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3" dt="2021-03-31T06:03:14.264"/>
    <p1510:client id="{2B866B02-1C0B-0369-2111-F5E262C5B2EC}" v="66" dt="2021-03-10T06:23:50.214"/>
    <p1510:client id="{9927B766-562A-FD47-E608-0E706318D6B4}" v="1" dt="2021-03-31T06:08:05.736"/>
    <p1510:client id="{B08DB99F-0078-0000-8957-156DC631B098}" v="1592" dt="2021-03-31T05:55:42.646"/>
    <p1510:client id="{C3E1BD3F-785C-4011-A359-035B7F86650D}" v="418" dt="2021-03-09T17:04:2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Rapid Prototyping Practice Using OOP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Ludo game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By-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Nikita Tipule 111903051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Nikhil Repale 111903050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Harshal Chavan 111903036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6A5CB-7D87-41A4-A6B4-D59F0392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Concepts Used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4868-3A70-4B55-8AD1-05D332EC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Language: C++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Graphics library: For user interface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Concepts of object oriented programming (classes and objects)</a:t>
            </a:r>
          </a:p>
        </p:txBody>
      </p:sp>
    </p:spTree>
    <p:extLst>
      <p:ext uri="{BB962C8B-B14F-4D97-AF65-F5344CB8AC3E}">
        <p14:creationId xmlns:p14="http://schemas.microsoft.com/office/powerpoint/2010/main" val="245657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2207-6314-492B-9660-6064003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Phases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8605-721D-4302-8B85-B28D8F5F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Implementation of basic layout (UI)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Implementation of code for filling layout with colors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Implementation of code for movement and path of pawns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2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2207-6314-492B-9660-6064003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Phase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8605-721D-4302-8B85-B28D8F5F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Implementation of code for filling layout with colors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6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2207-6314-492B-9660-6064003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Function to fill the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8605-721D-4302-8B85-B28D8F5F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09BA2-FE37-45C1-917B-DD136319F48F}"/>
              </a:ext>
            </a:extLst>
          </p:cNvPr>
          <p:cNvSpPr txBox="1"/>
          <p:nvPr/>
        </p:nvSpPr>
        <p:spPr>
          <a:xfrm>
            <a:off x="6225310" y="2057399"/>
            <a:ext cx="529474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Flood fill is the function in which we are giving a point which is inside that shape, new color and old color as arguments.</a:t>
            </a:r>
          </a:p>
          <a:p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Then it will fill that shape till whatever it is till there is old color and filled it with the given new color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02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2207-6314-492B-9660-6064003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Implementation of fill horizontal and  vertical function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8605-721D-4302-8B85-B28D8F5F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265" y="926557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09BA2-FE37-45C1-917B-DD136319F48F}"/>
              </a:ext>
            </a:extLst>
          </p:cNvPr>
          <p:cNvSpPr txBox="1"/>
          <p:nvPr/>
        </p:nvSpPr>
        <p:spPr>
          <a:xfrm>
            <a:off x="6225310" y="2057399"/>
            <a:ext cx="529474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In this fill horizontal and fill vertical function , we are giving a point, new color and old color to the flood fill function and using for loop we are calling it 5 times to fill those 5 boxes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It fills those all vertical and horizontal shapes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1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2207-6314-492B-9660-6064003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Implementation of fill color function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8605-721D-4302-8B85-B28D8F5F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09BA2-FE37-45C1-917B-DD136319F48F}"/>
              </a:ext>
            </a:extLst>
          </p:cNvPr>
          <p:cNvSpPr txBox="1"/>
          <p:nvPr/>
        </p:nvSpPr>
        <p:spPr>
          <a:xfrm>
            <a:off x="6088541" y="2223476"/>
            <a:ext cx="529474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In fill color function we are calling flood fill function many time by giving the coordinates to fill all the shapes with the given color</a:t>
            </a:r>
          </a:p>
          <a:p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And also to fill those 2 horizontal and 2 vertical path, we have called fill horizontal and vertical functions</a:t>
            </a:r>
          </a:p>
          <a:p>
            <a:endParaRPr lang="en-US" sz="2400">
              <a:cs typeface="Calibri"/>
            </a:endParaRPr>
          </a:p>
          <a:p>
            <a:pPr>
              <a:buFont typeface="Arial"/>
            </a:pPr>
            <a:endParaRPr lang="en-US" sz="24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83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Rapid Prototyping Practice Using OOP  Ludo game</vt:lpstr>
      <vt:lpstr>Concepts Used</vt:lpstr>
      <vt:lpstr>Phases</vt:lpstr>
      <vt:lpstr>Phase - 2</vt:lpstr>
      <vt:lpstr>Function to fill the shapes</vt:lpstr>
      <vt:lpstr>Implementation of fill horizontal and  vertical function</vt:lpstr>
      <vt:lpstr>Implementation of fill color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</dc:creator>
  <cp:lastModifiedBy>Nikita Tipule</cp:lastModifiedBy>
  <cp:revision>6</cp:revision>
  <dcterms:created xsi:type="dcterms:W3CDTF">2021-03-09T16:18:05Z</dcterms:created>
  <dcterms:modified xsi:type="dcterms:W3CDTF">2021-04-11T15:06:59Z</dcterms:modified>
</cp:coreProperties>
</file>