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23" dt="2021-03-31T06:03:14.264"/>
    <p1510:client id="{1DAC17B0-8D08-4D86-0E50-488555473BEC}" v="506" dt="2021-04-20T18:46:22.744"/>
    <p1510:client id="{2B866B02-1C0B-0369-2111-F5E262C5B2EC}" v="66" dt="2021-03-10T06:23:50.214"/>
    <p1510:client id="{9927B766-562A-FD47-E608-0E706318D6B4}" v="1" dt="2021-03-31T06:08:05.736"/>
    <p1510:client id="{B022C09F-60F8-0000-936A-7033B7F3B4E4}" v="267" dt="2021-04-20T16:08:32.608"/>
    <p1510:client id="{B08DB99F-0078-0000-8957-156DC631B098}" v="1592" dt="2021-03-31T05:55:42.646"/>
    <p1510:client id="{C3E1BD3F-785C-4011-A359-035B7F86650D}" v="418" dt="2021-03-09T17:04:23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Rapid Prototyping Practice Using OOP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Ludo game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By-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Nikita Tipule 111903051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Nikhil Repale 111903050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Harshal Chavan 111903036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6A5CB-7D87-41A4-A6B4-D59F0392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Concepts Used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4868-3A70-4B55-8AD1-05D332EC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Language: C++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Graphics library: For user interface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Concepts of object oriented programming (classes and objects)</a:t>
            </a:r>
          </a:p>
        </p:txBody>
      </p:sp>
    </p:spTree>
    <p:extLst>
      <p:ext uri="{BB962C8B-B14F-4D97-AF65-F5344CB8AC3E}">
        <p14:creationId xmlns:p14="http://schemas.microsoft.com/office/powerpoint/2010/main" val="245657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82207-6314-492B-9660-6064003E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Phases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8605-721D-4302-8B85-B28D8F5F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Implementation of basic layout (UI)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Implementation of code for filling layout with colors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Implementation of code for movement and path of pawns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25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020B8-855B-4DD1-A210-0E892D10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Structures Used</a:t>
            </a:r>
            <a:endParaRPr lang="en-US" sz="3200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9228-463F-4DFD-8186-CD5046053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3421958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struct pawns</a:t>
            </a:r>
            <a:endParaRPr lang="en-US"/>
          </a:p>
          <a:p>
            <a:pPr marL="0" indent="0">
              <a:buNone/>
            </a:pPr>
            <a:r>
              <a:rPr lang="en-US" sz="2000"/>
              <a:t>{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2000"/>
              <a:t>    int pos;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/>
              <a:t>    int status;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/>
              <a:t>    int sum;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/>
              <a:t>}</a:t>
            </a:r>
            <a:endParaRPr lang="en-US" sz="2000">
              <a:cs typeface="Calibri" panose="020F0502020204030204"/>
            </a:endParaRPr>
          </a:p>
          <a:p>
            <a:r>
              <a:rPr lang="en-US" sz="2000"/>
              <a:t>pos: To store the position of pawn</a:t>
            </a:r>
            <a:endParaRPr lang="en-US" sz="2000">
              <a:cs typeface="Calibri" panose="020F0502020204030204"/>
            </a:endParaRPr>
          </a:p>
          <a:p>
            <a:r>
              <a:rPr lang="en-US" sz="2000"/>
              <a:t>status : To check the pawn is in home or not</a:t>
            </a:r>
            <a:endParaRPr lang="en-US" sz="2000">
              <a:cs typeface="Calibri" panose="020F0502020204030204"/>
            </a:endParaRPr>
          </a:p>
          <a:p>
            <a:r>
              <a:rPr lang="en-US" sz="2000"/>
              <a:t>sum : Count steps of pawn</a:t>
            </a:r>
            <a:endParaRPr lang="en-US" sz="200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A3689-24C8-45BA-AEE7-D932F90CA15D}"/>
              </a:ext>
            </a:extLst>
          </p:cNvPr>
          <p:cNvSpPr txBox="1"/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/>
              <a:t>struct user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/>
              <a:t>{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    </a:t>
            </a:r>
            <a:r>
              <a:rPr lang="en-US" sz="1900"/>
              <a:t>struct pawns g[4];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    </a:t>
            </a:r>
            <a:r>
              <a:rPr lang="en-US" sz="1900"/>
              <a:t>int def;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     </a:t>
            </a:r>
            <a:r>
              <a:rPr lang="en-US" sz="1900"/>
              <a:t>int color;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     </a:t>
            </a:r>
            <a:r>
              <a:rPr lang="en-US" sz="1900"/>
              <a:t>int win;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/>
              <a:t>}</a:t>
            </a:r>
            <a:endParaRPr lang="en-US" sz="1900"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900"/>
              <a:t>g[4] : Create 4 pawns</a:t>
            </a:r>
            <a:endParaRPr lang="en-US" sz="1900"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900"/>
              <a:t>def : Starting position</a:t>
            </a:r>
            <a:endParaRPr lang="en-US" sz="1900"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900"/>
              <a:t>Color : To store color of pawns</a:t>
            </a:r>
            <a:endParaRPr lang="en-US" sz="1900">
              <a:cs typeface="Calibri" panose="020F0502020204030204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900"/>
              <a:t>win: Indicates number of pawns in home</a:t>
            </a:r>
            <a:endParaRPr lang="en-US" sz="19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59897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89E203-023D-4AA0-AF54-C7CDFC8A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of Project</a:t>
            </a:r>
            <a:endParaRPr lang="en-US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B4AB1FB-7312-4B4B-8433-447FAE78A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2803" y="371721"/>
            <a:ext cx="9486395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2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745590-A410-4CAD-93BC-D0155A4F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Functionalities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E9CF-00C3-495B-9066-5D960383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  <a:cs typeface="Calibri"/>
              </a:rPr>
              <a:t>It is a multiplayer game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It has nice user interface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Also animations are there</a:t>
            </a:r>
          </a:p>
        </p:txBody>
      </p:sp>
    </p:spTree>
    <p:extLst>
      <p:ext uri="{BB962C8B-B14F-4D97-AF65-F5344CB8AC3E}">
        <p14:creationId xmlns:p14="http://schemas.microsoft.com/office/powerpoint/2010/main" val="336309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DD6C7-8E4C-433B-B9AF-558B3A3B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5600" b="1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080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Rapid Prototyping Practice Using OOP  Ludo game</vt:lpstr>
      <vt:lpstr>Concepts Used</vt:lpstr>
      <vt:lpstr>Phases</vt:lpstr>
      <vt:lpstr>Structures Used</vt:lpstr>
      <vt:lpstr>Flow of Project</vt:lpstr>
      <vt:lpstr>Functionalities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109</cp:revision>
  <dcterms:created xsi:type="dcterms:W3CDTF">2021-03-09T16:18:05Z</dcterms:created>
  <dcterms:modified xsi:type="dcterms:W3CDTF">2021-04-20T18:46:24Z</dcterms:modified>
</cp:coreProperties>
</file>