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等线 Light"/>
              </a:rPr>
              <a:t>模拟实现一个简单的交互式</a:t>
            </a:r>
            <a:r>
              <a:rPr lang="en-US" sz="6000">
                <a:solidFill>
                  <a:srgbClr val="000000"/>
                </a:solidFill>
                <a:latin typeface="等线 Light"/>
              </a:rPr>
              <a:t>Shell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等线"/>
              </a:rPr>
              <a:t>2015012973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等线"/>
              </a:rPr>
              <a:t>周晓宇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等线"/>
              </a:rPr>
              <a:t>软件</a:t>
            </a:r>
            <a:r>
              <a:rPr lang="en-US" sz="2400">
                <a:solidFill>
                  <a:srgbClr val="000000"/>
                </a:solidFill>
                <a:latin typeface="等线"/>
              </a:rPr>
              <a:t>1503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等线"/>
              </a:rPr>
              <a:t>指导老师：于建涛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管道实现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609480" y="1604520"/>
            <a:ext cx="53535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if (index == num1 - 1)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strcpy(cmdtemp,cmdtemp1[index]);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cut(cmdtemp);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    </a:t>
            </a:r>
            <a:r>
              <a:rPr lang="en-US" sz="2300">
                <a:latin typeface="Arial"/>
              </a:rPr>
              <a:t>execute(cmdtemp2);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int fd[2];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pipe(fd);//</a:t>
            </a:r>
            <a:r>
              <a:rPr lang="en-US" sz="2300">
                <a:latin typeface="Arial"/>
              </a:rPr>
              <a:t>创建管道，</a:t>
            </a:r>
            <a:r>
              <a:rPr lang="en-US" sz="2300">
                <a:latin typeface="Arial"/>
              </a:rPr>
              <a:t>0</a:t>
            </a:r>
            <a:r>
              <a:rPr lang="en-US" sz="2300">
                <a:latin typeface="Arial"/>
              </a:rPr>
              <a:t>读，</a:t>
            </a:r>
            <a:r>
              <a:rPr lang="en-US" sz="2300">
                <a:latin typeface="Arial"/>
              </a:rPr>
              <a:t>1</a:t>
            </a:r>
            <a:r>
              <a:rPr lang="en-US" sz="2300">
                <a:latin typeface="Arial"/>
              </a:rPr>
              <a:t>写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if (fork() == 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    </a:t>
            </a:r>
            <a:r>
              <a:rPr lang="en-US" sz="2300">
                <a:latin typeface="Arial"/>
              </a:rPr>
              <a:t>dup2(fd[1], 1);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    </a:t>
            </a:r>
            <a:r>
              <a:rPr lang="en-US" sz="2300">
                <a:latin typeface="Arial"/>
              </a:rPr>
              <a:t>close(fd[0]);</a:t>
            </a: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6382440" y="1639800"/>
            <a:ext cx="53535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close(fd[1]);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    </a:t>
            </a:r>
            <a:r>
              <a:rPr lang="en-US" sz="2300">
                <a:latin typeface="Arial"/>
              </a:rPr>
              <a:t>strcpy(cmdtemp,cmdtemp1[index]);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cut(cmdtemp);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    </a:t>
            </a:r>
            <a:r>
              <a:rPr lang="en-US" sz="2300">
                <a:latin typeface="Arial"/>
              </a:rPr>
              <a:t>execute(cmdtemp2);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dup2(fd[0], 0);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close(fd[0]);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close(fd[1]);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is_pipe(index + 1);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09480" y="273600"/>
            <a:ext cx="109717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重定向实现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609480" y="1296000"/>
            <a:ext cx="6878160" cy="532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//</a:t>
            </a:r>
            <a:r>
              <a:rPr lang="en-US" sz="2000">
                <a:latin typeface="Arial"/>
              </a:rPr>
              <a:t>输入重定向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void redirect_in(char *last)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int fd;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if (last[0]=='&lt;')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strcpy(filename,last+1);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fd=open(filename,O_RDONLY);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if (fd==-1)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    </a:t>
            </a:r>
            <a:r>
              <a:rPr lang="en-US" sz="2000">
                <a:latin typeface="Arial"/>
              </a:rPr>
              <a:t>printf("file open failed\n");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    </a:t>
            </a:r>
            <a:r>
              <a:rPr lang="en-US" sz="2000">
                <a:latin typeface="Arial"/>
              </a:rPr>
              <a:t>return;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dup2(fd,0);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close(fd);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等线 Light"/>
              </a:rPr>
              <a:t>Thanks</a:t>
            </a:r>
            <a:r>
              <a:rPr lang="en-US" sz="4400">
                <a:solidFill>
                  <a:srgbClr val="000000"/>
                </a:solidFill>
                <a:latin typeface="等线 Light"/>
              </a:rPr>
              <a:t>！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4400">
                <a:latin typeface="等线 Light"/>
              </a:rPr>
              <a:t>任务要求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为了得到命令行，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MyShell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执行一个阻塞性操作，直到用户根据提示符输入一条命令。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MyShell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通过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gets()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函数获得用户输入的命令行，对输入进行解析：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支持程序后台运行（判断是否包含”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&amp;”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字符）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支持重定向（判断是否包含”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&lt;”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、”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&gt;”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字符）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支持管道（判断是否包含”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|”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字符）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支持内置命令：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cd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（切换目录）、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exit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（退出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Shell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）和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path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（设置搜索路径）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说明：除非必须，一般情况下不使用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system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或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exec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系列函数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等线 Light"/>
              </a:rPr>
              <a:t>主要流程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交互界面设计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命令的接收和解析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判断内置命令并执行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创建子进程并判断管道和重定向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执行外置命令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等线 Light"/>
              </a:rPr>
              <a:t>主要函数及功能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int read_command();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//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读取命令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int is_internal_cmd(char *cmdbuf);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//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判断并执行内置命令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void is_pipe(int index);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//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执行管道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void cut(char *cmdbuf);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//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按空格分割命令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void cut_pipe(char line[]);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//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按管道符分割命令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void execute(char *argv[]);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//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执行外置命令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void redirect_in(char *last);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//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执行输入重定向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等线"/>
              </a:rPr>
              <a:t>void redirect_out(char *last);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	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//</a:t>
            </a:r>
            <a:r>
              <a:rPr lang="en-US" sz="2800">
                <a:solidFill>
                  <a:srgbClr val="000000"/>
                </a:solidFill>
                <a:latin typeface="等线"/>
              </a:rPr>
              <a:t>执行输出重定向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CustomShape 3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solidFill>
                  <a:srgbClr val="000000"/>
                </a:solidFill>
                <a:latin typeface="黑体;SimHei"/>
                <a:ea typeface="黑体;SimHei"/>
              </a:rPr>
              <a:t>交互界面设计</a:t>
            </a:r>
            <a:endParaRPr/>
          </a:p>
        </p:txBody>
      </p:sp>
      <p:sp>
        <p:nvSpPr>
          <p:cNvPr id="264" name="CustomShape 4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char *user;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if(strcmp(getenv("USER"),"root"))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user="$";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user="#";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char pathname[50];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char servername[50];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memset(pathname,50,0);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getcwd(pathname,50); /*</a:t>
            </a:r>
            <a:r>
              <a:rPr lang="en-US" sz="2300">
                <a:latin typeface="Arial"/>
              </a:rPr>
              <a:t>获取当前工作路经</a:t>
            </a:r>
            <a:r>
              <a:rPr lang="en-US" sz="2300">
                <a:latin typeface="Arial"/>
              </a:rPr>
              <a:t>*/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memset(servername,50,0);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gethostname(servername,50);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 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	</a:t>
            </a:r>
            <a:r>
              <a:rPr lang="en-US" sz="2300">
                <a:latin typeface="Arial"/>
              </a:rPr>
              <a:t>printf("[%s@%s:%s]%s ",getlogin(),servername,pathname,user);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latin typeface="Arial"/>
              </a:rPr>
              <a:t>    </a:t>
            </a:r>
            <a:r>
              <a:rPr lang="en-US" sz="2300">
                <a:latin typeface="Arial"/>
              </a:rPr>
              <a:t>fflush(stdout); /*</a:t>
            </a:r>
            <a:r>
              <a:rPr lang="en-US" sz="2300">
                <a:latin typeface="Arial"/>
              </a:rPr>
              <a:t>刷新缓冲区</a:t>
            </a:r>
            <a:r>
              <a:rPr lang="en-US" sz="2300">
                <a:latin typeface="Arial"/>
              </a:rPr>
              <a:t>*/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solidFill>
                  <a:srgbClr val="000000"/>
                </a:solidFill>
                <a:latin typeface="黑体;SimHei"/>
                <a:ea typeface="黑体;SimHei"/>
              </a:rPr>
              <a:t>命令的接收和解析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400">
                <a:latin typeface="Arial"/>
              </a:rPr>
              <a:t>fgets(cmdbuf,LEN,stdin); /*</a:t>
            </a:r>
            <a:r>
              <a:rPr lang="en-US" sz="2400">
                <a:latin typeface="Arial"/>
              </a:rPr>
              <a:t>获取命令行所有参数</a:t>
            </a:r>
            <a:r>
              <a:rPr lang="en-US" sz="2400">
                <a:latin typeface="Arial"/>
              </a:rPr>
              <a:t>*/</a:t>
            </a:r>
            <a:endParaRPr/>
          </a:p>
          <a:p>
            <a:r>
              <a:rPr lang="en-US" sz="2400">
                <a:latin typeface="Arial"/>
              </a:rPr>
              <a:t>cmdbuf[strlen(cmdbuf)-1]='\0';</a:t>
            </a:r>
            <a:endParaRPr/>
          </a:p>
          <a:p>
            <a:r>
              <a:rPr lang="en-US" sz="2400">
                <a:latin typeface="Arial"/>
              </a:rPr>
              <a:t>if(cmdbuf[0]=='\0')read_command();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char _cmdbuf[MAX];</a:t>
            </a:r>
            <a:endParaRPr/>
          </a:p>
          <a:p>
            <a:r>
              <a:rPr lang="en-US" sz="2400">
                <a:latin typeface="Arial"/>
              </a:rPr>
              <a:t>strcpy(_cmdbuf,cmdbuf);</a:t>
            </a:r>
            <a:endParaRPr/>
          </a:p>
          <a:p>
            <a:r>
              <a:rPr lang="en-US" sz="2400">
                <a:latin typeface="Arial"/>
              </a:rPr>
              <a:t>cut(_cmdbuf);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CustomShape 3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solidFill>
                  <a:srgbClr val="000000"/>
                </a:solidFill>
                <a:latin typeface="黑体;SimHei"/>
                <a:ea typeface="黑体;SimHei"/>
              </a:rPr>
              <a:t>判断内置命令并执行</a:t>
            </a:r>
            <a:endParaRPr/>
          </a:p>
        </p:txBody>
      </p:sp>
      <p:sp>
        <p:nvSpPr>
          <p:cNvPr id="270" name="CustomShape 4"/>
          <p:cNvSpPr/>
          <p:nvPr/>
        </p:nvSpPr>
        <p:spPr>
          <a:xfrm>
            <a:off x="609480" y="1604520"/>
            <a:ext cx="53535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if(strncmp(cmdtemp2[0],"exit",4) == 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printf("Bey Bey!\n");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exit (0);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else if(strncmp(cmdtemp2[0],"cd",2) == 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char buf[LEN];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if (chdir(cmdtemp2[1])&gt;=0)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getcwd(buf,sizeof(buf));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printf("Current dir is:%s\n",buf);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else if (cmdtemp2[1]==NULL)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chdir(initpath);</a:t>
            </a:r>
            <a:endParaRPr/>
          </a:p>
        </p:txBody>
      </p:sp>
      <p:sp>
        <p:nvSpPr>
          <p:cNvPr id="271" name="CustomShape 5"/>
          <p:cNvSpPr/>
          <p:nvPr/>
        </p:nvSpPr>
        <p:spPr>
          <a:xfrm>
            <a:off x="6231960" y="1604520"/>
            <a:ext cx="53535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else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printf("Error path!\n");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return 1;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else if(strcmp(cmdtemp2[0],"pwd")==0)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char buf[LEN];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getcwd(buf,sizeof(buf));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printf("Current dir is:%s\n",buf);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return 1;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}</a:t>
            </a:r>
            <a:r>
              <a:rPr lang="en-US" sz="20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return 0;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solidFill>
                  <a:srgbClr val="000000"/>
                </a:solidFill>
                <a:latin typeface="黑体;SimHei"/>
                <a:ea typeface="黑体;SimHei"/>
              </a:rPr>
              <a:t>创建子进程并判断管道和重定向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609480" y="1604520"/>
            <a:ext cx="53535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int pid;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pid=fork();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if (pid==0)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cut_pipe(buff);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strcpy(cmdtemp,cmdtemp1[0]);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cut(cmdtemp);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//</a:t>
            </a:r>
            <a:r>
              <a:rPr lang="en-US" sz="2000">
                <a:latin typeface="Arial"/>
              </a:rPr>
              <a:t>判断并执行输入重定向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if (strstr(cmdbuf,"&lt;")!=NULL)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    </a:t>
            </a:r>
            <a:r>
              <a:rPr lang="en-US" sz="2000">
                <a:latin typeface="Arial"/>
              </a:rPr>
              <a:t>char last[LEN];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    </a:t>
            </a:r>
            <a:r>
              <a:rPr lang="en-US" sz="2000">
                <a:latin typeface="Arial"/>
              </a:rPr>
              <a:t>strcpy(last,cmdtemp2[num2-1]);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    </a:t>
            </a:r>
            <a:r>
              <a:rPr lang="en-US" sz="2000">
                <a:latin typeface="Arial"/>
              </a:rPr>
              <a:t>redirect_in(last);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}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6231960" y="1604520"/>
            <a:ext cx="53535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//</a:t>
            </a:r>
            <a:r>
              <a:rPr lang="en-US" sz="2000">
                <a:latin typeface="Arial"/>
              </a:rPr>
              <a:t>判断并执行输出重定向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else if (strstr(cmdbuf,"&gt;")!=NULL)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    </a:t>
            </a:r>
            <a:r>
              <a:rPr lang="en-US" sz="2000">
                <a:latin typeface="Arial"/>
              </a:rPr>
              <a:t>char last[LEN];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    </a:t>
            </a:r>
            <a:r>
              <a:rPr lang="en-US" sz="2000">
                <a:latin typeface="Arial"/>
              </a:rPr>
              <a:t>strcpy(last,cmdtemp2[num2-1]);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    </a:t>
            </a:r>
            <a:r>
              <a:rPr lang="en-US" sz="2000">
                <a:latin typeface="Arial"/>
              </a:rPr>
              <a:t>redirect_out(last);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</a:t>
            </a:r>
            <a:r>
              <a:rPr lang="en-US" sz="20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//</a:t>
            </a:r>
            <a:r>
              <a:rPr lang="en-US" sz="2000">
                <a:latin typeface="Arial"/>
              </a:rPr>
              <a:t>执行管道和执行普通命令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is_pipe(0);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          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exit(0);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//if(flag==0)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wait(NULL);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09480" y="273600"/>
            <a:ext cx="109713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solidFill>
                  <a:srgbClr val="000000"/>
                </a:solidFill>
                <a:latin typeface="黑体;SimHei"/>
                <a:ea typeface="黑体;SimHei"/>
              </a:rPr>
              <a:t>执行外置命令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r>
              <a:rPr lang="en-US" sz="2000">
                <a:latin typeface="Arial"/>
              </a:rPr>
              <a:t>if (strstr(cmdbuf,"&lt;")!=NULL || strstr(cmdbuf,"&gt;")!=NULL)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argv[num2-1]=NULL;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int error;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error=execvp(argv[0],argv);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if (error==-1)  printf("failed!!!\n");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exit(1);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