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18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6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29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2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2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9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7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92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0FCD-92C6-4050-B3CB-ACED7CC1B618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162E4-72A6-4120-9B0A-27FEDAD6E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198245" cy="949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0768"/>
            <a:ext cx="9144000" cy="3960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877272"/>
            <a:ext cx="2880320" cy="504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6330806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Copyright © 2016 Health and Social Care Information Centre.</a:t>
            </a:r>
          </a:p>
          <a:p>
            <a:r>
              <a:rPr lang="en-GB" sz="800" dirty="0"/>
              <a:t>NHS Digital is the trading name of the Health and Social Care Information Centre.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204864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NHS 111 Online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DoS services not returning online trouble-shooter for DoS Leads</a:t>
            </a:r>
          </a:p>
        </p:txBody>
      </p:sp>
    </p:spTree>
    <p:extLst>
      <p:ext uri="{BB962C8B-B14F-4D97-AF65-F5344CB8AC3E}">
        <p14:creationId xmlns:p14="http://schemas.microsoft.com/office/powerpoint/2010/main" val="7231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7272808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Does the service return on Clinical Search on DoS?</a:t>
            </a:r>
          </a:p>
          <a:p>
            <a:r>
              <a:rPr lang="en-GB" sz="1200" dirty="0"/>
              <a:t>Ensure you select the same environment as you are using on the online Test site, as well as the same age and gender, digital referral role, SD/SG combinations, and ensure GP is set to unknown.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1713202"/>
            <a:ext cx="1110560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Is it restricted?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7784" y="1908242"/>
            <a:ext cx="5760640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As we do not collect GP online, this won’t return. Options are:</a:t>
            </a:r>
          </a:p>
          <a:p>
            <a:r>
              <a:rPr lang="en-GB" sz="1200" dirty="0"/>
              <a:t>a) accept the service can’t be reached on line, </a:t>
            </a:r>
          </a:p>
          <a:p>
            <a:r>
              <a:rPr lang="en-GB" sz="1200" dirty="0"/>
              <a:t>b) get restriction removed, or </a:t>
            </a:r>
          </a:p>
          <a:p>
            <a:r>
              <a:rPr lang="en-GB" sz="1200" dirty="0"/>
              <a:t>c) create new service just for online without restriction. Any new service ID will need </a:t>
            </a:r>
            <a:r>
              <a:rPr lang="en-GB" sz="1200" dirty="0" err="1"/>
              <a:t>config</a:t>
            </a:r>
            <a:r>
              <a:rPr lang="en-GB" sz="1200" dirty="0"/>
              <a:t> at the provider side to accept referrals from new service 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524" y="2628267"/>
            <a:ext cx="1668983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Does it have the “digital</a:t>
            </a:r>
          </a:p>
          <a:p>
            <a:r>
              <a:rPr lang="en-GB" sz="1200" dirty="0"/>
              <a:t> referral”  referral role?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8002" y="3540474"/>
            <a:ext cx="1813718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Does</a:t>
            </a:r>
          </a:p>
          <a:p>
            <a:r>
              <a:rPr lang="en-GB" sz="1200" dirty="0"/>
              <a:t> it now return?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1208" y="4519114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55699" y="3579342"/>
            <a:ext cx="108012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it profiled for the disposition / SD/SG combination?</a:t>
            </a:r>
          </a:p>
          <a:p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880030" y="3968601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6256" y="3973798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75406" y="4567195"/>
            <a:ext cx="154904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Are there two other services returning of the same type?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38401" y="4870288"/>
            <a:ext cx="1492169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the service open?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443873" y="4872127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Open up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156176" y="5589942"/>
            <a:ext cx="278589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Check distances in DoS between postcode being used and service expected.</a:t>
            </a:r>
          </a:p>
          <a:p>
            <a:r>
              <a:rPr lang="en-GB" sz="1200" dirty="0"/>
              <a:t>Are the ones retuning more appropriate?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771558" y="6536377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16976" y="5837768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847554" y="5589942"/>
            <a:ext cx="1492169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Adjust postcode of service to be nearer than the others.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72400" y="404664"/>
            <a:ext cx="801566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Next slide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7091" y="1063769"/>
            <a:ext cx="1570623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Is Status set to active?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16127" y="622467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8057280" y="6198908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44166" y="528273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985319" y="5256964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526905" y="548207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955699" y="5333792"/>
            <a:ext cx="19482" cy="451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94879" y="404100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549026" y="4002139"/>
            <a:ext cx="0" cy="509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067944" y="4221088"/>
            <a:ext cx="8120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5321482" y="4457992"/>
            <a:ext cx="0" cy="478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373193" y="1365193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73193" y="1997594"/>
            <a:ext cx="0" cy="630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01208" y="3129783"/>
            <a:ext cx="0" cy="410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46" idx="1"/>
          </p:cNvCxnSpPr>
          <p:nvPr/>
        </p:nvCxnSpPr>
        <p:spPr>
          <a:xfrm flipV="1">
            <a:off x="6372199" y="4112298"/>
            <a:ext cx="504057" cy="242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441621" y="420652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067944" y="396860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728373" y="493652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449317" y="563547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854110" y="285278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436529" y="202198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35485" y="31344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706367" y="587899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397495" y="493652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430560" y="451911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805486" y="103472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66123" y="203593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45" name="Straight Arrow Connector 144"/>
          <p:cNvCxnSpPr>
            <a:stCxn id="71" idx="3"/>
            <a:endCxn id="67" idx="1"/>
          </p:cNvCxnSpPr>
          <p:nvPr/>
        </p:nvCxnSpPr>
        <p:spPr>
          <a:xfrm flipV="1">
            <a:off x="6330570" y="4890361"/>
            <a:ext cx="944836" cy="118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85" idx="1"/>
          </p:cNvCxnSpPr>
          <p:nvPr/>
        </p:nvCxnSpPr>
        <p:spPr>
          <a:xfrm>
            <a:off x="1803984" y="2771845"/>
            <a:ext cx="867114" cy="3579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1345950" y="1990201"/>
            <a:ext cx="1271026" cy="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3405268" y="5971506"/>
            <a:ext cx="459135" cy="95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0" idx="3"/>
          </p:cNvCxnSpPr>
          <p:nvPr/>
        </p:nvCxnSpPr>
        <p:spPr>
          <a:xfrm flipH="1" flipV="1">
            <a:off x="3938361" y="5022700"/>
            <a:ext cx="824940" cy="523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104" idx="3"/>
          </p:cNvCxnSpPr>
          <p:nvPr/>
        </p:nvCxnSpPr>
        <p:spPr>
          <a:xfrm flipH="1">
            <a:off x="5339723" y="5949280"/>
            <a:ext cx="816456" cy="561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2075688" y="3832105"/>
            <a:ext cx="880011" cy="28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566234" y="631931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60" name="Elbow Connector 159"/>
          <p:cNvCxnSpPr>
            <a:stCxn id="104" idx="2"/>
          </p:cNvCxnSpPr>
          <p:nvPr/>
        </p:nvCxnSpPr>
        <p:spPr>
          <a:xfrm rot="5400000">
            <a:off x="3807922" y="5802974"/>
            <a:ext cx="167753" cy="140368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93878" y="139096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423557" y="908720"/>
            <a:ext cx="1963422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Set to active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004048" y="1062730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 flipV="1">
            <a:off x="4427984" y="1189866"/>
            <a:ext cx="508044" cy="7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427984" y="122000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1676715" y="1311680"/>
            <a:ext cx="7647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/>
          <p:nvPr/>
        </p:nvCxnSpPr>
        <p:spPr>
          <a:xfrm rot="10800000" flipV="1">
            <a:off x="1290073" y="1412776"/>
            <a:ext cx="1665627" cy="354698"/>
          </a:xfrm>
          <a:prstGeom prst="bentConnector3">
            <a:avLst>
              <a:gd name="adj1" fmla="val -32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971356" y="149522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035819" y="4657613"/>
            <a:ext cx="782665" cy="2789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4189675" y="462226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671098" y="2991284"/>
            <a:ext cx="1852880" cy="27699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Does it have an ODS code?</a:t>
            </a:r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4579977" y="3211937"/>
            <a:ext cx="712103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4655498" y="299591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350378" y="2981105"/>
            <a:ext cx="1912968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 (can take 30 mins to clear the cache online).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7740352" y="3067921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7290470" y="3145383"/>
            <a:ext cx="377874" cy="76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236296" y="31520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4579318" y="34253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94" name="Straight Arrow Connector 193"/>
          <p:cNvCxnSpPr/>
          <p:nvPr/>
        </p:nvCxnSpPr>
        <p:spPr>
          <a:xfrm flipH="1">
            <a:off x="4035819" y="3442769"/>
            <a:ext cx="1303905" cy="2595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075688" y="354748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7524328" y="515967"/>
            <a:ext cx="665980" cy="271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7452320" y="26064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553608" y="764704"/>
            <a:ext cx="0" cy="328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01426" y="80705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01613" y="6392361"/>
            <a:ext cx="1492169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Escalate issue.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851920" y="508518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995936" y="5213525"/>
            <a:ext cx="3279470" cy="876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9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4624"/>
            <a:ext cx="6787070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Does the service return on Clinical Search on DoS</a:t>
            </a:r>
          </a:p>
          <a:p>
            <a:r>
              <a:rPr lang="en-GB" sz="1200" dirty="0"/>
              <a:t>Ensure you select the same environment as you are using on the online Test site, as well as the same age and gender, digital referral role, SD/SG combinations, and ensure GP is set to unknown.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627784" y="1085835"/>
            <a:ext cx="143016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Is it a place to visit?</a:t>
            </a:r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9519" y="5212724"/>
            <a:ext cx="3989810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Is it a service receiving ITK messages that is currently closed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89708" y="6051792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71160" y="3284984"/>
            <a:ext cx="159018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Does it have a phone number in the public phone field?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68503" y="3933056"/>
            <a:ext cx="1492169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on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70772" y="4034225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5238" y="5877272"/>
            <a:ext cx="2001174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This is correct behaviour online – ITK services currently closed will not show.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73758" y="438928"/>
            <a:ext cx="1042658" cy="27699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Previous slide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40540" y="967164"/>
            <a:ext cx="1826888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/verify the text “You can go straight to this service. You do not need to telephone beforehand.” is in the public facing field?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68344" y="2719953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686252" y="1495817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523563" y="2134597"/>
            <a:ext cx="15643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Is it a place to phone?</a:t>
            </a:r>
          </a:p>
          <a:p>
            <a:endParaRPr lang="en-GB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268502" y="2532649"/>
            <a:ext cx="1492169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 /verify the text “You must telephone this service before attending.” is in the public facing field?</a:t>
            </a:r>
          </a:p>
          <a:p>
            <a:r>
              <a:rPr lang="en-GB" sz="1200" dirty="0"/>
              <a:t>Does it now return?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4117346" y="5489723"/>
            <a:ext cx="22607" cy="603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75" idx="0"/>
          </p:cNvCxnSpPr>
          <p:nvPr/>
        </p:nvCxnSpPr>
        <p:spPr>
          <a:xfrm>
            <a:off x="1225825" y="5511715"/>
            <a:ext cx="0" cy="3655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35" idx="2"/>
          </p:cNvCxnSpPr>
          <p:nvPr/>
        </p:nvCxnSpPr>
        <p:spPr>
          <a:xfrm>
            <a:off x="3366251" y="3931315"/>
            <a:ext cx="0" cy="3176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2938980" y="2780928"/>
            <a:ext cx="7308" cy="520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46" idx="1"/>
          </p:cNvCxnSpPr>
          <p:nvPr/>
        </p:nvCxnSpPr>
        <p:spPr>
          <a:xfrm flipV="1">
            <a:off x="6792658" y="4172725"/>
            <a:ext cx="878114" cy="173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157323" y="3799748"/>
            <a:ext cx="1083217" cy="133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4036491" y="4797152"/>
            <a:ext cx="1152531" cy="94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4063958" y="1437355"/>
            <a:ext cx="117658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79" idx="1"/>
          </p:cNvCxnSpPr>
          <p:nvPr/>
        </p:nvCxnSpPr>
        <p:spPr>
          <a:xfrm>
            <a:off x="6878684" y="577427"/>
            <a:ext cx="395074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92" idx="3"/>
            <a:endCxn id="103" idx="1"/>
          </p:cNvCxnSpPr>
          <p:nvPr/>
        </p:nvCxnSpPr>
        <p:spPr>
          <a:xfrm flipV="1">
            <a:off x="7067428" y="1634317"/>
            <a:ext cx="618824" cy="25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776374" y="2899393"/>
            <a:ext cx="894398" cy="14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4067944" y="4312190"/>
            <a:ext cx="1187349" cy="1367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4191680" y="3334830"/>
            <a:ext cx="1076822" cy="959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4087943" y="1985024"/>
            <a:ext cx="1152597" cy="1824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2961027" y="76470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876256" y="34368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837907" y="393305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923928" y="4581128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063958" y="113577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314542" y="560027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7137491" y="1351801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789856" y="303934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774146" y="550075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730091" y="430178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139952" y="378904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911493" y="312718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848466" y="170802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977058" y="286610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032782" y="185585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2938980" y="393305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2267744" y="6116110"/>
            <a:ext cx="46502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798368" y="6154270"/>
            <a:ext cx="1113126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Escalate issue.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0594" y="4221088"/>
            <a:ext cx="1590181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Is it an ITK service that has not been added to the ITK whitelist?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987824" y="4869160"/>
            <a:ext cx="0" cy="3180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87824" y="486916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89022" y="4578787"/>
            <a:ext cx="2751233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Request NHS Digital to add on (can take 24 hours to complete) and retest. </a:t>
            </a:r>
          </a:p>
          <a:p>
            <a:r>
              <a:rPr lang="en-GB" sz="1200" dirty="0"/>
              <a:t>Does it now return?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580051" y="5627703"/>
            <a:ext cx="77418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Success!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6938113" y="5229200"/>
            <a:ext cx="0" cy="3754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44208" y="526664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4303015" y="5096217"/>
            <a:ext cx="845049" cy="1471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60032" y="509621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108499" y="2751149"/>
            <a:ext cx="1160004" cy="297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67944" y="245854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14FDB98-8A64-4916-BF62-12F39D435F13}"/>
              </a:ext>
            </a:extLst>
          </p:cNvPr>
          <p:cNvCxnSpPr>
            <a:cxnSpLocks/>
          </p:cNvCxnSpPr>
          <p:nvPr/>
        </p:nvCxnSpPr>
        <p:spPr>
          <a:xfrm>
            <a:off x="2987824" y="1916832"/>
            <a:ext cx="0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EB591A-DFF9-4CCE-8218-EBFC0E34221B}"/>
              </a:ext>
            </a:extLst>
          </p:cNvPr>
          <p:cNvCxnSpPr/>
          <p:nvPr/>
        </p:nvCxnSpPr>
        <p:spPr>
          <a:xfrm>
            <a:off x="2915816" y="764704"/>
            <a:ext cx="0" cy="3180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1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594</Words>
  <Application>Microsoft Office PowerPoint</Application>
  <PresentationFormat>On-screen Show (4:3)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 Turner</dc:creator>
  <cp:lastModifiedBy>TURNER, Andria (NHS DIGITAL)</cp:lastModifiedBy>
  <cp:revision>29</cp:revision>
  <dcterms:created xsi:type="dcterms:W3CDTF">2018-03-07T15:02:20Z</dcterms:created>
  <dcterms:modified xsi:type="dcterms:W3CDTF">2019-11-13T17:10:17Z</dcterms:modified>
</cp:coreProperties>
</file>