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6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0FCD-92C6-4050-B3CB-ACED7CC1B61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198245" cy="949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0768"/>
            <a:ext cx="9144000" cy="396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77272"/>
            <a:ext cx="2880320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633080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Copyright © 2016 Health and Social Care Information Centre.</a:t>
            </a:r>
          </a:p>
          <a:p>
            <a:r>
              <a:rPr lang="en-GB" sz="800" dirty="0"/>
              <a:t>NHS Digital is the trading name of the Health and Social Care Information Centre.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204864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NHS 111 Online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DoS services not returning online trouble-shooter for DoS Leads</a:t>
            </a:r>
          </a:p>
        </p:txBody>
      </p:sp>
    </p:spTree>
    <p:extLst>
      <p:ext uri="{BB962C8B-B14F-4D97-AF65-F5344CB8AC3E}">
        <p14:creationId xmlns:p14="http://schemas.microsoft.com/office/powerpoint/2010/main" val="723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7272808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DoS?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713202"/>
            <a:ext cx="111056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restricted?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1908242"/>
            <a:ext cx="576064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As we do not collect GP online, this won’t return. Options are:</a:t>
            </a:r>
          </a:p>
          <a:p>
            <a:r>
              <a:rPr lang="en-GB" sz="1200" dirty="0"/>
              <a:t>a) accept the service can’t be reached on line, </a:t>
            </a:r>
          </a:p>
          <a:p>
            <a:r>
              <a:rPr lang="en-GB" sz="1200" dirty="0"/>
              <a:t>b) get restriction removed, or </a:t>
            </a:r>
          </a:p>
          <a:p>
            <a:r>
              <a:rPr lang="en-GB" sz="1200" dirty="0"/>
              <a:t>c) create new service just for online without restriction. Any new service ID will need </a:t>
            </a:r>
            <a:r>
              <a:rPr lang="en-GB" sz="1200" dirty="0" err="1"/>
              <a:t>config</a:t>
            </a:r>
            <a:r>
              <a:rPr lang="en-GB" sz="1200" dirty="0"/>
              <a:t> at the provider side to accept referrals from new service 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524" y="2628267"/>
            <a:ext cx="166898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the “digital</a:t>
            </a:r>
          </a:p>
          <a:p>
            <a:r>
              <a:rPr lang="en-GB" sz="1200" dirty="0"/>
              <a:t> referral”  referral role?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002" y="3540474"/>
            <a:ext cx="181371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Does</a:t>
            </a:r>
          </a:p>
          <a:p>
            <a:r>
              <a:rPr lang="en-GB" sz="1200" dirty="0"/>
              <a:t> it now return?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208" y="4519114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5699" y="3579342"/>
            <a:ext cx="108012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profiled for the disposition / SD/SG combination?</a:t>
            </a:r>
          </a:p>
          <a:p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80030" y="3968601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256" y="397379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75406" y="4567195"/>
            <a:ext cx="154904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Are there two other services returning of the same type?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38401" y="4870288"/>
            <a:ext cx="149216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the service open?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43873" y="4872127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Open up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6176" y="5589942"/>
            <a:ext cx="27858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Check distances in DoS between postcode being used and service expected.</a:t>
            </a:r>
          </a:p>
          <a:p>
            <a:r>
              <a:rPr lang="en-GB" sz="1200" dirty="0"/>
              <a:t>Are the ones retuning more appropriate?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71558" y="653637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16976" y="583776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47554" y="5589942"/>
            <a:ext cx="1492169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Adjust postcode of service to be nearer than the others.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72400" y="404664"/>
            <a:ext cx="80156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Next slide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7091" y="1063769"/>
            <a:ext cx="157062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Status set to active?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16127" y="62246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8057280" y="6198908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44166" y="528273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985319" y="525696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26905" y="548207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955699" y="5333792"/>
            <a:ext cx="19482" cy="451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94879" y="4041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49026" y="4002139"/>
            <a:ext cx="0" cy="509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67944" y="4221088"/>
            <a:ext cx="8120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321482" y="4457992"/>
            <a:ext cx="0" cy="478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73193" y="1365193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3193" y="1997594"/>
            <a:ext cx="0" cy="630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01208" y="3129783"/>
            <a:ext cx="0" cy="410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46" idx="1"/>
          </p:cNvCxnSpPr>
          <p:nvPr/>
        </p:nvCxnSpPr>
        <p:spPr>
          <a:xfrm flipV="1">
            <a:off x="6372199" y="4112298"/>
            <a:ext cx="504057" cy="24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441621" y="420652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067944" y="39686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28373" y="493652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49317" y="563547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54110" y="285278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436529" y="20219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35485" y="31344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706367" y="58789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97495" y="49365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430560" y="45191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805486" y="10347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66123" y="20359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5" name="Straight Arrow Connector 144"/>
          <p:cNvCxnSpPr>
            <a:stCxn id="71" idx="3"/>
            <a:endCxn id="67" idx="1"/>
          </p:cNvCxnSpPr>
          <p:nvPr/>
        </p:nvCxnSpPr>
        <p:spPr>
          <a:xfrm flipV="1">
            <a:off x="6330570" y="4890361"/>
            <a:ext cx="944836" cy="118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85" idx="1"/>
          </p:cNvCxnSpPr>
          <p:nvPr/>
        </p:nvCxnSpPr>
        <p:spPr>
          <a:xfrm>
            <a:off x="1803984" y="2771845"/>
            <a:ext cx="867114" cy="3579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345950" y="1990201"/>
            <a:ext cx="1271026" cy="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405268" y="5971506"/>
            <a:ext cx="459135" cy="95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0" idx="3"/>
          </p:cNvCxnSpPr>
          <p:nvPr/>
        </p:nvCxnSpPr>
        <p:spPr>
          <a:xfrm flipH="1" flipV="1">
            <a:off x="3938361" y="5022700"/>
            <a:ext cx="824940" cy="52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4" idx="3"/>
          </p:cNvCxnSpPr>
          <p:nvPr/>
        </p:nvCxnSpPr>
        <p:spPr>
          <a:xfrm flipH="1">
            <a:off x="5339723" y="5949280"/>
            <a:ext cx="816456" cy="561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2075688" y="3832105"/>
            <a:ext cx="880011" cy="28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566234" y="63193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60" name="Elbow Connector 159"/>
          <p:cNvCxnSpPr>
            <a:stCxn id="104" idx="2"/>
          </p:cNvCxnSpPr>
          <p:nvPr/>
        </p:nvCxnSpPr>
        <p:spPr>
          <a:xfrm rot="5400000">
            <a:off x="3807922" y="5802974"/>
            <a:ext cx="167753" cy="140368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93878" y="13909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423557" y="908720"/>
            <a:ext cx="196342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Set to active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004048" y="1062730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4427984" y="1189866"/>
            <a:ext cx="508044" cy="7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427984" y="12200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1676715" y="1311680"/>
            <a:ext cx="7647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10800000" flipV="1">
            <a:off x="1290073" y="1412776"/>
            <a:ext cx="1665627" cy="354698"/>
          </a:xfrm>
          <a:prstGeom prst="bentConnector3">
            <a:avLst>
              <a:gd name="adj1" fmla="val -3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971356" y="14952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035819" y="4657613"/>
            <a:ext cx="782665" cy="278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89675" y="46222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671098" y="2991284"/>
            <a:ext cx="1852880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an ODS code?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79977" y="3211937"/>
            <a:ext cx="71210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655498" y="29959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350378" y="2981105"/>
            <a:ext cx="1912968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 (can take 30 mins to clear the cache online).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740352" y="3067921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290470" y="3145383"/>
            <a:ext cx="377874" cy="76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36296" y="31520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579318" y="34253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4035819" y="3442769"/>
            <a:ext cx="1303905" cy="2595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075688" y="35474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7524328" y="515967"/>
            <a:ext cx="665980" cy="271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452320" y="26064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53608" y="76470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1426" y="80705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01613" y="6392361"/>
            <a:ext cx="1492169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51920" y="50851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95936" y="5213525"/>
            <a:ext cx="3279470" cy="876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678707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627784" y="980728"/>
            <a:ext cx="143016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visit?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9519" y="5212724"/>
            <a:ext cx="398981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a service receiving ITK messages that is currently closed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9708" y="6051792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160" y="3284984"/>
            <a:ext cx="1590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Does it have a phone number in the public phone field?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8503" y="3933056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70772" y="4034225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1124744"/>
            <a:ext cx="20315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It is on the </a:t>
            </a:r>
            <a:r>
              <a:rPr lang="en-GB" sz="1200"/>
              <a:t>Service ID Whitelist </a:t>
            </a:r>
            <a:r>
              <a:rPr lang="en-GB" sz="1200" dirty="0"/>
              <a:t>provided to NHS Digital?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5238" y="5877272"/>
            <a:ext cx="200117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This is correct behaviour online – ITK services currently closed will not show.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73758" y="438928"/>
            <a:ext cx="104265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Previous slide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40540" y="967164"/>
            <a:ext cx="1826888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can go straight to this service. You do not need to telephone beforehand.”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68344" y="2719953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86252" y="149581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23563" y="2134597"/>
            <a:ext cx="15643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phone?</a:t>
            </a:r>
          </a:p>
          <a:p>
            <a:endParaRPr lang="en-GB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68502" y="2532649"/>
            <a:ext cx="149216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must telephone this service before attending.”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117346" y="5489723"/>
            <a:ext cx="22607" cy="603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5" idx="0"/>
          </p:cNvCxnSpPr>
          <p:nvPr/>
        </p:nvCxnSpPr>
        <p:spPr>
          <a:xfrm>
            <a:off x="1225825" y="5511715"/>
            <a:ext cx="0" cy="3655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5" idx="2"/>
          </p:cNvCxnSpPr>
          <p:nvPr/>
        </p:nvCxnSpPr>
        <p:spPr>
          <a:xfrm>
            <a:off x="3366251" y="3931315"/>
            <a:ext cx="0" cy="317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2938980" y="2780928"/>
            <a:ext cx="7308" cy="520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032782" y="1816540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135853" y="733319"/>
            <a:ext cx="0" cy="4169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6" idx="1"/>
          </p:cNvCxnSpPr>
          <p:nvPr/>
        </p:nvCxnSpPr>
        <p:spPr>
          <a:xfrm flipV="1">
            <a:off x="6792658" y="4172725"/>
            <a:ext cx="878114" cy="17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157323" y="3799748"/>
            <a:ext cx="1083217" cy="133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036491" y="4797152"/>
            <a:ext cx="1152531" cy="94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063958" y="1437355"/>
            <a:ext cx="1176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157326" y="1268760"/>
            <a:ext cx="5099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79" idx="1"/>
          </p:cNvCxnSpPr>
          <p:nvPr/>
        </p:nvCxnSpPr>
        <p:spPr>
          <a:xfrm>
            <a:off x="6878684" y="577427"/>
            <a:ext cx="39507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2" idx="3"/>
            <a:endCxn id="103" idx="1"/>
          </p:cNvCxnSpPr>
          <p:nvPr/>
        </p:nvCxnSpPr>
        <p:spPr>
          <a:xfrm flipV="1">
            <a:off x="7067428" y="1634317"/>
            <a:ext cx="618824" cy="25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776374" y="2899393"/>
            <a:ext cx="894398" cy="1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4067944" y="4312190"/>
            <a:ext cx="1187349" cy="1367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4191680" y="3334830"/>
            <a:ext cx="1076822" cy="959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4087943" y="1985024"/>
            <a:ext cx="1152597" cy="182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8779" y="76470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876256" y="34368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37907" y="39330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923928" y="45811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063958" y="113577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96931" y="12687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14542" y="56002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37491" y="13518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789856" y="303934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74146" y="55007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730091" y="43017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139952" y="378904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911493" y="312718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848466" y="17080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977058" y="286610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032782" y="183544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38980" y="39330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2267744" y="6116110"/>
            <a:ext cx="4650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23528" y="2060848"/>
            <a:ext cx="156438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Request it to be added on (can take 24 hours to complete) and retest. </a:t>
            </a:r>
          </a:p>
          <a:p>
            <a:r>
              <a:rPr lang="en-GB" sz="1200" dirty="0"/>
              <a:t>Does it now return?</a:t>
            </a:r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1115616" y="1628800"/>
            <a:ext cx="0" cy="375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47656" y="3512041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1105718" y="3113538"/>
            <a:ext cx="0" cy="375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49810" y="155679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865591" y="230067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11813" y="31509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218" name="Elbow Connector 217"/>
          <p:cNvCxnSpPr/>
          <p:nvPr/>
        </p:nvCxnSpPr>
        <p:spPr>
          <a:xfrm flipV="1">
            <a:off x="1878642" y="1772816"/>
            <a:ext cx="788585" cy="515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8368" y="6154270"/>
            <a:ext cx="1113126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0594" y="4221088"/>
            <a:ext cx="1590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an ITK service that has not been added to the ITK whitelist?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987824" y="4869160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87824" y="486916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9022" y="4578787"/>
            <a:ext cx="275123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Request NHS Digital to add on (can take 24 hours to complete)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80051" y="5627703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938113" y="5229200"/>
            <a:ext cx="0" cy="375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44208" y="526664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303015" y="5096217"/>
            <a:ext cx="845049" cy="1471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60032" y="509621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108499" y="2751149"/>
            <a:ext cx="1160004" cy="297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7944" y="245854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47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634</Words>
  <Application>Microsoft Office PowerPoint</Application>
  <PresentationFormat>On-screen Show (4:3)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 Turner</dc:creator>
  <cp:lastModifiedBy>Jeffrey Miller</cp:lastModifiedBy>
  <cp:revision>28</cp:revision>
  <dcterms:created xsi:type="dcterms:W3CDTF">2018-03-07T15:02:20Z</dcterms:created>
  <dcterms:modified xsi:type="dcterms:W3CDTF">2018-03-15T16:22:45Z</dcterms:modified>
</cp:coreProperties>
</file>