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34E8C-8D09-42EA-A245-748228D99360}" v="6" dt="2021-01-04T13:21:0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Coates" userId="ef7671dc-b393-4751-9ffb-ac1470d585c0" providerId="ADAL" clId="{F8234E8C-8D09-42EA-A245-748228D99360}"/>
    <pc:docChg chg="undo custSel modSld">
      <pc:chgData name="Ruth Coates" userId="ef7671dc-b393-4751-9ffb-ac1470d585c0" providerId="ADAL" clId="{F8234E8C-8D09-42EA-A245-748228D99360}" dt="2021-01-04T13:21:13.518" v="147" actId="1076"/>
      <pc:docMkLst>
        <pc:docMk/>
      </pc:docMkLst>
      <pc:sldChg chg="addSp delSp modSp mod">
        <pc:chgData name="Ruth Coates" userId="ef7671dc-b393-4751-9ffb-ac1470d585c0" providerId="ADAL" clId="{F8234E8C-8D09-42EA-A245-748228D99360}" dt="2021-01-04T13:21:13.518" v="147" actId="1076"/>
        <pc:sldMkLst>
          <pc:docMk/>
          <pc:sldMk cId="2044710940" sldId="258"/>
        </pc:sldMkLst>
        <pc:spChg chg="del">
          <ac:chgData name="Ruth Coates" userId="ef7671dc-b393-4751-9ffb-ac1470d585c0" providerId="ADAL" clId="{F8234E8C-8D09-42EA-A245-748228D99360}" dt="2021-01-04T12:05:32.938" v="0" actId="478"/>
          <ac:spMkLst>
            <pc:docMk/>
            <pc:sldMk cId="2044710940" sldId="258"/>
            <ac:spMk id="15" creationId="{17F898FA-5A57-4DF6-95B8-2D6CB572B49C}"/>
          </ac:spMkLst>
        </pc:spChg>
        <pc:spChg chg="mod">
          <ac:chgData name="Ruth Coates" userId="ef7671dc-b393-4751-9ffb-ac1470d585c0" providerId="ADAL" clId="{F8234E8C-8D09-42EA-A245-748228D99360}" dt="2021-01-04T12:09:20.863" v="33" actId="1076"/>
          <ac:spMkLst>
            <pc:docMk/>
            <pc:sldMk cId="2044710940" sldId="258"/>
            <ac:spMk id="18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9:02.121" v="31" actId="1076"/>
          <ac:spMkLst>
            <pc:docMk/>
            <pc:sldMk cId="2044710940" sldId="258"/>
            <ac:spMk id="34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08:31.594" v="47" actId="14100"/>
          <ac:spMkLst>
            <pc:docMk/>
            <pc:sldMk cId="2044710940" sldId="258"/>
            <ac:spMk id="35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1:23.942" v="68" actId="1076"/>
          <ac:spMkLst>
            <pc:docMk/>
            <pc:sldMk cId="2044710940" sldId="258"/>
            <ac:spMk id="36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20:04.285" v="134" actId="1076"/>
          <ac:spMkLst>
            <pc:docMk/>
            <pc:sldMk cId="2044710940" sldId="258"/>
            <ac:spMk id="62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8:39.133" v="123" actId="14100"/>
          <ac:spMkLst>
            <pc:docMk/>
            <pc:sldMk cId="2044710940" sldId="258"/>
            <ac:spMk id="68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08:51.936" v="49" actId="1076"/>
          <ac:spMkLst>
            <pc:docMk/>
            <pc:sldMk cId="2044710940" sldId="258"/>
            <ac:spMk id="71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8:33.316" v="122" actId="1076"/>
          <ac:spMkLst>
            <pc:docMk/>
            <pc:sldMk cId="2044710940" sldId="258"/>
            <ac:spMk id="72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7:23.585" v="108" actId="1076"/>
          <ac:spMkLst>
            <pc:docMk/>
            <pc:sldMk cId="2044710940" sldId="258"/>
            <ac:spMk id="73" creationId="{00000000-0000-0000-0000-000000000000}"/>
          </ac:spMkLst>
        </pc:spChg>
        <pc:spChg chg="del mod">
          <ac:chgData name="Ruth Coates" userId="ef7671dc-b393-4751-9ffb-ac1470d585c0" providerId="ADAL" clId="{F8234E8C-8D09-42EA-A245-748228D99360}" dt="2021-01-04T13:17:35.597" v="111" actId="478"/>
          <ac:spMkLst>
            <pc:docMk/>
            <pc:sldMk cId="2044710940" sldId="258"/>
            <ac:spMk id="76" creationId="{00000000-0000-0000-0000-000000000000}"/>
          </ac:spMkLst>
        </pc:spChg>
        <pc:spChg chg="del mod">
          <ac:chgData name="Ruth Coates" userId="ef7671dc-b393-4751-9ffb-ac1470d585c0" providerId="ADAL" clId="{F8234E8C-8D09-42EA-A245-748228D99360}" dt="2021-01-04T13:19:41.627" v="133" actId="478"/>
          <ac:spMkLst>
            <pc:docMk/>
            <pc:sldMk cId="2044710940" sldId="258"/>
            <ac:spMk id="78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6:01.560" v="4" actId="14100"/>
          <ac:spMkLst>
            <pc:docMk/>
            <pc:sldMk cId="2044710940" sldId="258"/>
            <ac:spMk id="92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8:20.758" v="24" actId="1076"/>
          <ac:spMkLst>
            <pc:docMk/>
            <pc:sldMk cId="2044710940" sldId="258"/>
            <ac:spMk id="102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8:33.101" v="27" actId="1076"/>
          <ac:spMkLst>
            <pc:docMk/>
            <pc:sldMk cId="2044710940" sldId="258"/>
            <ac:spMk id="111" creationId="{00000000-0000-0000-0000-000000000000}"/>
          </ac:spMkLst>
        </pc:spChg>
        <pc:spChg chg="add mod">
          <ac:chgData name="Ruth Coates" userId="ef7671dc-b393-4751-9ffb-ac1470d585c0" providerId="ADAL" clId="{F8234E8C-8D09-42EA-A245-748228D99360}" dt="2021-01-04T13:18:29.770" v="121" actId="1076"/>
          <ac:spMkLst>
            <pc:docMk/>
            <pc:sldMk cId="2044710940" sldId="258"/>
            <ac:spMk id="128" creationId="{F5427FB9-F506-414D-973B-ABACEED25497}"/>
          </ac:spMkLst>
        </pc:spChg>
        <pc:spChg chg="add mod">
          <ac:chgData name="Ruth Coates" userId="ef7671dc-b393-4751-9ffb-ac1470d585c0" providerId="ADAL" clId="{F8234E8C-8D09-42EA-A245-748228D99360}" dt="2021-01-04T13:21:13.518" v="147" actId="1076"/>
          <ac:spMkLst>
            <pc:docMk/>
            <pc:sldMk cId="2044710940" sldId="258"/>
            <ac:spMk id="142" creationId="{BF48CA49-9D51-41F3-B2D1-82D006D217C4}"/>
          </ac:spMkLst>
        </pc:spChg>
        <pc:spChg chg="mod">
          <ac:chgData name="Ruth Coates" userId="ef7671dc-b393-4751-9ffb-ac1470d585c0" providerId="ADAL" clId="{F8234E8C-8D09-42EA-A245-748228D99360}" dt="2021-01-04T13:16:42.714" v="105" actId="1076"/>
          <ac:spMkLst>
            <pc:docMk/>
            <pc:sldMk cId="2044710940" sldId="258"/>
            <ac:spMk id="175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8:30.421" v="26" actId="1076"/>
          <ac:spMkLst>
            <pc:docMk/>
            <pc:sldMk cId="2044710940" sldId="258"/>
            <ac:spMk id="180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5:12.524" v="94" actId="1076"/>
          <ac:spMkLst>
            <pc:docMk/>
            <pc:sldMk cId="2044710940" sldId="258"/>
            <ac:spMk id="182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8:58.097" v="127" actId="1076"/>
          <ac:spMkLst>
            <pc:docMk/>
            <pc:sldMk cId="2044710940" sldId="258"/>
            <ac:spMk id="183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09:08.321" v="50" actId="1076"/>
          <ac:spMkLst>
            <pc:docMk/>
            <pc:sldMk cId="2044710940" sldId="258"/>
            <ac:spMk id="184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6:58.609" v="13" actId="1076"/>
          <ac:spMkLst>
            <pc:docMk/>
            <pc:sldMk cId="2044710940" sldId="258"/>
            <ac:spMk id="185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2:09:43.485" v="37" actId="1076"/>
          <ac:spMkLst>
            <pc:docMk/>
            <pc:sldMk cId="2044710940" sldId="258"/>
            <ac:spMk id="186" creationId="{00000000-0000-0000-0000-000000000000}"/>
          </ac:spMkLst>
        </pc:spChg>
        <pc:spChg chg="mod">
          <ac:chgData name="Ruth Coates" userId="ef7671dc-b393-4751-9ffb-ac1470d585c0" providerId="ADAL" clId="{F8234E8C-8D09-42EA-A245-748228D99360}" dt="2021-01-04T13:15:57.803" v="99" actId="1076"/>
          <ac:spMkLst>
            <pc:docMk/>
            <pc:sldMk cId="2044710940" sldId="258"/>
            <ac:spMk id="188" creationId="{00000000-0000-0000-0000-000000000000}"/>
          </ac:spMkLst>
        </pc:spChg>
        <pc:cxnChg chg="mod">
          <ac:chgData name="Ruth Coates" userId="ef7671dc-b393-4751-9ffb-ac1470d585c0" providerId="ADAL" clId="{F8234E8C-8D09-42EA-A245-748228D99360}" dt="2021-01-04T13:08:46.263" v="48" actId="1076"/>
          <ac:cxnSpMkLst>
            <pc:docMk/>
            <pc:sldMk cId="2044710940" sldId="258"/>
            <ac:cxnSpMk id="70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8:26.382" v="120" actId="14100"/>
          <ac:cxnSpMkLst>
            <pc:docMk/>
            <pc:sldMk cId="2044710940" sldId="258"/>
            <ac:cxnSpMk id="74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5:01.392" v="93" actId="14100"/>
          <ac:cxnSpMkLst>
            <pc:docMk/>
            <pc:sldMk cId="2044710940" sldId="258"/>
            <ac:cxnSpMk id="77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7:36.535" v="19" actId="14100"/>
          <ac:cxnSpMkLst>
            <pc:docMk/>
            <pc:sldMk cId="2044710940" sldId="258"/>
            <ac:cxnSpMk id="80" creationId="{00000000-0000-0000-0000-000000000000}"/>
          </ac:cxnSpMkLst>
        </pc:cxnChg>
        <pc:cxnChg chg="add mod">
          <ac:chgData name="Ruth Coates" userId="ef7671dc-b393-4751-9ffb-ac1470d585c0" providerId="ADAL" clId="{F8234E8C-8D09-42EA-A245-748228D99360}" dt="2021-01-04T13:20:26.486" v="139" actId="14100"/>
          <ac:cxnSpMkLst>
            <pc:docMk/>
            <pc:sldMk cId="2044710940" sldId="258"/>
            <ac:cxnSpMk id="136" creationId="{5D93728A-B466-49F4-BC71-A490C3AD354D}"/>
          </ac:cxnSpMkLst>
        </pc:cxnChg>
        <pc:cxnChg chg="add del mod">
          <ac:chgData name="Ruth Coates" userId="ef7671dc-b393-4751-9ffb-ac1470d585c0" providerId="ADAL" clId="{F8234E8C-8D09-42EA-A245-748228D99360}" dt="2021-01-04T13:20:35.413" v="141" actId="478"/>
          <ac:cxnSpMkLst>
            <pc:docMk/>
            <pc:sldMk cId="2044710940" sldId="258"/>
            <ac:cxnSpMk id="139" creationId="{60975527-2AFB-4E27-9978-3A12723C6D30}"/>
          </ac:cxnSpMkLst>
        </pc:cxnChg>
        <pc:cxnChg chg="add del mod">
          <ac:chgData name="Ruth Coates" userId="ef7671dc-b393-4751-9ffb-ac1470d585c0" providerId="ADAL" clId="{F8234E8C-8D09-42EA-A245-748228D99360}" dt="2021-01-04T13:20:41.394" v="143" actId="478"/>
          <ac:cxnSpMkLst>
            <pc:docMk/>
            <pc:sldMk cId="2044710940" sldId="258"/>
            <ac:cxnSpMk id="140" creationId="{E5F76D01-2516-4A39-92A3-929FC9616235}"/>
          </ac:cxnSpMkLst>
        </pc:cxnChg>
        <pc:cxnChg chg="add del mod">
          <ac:chgData name="Ruth Coates" userId="ef7671dc-b393-4751-9ffb-ac1470d585c0" providerId="ADAL" clId="{F8234E8C-8D09-42EA-A245-748228D99360}" dt="2021-01-04T13:20:54.494" v="145" actId="478"/>
          <ac:cxnSpMkLst>
            <pc:docMk/>
            <pc:sldMk cId="2044710940" sldId="258"/>
            <ac:cxnSpMk id="141" creationId="{308D8302-92D5-431A-B0D2-AFE8CCC228EA}"/>
          </ac:cxnSpMkLst>
        </pc:cxnChg>
        <pc:cxnChg chg="mod">
          <ac:chgData name="Ruth Coates" userId="ef7671dc-b393-4751-9ffb-ac1470d585c0" providerId="ADAL" clId="{F8234E8C-8D09-42EA-A245-748228D99360}" dt="2021-01-04T13:15:30.723" v="95" actId="14100"/>
          <ac:cxnSpMkLst>
            <pc:docMk/>
            <pc:sldMk cId="2044710940" sldId="258"/>
            <ac:cxnSpMk id="154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09:36.464" v="53" actId="14100"/>
          <ac:cxnSpMkLst>
            <pc:docMk/>
            <pc:sldMk cId="2044710940" sldId="258"/>
            <ac:cxnSpMk id="156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9:30.210" v="34" actId="14100"/>
          <ac:cxnSpMkLst>
            <pc:docMk/>
            <pc:sldMk cId="2044710940" sldId="258"/>
            <ac:cxnSpMk id="157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1:34.841" v="70" actId="14100"/>
          <ac:cxnSpMkLst>
            <pc:docMk/>
            <pc:sldMk cId="2044710940" sldId="258"/>
            <ac:cxnSpMk id="160" creationId="{00000000-0000-0000-0000-000000000000}"/>
          </ac:cxnSpMkLst>
        </pc:cxnChg>
        <pc:cxnChg chg="del mod">
          <ac:chgData name="Ruth Coates" userId="ef7671dc-b393-4751-9ffb-ac1470d585c0" providerId="ADAL" clId="{F8234E8C-8D09-42EA-A245-748228D99360}" dt="2021-01-04T13:19:35.182" v="131" actId="478"/>
          <ac:cxnSpMkLst>
            <pc:docMk/>
            <pc:sldMk cId="2044710940" sldId="258"/>
            <ac:cxnSpMk id="161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6:39.418" v="104" actId="14100"/>
          <ac:cxnSpMkLst>
            <pc:docMk/>
            <pc:sldMk cId="2044710940" sldId="258"/>
            <ac:cxnSpMk id="162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6:07.726" v="5" actId="14100"/>
          <ac:cxnSpMkLst>
            <pc:docMk/>
            <pc:sldMk cId="2044710940" sldId="258"/>
            <ac:cxnSpMk id="163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7:17.139" v="16" actId="14100"/>
          <ac:cxnSpMkLst>
            <pc:docMk/>
            <pc:sldMk cId="2044710940" sldId="258"/>
            <ac:cxnSpMk id="166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8:01.444" v="20" actId="1076"/>
          <ac:cxnSpMkLst>
            <pc:docMk/>
            <pc:sldMk cId="2044710940" sldId="258"/>
            <ac:cxnSpMk id="167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9:33.216" v="130" actId="14100"/>
          <ac:cxnSpMkLst>
            <pc:docMk/>
            <pc:sldMk cId="2044710940" sldId="258"/>
            <ac:cxnSpMk id="169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3:18:51.985" v="125" actId="14100"/>
          <ac:cxnSpMkLst>
            <pc:docMk/>
            <pc:sldMk cId="2044710940" sldId="258"/>
            <ac:cxnSpMk id="170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6:49.776" v="12" actId="14100"/>
          <ac:cxnSpMkLst>
            <pc:docMk/>
            <pc:sldMk cId="2044710940" sldId="258"/>
            <ac:cxnSpMk id="171" creationId="{00000000-0000-0000-0000-000000000000}"/>
          </ac:cxnSpMkLst>
        </pc:cxnChg>
        <pc:cxnChg chg="mod">
          <ac:chgData name="Ruth Coates" userId="ef7671dc-b393-4751-9ffb-ac1470d585c0" providerId="ADAL" clId="{F8234E8C-8D09-42EA-A245-748228D99360}" dt="2021-01-04T12:08:58.909" v="30" actId="1076"/>
          <ac:cxnSpMkLst>
            <pc:docMk/>
            <pc:sldMk cId="2044710940" sldId="258"/>
            <ac:cxnSpMk id="18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6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0FCD-92C6-4050-B3CB-ACED7CC1B6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198245" cy="949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0768"/>
            <a:ext cx="9144000" cy="396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77272"/>
            <a:ext cx="2880320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633080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Copyright © 2016 Health and Social Care Information Centre.</a:t>
            </a:r>
          </a:p>
          <a:p>
            <a:r>
              <a:rPr lang="en-GB" sz="800" dirty="0"/>
              <a:t>NHS Digital is the trading name of the Health and Social Care Information Centre.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204864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NHS 111 Online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DoS services not returning online trouble-shooter for DoS Leads</a:t>
            </a:r>
          </a:p>
        </p:txBody>
      </p:sp>
    </p:spTree>
    <p:extLst>
      <p:ext uri="{BB962C8B-B14F-4D97-AF65-F5344CB8AC3E}">
        <p14:creationId xmlns:p14="http://schemas.microsoft.com/office/powerpoint/2010/main" val="723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7272808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DoS?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713202"/>
            <a:ext cx="111056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restricted?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1908242"/>
            <a:ext cx="576064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As we do not collect GP online, this won’t return. Options are:</a:t>
            </a:r>
          </a:p>
          <a:p>
            <a:r>
              <a:rPr lang="en-GB" sz="1200" dirty="0"/>
              <a:t>a) accept the service can’t be reached on line, </a:t>
            </a:r>
          </a:p>
          <a:p>
            <a:r>
              <a:rPr lang="en-GB" sz="1200" dirty="0"/>
              <a:t>b) get restriction removed, or </a:t>
            </a:r>
          </a:p>
          <a:p>
            <a:r>
              <a:rPr lang="en-GB" sz="1200" dirty="0"/>
              <a:t>c) create new service just for online without restriction. Any new service ID will need </a:t>
            </a:r>
            <a:r>
              <a:rPr lang="en-GB" sz="1200" dirty="0" err="1"/>
              <a:t>config</a:t>
            </a:r>
            <a:r>
              <a:rPr lang="en-GB" sz="1200" dirty="0"/>
              <a:t> at the provider side to accept referrals from new service 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524" y="2628267"/>
            <a:ext cx="166898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the “digital</a:t>
            </a:r>
          </a:p>
          <a:p>
            <a:r>
              <a:rPr lang="en-GB" sz="1200" dirty="0"/>
              <a:t> referral”  referral role?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002" y="3540474"/>
            <a:ext cx="181371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Does</a:t>
            </a:r>
          </a:p>
          <a:p>
            <a:r>
              <a:rPr lang="en-GB" sz="1200" dirty="0"/>
              <a:t> it now return?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208" y="4519114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5699" y="3579342"/>
            <a:ext cx="108012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profiled for the disposition / SD/SG combination?</a:t>
            </a:r>
          </a:p>
          <a:p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80030" y="3968601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256" y="397379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75406" y="4567195"/>
            <a:ext cx="154904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Are there two other services returning of the same type?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38401" y="4870288"/>
            <a:ext cx="149216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the service open?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43873" y="4872127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Open up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6176" y="5589942"/>
            <a:ext cx="27858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Check distances in DoS between postcode being used and service expected.</a:t>
            </a:r>
          </a:p>
          <a:p>
            <a:r>
              <a:rPr lang="en-GB" sz="1200" dirty="0"/>
              <a:t>Are the ones retuning more appropriate?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71558" y="653637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16976" y="583776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47554" y="5589942"/>
            <a:ext cx="1492169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Adjust postcode of service to be nearer than the others.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72400" y="404664"/>
            <a:ext cx="80156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Next slide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7091" y="1063769"/>
            <a:ext cx="157062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Status set to active?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16127" y="62246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8057280" y="6198908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44166" y="528273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985319" y="525696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26905" y="548207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955699" y="5333792"/>
            <a:ext cx="19482" cy="451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94879" y="4041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49026" y="4002139"/>
            <a:ext cx="0" cy="509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67944" y="4221088"/>
            <a:ext cx="8120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321482" y="4457992"/>
            <a:ext cx="0" cy="478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73193" y="1365193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3193" y="1997594"/>
            <a:ext cx="0" cy="630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01208" y="3129783"/>
            <a:ext cx="0" cy="410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46" idx="1"/>
          </p:cNvCxnSpPr>
          <p:nvPr/>
        </p:nvCxnSpPr>
        <p:spPr>
          <a:xfrm flipV="1">
            <a:off x="6372199" y="4112298"/>
            <a:ext cx="504057" cy="24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441621" y="420652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067944" y="39686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28373" y="493652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49317" y="563547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54110" y="285278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436529" y="20219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35485" y="31344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706367" y="58789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97495" y="49365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430560" y="45191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805486" y="10347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66123" y="20359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5" name="Straight Arrow Connector 144"/>
          <p:cNvCxnSpPr>
            <a:stCxn id="71" idx="3"/>
            <a:endCxn id="67" idx="1"/>
          </p:cNvCxnSpPr>
          <p:nvPr/>
        </p:nvCxnSpPr>
        <p:spPr>
          <a:xfrm flipV="1">
            <a:off x="6330570" y="4890361"/>
            <a:ext cx="944836" cy="118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85" idx="1"/>
          </p:cNvCxnSpPr>
          <p:nvPr/>
        </p:nvCxnSpPr>
        <p:spPr>
          <a:xfrm>
            <a:off x="1803984" y="2771845"/>
            <a:ext cx="867114" cy="3579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345950" y="1990201"/>
            <a:ext cx="1271026" cy="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405268" y="5971506"/>
            <a:ext cx="459135" cy="95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0" idx="3"/>
          </p:cNvCxnSpPr>
          <p:nvPr/>
        </p:nvCxnSpPr>
        <p:spPr>
          <a:xfrm flipH="1" flipV="1">
            <a:off x="3938361" y="5022700"/>
            <a:ext cx="824940" cy="52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4" idx="3"/>
          </p:cNvCxnSpPr>
          <p:nvPr/>
        </p:nvCxnSpPr>
        <p:spPr>
          <a:xfrm flipH="1">
            <a:off x="5339723" y="5949280"/>
            <a:ext cx="816456" cy="561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2075688" y="3832105"/>
            <a:ext cx="880011" cy="28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566234" y="63193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60" name="Elbow Connector 159"/>
          <p:cNvCxnSpPr>
            <a:stCxn id="104" idx="2"/>
          </p:cNvCxnSpPr>
          <p:nvPr/>
        </p:nvCxnSpPr>
        <p:spPr>
          <a:xfrm rot="5400000">
            <a:off x="3807922" y="5802974"/>
            <a:ext cx="167753" cy="140368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93878" y="13909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423557" y="908720"/>
            <a:ext cx="196342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Set to active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004048" y="1062730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4427984" y="1189866"/>
            <a:ext cx="508044" cy="7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427984" y="12200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1676715" y="1311680"/>
            <a:ext cx="7647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10800000" flipV="1">
            <a:off x="1290073" y="1412776"/>
            <a:ext cx="1665627" cy="354698"/>
          </a:xfrm>
          <a:prstGeom prst="bentConnector3">
            <a:avLst>
              <a:gd name="adj1" fmla="val -3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971356" y="14952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035819" y="4657613"/>
            <a:ext cx="782665" cy="278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89675" y="46222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671098" y="2991284"/>
            <a:ext cx="1852880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an ODS code?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79977" y="3211937"/>
            <a:ext cx="71210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655498" y="29959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350378" y="2981105"/>
            <a:ext cx="1912968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 (can take 30 mins to clear the cache online).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740352" y="3067921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290470" y="3145383"/>
            <a:ext cx="377874" cy="76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36296" y="31520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579318" y="34253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4035819" y="3442769"/>
            <a:ext cx="1303905" cy="2595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075688" y="35474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7524328" y="515967"/>
            <a:ext cx="665980" cy="271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452320" y="26064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53608" y="76470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1426" y="80705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01613" y="6392361"/>
            <a:ext cx="1492169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51920" y="50851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95936" y="5213525"/>
            <a:ext cx="3279470" cy="876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678707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302606" y="975418"/>
            <a:ext cx="143016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visit?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172" y="5087148"/>
            <a:ext cx="3412016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a service receiving ITK messages that is currently closed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91434" y="6154270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9420" y="3065439"/>
            <a:ext cx="3197127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Does it have a phone number in the public phone field?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1408" y="3879243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70772" y="4034225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5238" y="5877272"/>
            <a:ext cx="200117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This is correct behaviour online – ITK services currently closed will not show.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73758" y="438928"/>
            <a:ext cx="104265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Previous slide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99422" y="967164"/>
            <a:ext cx="3168006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can go straight to this service. You do not need to telephone beforehand.”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40255" y="2221932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86252" y="149581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71830" y="2121033"/>
            <a:ext cx="15643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phone?</a:t>
            </a:r>
          </a:p>
          <a:p>
            <a:endParaRPr lang="en-GB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83523" y="1982227"/>
            <a:ext cx="3168006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must telephone this service before attending.”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3645783" y="5548813"/>
            <a:ext cx="1000586" cy="605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5" idx="0"/>
          </p:cNvCxnSpPr>
          <p:nvPr/>
        </p:nvCxnSpPr>
        <p:spPr>
          <a:xfrm>
            <a:off x="1225825" y="5511715"/>
            <a:ext cx="0" cy="3655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cxnSpLocks/>
          </p:cNvCxnSpPr>
          <p:nvPr/>
        </p:nvCxnSpPr>
        <p:spPr>
          <a:xfrm>
            <a:off x="6307561" y="3506382"/>
            <a:ext cx="0" cy="4225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1694555" y="2767364"/>
            <a:ext cx="6824" cy="359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781049" y="1802976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cxnSpLocks/>
          </p:cNvCxnSpPr>
          <p:nvPr/>
        </p:nvCxnSpPr>
        <p:spPr>
          <a:xfrm>
            <a:off x="2146855" y="752510"/>
            <a:ext cx="0" cy="2146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6933577" y="4135358"/>
            <a:ext cx="73162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</p:cNvCxnSpPr>
          <p:nvPr/>
        </p:nvCxnSpPr>
        <p:spPr>
          <a:xfrm>
            <a:off x="2146855" y="3879243"/>
            <a:ext cx="0" cy="342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  <a:stCxn id="14" idx="3"/>
            <a:endCxn id="92" idx="1"/>
          </p:cNvCxnSpPr>
          <p:nvPr/>
        </p:nvCxnSpPr>
        <p:spPr>
          <a:xfrm flipV="1">
            <a:off x="2732766" y="1382663"/>
            <a:ext cx="1166656" cy="8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79" idx="1"/>
          </p:cNvCxnSpPr>
          <p:nvPr/>
        </p:nvCxnSpPr>
        <p:spPr>
          <a:xfrm>
            <a:off x="6878684" y="577427"/>
            <a:ext cx="39507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7067428" y="1616127"/>
            <a:ext cx="6276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057920" y="2346419"/>
            <a:ext cx="894398" cy="1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</p:cNvCxnSpPr>
          <p:nvPr/>
        </p:nvCxnSpPr>
        <p:spPr>
          <a:xfrm>
            <a:off x="5332537" y="3506382"/>
            <a:ext cx="11425" cy="2647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>
            <a:off x="726875" y="3827783"/>
            <a:ext cx="0" cy="12467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</p:cNvCxnSpPr>
          <p:nvPr/>
        </p:nvCxnSpPr>
        <p:spPr>
          <a:xfrm flipH="1">
            <a:off x="2836212" y="1700808"/>
            <a:ext cx="1063210" cy="6153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542672" y="72840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876256" y="34368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37907" y="39330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640343" y="386228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655340" y="114186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14542" y="56002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37491" y="13518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51531" y="2139263"/>
            <a:ext cx="44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74146" y="55007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2" name="TextBox 181"/>
          <p:cNvSpPr txBox="1"/>
          <p:nvPr/>
        </p:nvSpPr>
        <p:spPr>
          <a:xfrm flipH="1">
            <a:off x="1883837" y="4881377"/>
            <a:ext cx="48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28657" y="42974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330185" y="350638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566793" y="1536116"/>
            <a:ext cx="114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725325" y="285254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781049" y="182187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879165" y="4814013"/>
            <a:ext cx="47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2226412" y="6237312"/>
            <a:ext cx="4650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2000" y="6150006"/>
            <a:ext cx="1113126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1560" y="3183217"/>
            <a:ext cx="208985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an ITK service that has not been added to the ITK approved list?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36096" y="2809130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6119" y="28392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36265" y="4246861"/>
            <a:ext cx="270579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Request NHS Digital to add on (can take 24 hours to complete)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31939" y="440277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74" name="Straight Arrow Connector 73"/>
          <p:cNvCxnSpPr>
            <a:cxnSpLocks/>
            <a:endCxn id="73" idx="1"/>
          </p:cNvCxnSpPr>
          <p:nvPr/>
        </p:nvCxnSpPr>
        <p:spPr>
          <a:xfrm flipV="1">
            <a:off x="3874655" y="4541278"/>
            <a:ext cx="357284" cy="11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1906322" y="4887682"/>
            <a:ext cx="1" cy="199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2836210" y="2560925"/>
            <a:ext cx="1063210" cy="186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23230" y="234641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5427FB9-F506-414D-973B-ABACEED25497}"/>
              </a:ext>
            </a:extLst>
          </p:cNvPr>
          <p:cNvSpPr txBox="1"/>
          <p:nvPr/>
        </p:nvSpPr>
        <p:spPr>
          <a:xfrm>
            <a:off x="3759118" y="430542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D93728A-B466-49F4-BC71-A490C3AD354D}"/>
              </a:ext>
            </a:extLst>
          </p:cNvPr>
          <p:cNvCxnSpPr>
            <a:cxnSpLocks/>
          </p:cNvCxnSpPr>
          <p:nvPr/>
        </p:nvCxnSpPr>
        <p:spPr>
          <a:xfrm>
            <a:off x="5580112" y="4340908"/>
            <a:ext cx="0" cy="1809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F48CA49-9D51-41F3-B2D1-82D006D217C4}"/>
              </a:ext>
            </a:extLst>
          </p:cNvPr>
          <p:cNvSpPr txBox="1"/>
          <p:nvPr/>
        </p:nvSpPr>
        <p:spPr>
          <a:xfrm>
            <a:off x="5553242" y="504098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47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595</Words>
  <Application>Microsoft Office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 Turner</dc:creator>
  <cp:lastModifiedBy>Ruth Coates</cp:lastModifiedBy>
  <cp:revision>30</cp:revision>
  <dcterms:created xsi:type="dcterms:W3CDTF">2018-03-07T15:02:20Z</dcterms:created>
  <dcterms:modified xsi:type="dcterms:W3CDTF">2021-01-04T13:21:34Z</dcterms:modified>
</cp:coreProperties>
</file>