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33"/>
  </p:notesMasterIdLst>
  <p:sldIdLst>
    <p:sldId id="257" r:id="rId5"/>
    <p:sldId id="272" r:id="rId6"/>
    <p:sldId id="258" r:id="rId7"/>
    <p:sldId id="266" r:id="rId8"/>
    <p:sldId id="259" r:id="rId9"/>
    <p:sldId id="265" r:id="rId10"/>
    <p:sldId id="268" r:id="rId11"/>
    <p:sldId id="300" r:id="rId12"/>
    <p:sldId id="260" r:id="rId13"/>
    <p:sldId id="273" r:id="rId14"/>
    <p:sldId id="296" r:id="rId15"/>
    <p:sldId id="297" r:id="rId16"/>
    <p:sldId id="276" r:id="rId17"/>
    <p:sldId id="293" r:id="rId18"/>
    <p:sldId id="305" r:id="rId19"/>
    <p:sldId id="289" r:id="rId20"/>
    <p:sldId id="290" r:id="rId21"/>
    <p:sldId id="303" r:id="rId22"/>
    <p:sldId id="292" r:id="rId23"/>
    <p:sldId id="284" r:id="rId24"/>
    <p:sldId id="291" r:id="rId25"/>
    <p:sldId id="275" r:id="rId26"/>
    <p:sldId id="304" r:id="rId27"/>
    <p:sldId id="299" r:id="rId28"/>
    <p:sldId id="298" r:id="rId29"/>
    <p:sldId id="302" r:id="rId30"/>
    <p:sldId id="263" r:id="rId31"/>
    <p:sldId id="267"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50712-99C5-45C6-DB94-C0C9E11E5A35}" v="72" dt="2022-03-01T12:57:45.921"/>
    <p1510:client id="{20FD0122-9DFA-F23C-D411-BEDDF3D7739F}" v="14" dt="2022-03-01T13:28:00.375"/>
    <p1510:client id="{BB017FBB-82ED-447A-9957-E7E5E7BE6E31}" v="3697" dt="2022-02-24T09:51:36.135"/>
    <p1510:client id="{F10AB592-D14C-045B-A9A8-243E52BF0A1B}" v="1744" dt="2022-02-23T16:21:59.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7641-874B-4C85-B729-9F82DB314792}" type="datetimeFigureOut">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F3F80F-3223-47DE-9B7D-1A7A0FA85916}" type="slidenum">
              <a:t>‹#›</a:t>
            </a:fld>
            <a:endParaRPr lang="en-US"/>
          </a:p>
        </p:txBody>
      </p:sp>
    </p:spTree>
    <p:extLst>
      <p:ext uri="{BB962C8B-B14F-4D97-AF65-F5344CB8AC3E}">
        <p14:creationId xmlns:p14="http://schemas.microsoft.com/office/powerpoint/2010/main" val="2743870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a:t>
            </a:fld>
            <a:endParaRPr lang="en-GB"/>
          </a:p>
        </p:txBody>
      </p:sp>
    </p:spTree>
    <p:extLst>
      <p:ext uri="{BB962C8B-B14F-4D97-AF65-F5344CB8AC3E}">
        <p14:creationId xmlns:p14="http://schemas.microsoft.com/office/powerpoint/2010/main" val="250121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15</a:t>
            </a:fld>
            <a:endParaRPr lang="en-GB"/>
          </a:p>
        </p:txBody>
      </p:sp>
    </p:spTree>
    <p:extLst>
      <p:ext uri="{BB962C8B-B14F-4D97-AF65-F5344CB8AC3E}">
        <p14:creationId xmlns:p14="http://schemas.microsoft.com/office/powerpoint/2010/main" val="337746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16</a:t>
            </a:fld>
            <a:endParaRPr lang="en-GB"/>
          </a:p>
        </p:txBody>
      </p:sp>
    </p:spTree>
    <p:extLst>
      <p:ext uri="{BB962C8B-B14F-4D97-AF65-F5344CB8AC3E}">
        <p14:creationId xmlns:p14="http://schemas.microsoft.com/office/powerpoint/2010/main" val="1228959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17</a:t>
            </a:fld>
            <a:endParaRPr lang="en-GB"/>
          </a:p>
        </p:txBody>
      </p:sp>
    </p:spTree>
    <p:extLst>
      <p:ext uri="{BB962C8B-B14F-4D97-AF65-F5344CB8AC3E}">
        <p14:creationId xmlns:p14="http://schemas.microsoft.com/office/powerpoint/2010/main" val="2974433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18</a:t>
            </a:fld>
            <a:endParaRPr lang="en-GB"/>
          </a:p>
        </p:txBody>
      </p:sp>
    </p:spTree>
    <p:extLst>
      <p:ext uri="{BB962C8B-B14F-4D97-AF65-F5344CB8AC3E}">
        <p14:creationId xmlns:p14="http://schemas.microsoft.com/office/powerpoint/2010/main" val="2655040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19</a:t>
            </a:fld>
            <a:endParaRPr lang="en-GB"/>
          </a:p>
        </p:txBody>
      </p:sp>
    </p:spTree>
    <p:extLst>
      <p:ext uri="{BB962C8B-B14F-4D97-AF65-F5344CB8AC3E}">
        <p14:creationId xmlns:p14="http://schemas.microsoft.com/office/powerpoint/2010/main" val="96880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20</a:t>
            </a:fld>
            <a:endParaRPr lang="en-GB"/>
          </a:p>
        </p:txBody>
      </p:sp>
    </p:spTree>
    <p:extLst>
      <p:ext uri="{BB962C8B-B14F-4D97-AF65-F5344CB8AC3E}">
        <p14:creationId xmlns:p14="http://schemas.microsoft.com/office/powerpoint/2010/main" val="187955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21</a:t>
            </a:fld>
            <a:endParaRPr lang="en-GB"/>
          </a:p>
        </p:txBody>
      </p:sp>
    </p:spTree>
    <p:extLst>
      <p:ext uri="{BB962C8B-B14F-4D97-AF65-F5344CB8AC3E}">
        <p14:creationId xmlns:p14="http://schemas.microsoft.com/office/powerpoint/2010/main" val="840983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22</a:t>
            </a:fld>
            <a:endParaRPr lang="en-GB"/>
          </a:p>
        </p:txBody>
      </p:sp>
    </p:spTree>
    <p:extLst>
      <p:ext uri="{BB962C8B-B14F-4D97-AF65-F5344CB8AC3E}">
        <p14:creationId xmlns:p14="http://schemas.microsoft.com/office/powerpoint/2010/main" val="2158468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23</a:t>
            </a:fld>
            <a:endParaRPr lang="en-GB"/>
          </a:p>
        </p:txBody>
      </p:sp>
    </p:spTree>
    <p:extLst>
      <p:ext uri="{BB962C8B-B14F-4D97-AF65-F5344CB8AC3E}">
        <p14:creationId xmlns:p14="http://schemas.microsoft.com/office/powerpoint/2010/main" val="211809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25</a:t>
            </a:fld>
            <a:endParaRPr lang="en-GB"/>
          </a:p>
        </p:txBody>
      </p:sp>
    </p:spTree>
    <p:extLst>
      <p:ext uri="{BB962C8B-B14F-4D97-AF65-F5344CB8AC3E}">
        <p14:creationId xmlns:p14="http://schemas.microsoft.com/office/powerpoint/2010/main" val="3121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4</a:t>
            </a:fld>
            <a:endParaRPr lang="en-GB"/>
          </a:p>
        </p:txBody>
      </p:sp>
    </p:spTree>
    <p:extLst>
      <p:ext uri="{BB962C8B-B14F-4D97-AF65-F5344CB8AC3E}">
        <p14:creationId xmlns:p14="http://schemas.microsoft.com/office/powerpoint/2010/main" val="1933347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26</a:t>
            </a:fld>
            <a:endParaRPr lang="en-GB"/>
          </a:p>
        </p:txBody>
      </p:sp>
    </p:spTree>
    <p:extLst>
      <p:ext uri="{BB962C8B-B14F-4D97-AF65-F5344CB8AC3E}">
        <p14:creationId xmlns:p14="http://schemas.microsoft.com/office/powerpoint/2010/main" val="4129154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28</a:t>
            </a:fld>
            <a:endParaRPr lang="en-GB"/>
          </a:p>
        </p:txBody>
      </p:sp>
    </p:spTree>
    <p:extLst>
      <p:ext uri="{BB962C8B-B14F-4D97-AF65-F5344CB8AC3E}">
        <p14:creationId xmlns:p14="http://schemas.microsoft.com/office/powerpoint/2010/main" val="1616968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6</a:t>
            </a:fld>
            <a:endParaRPr lang="en-GB"/>
          </a:p>
        </p:txBody>
      </p:sp>
    </p:spTree>
    <p:extLst>
      <p:ext uri="{BB962C8B-B14F-4D97-AF65-F5344CB8AC3E}">
        <p14:creationId xmlns:p14="http://schemas.microsoft.com/office/powerpoint/2010/main" val="193334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7</a:t>
            </a:fld>
            <a:endParaRPr lang="en-GB"/>
          </a:p>
        </p:txBody>
      </p:sp>
    </p:spTree>
    <p:extLst>
      <p:ext uri="{BB962C8B-B14F-4D97-AF65-F5344CB8AC3E}">
        <p14:creationId xmlns:p14="http://schemas.microsoft.com/office/powerpoint/2010/main" val="300270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8</a:t>
            </a:fld>
            <a:endParaRPr lang="en-GB"/>
          </a:p>
        </p:txBody>
      </p:sp>
    </p:spTree>
    <p:extLst>
      <p:ext uri="{BB962C8B-B14F-4D97-AF65-F5344CB8AC3E}">
        <p14:creationId xmlns:p14="http://schemas.microsoft.com/office/powerpoint/2010/main" val="403416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10</a:t>
            </a:fld>
            <a:endParaRPr lang="en-GB"/>
          </a:p>
        </p:txBody>
      </p:sp>
    </p:spTree>
    <p:extLst>
      <p:ext uri="{BB962C8B-B14F-4D97-AF65-F5344CB8AC3E}">
        <p14:creationId xmlns:p14="http://schemas.microsoft.com/office/powerpoint/2010/main" val="1363402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12</a:t>
            </a:fld>
            <a:endParaRPr lang="en-GB"/>
          </a:p>
        </p:txBody>
      </p:sp>
    </p:spTree>
    <p:extLst>
      <p:ext uri="{BB962C8B-B14F-4D97-AF65-F5344CB8AC3E}">
        <p14:creationId xmlns:p14="http://schemas.microsoft.com/office/powerpoint/2010/main" val="194077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13</a:t>
            </a:fld>
            <a:endParaRPr lang="en-GB"/>
          </a:p>
        </p:txBody>
      </p:sp>
    </p:spTree>
    <p:extLst>
      <p:ext uri="{BB962C8B-B14F-4D97-AF65-F5344CB8AC3E}">
        <p14:creationId xmlns:p14="http://schemas.microsoft.com/office/powerpoint/2010/main" val="2590816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dk1"/>
              </a:buClr>
              <a:buSzPts val="1100"/>
            </a:pPr>
            <a:endParaRPr lang="en-GB" sz="800">
              <a:solidFill>
                <a:srgbClr val="FF000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A4EC7EF-95E1-3D44-A982-BC7A3E9C617E}" type="slidenum">
              <a:rPr lang="en-GB" smtClean="0"/>
              <a:t>14</a:t>
            </a:fld>
            <a:endParaRPr lang="en-GB"/>
          </a:p>
        </p:txBody>
      </p:sp>
    </p:spTree>
    <p:extLst>
      <p:ext uri="{BB962C8B-B14F-4D97-AF65-F5344CB8AC3E}">
        <p14:creationId xmlns:p14="http://schemas.microsoft.com/office/powerpoint/2010/main" val="40259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51475-52E6-45F5-91CB-167A5AEE51A1}"/>
              </a:ext>
            </a:extLst>
          </p:cNvPr>
          <p:cNvSpPr>
            <a:spLocks noGrp="1"/>
          </p:cNvSpPr>
          <p:nvPr>
            <p:ph type="dt" sz="half" idx="10"/>
          </p:nvPr>
        </p:nvSpPr>
        <p:spPr/>
        <p:txBody>
          <a:bodyPr/>
          <a:lstStyle/>
          <a:p>
            <a:fld id="{761F27F5-96F0-8945-AE57-A8B4EB944936}" type="datetimeFigureOut">
              <a:rPr lang="en-GB" smtClean="0"/>
              <a:t>27/05/2022</a:t>
            </a:fld>
            <a:endParaRPr lang="en-GB"/>
          </a:p>
        </p:txBody>
      </p:sp>
      <p:sp>
        <p:nvSpPr>
          <p:cNvPr id="3" name="Footer Placeholder 2">
            <a:extLst>
              <a:ext uri="{FF2B5EF4-FFF2-40B4-BE49-F238E27FC236}">
                <a16:creationId xmlns:a16="http://schemas.microsoft.com/office/drawing/2014/main" id="{FD39CAD4-1E37-4F7B-8F41-D5C84888DC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004306-2593-44F0-8C75-1F7BEF96C0CA}"/>
              </a:ext>
            </a:extLst>
          </p:cNvPr>
          <p:cNvSpPr>
            <a:spLocks noGrp="1"/>
          </p:cNvSpPr>
          <p:nvPr>
            <p:ph type="sldNum" sz="quarter" idx="12"/>
          </p:nvPr>
        </p:nvSpPr>
        <p:spPr/>
        <p:txBody>
          <a:bodyPr/>
          <a:lstStyle/>
          <a:p>
            <a:fld id="{B8B67EA4-DCE3-FB49-A794-A4595EF638BC}" type="slidenum">
              <a:rPr lang="en-GB" smtClean="0"/>
              <a:t>‹#›</a:t>
            </a:fld>
            <a:endParaRPr lang="en-GB"/>
          </a:p>
        </p:txBody>
      </p:sp>
    </p:spTree>
    <p:extLst>
      <p:ext uri="{BB962C8B-B14F-4D97-AF65-F5344CB8AC3E}">
        <p14:creationId xmlns:p14="http://schemas.microsoft.com/office/powerpoint/2010/main" val="62550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ote slide with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1466564"/>
            <a:ext cx="4909569" cy="3398492"/>
          </a:xfrm>
          <a:prstGeom prst="rect">
            <a:avLst/>
          </a:prstGeom>
        </p:spPr>
        <p:txBody>
          <a:bodyPr anchor="t">
            <a:normAutofit/>
          </a:bodyPr>
          <a:lstStyle>
            <a:lvl1pPr marL="216000" indent="-216000">
              <a:lnSpc>
                <a:spcPts val="4200"/>
              </a:lnSpc>
              <a:defRPr sz="3600">
                <a:solidFill>
                  <a:schemeClr val="tx1"/>
                </a:solidFill>
              </a:defRPr>
            </a:lvl1pPr>
          </a:lstStyle>
          <a:p>
            <a:r>
              <a:rPr lang="en-GB"/>
              <a:t>“	Heading quote with indented speech mark over three or four lines max”</a:t>
            </a:r>
          </a:p>
        </p:txBody>
      </p:sp>
      <p:sp>
        <p:nvSpPr>
          <p:cNvPr id="3" name="Content Placeholder 2"/>
          <p:cNvSpPr>
            <a:spLocks noGrp="1"/>
          </p:cNvSpPr>
          <p:nvPr>
            <p:ph idx="1" hasCustomPrompt="1"/>
          </p:nvPr>
        </p:nvSpPr>
        <p:spPr>
          <a:xfrm>
            <a:off x="704335" y="4109436"/>
            <a:ext cx="4313142" cy="1504708"/>
          </a:xfrm>
          <a:prstGeom prst="rect">
            <a:avLst/>
          </a:prstGeom>
        </p:spPr>
        <p:txBody>
          <a:bodyPr lIns="0" tIns="0" rIns="0" bIns="0">
            <a:normAutofit/>
          </a:bodyPr>
          <a:lstStyle>
            <a:lvl1pPr marL="0" indent="0">
              <a:buClr>
                <a:schemeClr val="tx1"/>
              </a:buClr>
              <a:buNone/>
              <a:defRPr sz="2200" b="1">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Name Surname,</a:t>
            </a:r>
            <a:br>
              <a:rPr lang="en-GB"/>
            </a:br>
            <a:r>
              <a:rPr lang="en-GB"/>
              <a:t>Job title</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cxnSp>
        <p:nvCxnSpPr>
          <p:cNvPr id="8" name="Straight Connector 7">
            <a:extLst>
              <a:ext uri="{FF2B5EF4-FFF2-40B4-BE49-F238E27FC236}">
                <a16:creationId xmlns:a16="http://schemas.microsoft.com/office/drawing/2014/main" id="{F515A037-67BE-DF4E-9A25-5E8A6D36EF3B}"/>
              </a:ext>
            </a:extLst>
          </p:cNvPr>
          <p:cNvCxnSpPr/>
          <p:nvPr userDrawn="1"/>
        </p:nvCxnSpPr>
        <p:spPr>
          <a:xfrm>
            <a:off x="432000" y="440588"/>
            <a:ext cx="61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52D233-3A98-1A42-AE0E-A1FF03E73F3D}"/>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Picture 16" descr="Icon&#10;&#10;Description automatically generated with medium confidence">
            <a:extLst>
              <a:ext uri="{FF2B5EF4-FFF2-40B4-BE49-F238E27FC236}">
                <a16:creationId xmlns:a16="http://schemas.microsoft.com/office/drawing/2014/main" id="{64628D2C-37C7-3A45-AF6B-C43781031653}"/>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93227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slide with image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093" y="1647568"/>
            <a:ext cx="4909569" cy="3130069"/>
          </a:xfrm>
          <a:prstGeom prst="rect">
            <a:avLst/>
          </a:prstGeom>
        </p:spPr>
        <p:txBody>
          <a:bodyPr anchor="t">
            <a:normAutofit/>
          </a:bodyPr>
          <a:lstStyle>
            <a:lvl1pPr marL="0" indent="0">
              <a:lnSpc>
                <a:spcPts val="4200"/>
              </a:lnSpc>
              <a:defRPr sz="3600" b="1">
                <a:solidFill>
                  <a:schemeClr val="tx1"/>
                </a:solidFill>
              </a:defRPr>
            </a:lvl1pPr>
          </a:lstStyle>
          <a:p>
            <a:r>
              <a:rPr lang="en-GB"/>
              <a:t>Headline over a number of lines,</a:t>
            </a:r>
            <a:br>
              <a:rPr lang="en-GB"/>
            </a:br>
            <a:r>
              <a:rPr lang="en-GB"/>
              <a:t>keep to maximum of four lines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cxnSp>
        <p:nvCxnSpPr>
          <p:cNvPr id="8" name="Straight Connector 7">
            <a:extLst>
              <a:ext uri="{FF2B5EF4-FFF2-40B4-BE49-F238E27FC236}">
                <a16:creationId xmlns:a16="http://schemas.microsoft.com/office/drawing/2014/main" id="{AE1D7D3C-8AA7-9442-97E6-34307200AA45}"/>
              </a:ext>
            </a:extLst>
          </p:cNvPr>
          <p:cNvCxnSpPr/>
          <p:nvPr userDrawn="1"/>
        </p:nvCxnSpPr>
        <p:spPr>
          <a:xfrm>
            <a:off x="432000" y="1632779"/>
            <a:ext cx="6120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A54A30-F52E-1D4C-86E5-4A947F5A17C9}"/>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with medium confidence">
            <a:extLst>
              <a:ext uri="{FF2B5EF4-FFF2-40B4-BE49-F238E27FC236}">
                <a16:creationId xmlns:a16="http://schemas.microsoft.com/office/drawing/2014/main" id="{295C887A-FA03-7040-A301-9D2EF89E2F17}"/>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3043285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large Centre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8646A804-3F8E-B143-B54F-CCEC0C80440B}"/>
              </a:ext>
            </a:extLst>
          </p:cNvPr>
          <p:cNvGrpSpPr/>
          <p:nvPr userDrawn="1"/>
        </p:nvGrpSpPr>
        <p:grpSpPr>
          <a:xfrm>
            <a:off x="6850559" y="3312386"/>
            <a:ext cx="5427564" cy="3663952"/>
            <a:chOff x="6850559" y="3312386"/>
            <a:chExt cx="5427564" cy="3663952"/>
          </a:xfrm>
        </p:grpSpPr>
        <p:grpSp>
          <p:nvGrpSpPr>
            <p:cNvPr id="14" name="Group 13">
              <a:extLst>
                <a:ext uri="{FF2B5EF4-FFF2-40B4-BE49-F238E27FC236}">
                  <a16:creationId xmlns:a16="http://schemas.microsoft.com/office/drawing/2014/main" id="{D33B0679-8FB0-1D45-BC60-2FAE803BE10F}"/>
                </a:ext>
              </a:extLst>
            </p:cNvPr>
            <p:cNvGrpSpPr/>
            <p:nvPr userDrawn="1"/>
          </p:nvGrpSpPr>
          <p:grpSpPr>
            <a:xfrm>
              <a:off x="10623467" y="3312386"/>
              <a:ext cx="1654589" cy="1883570"/>
              <a:chOff x="9491639" y="1569442"/>
              <a:chExt cx="1391198" cy="1583728"/>
            </a:xfrm>
          </p:grpSpPr>
          <p:sp>
            <p:nvSpPr>
              <p:cNvPr id="35" name="Diamond 34">
                <a:extLst>
                  <a:ext uri="{FF2B5EF4-FFF2-40B4-BE49-F238E27FC236}">
                    <a16:creationId xmlns:a16="http://schemas.microsoft.com/office/drawing/2014/main" id="{F6D930C5-AAFD-4D46-A2AC-39CDB88DC0D0}"/>
                  </a:ext>
                </a:extLst>
              </p:cNvPr>
              <p:cNvSpPr/>
              <p:nvPr userDrawn="1"/>
            </p:nvSpPr>
            <p:spPr>
              <a:xfrm>
                <a:off x="9539238" y="1569442"/>
                <a:ext cx="1296000" cy="748800"/>
              </a:xfrm>
              <a:prstGeom prst="diamond">
                <a:avLst/>
              </a:prstGeom>
              <a:solidFill>
                <a:srgbClr val="CCD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iamond 35">
                <a:extLst>
                  <a:ext uri="{FF2B5EF4-FFF2-40B4-BE49-F238E27FC236}">
                    <a16:creationId xmlns:a16="http://schemas.microsoft.com/office/drawing/2014/main" id="{349A8A2B-BF83-9C4B-AFB2-6DAAB53B305F}"/>
                  </a:ext>
                </a:extLst>
              </p:cNvPr>
              <p:cNvSpPr/>
              <p:nvPr userDrawn="1"/>
            </p:nvSpPr>
            <p:spPr>
              <a:xfrm rot="18000000">
                <a:off x="9860437" y="2130769"/>
                <a:ext cx="1296000" cy="748800"/>
              </a:xfrm>
              <a:prstGeom prst="diamond">
                <a:avLst/>
              </a:prstGeom>
              <a:solidFill>
                <a:srgbClr val="B2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iamond 36">
                <a:extLst>
                  <a:ext uri="{FF2B5EF4-FFF2-40B4-BE49-F238E27FC236}">
                    <a16:creationId xmlns:a16="http://schemas.microsoft.com/office/drawing/2014/main" id="{CFDE8F35-A52A-0245-BA8C-A0741BBD2CF0}"/>
                  </a:ext>
                </a:extLst>
              </p:cNvPr>
              <p:cNvSpPr/>
              <p:nvPr userDrawn="1"/>
            </p:nvSpPr>
            <p:spPr>
              <a:xfrm rot="3600000">
                <a:off x="9218039" y="2130770"/>
                <a:ext cx="1296000" cy="748800"/>
              </a:xfrm>
              <a:prstGeom prst="diamond">
                <a:avLst/>
              </a:prstGeom>
              <a:solidFill>
                <a:srgbClr val="BF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3CA9AFDF-DF78-C844-B6E4-3A1AC66BE8A0}"/>
                </a:ext>
              </a:extLst>
            </p:cNvPr>
            <p:cNvGrpSpPr/>
            <p:nvPr userDrawn="1"/>
          </p:nvGrpSpPr>
          <p:grpSpPr>
            <a:xfrm>
              <a:off x="8325629" y="4644078"/>
              <a:ext cx="1654589" cy="1883570"/>
              <a:chOff x="9491639" y="1569442"/>
              <a:chExt cx="1391198" cy="1583728"/>
            </a:xfrm>
          </p:grpSpPr>
          <p:sp>
            <p:nvSpPr>
              <p:cNvPr id="32" name="Diamond 31">
                <a:extLst>
                  <a:ext uri="{FF2B5EF4-FFF2-40B4-BE49-F238E27FC236}">
                    <a16:creationId xmlns:a16="http://schemas.microsoft.com/office/drawing/2014/main" id="{C283A049-06D1-DD41-9E8B-3BAA26623AE4}"/>
                  </a:ext>
                </a:extLst>
              </p:cNvPr>
              <p:cNvSpPr/>
              <p:nvPr userDrawn="1"/>
            </p:nvSpPr>
            <p:spPr>
              <a:xfrm>
                <a:off x="9539238" y="1569442"/>
                <a:ext cx="1296000" cy="748800"/>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Diamond 32">
                <a:extLst>
                  <a:ext uri="{FF2B5EF4-FFF2-40B4-BE49-F238E27FC236}">
                    <a16:creationId xmlns:a16="http://schemas.microsoft.com/office/drawing/2014/main" id="{791DA6D9-AB90-A549-B0E2-CBA82633C2EC}"/>
                  </a:ext>
                </a:extLst>
              </p:cNvPr>
              <p:cNvSpPr/>
              <p:nvPr userDrawn="1"/>
            </p:nvSpPr>
            <p:spPr>
              <a:xfrm rot="18000000">
                <a:off x="9860437" y="2130769"/>
                <a:ext cx="1296000" cy="748800"/>
              </a:xfrm>
              <a:prstGeom prst="diamond">
                <a:avLst/>
              </a:prstGeom>
              <a:solidFill>
                <a:srgbClr val="035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Diamond 33">
                <a:extLst>
                  <a:ext uri="{FF2B5EF4-FFF2-40B4-BE49-F238E27FC236}">
                    <a16:creationId xmlns:a16="http://schemas.microsoft.com/office/drawing/2014/main" id="{A0436EB5-E10C-9F49-9D63-54B94BDF6A57}"/>
                  </a:ext>
                </a:extLst>
              </p:cNvPr>
              <p:cNvSpPr/>
              <p:nvPr userDrawn="1"/>
            </p:nvSpPr>
            <p:spPr>
              <a:xfrm rot="3600000">
                <a:off x="9218039" y="2130770"/>
                <a:ext cx="1296000" cy="7488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0" name="Diamond 29">
              <a:extLst>
                <a:ext uri="{FF2B5EF4-FFF2-40B4-BE49-F238E27FC236}">
                  <a16:creationId xmlns:a16="http://schemas.microsoft.com/office/drawing/2014/main" id="{49E9AF29-B067-124F-98E0-5723A7EB158B}"/>
                </a:ext>
              </a:extLst>
            </p:cNvPr>
            <p:cNvSpPr/>
            <p:nvPr userDrawn="1"/>
          </p:nvSpPr>
          <p:spPr>
            <a:xfrm>
              <a:off x="9148827" y="4206576"/>
              <a:ext cx="1541367" cy="890568"/>
            </a:xfrm>
            <a:prstGeom prst="diamond">
              <a:avLst/>
            </a:prstGeom>
            <a:solidFill>
              <a:srgbClr val="CCD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up 16">
              <a:extLst>
                <a:ext uri="{FF2B5EF4-FFF2-40B4-BE49-F238E27FC236}">
                  <a16:creationId xmlns:a16="http://schemas.microsoft.com/office/drawing/2014/main" id="{6E359570-20C8-B04F-8DF4-2EE81880AE25}"/>
                </a:ext>
              </a:extLst>
            </p:cNvPr>
            <p:cNvGrpSpPr/>
            <p:nvPr userDrawn="1"/>
          </p:nvGrpSpPr>
          <p:grpSpPr>
            <a:xfrm>
              <a:off x="10623534" y="5092768"/>
              <a:ext cx="1654589" cy="1883570"/>
              <a:chOff x="9491639" y="1569442"/>
              <a:chExt cx="1391198" cy="1583728"/>
            </a:xfrm>
          </p:grpSpPr>
          <p:sp>
            <p:nvSpPr>
              <p:cNvPr id="27" name="Diamond 26">
                <a:extLst>
                  <a:ext uri="{FF2B5EF4-FFF2-40B4-BE49-F238E27FC236}">
                    <a16:creationId xmlns:a16="http://schemas.microsoft.com/office/drawing/2014/main" id="{0EE2AE26-EAB3-4B4F-8F76-B6CC8687EBCC}"/>
                  </a:ext>
                </a:extLst>
              </p:cNvPr>
              <p:cNvSpPr/>
              <p:nvPr userDrawn="1"/>
            </p:nvSpPr>
            <p:spPr>
              <a:xfrm>
                <a:off x="9539238" y="1569442"/>
                <a:ext cx="1296000" cy="748800"/>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iamond 27">
                <a:extLst>
                  <a:ext uri="{FF2B5EF4-FFF2-40B4-BE49-F238E27FC236}">
                    <a16:creationId xmlns:a16="http://schemas.microsoft.com/office/drawing/2014/main" id="{D1B0610C-2552-864A-997A-80B97CC29D26}"/>
                  </a:ext>
                </a:extLst>
              </p:cNvPr>
              <p:cNvSpPr/>
              <p:nvPr userDrawn="1"/>
            </p:nvSpPr>
            <p:spPr>
              <a:xfrm rot="18000000">
                <a:off x="9860437" y="2130769"/>
                <a:ext cx="1296000" cy="748800"/>
              </a:xfrm>
              <a:prstGeom prst="diamond">
                <a:avLst/>
              </a:prstGeom>
              <a:solidFill>
                <a:srgbClr val="035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Diamond 28">
                <a:extLst>
                  <a:ext uri="{FF2B5EF4-FFF2-40B4-BE49-F238E27FC236}">
                    <a16:creationId xmlns:a16="http://schemas.microsoft.com/office/drawing/2014/main" id="{7601F97E-BA0D-9C4B-9328-252A43DA0D4C}"/>
                  </a:ext>
                </a:extLst>
              </p:cNvPr>
              <p:cNvSpPr/>
              <p:nvPr userDrawn="1"/>
            </p:nvSpPr>
            <p:spPr>
              <a:xfrm rot="3600000">
                <a:off x="9218039" y="2130770"/>
                <a:ext cx="1296000" cy="7488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4" name="Freeform 63">
              <a:extLst>
                <a:ext uri="{FF2B5EF4-FFF2-40B4-BE49-F238E27FC236}">
                  <a16:creationId xmlns:a16="http://schemas.microsoft.com/office/drawing/2014/main" id="{F36C5839-968F-BE44-8833-FC423DBD6488}"/>
                </a:ext>
              </a:extLst>
            </p:cNvPr>
            <p:cNvSpPr/>
            <p:nvPr userDrawn="1"/>
          </p:nvSpPr>
          <p:spPr>
            <a:xfrm>
              <a:off x="11451727" y="4663273"/>
              <a:ext cx="740273" cy="855426"/>
            </a:xfrm>
            <a:custGeom>
              <a:avLst/>
              <a:gdLst>
                <a:gd name="connsiteX0" fmla="*/ 740273 w 740273"/>
                <a:gd name="connsiteY0" fmla="*/ 0 h 855426"/>
                <a:gd name="connsiteX1" fmla="*/ 740273 w 740273"/>
                <a:gd name="connsiteY1" fmla="*/ 855426 h 855426"/>
                <a:gd name="connsiteX2" fmla="*/ 0 w 740273"/>
                <a:gd name="connsiteY2" fmla="*/ 427713 h 855426"/>
              </a:gdLst>
              <a:ahLst/>
              <a:cxnLst>
                <a:cxn ang="0">
                  <a:pos x="connsiteX0" y="connsiteY0"/>
                </a:cxn>
                <a:cxn ang="0">
                  <a:pos x="connsiteX1" y="connsiteY1"/>
                </a:cxn>
                <a:cxn ang="0">
                  <a:pos x="connsiteX2" y="connsiteY2"/>
                </a:cxn>
              </a:cxnLst>
              <a:rect l="l" t="t" r="r" b="b"/>
              <a:pathLst>
                <a:path w="740273" h="855426">
                  <a:moveTo>
                    <a:pt x="740273" y="0"/>
                  </a:moveTo>
                  <a:lnTo>
                    <a:pt x="740273" y="855426"/>
                  </a:lnTo>
                  <a:lnTo>
                    <a:pt x="0" y="427713"/>
                  </a:lnTo>
                  <a:close/>
                </a:path>
              </a:pathLst>
            </a:cu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nvGrpSpPr>
            <p:cNvPr id="19" name="Group 18">
              <a:extLst>
                <a:ext uri="{FF2B5EF4-FFF2-40B4-BE49-F238E27FC236}">
                  <a16:creationId xmlns:a16="http://schemas.microsoft.com/office/drawing/2014/main" id="{B3BEC293-96F6-6740-9B72-B13587900414}"/>
                </a:ext>
              </a:extLst>
            </p:cNvPr>
            <p:cNvGrpSpPr/>
            <p:nvPr userDrawn="1"/>
          </p:nvGrpSpPr>
          <p:grpSpPr>
            <a:xfrm>
              <a:off x="9859830" y="4647855"/>
              <a:ext cx="1597978" cy="1883570"/>
              <a:chOff x="9491639" y="1569442"/>
              <a:chExt cx="1343599" cy="1583728"/>
            </a:xfrm>
          </p:grpSpPr>
          <p:sp>
            <p:nvSpPr>
              <p:cNvPr id="23" name="Diamond 22">
                <a:extLst>
                  <a:ext uri="{FF2B5EF4-FFF2-40B4-BE49-F238E27FC236}">
                    <a16:creationId xmlns:a16="http://schemas.microsoft.com/office/drawing/2014/main" id="{79EF5866-4C2D-F345-A481-A9CC060D08EA}"/>
                  </a:ext>
                </a:extLst>
              </p:cNvPr>
              <p:cNvSpPr/>
              <p:nvPr userDrawn="1"/>
            </p:nvSpPr>
            <p:spPr>
              <a:xfrm>
                <a:off x="9539238" y="1569442"/>
                <a:ext cx="1296000" cy="7488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Diamond 23">
                <a:extLst>
                  <a:ext uri="{FF2B5EF4-FFF2-40B4-BE49-F238E27FC236}">
                    <a16:creationId xmlns:a16="http://schemas.microsoft.com/office/drawing/2014/main" id="{98DCB254-809F-7D47-9108-EB821302113B}"/>
                  </a:ext>
                </a:extLst>
              </p:cNvPr>
              <p:cNvSpPr/>
              <p:nvPr userDrawn="1"/>
            </p:nvSpPr>
            <p:spPr>
              <a:xfrm rot="3600000">
                <a:off x="9218039" y="2130770"/>
                <a:ext cx="1296000" cy="748800"/>
              </a:xfrm>
              <a:prstGeom prst="diamond">
                <a:avLst/>
              </a:prstGeom>
              <a:solidFill>
                <a:srgbClr val="022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0" name="Freeform 19">
              <a:extLst>
                <a:ext uri="{FF2B5EF4-FFF2-40B4-BE49-F238E27FC236}">
                  <a16:creationId xmlns:a16="http://schemas.microsoft.com/office/drawing/2014/main" id="{FD958C28-95AA-6048-A636-5466923F1647}"/>
                </a:ext>
              </a:extLst>
            </p:cNvPr>
            <p:cNvSpPr/>
            <p:nvPr userDrawn="1"/>
          </p:nvSpPr>
          <p:spPr>
            <a:xfrm>
              <a:off x="9918880" y="6426329"/>
              <a:ext cx="1541368" cy="457926"/>
            </a:xfrm>
            <a:custGeom>
              <a:avLst/>
              <a:gdLst>
                <a:gd name="connsiteX0" fmla="*/ 770684 w 1541368"/>
                <a:gd name="connsiteY0" fmla="*/ 0 h 457926"/>
                <a:gd name="connsiteX1" fmla="*/ 1541368 w 1541368"/>
                <a:gd name="connsiteY1" fmla="*/ 445284 h 457926"/>
                <a:gd name="connsiteX2" fmla="*/ 1519488 w 1541368"/>
                <a:gd name="connsiteY2" fmla="*/ 457926 h 457926"/>
                <a:gd name="connsiteX3" fmla="*/ 21880 w 1541368"/>
                <a:gd name="connsiteY3" fmla="*/ 457926 h 457926"/>
                <a:gd name="connsiteX4" fmla="*/ 0 w 1541368"/>
                <a:gd name="connsiteY4" fmla="*/ 445284 h 457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68" h="457926">
                  <a:moveTo>
                    <a:pt x="770684" y="0"/>
                  </a:moveTo>
                  <a:lnTo>
                    <a:pt x="1541368" y="445284"/>
                  </a:lnTo>
                  <a:lnTo>
                    <a:pt x="1519488" y="457926"/>
                  </a:lnTo>
                  <a:lnTo>
                    <a:pt x="21880" y="457926"/>
                  </a:lnTo>
                  <a:lnTo>
                    <a:pt x="0" y="445284"/>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1" name="Freeform 20">
              <a:extLst>
                <a:ext uri="{FF2B5EF4-FFF2-40B4-BE49-F238E27FC236}">
                  <a16:creationId xmlns:a16="http://schemas.microsoft.com/office/drawing/2014/main" id="{C7D4FFBF-11C0-E44C-BB40-EE5E51741BAE}"/>
                </a:ext>
              </a:extLst>
            </p:cNvPr>
            <p:cNvSpPr/>
            <p:nvPr userDrawn="1"/>
          </p:nvSpPr>
          <p:spPr>
            <a:xfrm>
              <a:off x="8392312" y="6430402"/>
              <a:ext cx="1520438" cy="439238"/>
            </a:xfrm>
            <a:custGeom>
              <a:avLst/>
              <a:gdLst>
                <a:gd name="connsiteX0" fmla="*/ 760219 w 1520438"/>
                <a:gd name="connsiteY0" fmla="*/ 0 h 439238"/>
                <a:gd name="connsiteX1" fmla="*/ 1520438 w 1520438"/>
                <a:gd name="connsiteY1" fmla="*/ 439238 h 439238"/>
                <a:gd name="connsiteX2" fmla="*/ 0 w 1520438"/>
                <a:gd name="connsiteY2" fmla="*/ 439238 h 439238"/>
              </a:gdLst>
              <a:ahLst/>
              <a:cxnLst>
                <a:cxn ang="0">
                  <a:pos x="connsiteX0" y="connsiteY0"/>
                </a:cxn>
                <a:cxn ang="0">
                  <a:pos x="connsiteX1" y="connsiteY1"/>
                </a:cxn>
                <a:cxn ang="0">
                  <a:pos x="connsiteX2" y="connsiteY2"/>
                </a:cxn>
              </a:cxnLst>
              <a:rect l="l" t="t" r="r" b="b"/>
              <a:pathLst>
                <a:path w="1520438" h="439238">
                  <a:moveTo>
                    <a:pt x="760219" y="0"/>
                  </a:moveTo>
                  <a:lnTo>
                    <a:pt x="1520438" y="439238"/>
                  </a:lnTo>
                  <a:lnTo>
                    <a:pt x="0" y="439238"/>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2" name="Freeform 21">
              <a:extLst>
                <a:ext uri="{FF2B5EF4-FFF2-40B4-BE49-F238E27FC236}">
                  <a16:creationId xmlns:a16="http://schemas.microsoft.com/office/drawing/2014/main" id="{59041F6C-3B2C-384C-989A-81DC03CDF83C}"/>
                </a:ext>
              </a:extLst>
            </p:cNvPr>
            <p:cNvSpPr/>
            <p:nvPr userDrawn="1"/>
          </p:nvSpPr>
          <p:spPr>
            <a:xfrm>
              <a:off x="6850559" y="6426330"/>
              <a:ext cx="1534538" cy="443311"/>
            </a:xfrm>
            <a:custGeom>
              <a:avLst/>
              <a:gdLst>
                <a:gd name="connsiteX0" fmla="*/ 767269 w 1534538"/>
                <a:gd name="connsiteY0" fmla="*/ 0 h 443311"/>
                <a:gd name="connsiteX1" fmla="*/ 1534538 w 1534538"/>
                <a:gd name="connsiteY1" fmla="*/ 443311 h 443311"/>
                <a:gd name="connsiteX2" fmla="*/ 0 w 1534538"/>
                <a:gd name="connsiteY2" fmla="*/ 443311 h 443311"/>
              </a:gdLst>
              <a:ahLst/>
              <a:cxnLst>
                <a:cxn ang="0">
                  <a:pos x="connsiteX0" y="connsiteY0"/>
                </a:cxn>
                <a:cxn ang="0">
                  <a:pos x="connsiteX1" y="connsiteY1"/>
                </a:cxn>
                <a:cxn ang="0">
                  <a:pos x="connsiteX2" y="connsiteY2"/>
                </a:cxn>
              </a:cxnLst>
              <a:rect l="l" t="t" r="r" b="b"/>
              <a:pathLst>
                <a:path w="1534538" h="443311">
                  <a:moveTo>
                    <a:pt x="767269" y="0"/>
                  </a:moveTo>
                  <a:lnTo>
                    <a:pt x="1534538" y="443311"/>
                  </a:lnTo>
                  <a:lnTo>
                    <a:pt x="0" y="44331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8" name="Diamond 37">
              <a:extLst>
                <a:ext uri="{FF2B5EF4-FFF2-40B4-BE49-F238E27FC236}">
                  <a16:creationId xmlns:a16="http://schemas.microsoft.com/office/drawing/2014/main" id="{CCFC1F56-4A9D-AC4E-A916-036735F565B7}"/>
                </a:ext>
              </a:extLst>
            </p:cNvPr>
            <p:cNvSpPr/>
            <p:nvPr userDrawn="1"/>
          </p:nvSpPr>
          <p:spPr>
            <a:xfrm>
              <a:off x="9144014" y="5981132"/>
              <a:ext cx="1541367" cy="890568"/>
            </a:xfrm>
            <a:prstGeom prst="diamond">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5663445" y="946120"/>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1214367" y="1180298"/>
            <a:ext cx="9811265" cy="2983230"/>
          </a:xfrm>
          <a:prstGeom prst="rect">
            <a:avLst/>
          </a:prstGeom>
        </p:spPr>
        <p:txBody>
          <a:bodyPr>
            <a:noAutofit/>
          </a:bodyPr>
          <a:lstStyle>
            <a:lvl1pPr marL="0" indent="0" algn="ctr">
              <a:buNone/>
              <a:defRPr sz="4200" b="0">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centred text over multiple</a:t>
            </a:r>
            <a:br>
              <a:rPr lang="en-GB"/>
            </a:br>
            <a:r>
              <a:rPr lang="en-GB"/>
              <a:t>lines, try to make a harmonious shape like a diamond or </a:t>
            </a:r>
            <a:r>
              <a:rPr lang="en-GB" err="1"/>
              <a:t>xmas</a:t>
            </a:r>
            <a:r>
              <a:rPr lang="en-GB"/>
              <a:t> tree or</a:t>
            </a:r>
            <a:br>
              <a:rPr lang="en-GB"/>
            </a:br>
            <a:r>
              <a:rPr lang="en-GB"/>
              <a:t>something similar”</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4150923" y="5096236"/>
            <a:ext cx="3890150" cy="896938"/>
          </a:xfrm>
          <a:prstGeom prst="rect">
            <a:avLst/>
          </a:prstGeom>
        </p:spPr>
        <p:txBody>
          <a:bodyPr>
            <a:normAutofit/>
          </a:bodyPr>
          <a:lstStyle>
            <a:lvl1pPr marL="0" indent="0" algn="ctr">
              <a:buNone/>
              <a:defRPr sz="2200" b="1">
                <a:solidFill>
                  <a:schemeClr val="accent6"/>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cxnSp>
        <p:nvCxnSpPr>
          <p:cNvPr id="8" name="Straight Connector 7">
            <a:extLst>
              <a:ext uri="{FF2B5EF4-FFF2-40B4-BE49-F238E27FC236}">
                <a16:creationId xmlns:a16="http://schemas.microsoft.com/office/drawing/2014/main" id="{A91AA706-8AF6-8441-8070-06566C40A690}"/>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with medium confidence">
            <a:extLst>
              <a:ext uri="{FF2B5EF4-FFF2-40B4-BE49-F238E27FC236}">
                <a16:creationId xmlns:a16="http://schemas.microsoft.com/office/drawing/2014/main" id="{01F8BA52-21B3-3947-91D7-F948391CAF3A}"/>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9895771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 Grid Boxes 4UP Grey">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3">
            <a:extLst>
              <a:ext uri="{FF2B5EF4-FFF2-40B4-BE49-F238E27FC236}">
                <a16:creationId xmlns:a16="http://schemas.microsoft.com/office/drawing/2014/main" id="{B540671A-ED56-3548-A508-080ABBDB5E58}"/>
              </a:ext>
            </a:extLst>
          </p:cNvPr>
          <p:cNvSpPr/>
          <p:nvPr userDrawn="1"/>
        </p:nvSpPr>
        <p:spPr>
          <a:xfrm>
            <a:off x="412708"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66871"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7" name="Rectangle 26">
            <a:extLst>
              <a:ext uri="{FF2B5EF4-FFF2-40B4-BE49-F238E27FC236}">
                <a16:creationId xmlns:a16="http://schemas.microsoft.com/office/drawing/2014/main" id="{B5A7277B-59DD-844A-A364-77AED24CBAC1}"/>
              </a:ext>
            </a:extLst>
          </p:cNvPr>
          <p:cNvSpPr/>
          <p:nvPr userDrawn="1"/>
        </p:nvSpPr>
        <p:spPr>
          <a:xfrm>
            <a:off x="4374434" y="375220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1ACF78F6-439A-384B-9C21-D11B5B50E050}"/>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4" name="Straight Connector 13">
            <a:extLst>
              <a:ext uri="{FF2B5EF4-FFF2-40B4-BE49-F238E27FC236}">
                <a16:creationId xmlns:a16="http://schemas.microsoft.com/office/drawing/2014/main" id="{0EFCA068-306A-024C-BE3A-3C43AEAC203D}"/>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AD6FA9-80AB-C444-BBD0-7BAB954857E7}"/>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6" name="Picture 15" descr="Icon&#10;&#10;Description automatically generated with medium confidence">
            <a:extLst>
              <a:ext uri="{FF2B5EF4-FFF2-40B4-BE49-F238E27FC236}">
                <a16:creationId xmlns:a16="http://schemas.microsoft.com/office/drawing/2014/main" id="{9BD7DE1A-9932-F24E-B731-1DD83725D2F2}"/>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4049184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Grid Boxes 2UP Gre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2000"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2000" y="1691082"/>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4324378"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4324378" y="1691082"/>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itle 1">
            <a:extLst>
              <a:ext uri="{FF2B5EF4-FFF2-40B4-BE49-F238E27FC236}">
                <a16:creationId xmlns:a16="http://schemas.microsoft.com/office/drawing/2014/main" id="{C5DD270E-858A-0745-A4F5-3FE5B49194F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21FF2AF4-A51C-494E-9584-66557CDA379F}"/>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326A72-C229-0646-A782-9FF5C13C415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with medium confidence">
            <a:extLst>
              <a:ext uri="{FF2B5EF4-FFF2-40B4-BE49-F238E27FC236}">
                <a16:creationId xmlns:a16="http://schemas.microsoft.com/office/drawing/2014/main" id="{65AD4FD1-37D6-A34F-B451-50D5B6141F73}"/>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266616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Grid, Titles 4UP Gre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05929B3-ED58-E54F-B724-E24FB5F163DF}"/>
              </a:ext>
            </a:extLst>
          </p:cNvPr>
          <p:cNvSpPr/>
          <p:nvPr userDrawn="1"/>
        </p:nvSpPr>
        <p:spPr>
          <a:xfrm>
            <a:off x="432000"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32000"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92000"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92000"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3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24">
            <a:extLst>
              <a:ext uri="{FF2B5EF4-FFF2-40B4-BE49-F238E27FC236}">
                <a16:creationId xmlns:a16="http://schemas.microsoft.com/office/drawing/2014/main" id="{8FD6A08D-6DD3-C845-8B17-CC9297B607DC}"/>
              </a:ext>
            </a:extLst>
          </p:cNvPr>
          <p:cNvSpPr/>
          <p:nvPr userDrawn="1"/>
        </p:nvSpPr>
        <p:spPr>
          <a:xfrm>
            <a:off x="432000" y="3744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9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7" name="Rectangle 26">
            <a:extLst>
              <a:ext uri="{FF2B5EF4-FFF2-40B4-BE49-F238E27FC236}">
                <a16:creationId xmlns:a16="http://schemas.microsoft.com/office/drawing/2014/main" id="{B5A7277B-59DD-844A-A364-77AED24CBAC1}"/>
              </a:ext>
            </a:extLst>
          </p:cNvPr>
          <p:cNvSpPr/>
          <p:nvPr userDrawn="1"/>
        </p:nvSpPr>
        <p:spPr>
          <a:xfrm>
            <a:off x="4392000" y="3744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7F5640E1-FA0E-4F42-9387-CD7C434D28C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Text Placeholder 2">
            <a:extLst>
              <a:ext uri="{FF2B5EF4-FFF2-40B4-BE49-F238E27FC236}">
                <a16:creationId xmlns:a16="http://schemas.microsoft.com/office/drawing/2014/main" id="{AEF555C5-A77A-2E44-BAF7-246298421E13}"/>
              </a:ext>
            </a:extLst>
          </p:cNvPr>
          <p:cNvSpPr>
            <a:spLocks noGrp="1"/>
          </p:cNvSpPr>
          <p:nvPr>
            <p:ph type="body" sz="quarter" idx="18" hasCustomPrompt="1"/>
          </p:nvPr>
        </p:nvSpPr>
        <p:spPr>
          <a:xfrm>
            <a:off x="540000"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22" name="Text Placeholder 2">
            <a:extLst>
              <a:ext uri="{FF2B5EF4-FFF2-40B4-BE49-F238E27FC236}">
                <a16:creationId xmlns:a16="http://schemas.microsoft.com/office/drawing/2014/main" id="{D4B913F3-B51C-1F4F-BA00-F024BBF468C2}"/>
              </a:ext>
            </a:extLst>
          </p:cNvPr>
          <p:cNvSpPr>
            <a:spLocks noGrp="1"/>
          </p:cNvSpPr>
          <p:nvPr>
            <p:ph type="body" sz="quarter" idx="19" hasCustomPrompt="1"/>
          </p:nvPr>
        </p:nvSpPr>
        <p:spPr>
          <a:xfrm>
            <a:off x="4500000" y="1302462"/>
            <a:ext cx="3348000" cy="684000"/>
          </a:xfrm>
        </p:spPr>
        <p:txBody>
          <a:bodyPr anchor="ctr"/>
          <a:lstStyle>
            <a:lvl1pPr algn="ctr">
              <a:buNone/>
              <a:defRPr sz="2200" b="1">
                <a:solidFill>
                  <a:schemeClr val="accent6"/>
                </a:solidFill>
              </a:defRPr>
            </a:lvl1pPr>
          </a:lstStyle>
          <a:p>
            <a:pPr lvl="0"/>
            <a:r>
              <a:rPr lang="en-GB"/>
              <a:t>Insert title</a:t>
            </a:r>
          </a:p>
        </p:txBody>
      </p:sp>
      <p:sp>
        <p:nvSpPr>
          <p:cNvPr id="30" name="Text Placeholder 2">
            <a:extLst>
              <a:ext uri="{FF2B5EF4-FFF2-40B4-BE49-F238E27FC236}">
                <a16:creationId xmlns:a16="http://schemas.microsoft.com/office/drawing/2014/main" id="{9A16CC21-F99A-6F47-A063-FA9FE06BAE1A}"/>
              </a:ext>
            </a:extLst>
          </p:cNvPr>
          <p:cNvSpPr>
            <a:spLocks noGrp="1"/>
          </p:cNvSpPr>
          <p:nvPr>
            <p:ph type="body" sz="quarter" idx="20" hasCustomPrompt="1"/>
          </p:nvPr>
        </p:nvSpPr>
        <p:spPr>
          <a:xfrm>
            <a:off x="540000" y="3852000"/>
            <a:ext cx="3348000" cy="684000"/>
          </a:xfrm>
        </p:spPr>
        <p:txBody>
          <a:bodyPr anchor="ctr"/>
          <a:lstStyle>
            <a:lvl1pPr algn="ctr">
              <a:buNone/>
              <a:defRPr sz="2200" b="1">
                <a:solidFill>
                  <a:schemeClr val="accent6"/>
                </a:solidFill>
              </a:defRPr>
            </a:lvl1pPr>
          </a:lstStyle>
          <a:p>
            <a:pPr lvl="0"/>
            <a:r>
              <a:rPr lang="en-GB"/>
              <a:t>Insert title</a:t>
            </a:r>
          </a:p>
        </p:txBody>
      </p:sp>
      <p:sp>
        <p:nvSpPr>
          <p:cNvPr id="31" name="Text Placeholder 2">
            <a:extLst>
              <a:ext uri="{FF2B5EF4-FFF2-40B4-BE49-F238E27FC236}">
                <a16:creationId xmlns:a16="http://schemas.microsoft.com/office/drawing/2014/main" id="{511DBD00-D83F-EF49-900D-B6C65CED2738}"/>
              </a:ext>
            </a:extLst>
          </p:cNvPr>
          <p:cNvSpPr>
            <a:spLocks noGrp="1"/>
          </p:cNvSpPr>
          <p:nvPr>
            <p:ph type="body" sz="quarter" idx="21" hasCustomPrompt="1"/>
          </p:nvPr>
        </p:nvSpPr>
        <p:spPr>
          <a:xfrm>
            <a:off x="4500000" y="3852000"/>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8" name="Straight Connector 27">
            <a:extLst>
              <a:ext uri="{FF2B5EF4-FFF2-40B4-BE49-F238E27FC236}">
                <a16:creationId xmlns:a16="http://schemas.microsoft.com/office/drawing/2014/main" id="{5B2EE8A7-7828-124A-A2AA-D9BFF90B7EFF}"/>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9357DCD-A469-B34A-A880-D744CA731C1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2" name="Picture 31" descr="Icon&#10;&#10;Description automatically generated with medium confidence">
            <a:extLst>
              <a:ext uri="{FF2B5EF4-FFF2-40B4-BE49-F238E27FC236}">
                <a16:creationId xmlns:a16="http://schemas.microsoft.com/office/drawing/2014/main" id="{27034AC6-B07C-D944-B146-1FD9C2B9329E}"/>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271482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con Grid Boxes 2UP with Intr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Content Placeholder 3">
            <a:extLst>
              <a:ext uri="{FF2B5EF4-FFF2-40B4-BE49-F238E27FC236}">
                <a16:creationId xmlns:a16="http://schemas.microsoft.com/office/drawing/2014/main" id="{88166480-FB4D-C34C-807C-7BA7DD328F6E}"/>
              </a:ext>
            </a:extLst>
          </p:cNvPr>
          <p:cNvSpPr>
            <a:spLocks noGrp="1"/>
          </p:cNvSpPr>
          <p:nvPr>
            <p:ph sz="quarter" idx="4294967295" hasCustomPrompt="1"/>
          </p:nvPr>
        </p:nvSpPr>
        <p:spPr>
          <a:xfrm>
            <a:off x="432000" y="1735014"/>
            <a:ext cx="3564001" cy="4319711"/>
          </a:xfrm>
        </p:spPr>
        <p:txBody>
          <a:bodyPr/>
          <a:lstStyle>
            <a:lvl1pPr marL="0" indent="0">
              <a:buNone/>
              <a:defRPr sz="2200">
                <a:solidFill>
                  <a:schemeClr val="accent6"/>
                </a:solidFill>
              </a:defRPr>
            </a:lvl1pPr>
          </a:lstStyle>
          <a:p>
            <a:r>
              <a:rPr lang="en-GB"/>
              <a:t>Intro summary text goes here</a:t>
            </a:r>
          </a:p>
        </p:txBody>
      </p:sp>
      <p:sp>
        <p:nvSpPr>
          <p:cNvPr id="13" name="Title 1">
            <a:extLst>
              <a:ext uri="{FF2B5EF4-FFF2-40B4-BE49-F238E27FC236}">
                <a16:creationId xmlns:a16="http://schemas.microsoft.com/office/drawing/2014/main" id="{85267E27-DA97-0D46-9740-BF9E88C52C36}"/>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1" name="Straight Connector 10">
            <a:extLst>
              <a:ext uri="{FF2B5EF4-FFF2-40B4-BE49-F238E27FC236}">
                <a16:creationId xmlns:a16="http://schemas.microsoft.com/office/drawing/2014/main" id="{2EFD414D-EE5B-5B46-AEDC-78725C09BAF3}"/>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4F929AC-5E7A-1A4C-8427-F04E4C908E8F}"/>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descr="Icon&#10;&#10;Description automatically generated with medium confidence">
            <a:extLst>
              <a:ext uri="{FF2B5EF4-FFF2-40B4-BE49-F238E27FC236}">
                <a16:creationId xmlns:a16="http://schemas.microsoft.com/office/drawing/2014/main" id="{AF5908D3-8F47-044F-876E-92C1A8AF504B}"/>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102626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con Grid Boxes 3U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743014"/>
            <a:ext cx="3564000" cy="3311999"/>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3">
            <a:extLst>
              <a:ext uri="{FF2B5EF4-FFF2-40B4-BE49-F238E27FC236}">
                <a16:creationId xmlns:a16="http://schemas.microsoft.com/office/drawing/2014/main" id="{B540671A-ED56-3548-A508-080ABBDB5E58}"/>
              </a:ext>
            </a:extLst>
          </p:cNvPr>
          <p:cNvSpPr/>
          <p:nvPr userDrawn="1"/>
        </p:nvSpPr>
        <p:spPr>
          <a:xfrm>
            <a:off x="412708"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2" name="Title 1">
            <a:extLst>
              <a:ext uri="{FF2B5EF4-FFF2-40B4-BE49-F238E27FC236}">
                <a16:creationId xmlns:a16="http://schemas.microsoft.com/office/drawing/2014/main" id="{EA3FC528-9065-C94F-99DF-349AA62E3469}"/>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3" name="Straight Connector 12">
            <a:extLst>
              <a:ext uri="{FF2B5EF4-FFF2-40B4-BE49-F238E27FC236}">
                <a16:creationId xmlns:a16="http://schemas.microsoft.com/office/drawing/2014/main" id="{3BE8D3BB-4778-B14F-A402-DE9DBC60059B}"/>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A2AC99-8B06-B44A-BCC3-DEDF573C1400}"/>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descr="Icon&#10;&#10;Description automatically generated with medium confidence">
            <a:extLst>
              <a:ext uri="{FF2B5EF4-FFF2-40B4-BE49-F238E27FC236}">
                <a16:creationId xmlns:a16="http://schemas.microsoft.com/office/drawing/2014/main" id="{F2243685-3735-6541-AB34-61B9F0981B08}"/>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6660015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CON Grid Boxes 4UP with Intr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7">
            <a:extLst>
              <a:ext uri="{FF2B5EF4-FFF2-40B4-BE49-F238E27FC236}">
                <a16:creationId xmlns:a16="http://schemas.microsoft.com/office/drawing/2014/main" id="{BA897845-DFE8-7140-BE24-7AD33E02F2ED}"/>
              </a:ext>
            </a:extLst>
          </p:cNvPr>
          <p:cNvSpPr>
            <a:spLocks noGrp="1"/>
          </p:cNvSpPr>
          <p:nvPr>
            <p:ph type="body" sz="quarter" idx="13"/>
          </p:nvPr>
        </p:nvSpPr>
        <p:spPr>
          <a:xfrm>
            <a:off x="4310428" y="2185014"/>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2" name="Rectangle 11">
            <a:extLst>
              <a:ext uri="{FF2B5EF4-FFF2-40B4-BE49-F238E27FC236}">
                <a16:creationId xmlns:a16="http://schemas.microsoft.com/office/drawing/2014/main" id="{5E206611-9F04-2C46-95B1-573726492E29}"/>
              </a:ext>
            </a:extLst>
          </p:cNvPr>
          <p:cNvSpPr/>
          <p:nvPr userDrawn="1"/>
        </p:nvSpPr>
        <p:spPr>
          <a:xfrm>
            <a:off x="4310428" y="1285014"/>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9E4DF866-0267-6D4B-8CF4-FAFA97285DCA}"/>
              </a:ext>
            </a:extLst>
          </p:cNvPr>
          <p:cNvSpPr>
            <a:spLocks noGrp="1"/>
          </p:cNvSpPr>
          <p:nvPr>
            <p:ph type="body" sz="quarter" idx="14"/>
          </p:nvPr>
        </p:nvSpPr>
        <p:spPr>
          <a:xfrm>
            <a:off x="8264591" y="2186048"/>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4" name="Rectangle 13">
            <a:extLst>
              <a:ext uri="{FF2B5EF4-FFF2-40B4-BE49-F238E27FC236}">
                <a16:creationId xmlns:a16="http://schemas.microsoft.com/office/drawing/2014/main" id="{C737232C-EBE9-2647-917F-C7C76B087CA4}"/>
              </a:ext>
            </a:extLst>
          </p:cNvPr>
          <p:cNvSpPr/>
          <p:nvPr userDrawn="1"/>
        </p:nvSpPr>
        <p:spPr>
          <a:xfrm>
            <a:off x="8264591" y="1285014"/>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7">
            <a:extLst>
              <a:ext uri="{FF2B5EF4-FFF2-40B4-BE49-F238E27FC236}">
                <a16:creationId xmlns:a16="http://schemas.microsoft.com/office/drawing/2014/main" id="{B8ADAB78-EE5F-B741-8763-DEC022B42E15}"/>
              </a:ext>
            </a:extLst>
          </p:cNvPr>
          <p:cNvSpPr>
            <a:spLocks noGrp="1"/>
          </p:cNvSpPr>
          <p:nvPr>
            <p:ph type="body" sz="quarter" idx="17"/>
          </p:nvPr>
        </p:nvSpPr>
        <p:spPr>
          <a:xfrm>
            <a:off x="4310428" y="4746281"/>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6" name="Rectangle 15">
            <a:extLst>
              <a:ext uri="{FF2B5EF4-FFF2-40B4-BE49-F238E27FC236}">
                <a16:creationId xmlns:a16="http://schemas.microsoft.com/office/drawing/2014/main" id="{E29E7FE3-94A7-274E-9C79-62D4A777C7A5}"/>
              </a:ext>
            </a:extLst>
          </p:cNvPr>
          <p:cNvSpPr/>
          <p:nvPr userDrawn="1"/>
        </p:nvSpPr>
        <p:spPr>
          <a:xfrm>
            <a:off x="4310428" y="384628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7">
            <a:extLst>
              <a:ext uri="{FF2B5EF4-FFF2-40B4-BE49-F238E27FC236}">
                <a16:creationId xmlns:a16="http://schemas.microsoft.com/office/drawing/2014/main" id="{827DCFD9-112E-A945-955D-F67D14142C69}"/>
              </a:ext>
            </a:extLst>
          </p:cNvPr>
          <p:cNvSpPr>
            <a:spLocks noGrp="1"/>
          </p:cNvSpPr>
          <p:nvPr>
            <p:ph type="body" sz="quarter" idx="18"/>
          </p:nvPr>
        </p:nvSpPr>
        <p:spPr>
          <a:xfrm>
            <a:off x="8264591" y="4747441"/>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8" name="Rectangle 17">
            <a:extLst>
              <a:ext uri="{FF2B5EF4-FFF2-40B4-BE49-F238E27FC236}">
                <a16:creationId xmlns:a16="http://schemas.microsoft.com/office/drawing/2014/main" id="{70713629-27C4-A749-B40D-6E3D13CBC59F}"/>
              </a:ext>
            </a:extLst>
          </p:cNvPr>
          <p:cNvSpPr/>
          <p:nvPr userDrawn="1"/>
        </p:nvSpPr>
        <p:spPr>
          <a:xfrm>
            <a:off x="8272154" y="3849215"/>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le 1">
            <a:extLst>
              <a:ext uri="{FF2B5EF4-FFF2-40B4-BE49-F238E27FC236}">
                <a16:creationId xmlns:a16="http://schemas.microsoft.com/office/drawing/2014/main" id="{71D89516-E743-9149-8E82-C8FD33FB9E82}"/>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21" name="Straight Connector 20">
            <a:extLst>
              <a:ext uri="{FF2B5EF4-FFF2-40B4-BE49-F238E27FC236}">
                <a16:creationId xmlns:a16="http://schemas.microsoft.com/office/drawing/2014/main" id="{543418F1-3A2D-384D-9B6F-E512FADF2A8A}"/>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046538-6FA9-4F4C-86B3-9F8268B46A7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with medium confidence">
            <a:extLst>
              <a:ext uri="{FF2B5EF4-FFF2-40B4-BE49-F238E27FC236}">
                <a16:creationId xmlns:a16="http://schemas.microsoft.com/office/drawing/2014/main" id="{C31B68CA-EBC7-0244-B3B4-6AD30CAECCB0}"/>
              </a:ext>
            </a:extLst>
          </p:cNvPr>
          <p:cNvPicPr>
            <a:picLocks noChangeAspect="1"/>
          </p:cNvPicPr>
          <p:nvPr userDrawn="1"/>
        </p:nvPicPr>
        <p:blipFill>
          <a:blip r:embed="rId2"/>
          <a:stretch>
            <a:fillRect/>
          </a:stretch>
        </p:blipFill>
        <p:spPr>
          <a:xfrm>
            <a:off x="347413" y="6341795"/>
            <a:ext cx="376428" cy="376428"/>
          </a:xfrm>
          <a:prstGeom prst="rect">
            <a:avLst/>
          </a:prstGeom>
        </p:spPr>
      </p:pic>
      <p:sp>
        <p:nvSpPr>
          <p:cNvPr id="25" name="Content Placeholder 3">
            <a:extLst>
              <a:ext uri="{FF2B5EF4-FFF2-40B4-BE49-F238E27FC236}">
                <a16:creationId xmlns:a16="http://schemas.microsoft.com/office/drawing/2014/main" id="{62ACBA56-8EF4-494B-AB68-12ECC4D0812F}"/>
              </a:ext>
            </a:extLst>
          </p:cNvPr>
          <p:cNvSpPr>
            <a:spLocks noGrp="1"/>
          </p:cNvSpPr>
          <p:nvPr>
            <p:ph sz="quarter" idx="4294967295" hasCustomPrompt="1"/>
          </p:nvPr>
        </p:nvSpPr>
        <p:spPr>
          <a:xfrm>
            <a:off x="432000" y="1285014"/>
            <a:ext cx="3564001" cy="4769711"/>
          </a:xfrm>
        </p:spPr>
        <p:txBody>
          <a:bodyPr/>
          <a:lstStyle>
            <a:lvl1pPr marL="0" indent="0">
              <a:buNone/>
              <a:defRPr sz="2200">
                <a:solidFill>
                  <a:schemeClr val="accent6"/>
                </a:solidFill>
              </a:defRPr>
            </a:lvl1pPr>
          </a:lstStyle>
          <a:p>
            <a:r>
              <a:rPr lang="en-GB"/>
              <a:t>Intro summary text goes here</a:t>
            </a:r>
          </a:p>
        </p:txBody>
      </p:sp>
    </p:spTree>
    <p:extLst>
      <p:ext uri="{BB962C8B-B14F-4D97-AF65-F5344CB8AC3E}">
        <p14:creationId xmlns:p14="http://schemas.microsoft.com/office/powerpoint/2010/main" val="3815909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CON Grid boxes 5UP">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2370978"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2370978" y="1089953"/>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6257024"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6257024" y="1090988"/>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32197"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7" name="Rectangle 26">
            <a:extLst>
              <a:ext uri="{FF2B5EF4-FFF2-40B4-BE49-F238E27FC236}">
                <a16:creationId xmlns:a16="http://schemas.microsoft.com/office/drawing/2014/main" id="{B5A7277B-59DD-844A-A364-77AED24CBAC1}"/>
              </a:ext>
            </a:extLst>
          </p:cNvPr>
          <p:cNvSpPr/>
          <p:nvPr userDrawn="1"/>
        </p:nvSpPr>
        <p:spPr>
          <a:xfrm>
            <a:off x="4339760" y="375104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9" name="Rectangle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0F81D218-E72F-F84F-B0C3-EC8A11107F27}"/>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7" name="Straight Connector 16">
            <a:extLst>
              <a:ext uri="{FF2B5EF4-FFF2-40B4-BE49-F238E27FC236}">
                <a16:creationId xmlns:a16="http://schemas.microsoft.com/office/drawing/2014/main" id="{C45AABD9-6B9B-CE4D-9B57-6B284EE67386}"/>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481822-0DD9-B249-90C1-3B1FE0FD98A5}"/>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0" name="Picture 29" descr="Icon&#10;&#10;Description automatically generated with medium confidence">
            <a:extLst>
              <a:ext uri="{FF2B5EF4-FFF2-40B4-BE49-F238E27FC236}">
                <a16:creationId xmlns:a16="http://schemas.microsoft.com/office/drawing/2014/main" id="{9D3D1549-2EC5-F941-A287-4586A9E91A71}"/>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3116819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ront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54BE-B63C-B248-A010-D04767679CD8}"/>
              </a:ext>
            </a:extLst>
          </p:cNvPr>
          <p:cNvSpPr>
            <a:spLocks noGrp="1"/>
          </p:cNvSpPr>
          <p:nvPr>
            <p:ph type="ctrTitle" hasCustomPrompt="1"/>
          </p:nvPr>
        </p:nvSpPr>
        <p:spPr>
          <a:xfrm>
            <a:off x="432000" y="2100649"/>
            <a:ext cx="9723474" cy="1409314"/>
          </a:xfrm>
          <a:prstGeom prst="rect">
            <a:avLst/>
          </a:prstGeom>
        </p:spPr>
        <p:txBody>
          <a:bodyPr lIns="0" tIns="0" rIns="0" bIns="0" anchor="b">
            <a:noAutofit/>
          </a:bodyPr>
          <a:lstStyle>
            <a:lvl1pPr algn="l">
              <a:defRPr sz="6000" b="1" spc="-30" baseline="0">
                <a:solidFill>
                  <a:schemeClr val="tx1"/>
                </a:solidFill>
              </a:defRPr>
            </a:lvl1pPr>
          </a:lstStyle>
          <a:p>
            <a:r>
              <a:rPr lang="en-GB"/>
              <a:t>Presentation title</a:t>
            </a:r>
          </a:p>
        </p:txBody>
      </p:sp>
      <p:sp>
        <p:nvSpPr>
          <p:cNvPr id="3" name="Subtitle 2">
            <a:extLst>
              <a:ext uri="{FF2B5EF4-FFF2-40B4-BE49-F238E27FC236}">
                <a16:creationId xmlns:a16="http://schemas.microsoft.com/office/drawing/2014/main" id="{AEB3AB80-4EA2-FC4A-9654-92EF4DFF45D6}"/>
              </a:ext>
            </a:extLst>
          </p:cNvPr>
          <p:cNvSpPr>
            <a:spLocks noGrp="1"/>
          </p:cNvSpPr>
          <p:nvPr>
            <p:ph type="subTitle" idx="1"/>
          </p:nvPr>
        </p:nvSpPr>
        <p:spPr>
          <a:xfrm>
            <a:off x="432000" y="3600000"/>
            <a:ext cx="7973051" cy="1024967"/>
          </a:xfrm>
          <a:prstGeom prst="rect">
            <a:avLst/>
          </a:prstGeom>
        </p:spPr>
        <p:txBody>
          <a:bodyPr lIns="0" tIns="0" rIns="0" bIns="0">
            <a:normAutofit/>
          </a:bodyPr>
          <a:lstStyle>
            <a:lvl1pPr marL="0" indent="0" algn="l">
              <a:buNone/>
              <a:defRPr sz="30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6" name="Slide Number Placeholder 5">
            <a:extLst>
              <a:ext uri="{FF2B5EF4-FFF2-40B4-BE49-F238E27FC236}">
                <a16:creationId xmlns:a16="http://schemas.microsoft.com/office/drawing/2014/main" id="{DA80857E-40D1-074A-8CBC-E3E38E695791}"/>
              </a:ext>
            </a:extLst>
          </p:cNvPr>
          <p:cNvSpPr>
            <a:spLocks noGrp="1"/>
          </p:cNvSpPr>
          <p:nvPr>
            <p:ph type="sldNum" sz="quarter" idx="12"/>
          </p:nvPr>
        </p:nvSpPr>
        <p:spPr>
          <a:xfrm>
            <a:off x="8610600" y="6356350"/>
            <a:ext cx="3002280" cy="365125"/>
          </a:xfrm>
          <a:prstGeom prst="rect">
            <a:avLst/>
          </a:prstGeom>
        </p:spPr>
        <p:txBody>
          <a:bodyPr/>
          <a:lstStyle/>
          <a:p>
            <a:fld id="{B8B67EA4-DCE3-FB49-A794-A4595EF638BC}" type="slidenum">
              <a:rPr lang="en-GB" smtClean="0"/>
              <a:t>‹#›</a:t>
            </a:fld>
            <a:endParaRPr lang="en-GB"/>
          </a:p>
        </p:txBody>
      </p:sp>
      <p:pic>
        <p:nvPicPr>
          <p:cNvPr id="10" name="Picture 9">
            <a:extLst>
              <a:ext uri="{FF2B5EF4-FFF2-40B4-BE49-F238E27FC236}">
                <a16:creationId xmlns:a16="http://schemas.microsoft.com/office/drawing/2014/main" id="{440D3DD3-810D-4F48-A130-12F308B3BF4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32000" y="387542"/>
            <a:ext cx="1208955" cy="900000"/>
          </a:xfrm>
          <a:prstGeom prst="rect">
            <a:avLst/>
          </a:prstGeom>
        </p:spPr>
      </p:pic>
      <p:sp>
        <p:nvSpPr>
          <p:cNvPr id="12" name="TextBox 11">
            <a:extLst>
              <a:ext uri="{FF2B5EF4-FFF2-40B4-BE49-F238E27FC236}">
                <a16:creationId xmlns:a16="http://schemas.microsoft.com/office/drawing/2014/main" id="{391DEB39-6B31-D948-AF21-75D8DF423B1B}"/>
              </a:ext>
            </a:extLst>
          </p:cNvPr>
          <p:cNvSpPr txBox="1"/>
          <p:nvPr userDrawn="1"/>
        </p:nvSpPr>
        <p:spPr>
          <a:xfrm>
            <a:off x="3225114" y="601774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10">
            <a:extLst>
              <a:ext uri="{FF2B5EF4-FFF2-40B4-BE49-F238E27FC236}">
                <a16:creationId xmlns:a16="http://schemas.microsoft.com/office/drawing/2014/main" id="{78E63D1E-5669-124C-90CA-03B13A7D7AE0}"/>
              </a:ext>
            </a:extLst>
          </p:cNvPr>
          <p:cNvSpPr>
            <a:spLocks noGrp="1"/>
          </p:cNvSpPr>
          <p:nvPr>
            <p:ph type="body" sz="quarter" idx="13"/>
          </p:nvPr>
        </p:nvSpPr>
        <p:spPr>
          <a:xfrm>
            <a:off x="432000" y="5760000"/>
            <a:ext cx="6259513" cy="488950"/>
          </a:xfrm>
          <a:prstGeom prst="rect">
            <a:avLst/>
          </a:prstGeom>
        </p:spPr>
        <p:txBody>
          <a:bodyPr lIns="0" tIns="0" rIns="0" bIns="0">
            <a:normAutofit/>
          </a:bodyPr>
          <a:lstStyle>
            <a:lvl1pPr marL="0" indent="0">
              <a:lnSpc>
                <a:spcPct val="100000"/>
              </a:lnSpc>
              <a:spcBef>
                <a:spcPts val="0"/>
              </a:spcBef>
              <a:buNone/>
              <a:defRPr sz="2400">
                <a:solidFill>
                  <a:schemeClr val="accent6"/>
                </a:solidFill>
              </a:defRPr>
            </a:lvl1pPr>
            <a:lvl2pPr marL="357188" indent="0">
              <a:buNone/>
              <a:defRPr>
                <a:solidFill>
                  <a:schemeClr val="accent2"/>
                </a:solidFill>
              </a:defRPr>
            </a:lvl2pPr>
            <a:lvl3pPr marL="714375" indent="0">
              <a:buNone/>
              <a:defRPr>
                <a:solidFill>
                  <a:schemeClr val="accent2"/>
                </a:solidFill>
              </a:defRPr>
            </a:lvl3pPr>
            <a:lvl4pPr marL="1081087" indent="0">
              <a:buNone/>
              <a:defRPr>
                <a:solidFill>
                  <a:schemeClr val="accent2"/>
                </a:solidFill>
              </a:defRPr>
            </a:lvl4pPr>
            <a:lvl5pPr marL="1438275" indent="0">
              <a:buNone/>
              <a:defRPr>
                <a:solidFill>
                  <a:schemeClr val="accent2"/>
                </a:solidFill>
              </a:defRPr>
            </a:lvl5pPr>
          </a:lstStyle>
          <a:p>
            <a:pPr lvl="0"/>
            <a:r>
              <a:rPr lang="en-US"/>
              <a:t>Click to edit Master text styles</a:t>
            </a:r>
          </a:p>
        </p:txBody>
      </p:sp>
      <p:sp>
        <p:nvSpPr>
          <p:cNvPr id="4" name="TextBox 3">
            <a:extLst>
              <a:ext uri="{FF2B5EF4-FFF2-40B4-BE49-F238E27FC236}">
                <a16:creationId xmlns:a16="http://schemas.microsoft.com/office/drawing/2014/main" id="{4DF2A1D7-0D87-D844-942F-FEAD20579184}"/>
              </a:ext>
            </a:extLst>
          </p:cNvPr>
          <p:cNvSpPr txBox="1"/>
          <p:nvPr userDrawn="1"/>
        </p:nvSpPr>
        <p:spPr>
          <a:xfrm>
            <a:off x="9233452" y="5486400"/>
            <a:ext cx="184731" cy="369332"/>
          </a:xfrm>
          <a:prstGeom prst="rect">
            <a:avLst/>
          </a:prstGeom>
          <a:noFill/>
        </p:spPr>
        <p:txBody>
          <a:bodyPr wrap="none" rtlCol="0">
            <a:spAutoFit/>
          </a:bodyPr>
          <a:lstStyle/>
          <a:p>
            <a:endParaRPr lang="en-US"/>
          </a:p>
        </p:txBody>
      </p:sp>
      <p:grpSp>
        <p:nvGrpSpPr>
          <p:cNvPr id="93" name="Group 92">
            <a:extLst>
              <a:ext uri="{FF2B5EF4-FFF2-40B4-BE49-F238E27FC236}">
                <a16:creationId xmlns:a16="http://schemas.microsoft.com/office/drawing/2014/main" id="{62CA8EB1-844B-0746-8F54-686C6D7EB09C}"/>
              </a:ext>
            </a:extLst>
          </p:cNvPr>
          <p:cNvGrpSpPr/>
          <p:nvPr userDrawn="1"/>
        </p:nvGrpSpPr>
        <p:grpSpPr>
          <a:xfrm>
            <a:off x="6064133" y="1974899"/>
            <a:ext cx="6199146" cy="4989799"/>
            <a:chOff x="6064133" y="1974899"/>
            <a:chExt cx="6199146" cy="4989799"/>
          </a:xfrm>
        </p:grpSpPr>
        <p:grpSp>
          <p:nvGrpSpPr>
            <p:cNvPr id="8" name="Group 7">
              <a:extLst>
                <a:ext uri="{FF2B5EF4-FFF2-40B4-BE49-F238E27FC236}">
                  <a16:creationId xmlns:a16="http://schemas.microsoft.com/office/drawing/2014/main" id="{C66560E2-06D5-2242-97C6-BDDF9000B40E}"/>
                </a:ext>
              </a:extLst>
            </p:cNvPr>
            <p:cNvGrpSpPr/>
            <p:nvPr userDrawn="1"/>
          </p:nvGrpSpPr>
          <p:grpSpPr>
            <a:xfrm>
              <a:off x="9837041" y="3300746"/>
              <a:ext cx="1654589" cy="1883570"/>
              <a:chOff x="9491639" y="1569442"/>
              <a:chExt cx="1391198" cy="1583728"/>
            </a:xfrm>
          </p:grpSpPr>
          <p:sp>
            <p:nvSpPr>
              <p:cNvPr id="7" name="Diamond 6">
                <a:extLst>
                  <a:ext uri="{FF2B5EF4-FFF2-40B4-BE49-F238E27FC236}">
                    <a16:creationId xmlns:a16="http://schemas.microsoft.com/office/drawing/2014/main" id="{815AF096-1C35-274E-BA7B-192369D42575}"/>
                  </a:ext>
                </a:extLst>
              </p:cNvPr>
              <p:cNvSpPr/>
              <p:nvPr userDrawn="1"/>
            </p:nvSpPr>
            <p:spPr>
              <a:xfrm>
                <a:off x="9539238" y="1569442"/>
                <a:ext cx="1296000" cy="748800"/>
              </a:xfrm>
              <a:prstGeom prst="diamond">
                <a:avLst/>
              </a:prstGeom>
              <a:solidFill>
                <a:srgbClr val="CCD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iamond 13">
                <a:extLst>
                  <a:ext uri="{FF2B5EF4-FFF2-40B4-BE49-F238E27FC236}">
                    <a16:creationId xmlns:a16="http://schemas.microsoft.com/office/drawing/2014/main" id="{1AF98219-B2F9-6942-8586-871DCDB93BD0}"/>
                  </a:ext>
                </a:extLst>
              </p:cNvPr>
              <p:cNvSpPr/>
              <p:nvPr userDrawn="1"/>
            </p:nvSpPr>
            <p:spPr>
              <a:xfrm rot="18000000">
                <a:off x="9860437" y="2130769"/>
                <a:ext cx="1296000" cy="748800"/>
              </a:xfrm>
              <a:prstGeom prst="diamond">
                <a:avLst/>
              </a:prstGeom>
              <a:solidFill>
                <a:srgbClr val="B2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iamond 14">
                <a:extLst>
                  <a:ext uri="{FF2B5EF4-FFF2-40B4-BE49-F238E27FC236}">
                    <a16:creationId xmlns:a16="http://schemas.microsoft.com/office/drawing/2014/main" id="{F86D35C4-A6C7-D044-BD88-486E51217256}"/>
                  </a:ext>
                </a:extLst>
              </p:cNvPr>
              <p:cNvSpPr/>
              <p:nvPr userDrawn="1"/>
            </p:nvSpPr>
            <p:spPr>
              <a:xfrm rot="3600000">
                <a:off x="9218039" y="2130770"/>
                <a:ext cx="1296000" cy="748800"/>
              </a:xfrm>
              <a:prstGeom prst="diamond">
                <a:avLst/>
              </a:prstGeom>
              <a:solidFill>
                <a:srgbClr val="BF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727646B1-E157-0947-8AD1-8B7B2A4E634B}"/>
                </a:ext>
              </a:extLst>
            </p:cNvPr>
            <p:cNvGrpSpPr/>
            <p:nvPr userDrawn="1"/>
          </p:nvGrpSpPr>
          <p:grpSpPr>
            <a:xfrm>
              <a:off x="10608658" y="1974899"/>
              <a:ext cx="1654589" cy="1883570"/>
              <a:chOff x="9491639" y="1569442"/>
              <a:chExt cx="1391198" cy="1583728"/>
            </a:xfrm>
          </p:grpSpPr>
          <p:sp>
            <p:nvSpPr>
              <p:cNvPr id="17" name="Diamond 16">
                <a:extLst>
                  <a:ext uri="{FF2B5EF4-FFF2-40B4-BE49-F238E27FC236}">
                    <a16:creationId xmlns:a16="http://schemas.microsoft.com/office/drawing/2014/main" id="{1526A8B6-C3C1-364D-B554-7D635ECEAD8D}"/>
                  </a:ext>
                </a:extLst>
              </p:cNvPr>
              <p:cNvSpPr/>
              <p:nvPr userDrawn="1"/>
            </p:nvSpPr>
            <p:spPr>
              <a:xfrm>
                <a:off x="9539238" y="1569442"/>
                <a:ext cx="1296000" cy="748800"/>
              </a:xfrm>
              <a:prstGeom prst="diamond">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iamond 17">
                <a:extLst>
                  <a:ext uri="{FF2B5EF4-FFF2-40B4-BE49-F238E27FC236}">
                    <a16:creationId xmlns:a16="http://schemas.microsoft.com/office/drawing/2014/main" id="{AEE85E33-77E3-4946-802B-79E8D9538E55}"/>
                  </a:ext>
                </a:extLst>
              </p:cNvPr>
              <p:cNvSpPr/>
              <p:nvPr userDrawn="1"/>
            </p:nvSpPr>
            <p:spPr>
              <a:xfrm rot="18000000">
                <a:off x="9860437" y="2130769"/>
                <a:ext cx="1296000" cy="748800"/>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iamond 18">
                <a:extLst>
                  <a:ext uri="{FF2B5EF4-FFF2-40B4-BE49-F238E27FC236}">
                    <a16:creationId xmlns:a16="http://schemas.microsoft.com/office/drawing/2014/main" id="{135213B4-BBF0-E441-8534-CBCCAD9CCED8}"/>
                  </a:ext>
                </a:extLst>
              </p:cNvPr>
              <p:cNvSpPr/>
              <p:nvPr userDrawn="1"/>
            </p:nvSpPr>
            <p:spPr>
              <a:xfrm rot="3600000">
                <a:off x="9218039" y="2130770"/>
                <a:ext cx="1296000" cy="748800"/>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80CF6AA6-A3A8-7048-B6D9-B0563CF36D7C}"/>
                </a:ext>
              </a:extLst>
            </p:cNvPr>
            <p:cNvGrpSpPr/>
            <p:nvPr userDrawn="1"/>
          </p:nvGrpSpPr>
          <p:grpSpPr>
            <a:xfrm>
              <a:off x="8305790" y="4194936"/>
              <a:ext cx="1597978" cy="1883570"/>
              <a:chOff x="9491639" y="1569442"/>
              <a:chExt cx="1343599" cy="1583728"/>
            </a:xfrm>
          </p:grpSpPr>
          <p:sp>
            <p:nvSpPr>
              <p:cNvPr id="21" name="Diamond 20">
                <a:extLst>
                  <a:ext uri="{FF2B5EF4-FFF2-40B4-BE49-F238E27FC236}">
                    <a16:creationId xmlns:a16="http://schemas.microsoft.com/office/drawing/2014/main" id="{0EAF7F5F-DAD9-ED46-A3DC-A3C7BF463E37}"/>
                  </a:ext>
                </a:extLst>
              </p:cNvPr>
              <p:cNvSpPr/>
              <p:nvPr userDrawn="1"/>
            </p:nvSpPr>
            <p:spPr>
              <a:xfrm>
                <a:off x="9539238" y="1569442"/>
                <a:ext cx="1296000" cy="7488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Diamond 22">
                <a:extLst>
                  <a:ext uri="{FF2B5EF4-FFF2-40B4-BE49-F238E27FC236}">
                    <a16:creationId xmlns:a16="http://schemas.microsoft.com/office/drawing/2014/main" id="{F5C92EE8-C553-7B42-B4AA-A8558D4261CE}"/>
                  </a:ext>
                </a:extLst>
              </p:cNvPr>
              <p:cNvSpPr/>
              <p:nvPr userDrawn="1"/>
            </p:nvSpPr>
            <p:spPr>
              <a:xfrm rot="3600000">
                <a:off x="9218039" y="2130770"/>
                <a:ext cx="1296000" cy="748800"/>
              </a:xfrm>
              <a:prstGeom prst="diamond">
                <a:avLst/>
              </a:prstGeom>
              <a:solidFill>
                <a:srgbClr val="022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ACC1A595-CF8F-8C45-87A9-108D8098AACE}"/>
                </a:ext>
              </a:extLst>
            </p:cNvPr>
            <p:cNvGrpSpPr/>
            <p:nvPr userDrawn="1"/>
          </p:nvGrpSpPr>
          <p:grpSpPr>
            <a:xfrm>
              <a:off x="9837108" y="5081128"/>
              <a:ext cx="1654589" cy="1883570"/>
              <a:chOff x="9491639" y="1569442"/>
              <a:chExt cx="1391198" cy="1583728"/>
            </a:xfrm>
          </p:grpSpPr>
          <p:sp>
            <p:nvSpPr>
              <p:cNvPr id="25" name="Diamond 24">
                <a:extLst>
                  <a:ext uri="{FF2B5EF4-FFF2-40B4-BE49-F238E27FC236}">
                    <a16:creationId xmlns:a16="http://schemas.microsoft.com/office/drawing/2014/main" id="{20F6FC81-7A33-EE40-ABEE-FAD06932CC84}"/>
                  </a:ext>
                </a:extLst>
              </p:cNvPr>
              <p:cNvSpPr/>
              <p:nvPr userDrawn="1"/>
            </p:nvSpPr>
            <p:spPr>
              <a:xfrm>
                <a:off x="9539238" y="1569442"/>
                <a:ext cx="1296000" cy="748800"/>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Diamond 25">
                <a:extLst>
                  <a:ext uri="{FF2B5EF4-FFF2-40B4-BE49-F238E27FC236}">
                    <a16:creationId xmlns:a16="http://schemas.microsoft.com/office/drawing/2014/main" id="{7279BDA8-4E81-BD47-AEDF-6E2B8647F2AC}"/>
                  </a:ext>
                </a:extLst>
              </p:cNvPr>
              <p:cNvSpPr/>
              <p:nvPr userDrawn="1"/>
            </p:nvSpPr>
            <p:spPr>
              <a:xfrm rot="18000000">
                <a:off x="9860437" y="2130769"/>
                <a:ext cx="1296000" cy="748800"/>
              </a:xfrm>
              <a:prstGeom prst="diamond">
                <a:avLst/>
              </a:prstGeom>
              <a:solidFill>
                <a:srgbClr val="035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iamond 26">
                <a:extLst>
                  <a:ext uri="{FF2B5EF4-FFF2-40B4-BE49-F238E27FC236}">
                    <a16:creationId xmlns:a16="http://schemas.microsoft.com/office/drawing/2014/main" id="{230D5ED3-5413-304F-A64B-54900E5982BE}"/>
                  </a:ext>
                </a:extLst>
              </p:cNvPr>
              <p:cNvSpPr/>
              <p:nvPr userDrawn="1"/>
            </p:nvSpPr>
            <p:spPr>
              <a:xfrm rot="3600000">
                <a:off x="9218039" y="2130770"/>
                <a:ext cx="1296000" cy="7488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639C0919-D090-004F-85B6-38A4371C138D}"/>
                </a:ext>
              </a:extLst>
            </p:cNvPr>
            <p:cNvGrpSpPr/>
            <p:nvPr userDrawn="1"/>
          </p:nvGrpSpPr>
          <p:grpSpPr>
            <a:xfrm>
              <a:off x="10665301" y="4634062"/>
              <a:ext cx="1597978" cy="1883569"/>
              <a:chOff x="9539238" y="1569442"/>
              <a:chExt cx="1343599" cy="1583727"/>
            </a:xfrm>
          </p:grpSpPr>
          <p:sp>
            <p:nvSpPr>
              <p:cNvPr id="29" name="Diamond 28">
                <a:extLst>
                  <a:ext uri="{FF2B5EF4-FFF2-40B4-BE49-F238E27FC236}">
                    <a16:creationId xmlns:a16="http://schemas.microsoft.com/office/drawing/2014/main" id="{8DAD809D-6715-A644-9BED-290E0E2570D2}"/>
                  </a:ext>
                </a:extLst>
              </p:cNvPr>
              <p:cNvSpPr/>
              <p:nvPr userDrawn="1"/>
            </p:nvSpPr>
            <p:spPr>
              <a:xfrm>
                <a:off x="9539238" y="1569442"/>
                <a:ext cx="1296000" cy="748800"/>
              </a:xfrm>
              <a:prstGeom prst="diamond">
                <a:avLst/>
              </a:prstGeom>
              <a:solidFill>
                <a:srgbClr val="FAE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Diamond 29">
                <a:extLst>
                  <a:ext uri="{FF2B5EF4-FFF2-40B4-BE49-F238E27FC236}">
                    <a16:creationId xmlns:a16="http://schemas.microsoft.com/office/drawing/2014/main" id="{260F1D2C-EEFC-1941-823B-573CBFD1DE2C}"/>
                  </a:ext>
                </a:extLst>
              </p:cNvPr>
              <p:cNvSpPr/>
              <p:nvPr userDrawn="1"/>
            </p:nvSpPr>
            <p:spPr>
              <a:xfrm rot="18000000">
                <a:off x="9860437" y="2130769"/>
                <a:ext cx="1296000" cy="748800"/>
              </a:xfrm>
              <a:prstGeom prst="diamond">
                <a:avLst/>
              </a:prstGeom>
              <a:solidFill>
                <a:srgbClr val="EDC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 name="Group 31">
              <a:extLst>
                <a:ext uri="{FF2B5EF4-FFF2-40B4-BE49-F238E27FC236}">
                  <a16:creationId xmlns:a16="http://schemas.microsoft.com/office/drawing/2014/main" id="{FC3C5462-773A-3D4C-AEB4-198DABA47EBE}"/>
                </a:ext>
              </a:extLst>
            </p:cNvPr>
            <p:cNvGrpSpPr/>
            <p:nvPr userDrawn="1"/>
          </p:nvGrpSpPr>
          <p:grpSpPr>
            <a:xfrm>
              <a:off x="9073404" y="4636215"/>
              <a:ext cx="1597978" cy="1883570"/>
              <a:chOff x="9491639" y="1569442"/>
              <a:chExt cx="1343599" cy="1583728"/>
            </a:xfrm>
          </p:grpSpPr>
          <p:sp>
            <p:nvSpPr>
              <p:cNvPr id="33" name="Diamond 32">
                <a:extLst>
                  <a:ext uri="{FF2B5EF4-FFF2-40B4-BE49-F238E27FC236}">
                    <a16:creationId xmlns:a16="http://schemas.microsoft.com/office/drawing/2014/main" id="{FE9734B0-9565-734C-9D18-6E9E6F0E3021}"/>
                  </a:ext>
                </a:extLst>
              </p:cNvPr>
              <p:cNvSpPr/>
              <p:nvPr userDrawn="1"/>
            </p:nvSpPr>
            <p:spPr>
              <a:xfrm>
                <a:off x="9539238" y="1569442"/>
                <a:ext cx="1296000" cy="748800"/>
              </a:xfrm>
              <a:prstGeom prst="diamond">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Diamond 34">
                <a:extLst>
                  <a:ext uri="{FF2B5EF4-FFF2-40B4-BE49-F238E27FC236}">
                    <a16:creationId xmlns:a16="http://schemas.microsoft.com/office/drawing/2014/main" id="{79EA4300-D014-E842-A6D5-7ED96F0FE47A}"/>
                  </a:ext>
                </a:extLst>
              </p:cNvPr>
              <p:cNvSpPr/>
              <p:nvPr userDrawn="1"/>
            </p:nvSpPr>
            <p:spPr>
              <a:xfrm rot="3600000">
                <a:off x="9218039" y="2130770"/>
                <a:ext cx="1296000" cy="748800"/>
              </a:xfrm>
              <a:prstGeom prst="diamond">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2" name="Freeform 91">
              <a:extLst>
                <a:ext uri="{FF2B5EF4-FFF2-40B4-BE49-F238E27FC236}">
                  <a16:creationId xmlns:a16="http://schemas.microsoft.com/office/drawing/2014/main" id="{CE28DAA9-CC64-7044-BD07-BFC52398D4E5}"/>
                </a:ext>
              </a:extLst>
            </p:cNvPr>
            <p:cNvSpPr/>
            <p:nvPr userDrawn="1"/>
          </p:nvSpPr>
          <p:spPr>
            <a:xfrm>
              <a:off x="9132454" y="6414689"/>
              <a:ext cx="1541368" cy="457926"/>
            </a:xfrm>
            <a:custGeom>
              <a:avLst/>
              <a:gdLst>
                <a:gd name="connsiteX0" fmla="*/ 770684 w 1541368"/>
                <a:gd name="connsiteY0" fmla="*/ 0 h 457926"/>
                <a:gd name="connsiteX1" fmla="*/ 1541368 w 1541368"/>
                <a:gd name="connsiteY1" fmla="*/ 445284 h 457926"/>
                <a:gd name="connsiteX2" fmla="*/ 1519488 w 1541368"/>
                <a:gd name="connsiteY2" fmla="*/ 457926 h 457926"/>
                <a:gd name="connsiteX3" fmla="*/ 21880 w 1541368"/>
                <a:gd name="connsiteY3" fmla="*/ 457926 h 457926"/>
                <a:gd name="connsiteX4" fmla="*/ 0 w 1541368"/>
                <a:gd name="connsiteY4" fmla="*/ 445284 h 457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368" h="457926">
                  <a:moveTo>
                    <a:pt x="770684" y="0"/>
                  </a:moveTo>
                  <a:lnTo>
                    <a:pt x="1541368" y="445284"/>
                  </a:lnTo>
                  <a:lnTo>
                    <a:pt x="1519488" y="457926"/>
                  </a:lnTo>
                  <a:lnTo>
                    <a:pt x="21880" y="457926"/>
                  </a:lnTo>
                  <a:lnTo>
                    <a:pt x="0" y="445284"/>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89" name="Freeform 88">
              <a:extLst>
                <a:ext uri="{FF2B5EF4-FFF2-40B4-BE49-F238E27FC236}">
                  <a16:creationId xmlns:a16="http://schemas.microsoft.com/office/drawing/2014/main" id="{79AA6F7F-1E87-DC4B-B09C-B027492BC191}"/>
                </a:ext>
              </a:extLst>
            </p:cNvPr>
            <p:cNvSpPr/>
            <p:nvPr userDrawn="1"/>
          </p:nvSpPr>
          <p:spPr>
            <a:xfrm>
              <a:off x="7605886" y="6418762"/>
              <a:ext cx="1520438" cy="439238"/>
            </a:xfrm>
            <a:custGeom>
              <a:avLst/>
              <a:gdLst>
                <a:gd name="connsiteX0" fmla="*/ 760219 w 1520438"/>
                <a:gd name="connsiteY0" fmla="*/ 0 h 439238"/>
                <a:gd name="connsiteX1" fmla="*/ 1520438 w 1520438"/>
                <a:gd name="connsiteY1" fmla="*/ 439238 h 439238"/>
                <a:gd name="connsiteX2" fmla="*/ 0 w 1520438"/>
                <a:gd name="connsiteY2" fmla="*/ 439238 h 439238"/>
              </a:gdLst>
              <a:ahLst/>
              <a:cxnLst>
                <a:cxn ang="0">
                  <a:pos x="connsiteX0" y="connsiteY0"/>
                </a:cxn>
                <a:cxn ang="0">
                  <a:pos x="connsiteX1" y="connsiteY1"/>
                </a:cxn>
                <a:cxn ang="0">
                  <a:pos x="connsiteX2" y="connsiteY2"/>
                </a:cxn>
              </a:cxnLst>
              <a:rect l="l" t="t" r="r" b="b"/>
              <a:pathLst>
                <a:path w="1520438" h="439238">
                  <a:moveTo>
                    <a:pt x="760219" y="0"/>
                  </a:moveTo>
                  <a:lnTo>
                    <a:pt x="1520438" y="439238"/>
                  </a:lnTo>
                  <a:lnTo>
                    <a:pt x="0" y="439238"/>
                  </a:lnTo>
                  <a:close/>
                </a:path>
              </a:pathLst>
            </a:custGeom>
            <a:solidFill>
              <a:srgbClr val="CCDE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88" name="Freeform 87">
              <a:extLst>
                <a:ext uri="{FF2B5EF4-FFF2-40B4-BE49-F238E27FC236}">
                  <a16:creationId xmlns:a16="http://schemas.microsoft.com/office/drawing/2014/main" id="{370B95CD-D3DC-8941-9091-2634539AC74F}"/>
                </a:ext>
              </a:extLst>
            </p:cNvPr>
            <p:cNvSpPr/>
            <p:nvPr userDrawn="1"/>
          </p:nvSpPr>
          <p:spPr>
            <a:xfrm>
              <a:off x="6064133" y="6414690"/>
              <a:ext cx="1534538" cy="443311"/>
            </a:xfrm>
            <a:custGeom>
              <a:avLst/>
              <a:gdLst>
                <a:gd name="connsiteX0" fmla="*/ 767269 w 1534538"/>
                <a:gd name="connsiteY0" fmla="*/ 0 h 443311"/>
                <a:gd name="connsiteX1" fmla="*/ 1534538 w 1534538"/>
                <a:gd name="connsiteY1" fmla="*/ 443311 h 443311"/>
                <a:gd name="connsiteX2" fmla="*/ 0 w 1534538"/>
                <a:gd name="connsiteY2" fmla="*/ 443311 h 443311"/>
              </a:gdLst>
              <a:ahLst/>
              <a:cxnLst>
                <a:cxn ang="0">
                  <a:pos x="connsiteX0" y="connsiteY0"/>
                </a:cxn>
                <a:cxn ang="0">
                  <a:pos x="connsiteX1" y="connsiteY1"/>
                </a:cxn>
                <a:cxn ang="0">
                  <a:pos x="connsiteX2" y="connsiteY2"/>
                </a:cxn>
              </a:cxnLst>
              <a:rect l="l" t="t" r="r" b="b"/>
              <a:pathLst>
                <a:path w="1534538" h="443311">
                  <a:moveTo>
                    <a:pt x="767269" y="0"/>
                  </a:moveTo>
                  <a:lnTo>
                    <a:pt x="1534538" y="443311"/>
                  </a:lnTo>
                  <a:lnTo>
                    <a:pt x="0" y="443311"/>
                  </a:lnTo>
                  <a:close/>
                </a:path>
              </a:pathLst>
            </a:cu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Tree>
    <p:extLst>
      <p:ext uri="{BB962C8B-B14F-4D97-AF65-F5344CB8AC3E}">
        <p14:creationId xmlns:p14="http://schemas.microsoft.com/office/powerpoint/2010/main" val="774542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CON Grid Boxes 6UP Grey">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3">
            <a:extLst>
              <a:ext uri="{FF2B5EF4-FFF2-40B4-BE49-F238E27FC236}">
                <a16:creationId xmlns:a16="http://schemas.microsoft.com/office/drawing/2014/main" id="{B540671A-ED56-3548-A508-080ABBDB5E58}"/>
              </a:ext>
            </a:extLst>
          </p:cNvPr>
          <p:cNvSpPr/>
          <p:nvPr userDrawn="1"/>
        </p:nvSpPr>
        <p:spPr>
          <a:xfrm>
            <a:off x="412708"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087999"/>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8259249"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66871"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7" name="Rectangle 26">
            <a:extLst>
              <a:ext uri="{FF2B5EF4-FFF2-40B4-BE49-F238E27FC236}">
                <a16:creationId xmlns:a16="http://schemas.microsoft.com/office/drawing/2014/main" id="{B5A7277B-59DD-844A-A364-77AED24CBAC1}"/>
              </a:ext>
            </a:extLst>
          </p:cNvPr>
          <p:cNvSpPr/>
          <p:nvPr userDrawn="1"/>
        </p:nvSpPr>
        <p:spPr>
          <a:xfrm>
            <a:off x="4374434" y="375220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9" name="Rectangle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
            <a:extLst>
              <a:ext uri="{FF2B5EF4-FFF2-40B4-BE49-F238E27FC236}">
                <a16:creationId xmlns:a16="http://schemas.microsoft.com/office/drawing/2014/main" id="{58FD52DB-CC55-304D-B862-680CEE7832A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8" name="Straight Connector 17">
            <a:extLst>
              <a:ext uri="{FF2B5EF4-FFF2-40B4-BE49-F238E27FC236}">
                <a16:creationId xmlns:a16="http://schemas.microsoft.com/office/drawing/2014/main" id="{91B21E3A-7203-3C4F-94DD-338E6E3FFAC0}"/>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F036740-51BF-404A-B94A-164C9330AE62}"/>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2" name="Picture 31" descr="Icon&#10;&#10;Description automatically generated with medium confidence">
            <a:extLst>
              <a:ext uri="{FF2B5EF4-FFF2-40B4-BE49-F238E27FC236}">
                <a16:creationId xmlns:a16="http://schemas.microsoft.com/office/drawing/2014/main" id="{8406438E-5AC9-0943-8108-398D48AC1F7F}"/>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07603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Grid Boxes, Titles 2UP +Intro ">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4" name="Content Placeholder 3">
            <a:extLst>
              <a:ext uri="{FF2B5EF4-FFF2-40B4-BE49-F238E27FC236}">
                <a16:creationId xmlns:a16="http://schemas.microsoft.com/office/drawing/2014/main" id="{F17D3740-0A11-F14D-A939-98CD3587271B}"/>
              </a:ext>
            </a:extLst>
          </p:cNvPr>
          <p:cNvSpPr>
            <a:spLocks noGrp="1"/>
          </p:cNvSpPr>
          <p:nvPr>
            <p:ph sz="quarter" idx="4294967295" hasCustomPrompt="1"/>
          </p:nvPr>
        </p:nvSpPr>
        <p:spPr>
          <a:xfrm>
            <a:off x="432000" y="1897014"/>
            <a:ext cx="3564001" cy="4157711"/>
          </a:xfrm>
        </p:spPr>
        <p:txBody>
          <a:bodyPr lIns="0" tIns="0" rIns="0" bIns="0"/>
          <a:lstStyle>
            <a:lvl1pPr marL="0" indent="0">
              <a:buNone/>
              <a:defRPr sz="2200"/>
            </a:lvl1pPr>
          </a:lstStyle>
          <a:p>
            <a:r>
              <a:rPr lang="en-GB"/>
              <a:t>Intro summary text goes here</a:t>
            </a:r>
          </a:p>
        </p:txBody>
      </p:sp>
      <p:sp>
        <p:nvSpPr>
          <p:cNvPr id="15" name="Title 1">
            <a:extLst>
              <a:ext uri="{FF2B5EF4-FFF2-40B4-BE49-F238E27FC236}">
                <a16:creationId xmlns:a16="http://schemas.microsoft.com/office/drawing/2014/main" id="{95347A23-4C56-A54D-96A3-4993B860662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17" name="Text Placeholder 2">
            <a:extLst>
              <a:ext uri="{FF2B5EF4-FFF2-40B4-BE49-F238E27FC236}">
                <a16:creationId xmlns:a16="http://schemas.microsoft.com/office/drawing/2014/main" id="{721EFD07-C8A5-7845-9A8E-928B94195A0F}"/>
              </a:ext>
            </a:extLst>
          </p:cNvPr>
          <p:cNvSpPr>
            <a:spLocks noGrp="1"/>
          </p:cNvSpPr>
          <p:nvPr>
            <p:ph type="body" sz="quarter" idx="18" hasCustomPrompt="1"/>
          </p:nvPr>
        </p:nvSpPr>
        <p:spPr>
          <a:xfrm>
            <a:off x="4474871" y="1897014"/>
            <a:ext cx="3348000" cy="684000"/>
          </a:xfrm>
        </p:spPr>
        <p:txBody>
          <a:bodyPr anchor="ctr"/>
          <a:lstStyle>
            <a:lvl1pPr algn="ctr">
              <a:buNone/>
              <a:defRPr sz="2200" b="1">
                <a:solidFill>
                  <a:schemeClr val="accent6"/>
                </a:solidFill>
              </a:defRPr>
            </a:lvl1pPr>
          </a:lstStyle>
          <a:p>
            <a:pPr lvl="0"/>
            <a:r>
              <a:rPr lang="en-GB"/>
              <a:t>Insert title</a:t>
            </a:r>
          </a:p>
        </p:txBody>
      </p:sp>
      <p:sp>
        <p:nvSpPr>
          <p:cNvPr id="18" name="Text Placeholder 2">
            <a:extLst>
              <a:ext uri="{FF2B5EF4-FFF2-40B4-BE49-F238E27FC236}">
                <a16:creationId xmlns:a16="http://schemas.microsoft.com/office/drawing/2014/main" id="{6076541C-26A7-7147-BAC1-5A229E7C0E3C}"/>
              </a:ext>
            </a:extLst>
          </p:cNvPr>
          <p:cNvSpPr>
            <a:spLocks noGrp="1"/>
          </p:cNvSpPr>
          <p:nvPr>
            <p:ph type="body" sz="quarter" idx="19" hasCustomPrompt="1"/>
          </p:nvPr>
        </p:nvSpPr>
        <p:spPr>
          <a:xfrm>
            <a:off x="8367249" y="1897014"/>
            <a:ext cx="3348000" cy="684000"/>
          </a:xfrm>
        </p:spPr>
        <p:txBody>
          <a:bodyPr anchor="ctr"/>
          <a:lstStyle>
            <a:lvl1pPr algn="ctr">
              <a:buNone/>
              <a:defRPr sz="2200" b="1">
                <a:solidFill>
                  <a:schemeClr val="accent6"/>
                </a:solidFill>
              </a:defRPr>
            </a:lvl1pPr>
          </a:lstStyle>
          <a:p>
            <a:pPr lvl="0"/>
            <a:r>
              <a:rPr lang="en-GB"/>
              <a:t>Insert title</a:t>
            </a:r>
          </a:p>
        </p:txBody>
      </p:sp>
      <p:cxnSp>
        <p:nvCxnSpPr>
          <p:cNvPr id="13" name="Straight Connector 12">
            <a:extLst>
              <a:ext uri="{FF2B5EF4-FFF2-40B4-BE49-F238E27FC236}">
                <a16:creationId xmlns:a16="http://schemas.microsoft.com/office/drawing/2014/main" id="{8D3D2E34-64BA-D74B-9272-4622BCB3F685}"/>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FF391A-F0C8-2846-A025-06D92CB6CD43}"/>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3" name="Picture 22" descr="Icon&#10;&#10;Description automatically generated with medium confidence">
            <a:extLst>
              <a:ext uri="{FF2B5EF4-FFF2-40B4-BE49-F238E27FC236}">
                <a16:creationId xmlns:a16="http://schemas.microsoft.com/office/drawing/2014/main" id="{9622B1C8-9FEF-8844-A01A-CF2094436AE2}"/>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1796752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XT Grid boxes, Titles 3U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3">
            <a:extLst>
              <a:ext uri="{FF2B5EF4-FFF2-40B4-BE49-F238E27FC236}">
                <a16:creationId xmlns:a16="http://schemas.microsoft.com/office/drawing/2014/main" id="{B540671A-ED56-3548-A508-080ABBDB5E58}"/>
              </a:ext>
            </a:extLst>
          </p:cNvPr>
          <p:cNvSpPr/>
          <p:nvPr userDrawn="1"/>
        </p:nvSpPr>
        <p:spPr>
          <a:xfrm>
            <a:off x="412708"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6" name="Title 1">
            <a:extLst>
              <a:ext uri="{FF2B5EF4-FFF2-40B4-BE49-F238E27FC236}">
                <a16:creationId xmlns:a16="http://schemas.microsoft.com/office/drawing/2014/main" id="{FDBDDA74-8B33-8B4B-9B25-993D2BE7C7F1}"/>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17" name="Text Placeholder 2">
            <a:extLst>
              <a:ext uri="{FF2B5EF4-FFF2-40B4-BE49-F238E27FC236}">
                <a16:creationId xmlns:a16="http://schemas.microsoft.com/office/drawing/2014/main" id="{145D2B57-B97B-B347-9DEB-D5C1AC753AE7}"/>
              </a:ext>
            </a:extLst>
          </p:cNvPr>
          <p:cNvSpPr>
            <a:spLocks noGrp="1"/>
          </p:cNvSpPr>
          <p:nvPr>
            <p:ph type="body" sz="quarter" idx="18" hasCustomPrompt="1"/>
          </p:nvPr>
        </p:nvSpPr>
        <p:spPr>
          <a:xfrm>
            <a:off x="520708" y="1897014"/>
            <a:ext cx="3348000" cy="684000"/>
          </a:xfrm>
        </p:spPr>
        <p:txBody>
          <a:bodyPr anchor="ctr"/>
          <a:lstStyle>
            <a:lvl1pPr algn="ctr">
              <a:buNone/>
              <a:defRPr sz="2200" b="1">
                <a:solidFill>
                  <a:schemeClr val="accent6"/>
                </a:solidFill>
              </a:defRPr>
            </a:lvl1pPr>
          </a:lstStyle>
          <a:p>
            <a:pPr lvl="0"/>
            <a:r>
              <a:rPr lang="en-GB"/>
              <a:t>Insert title</a:t>
            </a:r>
          </a:p>
        </p:txBody>
      </p:sp>
      <p:sp>
        <p:nvSpPr>
          <p:cNvPr id="18" name="Text Placeholder 2">
            <a:extLst>
              <a:ext uri="{FF2B5EF4-FFF2-40B4-BE49-F238E27FC236}">
                <a16:creationId xmlns:a16="http://schemas.microsoft.com/office/drawing/2014/main" id="{53DD1D30-BF5F-3F4D-A1DE-F7778CA7ED96}"/>
              </a:ext>
            </a:extLst>
          </p:cNvPr>
          <p:cNvSpPr>
            <a:spLocks noGrp="1"/>
          </p:cNvSpPr>
          <p:nvPr>
            <p:ph type="body" sz="quarter" idx="19" hasCustomPrompt="1"/>
          </p:nvPr>
        </p:nvSpPr>
        <p:spPr>
          <a:xfrm>
            <a:off x="4474871" y="1897014"/>
            <a:ext cx="3348000" cy="684000"/>
          </a:xfrm>
        </p:spPr>
        <p:txBody>
          <a:bodyPr anchor="ctr"/>
          <a:lstStyle>
            <a:lvl1pPr algn="ctr">
              <a:buNone/>
              <a:defRPr sz="2200" b="1">
                <a:solidFill>
                  <a:schemeClr val="accent6"/>
                </a:solidFill>
              </a:defRPr>
            </a:lvl1pPr>
          </a:lstStyle>
          <a:p>
            <a:pPr lvl="0"/>
            <a:r>
              <a:rPr lang="en-GB"/>
              <a:t>Insert title</a:t>
            </a:r>
          </a:p>
        </p:txBody>
      </p:sp>
      <p:sp>
        <p:nvSpPr>
          <p:cNvPr id="23" name="Text Placeholder 2">
            <a:extLst>
              <a:ext uri="{FF2B5EF4-FFF2-40B4-BE49-F238E27FC236}">
                <a16:creationId xmlns:a16="http://schemas.microsoft.com/office/drawing/2014/main" id="{0D443938-DE7C-934D-A74E-737FAD8DA310}"/>
              </a:ext>
            </a:extLst>
          </p:cNvPr>
          <p:cNvSpPr>
            <a:spLocks noGrp="1"/>
          </p:cNvSpPr>
          <p:nvPr>
            <p:ph type="body" sz="quarter" idx="20" hasCustomPrompt="1"/>
          </p:nvPr>
        </p:nvSpPr>
        <p:spPr>
          <a:xfrm>
            <a:off x="8367249" y="1891996"/>
            <a:ext cx="3348000" cy="684000"/>
          </a:xfrm>
        </p:spPr>
        <p:txBody>
          <a:bodyPr anchor="ctr"/>
          <a:lstStyle>
            <a:lvl1pPr algn="ctr">
              <a:buNone/>
              <a:defRPr sz="2200" b="1">
                <a:solidFill>
                  <a:schemeClr val="accent6"/>
                </a:solidFill>
              </a:defRPr>
            </a:lvl1pPr>
          </a:lstStyle>
          <a:p>
            <a:pPr lvl="0"/>
            <a:r>
              <a:rPr lang="en-GB"/>
              <a:t>Insert title</a:t>
            </a:r>
          </a:p>
        </p:txBody>
      </p:sp>
      <p:cxnSp>
        <p:nvCxnSpPr>
          <p:cNvPr id="15" name="Straight Connector 14">
            <a:extLst>
              <a:ext uri="{FF2B5EF4-FFF2-40B4-BE49-F238E27FC236}">
                <a16:creationId xmlns:a16="http://schemas.microsoft.com/office/drawing/2014/main" id="{4A771DDE-1512-B843-B134-FEA80857FC10}"/>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E58B1A-02A3-B84A-8BB1-27D19814EDBF}"/>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6" name="Picture 25" descr="Icon&#10;&#10;Description automatically generated with medium confidence">
            <a:extLst>
              <a:ext uri="{FF2B5EF4-FFF2-40B4-BE49-F238E27FC236}">
                <a16:creationId xmlns:a16="http://schemas.microsoft.com/office/drawing/2014/main" id="{9BE6F78B-EA71-AD4B-B9E8-A83A88C7A48A}"/>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3232207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XT Grid boxes, Titles 4UP +Intr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7">
            <a:extLst>
              <a:ext uri="{FF2B5EF4-FFF2-40B4-BE49-F238E27FC236}">
                <a16:creationId xmlns:a16="http://schemas.microsoft.com/office/drawing/2014/main" id="{BA897845-DFE8-7140-BE24-7AD33E02F2ED}"/>
              </a:ext>
            </a:extLst>
          </p:cNvPr>
          <p:cNvSpPr>
            <a:spLocks noGrp="1"/>
          </p:cNvSpPr>
          <p:nvPr>
            <p:ph type="body" sz="quarter" idx="13"/>
          </p:nvPr>
        </p:nvSpPr>
        <p:spPr>
          <a:xfrm>
            <a:off x="4310428" y="218501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2" name="Rectangle 11">
            <a:extLst>
              <a:ext uri="{FF2B5EF4-FFF2-40B4-BE49-F238E27FC236}">
                <a16:creationId xmlns:a16="http://schemas.microsoft.com/office/drawing/2014/main" id="{5E206611-9F04-2C46-95B1-573726492E29}"/>
              </a:ext>
            </a:extLst>
          </p:cNvPr>
          <p:cNvSpPr/>
          <p:nvPr userDrawn="1"/>
        </p:nvSpPr>
        <p:spPr>
          <a:xfrm>
            <a:off x="4310428" y="1285014"/>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9E4DF866-0267-6D4B-8CF4-FAFA97285DCA}"/>
              </a:ext>
            </a:extLst>
          </p:cNvPr>
          <p:cNvSpPr>
            <a:spLocks noGrp="1"/>
          </p:cNvSpPr>
          <p:nvPr>
            <p:ph type="body" sz="quarter" idx="14"/>
          </p:nvPr>
        </p:nvSpPr>
        <p:spPr>
          <a:xfrm>
            <a:off x="8264591" y="2186048"/>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4" name="Rectangle 13">
            <a:extLst>
              <a:ext uri="{FF2B5EF4-FFF2-40B4-BE49-F238E27FC236}">
                <a16:creationId xmlns:a16="http://schemas.microsoft.com/office/drawing/2014/main" id="{C737232C-EBE9-2647-917F-C7C76B087CA4}"/>
              </a:ext>
            </a:extLst>
          </p:cNvPr>
          <p:cNvSpPr/>
          <p:nvPr userDrawn="1"/>
        </p:nvSpPr>
        <p:spPr>
          <a:xfrm>
            <a:off x="8264591" y="1285014"/>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7">
            <a:extLst>
              <a:ext uri="{FF2B5EF4-FFF2-40B4-BE49-F238E27FC236}">
                <a16:creationId xmlns:a16="http://schemas.microsoft.com/office/drawing/2014/main" id="{B8ADAB78-EE5F-B741-8763-DEC022B42E15}"/>
              </a:ext>
            </a:extLst>
          </p:cNvPr>
          <p:cNvSpPr>
            <a:spLocks noGrp="1"/>
          </p:cNvSpPr>
          <p:nvPr>
            <p:ph type="body" sz="quarter" idx="17"/>
          </p:nvPr>
        </p:nvSpPr>
        <p:spPr>
          <a:xfrm>
            <a:off x="4310428" y="4746281"/>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6" name="Rectangle 15">
            <a:extLst>
              <a:ext uri="{FF2B5EF4-FFF2-40B4-BE49-F238E27FC236}">
                <a16:creationId xmlns:a16="http://schemas.microsoft.com/office/drawing/2014/main" id="{E29E7FE3-94A7-274E-9C79-62D4A777C7A5}"/>
              </a:ext>
            </a:extLst>
          </p:cNvPr>
          <p:cNvSpPr/>
          <p:nvPr userDrawn="1"/>
        </p:nvSpPr>
        <p:spPr>
          <a:xfrm>
            <a:off x="4310428" y="384628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7">
            <a:extLst>
              <a:ext uri="{FF2B5EF4-FFF2-40B4-BE49-F238E27FC236}">
                <a16:creationId xmlns:a16="http://schemas.microsoft.com/office/drawing/2014/main" id="{827DCFD9-112E-A945-955D-F67D14142C69}"/>
              </a:ext>
            </a:extLst>
          </p:cNvPr>
          <p:cNvSpPr>
            <a:spLocks noGrp="1"/>
          </p:cNvSpPr>
          <p:nvPr>
            <p:ph type="body" sz="quarter" idx="18"/>
          </p:nvPr>
        </p:nvSpPr>
        <p:spPr>
          <a:xfrm>
            <a:off x="8264591" y="4747441"/>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18" name="Rectangle 17">
            <a:extLst>
              <a:ext uri="{FF2B5EF4-FFF2-40B4-BE49-F238E27FC236}">
                <a16:creationId xmlns:a16="http://schemas.microsoft.com/office/drawing/2014/main" id="{70713629-27C4-A749-B40D-6E3D13CBC59F}"/>
              </a:ext>
            </a:extLst>
          </p:cNvPr>
          <p:cNvSpPr/>
          <p:nvPr userDrawn="1"/>
        </p:nvSpPr>
        <p:spPr>
          <a:xfrm>
            <a:off x="8272154" y="3849215"/>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ontent Placeholder 3">
            <a:extLst>
              <a:ext uri="{FF2B5EF4-FFF2-40B4-BE49-F238E27FC236}">
                <a16:creationId xmlns:a16="http://schemas.microsoft.com/office/drawing/2014/main" id="{EA0FBD3D-6E21-E549-967B-395F00EE1908}"/>
              </a:ext>
            </a:extLst>
          </p:cNvPr>
          <p:cNvSpPr>
            <a:spLocks noGrp="1"/>
          </p:cNvSpPr>
          <p:nvPr>
            <p:ph sz="quarter" idx="4294967295" hasCustomPrompt="1"/>
          </p:nvPr>
        </p:nvSpPr>
        <p:spPr>
          <a:xfrm>
            <a:off x="432000" y="1393014"/>
            <a:ext cx="3564001" cy="4865268"/>
          </a:xfrm>
        </p:spPr>
        <p:txBody>
          <a:bodyPr lIns="0" tIns="0" rIns="0" bIns="0"/>
          <a:lstStyle>
            <a:lvl1pPr marL="0" indent="0">
              <a:buNone/>
              <a:defRPr sz="2200"/>
            </a:lvl1pPr>
          </a:lstStyle>
          <a:p>
            <a:r>
              <a:rPr lang="en-GB"/>
              <a:t>Intro summary text goes here</a:t>
            </a:r>
          </a:p>
        </p:txBody>
      </p:sp>
      <p:sp>
        <p:nvSpPr>
          <p:cNvPr id="19" name="Title 1">
            <a:extLst>
              <a:ext uri="{FF2B5EF4-FFF2-40B4-BE49-F238E27FC236}">
                <a16:creationId xmlns:a16="http://schemas.microsoft.com/office/drawing/2014/main" id="{E8CEA5C8-040E-A042-A8BE-B661106C8E75}"/>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26" name="Text Placeholder 2">
            <a:extLst>
              <a:ext uri="{FF2B5EF4-FFF2-40B4-BE49-F238E27FC236}">
                <a16:creationId xmlns:a16="http://schemas.microsoft.com/office/drawing/2014/main" id="{F63E93DE-B0A0-E448-839F-EC15B688DA99}"/>
              </a:ext>
            </a:extLst>
          </p:cNvPr>
          <p:cNvSpPr>
            <a:spLocks noGrp="1"/>
          </p:cNvSpPr>
          <p:nvPr>
            <p:ph type="body" sz="quarter" idx="19" hasCustomPrompt="1"/>
          </p:nvPr>
        </p:nvSpPr>
        <p:spPr>
          <a:xfrm>
            <a:off x="4418428" y="1393014"/>
            <a:ext cx="3348000" cy="684000"/>
          </a:xfrm>
        </p:spPr>
        <p:txBody>
          <a:bodyPr anchor="ctr"/>
          <a:lstStyle>
            <a:lvl1pPr algn="ctr">
              <a:buNone/>
              <a:defRPr sz="2200" b="1">
                <a:solidFill>
                  <a:schemeClr val="accent6"/>
                </a:solidFill>
              </a:defRPr>
            </a:lvl1pPr>
          </a:lstStyle>
          <a:p>
            <a:pPr lvl="0"/>
            <a:r>
              <a:rPr lang="en-GB"/>
              <a:t>Insert title</a:t>
            </a:r>
          </a:p>
        </p:txBody>
      </p:sp>
      <p:sp>
        <p:nvSpPr>
          <p:cNvPr id="27" name="Text Placeholder 2">
            <a:extLst>
              <a:ext uri="{FF2B5EF4-FFF2-40B4-BE49-F238E27FC236}">
                <a16:creationId xmlns:a16="http://schemas.microsoft.com/office/drawing/2014/main" id="{8728E9EF-F5FD-C54D-A0C4-E79B3934E34F}"/>
              </a:ext>
            </a:extLst>
          </p:cNvPr>
          <p:cNvSpPr>
            <a:spLocks noGrp="1"/>
          </p:cNvSpPr>
          <p:nvPr>
            <p:ph type="body" sz="quarter" idx="20" hasCustomPrompt="1"/>
          </p:nvPr>
        </p:nvSpPr>
        <p:spPr>
          <a:xfrm>
            <a:off x="8372591" y="1394399"/>
            <a:ext cx="3348000" cy="684000"/>
          </a:xfrm>
        </p:spPr>
        <p:txBody>
          <a:bodyPr anchor="ctr"/>
          <a:lstStyle>
            <a:lvl1pPr algn="ctr">
              <a:buNone/>
              <a:defRPr sz="2200" b="1">
                <a:solidFill>
                  <a:schemeClr val="accent6"/>
                </a:solidFill>
              </a:defRPr>
            </a:lvl1pPr>
          </a:lstStyle>
          <a:p>
            <a:pPr lvl="0"/>
            <a:r>
              <a:rPr lang="en-GB"/>
              <a:t>Insert title</a:t>
            </a:r>
          </a:p>
        </p:txBody>
      </p:sp>
      <p:sp>
        <p:nvSpPr>
          <p:cNvPr id="28" name="Text Placeholder 2">
            <a:extLst>
              <a:ext uri="{FF2B5EF4-FFF2-40B4-BE49-F238E27FC236}">
                <a16:creationId xmlns:a16="http://schemas.microsoft.com/office/drawing/2014/main" id="{13CE4756-EA5A-644E-8E3C-7A8854117627}"/>
              </a:ext>
            </a:extLst>
          </p:cNvPr>
          <p:cNvSpPr>
            <a:spLocks noGrp="1"/>
          </p:cNvSpPr>
          <p:nvPr>
            <p:ph type="body" sz="quarter" idx="21" hasCustomPrompt="1"/>
          </p:nvPr>
        </p:nvSpPr>
        <p:spPr>
          <a:xfrm>
            <a:off x="4418428" y="3954281"/>
            <a:ext cx="3348000" cy="684000"/>
          </a:xfrm>
        </p:spPr>
        <p:txBody>
          <a:bodyPr anchor="ctr"/>
          <a:lstStyle>
            <a:lvl1pPr algn="ctr">
              <a:buNone/>
              <a:defRPr sz="2200" b="1">
                <a:solidFill>
                  <a:schemeClr val="accent6"/>
                </a:solidFill>
              </a:defRPr>
            </a:lvl1pPr>
          </a:lstStyle>
          <a:p>
            <a:pPr lvl="0"/>
            <a:r>
              <a:rPr lang="en-GB"/>
              <a:t>Insert title</a:t>
            </a:r>
          </a:p>
        </p:txBody>
      </p:sp>
      <p:sp>
        <p:nvSpPr>
          <p:cNvPr id="29" name="Text Placeholder 2">
            <a:extLst>
              <a:ext uri="{FF2B5EF4-FFF2-40B4-BE49-F238E27FC236}">
                <a16:creationId xmlns:a16="http://schemas.microsoft.com/office/drawing/2014/main" id="{A023CEAC-43CB-D349-B655-0C148109A5B5}"/>
              </a:ext>
            </a:extLst>
          </p:cNvPr>
          <p:cNvSpPr>
            <a:spLocks noGrp="1"/>
          </p:cNvSpPr>
          <p:nvPr>
            <p:ph type="body" sz="quarter" idx="22" hasCustomPrompt="1"/>
          </p:nvPr>
        </p:nvSpPr>
        <p:spPr>
          <a:xfrm>
            <a:off x="8380154" y="3954281"/>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0" name="Straight Connector 19">
            <a:extLst>
              <a:ext uri="{FF2B5EF4-FFF2-40B4-BE49-F238E27FC236}">
                <a16:creationId xmlns:a16="http://schemas.microsoft.com/office/drawing/2014/main" id="{1543BF51-B96F-4C4F-84EF-7CCF3D71F2CB}"/>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116781D-5A03-6141-8389-E5AB404ECD9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2" name="Picture 21" descr="Icon&#10;&#10;Description automatically generated with medium confidence">
            <a:extLst>
              <a:ext uri="{FF2B5EF4-FFF2-40B4-BE49-F238E27FC236}">
                <a16:creationId xmlns:a16="http://schemas.microsoft.com/office/drawing/2014/main" id="{E34C9174-5908-074F-BC59-43E5B65E12AD}"/>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2978841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XT Grid boxes, Titles 5UP">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2370978"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2370978" y="1113399"/>
            <a:ext cx="3564000" cy="899876"/>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6257024"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6257024" y="1090988"/>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32197"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7" name="Rectangle 26">
            <a:extLst>
              <a:ext uri="{FF2B5EF4-FFF2-40B4-BE49-F238E27FC236}">
                <a16:creationId xmlns:a16="http://schemas.microsoft.com/office/drawing/2014/main" id="{B5A7277B-59DD-844A-A364-77AED24CBAC1}"/>
              </a:ext>
            </a:extLst>
          </p:cNvPr>
          <p:cNvSpPr/>
          <p:nvPr userDrawn="1"/>
        </p:nvSpPr>
        <p:spPr>
          <a:xfrm>
            <a:off x="4339760" y="375104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9" name="Rectangle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itle 1">
            <a:extLst>
              <a:ext uri="{FF2B5EF4-FFF2-40B4-BE49-F238E27FC236}">
                <a16:creationId xmlns:a16="http://schemas.microsoft.com/office/drawing/2014/main" id="{D61316BA-3A2D-A349-8FD8-DEAD56529B8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4" name="Text Placeholder 2">
            <a:extLst>
              <a:ext uri="{FF2B5EF4-FFF2-40B4-BE49-F238E27FC236}">
                <a16:creationId xmlns:a16="http://schemas.microsoft.com/office/drawing/2014/main" id="{3EC696E9-078C-3E45-8DCD-5A562EAEB29A}"/>
              </a:ext>
            </a:extLst>
          </p:cNvPr>
          <p:cNvSpPr>
            <a:spLocks noGrp="1"/>
          </p:cNvSpPr>
          <p:nvPr>
            <p:ph type="body" sz="quarter" idx="24" hasCustomPrompt="1"/>
          </p:nvPr>
        </p:nvSpPr>
        <p:spPr>
          <a:xfrm>
            <a:off x="2478978" y="1228501"/>
            <a:ext cx="3348000" cy="684000"/>
          </a:xfrm>
        </p:spPr>
        <p:txBody>
          <a:bodyPr anchor="ctr"/>
          <a:lstStyle>
            <a:lvl1pPr algn="ctr">
              <a:buNone/>
              <a:defRPr sz="2200" b="1">
                <a:solidFill>
                  <a:schemeClr val="accent6"/>
                </a:solidFill>
              </a:defRPr>
            </a:lvl1pPr>
          </a:lstStyle>
          <a:p>
            <a:pPr lvl="0"/>
            <a:r>
              <a:rPr lang="en-GB"/>
              <a:t>Insert title</a:t>
            </a:r>
          </a:p>
        </p:txBody>
      </p:sp>
      <p:sp>
        <p:nvSpPr>
          <p:cNvPr id="35" name="Text Placeholder 2">
            <a:extLst>
              <a:ext uri="{FF2B5EF4-FFF2-40B4-BE49-F238E27FC236}">
                <a16:creationId xmlns:a16="http://schemas.microsoft.com/office/drawing/2014/main" id="{17258850-67A6-DA45-BCA6-3A1843C3D938}"/>
              </a:ext>
            </a:extLst>
          </p:cNvPr>
          <p:cNvSpPr>
            <a:spLocks noGrp="1"/>
          </p:cNvSpPr>
          <p:nvPr>
            <p:ph type="body" sz="quarter" idx="25" hasCustomPrompt="1"/>
          </p:nvPr>
        </p:nvSpPr>
        <p:spPr>
          <a:xfrm>
            <a:off x="6370431" y="1228501"/>
            <a:ext cx="3348000" cy="684000"/>
          </a:xfrm>
        </p:spPr>
        <p:txBody>
          <a:bodyPr anchor="ctr"/>
          <a:lstStyle>
            <a:lvl1pPr algn="ctr">
              <a:buNone/>
              <a:defRPr sz="2200" b="1">
                <a:solidFill>
                  <a:schemeClr val="accent6"/>
                </a:solidFill>
              </a:defRPr>
            </a:lvl1pPr>
          </a:lstStyle>
          <a:p>
            <a:pPr lvl="0"/>
            <a:r>
              <a:rPr lang="en-GB"/>
              <a:t>Insert title</a:t>
            </a:r>
          </a:p>
        </p:txBody>
      </p:sp>
      <p:sp>
        <p:nvSpPr>
          <p:cNvPr id="36" name="Text Placeholder 2">
            <a:extLst>
              <a:ext uri="{FF2B5EF4-FFF2-40B4-BE49-F238E27FC236}">
                <a16:creationId xmlns:a16="http://schemas.microsoft.com/office/drawing/2014/main" id="{89D36508-91C9-D341-BD22-8B7D09BC1DA2}"/>
              </a:ext>
            </a:extLst>
          </p:cNvPr>
          <p:cNvSpPr>
            <a:spLocks noGrp="1"/>
          </p:cNvSpPr>
          <p:nvPr>
            <p:ph type="body" sz="quarter" idx="26" hasCustomPrompt="1"/>
          </p:nvPr>
        </p:nvSpPr>
        <p:spPr>
          <a:xfrm>
            <a:off x="524490"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7" name="Text Placeholder 2">
            <a:extLst>
              <a:ext uri="{FF2B5EF4-FFF2-40B4-BE49-F238E27FC236}">
                <a16:creationId xmlns:a16="http://schemas.microsoft.com/office/drawing/2014/main" id="{5A46B0EB-2090-6B41-BC96-DD563B676CB0}"/>
              </a:ext>
            </a:extLst>
          </p:cNvPr>
          <p:cNvSpPr>
            <a:spLocks noGrp="1"/>
          </p:cNvSpPr>
          <p:nvPr>
            <p:ph type="body" sz="quarter" idx="27" hasCustomPrompt="1"/>
          </p:nvPr>
        </p:nvSpPr>
        <p:spPr>
          <a:xfrm>
            <a:off x="4460077"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8" name="Text Placeholder 2">
            <a:extLst>
              <a:ext uri="{FF2B5EF4-FFF2-40B4-BE49-F238E27FC236}">
                <a16:creationId xmlns:a16="http://schemas.microsoft.com/office/drawing/2014/main" id="{BDEAB9F2-4319-8F40-BA4F-1ED7E306385C}"/>
              </a:ext>
            </a:extLst>
          </p:cNvPr>
          <p:cNvSpPr>
            <a:spLocks noGrp="1"/>
          </p:cNvSpPr>
          <p:nvPr>
            <p:ph type="body" sz="quarter" idx="28" hasCustomPrompt="1"/>
          </p:nvPr>
        </p:nvSpPr>
        <p:spPr>
          <a:xfrm>
            <a:off x="8367249" y="3857267"/>
            <a:ext cx="3348000" cy="684000"/>
          </a:xfrm>
        </p:spPr>
        <p:txBody>
          <a:bodyPr anchor="ctr"/>
          <a:lstStyle>
            <a:lvl1pPr algn="ctr">
              <a:buNone/>
              <a:defRPr sz="2200" b="1">
                <a:solidFill>
                  <a:schemeClr val="accent6"/>
                </a:solidFill>
              </a:defRPr>
            </a:lvl1pPr>
          </a:lstStyle>
          <a:p>
            <a:pPr lvl="0"/>
            <a:r>
              <a:rPr lang="en-GB"/>
              <a:t>Insert title</a:t>
            </a:r>
          </a:p>
        </p:txBody>
      </p:sp>
      <p:cxnSp>
        <p:nvCxnSpPr>
          <p:cNvPr id="30" name="Straight Connector 29">
            <a:extLst>
              <a:ext uri="{FF2B5EF4-FFF2-40B4-BE49-F238E27FC236}">
                <a16:creationId xmlns:a16="http://schemas.microsoft.com/office/drawing/2014/main" id="{798358F4-A9E1-7A4C-9CA7-22BB843631C8}"/>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3BFC66-CD6B-7E4B-8089-7EA6B13C54A5}"/>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2" name="Picture 31" descr="Icon&#10;&#10;Description automatically generated with medium confidence">
            <a:extLst>
              <a:ext uri="{FF2B5EF4-FFF2-40B4-BE49-F238E27FC236}">
                <a16:creationId xmlns:a16="http://schemas.microsoft.com/office/drawing/2014/main" id="{218130D7-2894-ED49-AA05-28F96C4FB0C2}"/>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4127233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Grid boxes, Titles 6U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3">
            <a:extLst>
              <a:ext uri="{FF2B5EF4-FFF2-40B4-BE49-F238E27FC236}">
                <a16:creationId xmlns:a16="http://schemas.microsoft.com/office/drawing/2014/main" id="{B540671A-ED56-3548-A508-080ABBDB5E58}"/>
              </a:ext>
            </a:extLst>
          </p:cNvPr>
          <p:cNvSpPr/>
          <p:nvPr userDrawn="1"/>
        </p:nvSpPr>
        <p:spPr>
          <a:xfrm>
            <a:off x="412708"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0" name="Rectangle 19">
            <a:extLst>
              <a:ext uri="{FF2B5EF4-FFF2-40B4-BE49-F238E27FC236}">
                <a16:creationId xmlns:a16="http://schemas.microsoft.com/office/drawing/2014/main" id="{08FEBAA5-9C5F-2648-899B-9991822EBFF6}"/>
              </a:ext>
            </a:extLst>
          </p:cNvPr>
          <p:cNvSpPr/>
          <p:nvPr userDrawn="1"/>
        </p:nvSpPr>
        <p:spPr>
          <a:xfrm>
            <a:off x="4366871"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087999"/>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2" name="Rectangle 21">
            <a:extLst>
              <a:ext uri="{FF2B5EF4-FFF2-40B4-BE49-F238E27FC236}">
                <a16:creationId xmlns:a16="http://schemas.microsoft.com/office/drawing/2014/main" id="{9E7ED11E-4751-6140-AC11-8C5B88B96EE4}"/>
              </a:ext>
            </a:extLst>
          </p:cNvPr>
          <p:cNvSpPr/>
          <p:nvPr userDrawn="1"/>
        </p:nvSpPr>
        <p:spPr>
          <a:xfrm>
            <a:off x="8259249" y="1188000"/>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66871"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7" name="Rectangle 26">
            <a:extLst>
              <a:ext uri="{FF2B5EF4-FFF2-40B4-BE49-F238E27FC236}">
                <a16:creationId xmlns:a16="http://schemas.microsoft.com/office/drawing/2014/main" id="{B5A7277B-59DD-844A-A364-77AED24CBAC1}"/>
              </a:ext>
            </a:extLst>
          </p:cNvPr>
          <p:cNvSpPr/>
          <p:nvPr userDrawn="1"/>
        </p:nvSpPr>
        <p:spPr>
          <a:xfrm>
            <a:off x="4374434" y="3752201"/>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29" name="Rectangle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
            <a:extLst>
              <a:ext uri="{FF2B5EF4-FFF2-40B4-BE49-F238E27FC236}">
                <a16:creationId xmlns:a16="http://schemas.microsoft.com/office/drawing/2014/main" id="{5FEA82EC-5F70-2C43-B773-938E8FCB9FD7}"/>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1" name="Text Placeholder 2">
            <a:extLst>
              <a:ext uri="{FF2B5EF4-FFF2-40B4-BE49-F238E27FC236}">
                <a16:creationId xmlns:a16="http://schemas.microsoft.com/office/drawing/2014/main" id="{B9F8E112-B1EA-6542-A337-A038C269AD7A}"/>
              </a:ext>
            </a:extLst>
          </p:cNvPr>
          <p:cNvSpPr>
            <a:spLocks noGrp="1"/>
          </p:cNvSpPr>
          <p:nvPr>
            <p:ph type="body" sz="quarter" idx="19" hasCustomPrompt="1"/>
          </p:nvPr>
        </p:nvSpPr>
        <p:spPr>
          <a:xfrm>
            <a:off x="520708"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32" name="Text Placeholder 2">
            <a:extLst>
              <a:ext uri="{FF2B5EF4-FFF2-40B4-BE49-F238E27FC236}">
                <a16:creationId xmlns:a16="http://schemas.microsoft.com/office/drawing/2014/main" id="{C36E8D2E-4AD7-3342-855A-6E726FEDA399}"/>
              </a:ext>
            </a:extLst>
          </p:cNvPr>
          <p:cNvSpPr>
            <a:spLocks noGrp="1"/>
          </p:cNvSpPr>
          <p:nvPr>
            <p:ph type="body" sz="quarter" idx="20" hasCustomPrompt="1"/>
          </p:nvPr>
        </p:nvSpPr>
        <p:spPr>
          <a:xfrm>
            <a:off x="4482434"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35" name="Text Placeholder 2">
            <a:extLst>
              <a:ext uri="{FF2B5EF4-FFF2-40B4-BE49-F238E27FC236}">
                <a16:creationId xmlns:a16="http://schemas.microsoft.com/office/drawing/2014/main" id="{24380DA1-D506-154B-828B-630201A38F0E}"/>
              </a:ext>
            </a:extLst>
          </p:cNvPr>
          <p:cNvSpPr>
            <a:spLocks noGrp="1"/>
          </p:cNvSpPr>
          <p:nvPr>
            <p:ph type="body" sz="quarter" idx="21" hasCustomPrompt="1"/>
          </p:nvPr>
        </p:nvSpPr>
        <p:spPr>
          <a:xfrm>
            <a:off x="8367249"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37" name="Text Placeholder 2">
            <a:extLst>
              <a:ext uri="{FF2B5EF4-FFF2-40B4-BE49-F238E27FC236}">
                <a16:creationId xmlns:a16="http://schemas.microsoft.com/office/drawing/2014/main" id="{EEF0A95D-85EC-7E4C-87ED-A15257D0B02D}"/>
              </a:ext>
            </a:extLst>
          </p:cNvPr>
          <p:cNvSpPr>
            <a:spLocks noGrp="1"/>
          </p:cNvSpPr>
          <p:nvPr>
            <p:ph type="body" sz="quarter" idx="22" hasCustomPrompt="1"/>
          </p:nvPr>
        </p:nvSpPr>
        <p:spPr>
          <a:xfrm>
            <a:off x="520708"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8" name="Text Placeholder 2">
            <a:extLst>
              <a:ext uri="{FF2B5EF4-FFF2-40B4-BE49-F238E27FC236}">
                <a16:creationId xmlns:a16="http://schemas.microsoft.com/office/drawing/2014/main" id="{9B38F8DE-42A5-1243-AE49-5247BD816757}"/>
              </a:ext>
            </a:extLst>
          </p:cNvPr>
          <p:cNvSpPr>
            <a:spLocks noGrp="1"/>
          </p:cNvSpPr>
          <p:nvPr>
            <p:ph type="body" sz="quarter" idx="23" hasCustomPrompt="1"/>
          </p:nvPr>
        </p:nvSpPr>
        <p:spPr>
          <a:xfrm>
            <a:off x="4482434"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9" name="Text Placeholder 2">
            <a:extLst>
              <a:ext uri="{FF2B5EF4-FFF2-40B4-BE49-F238E27FC236}">
                <a16:creationId xmlns:a16="http://schemas.microsoft.com/office/drawing/2014/main" id="{C4DB68FB-4DB7-1741-9BB7-E3E914ECFD46}"/>
              </a:ext>
            </a:extLst>
          </p:cNvPr>
          <p:cNvSpPr>
            <a:spLocks noGrp="1"/>
          </p:cNvSpPr>
          <p:nvPr>
            <p:ph type="body" sz="quarter" idx="24" hasCustomPrompt="1"/>
          </p:nvPr>
        </p:nvSpPr>
        <p:spPr>
          <a:xfrm>
            <a:off x="8367249" y="3857267"/>
            <a:ext cx="3348000" cy="684000"/>
          </a:xfrm>
        </p:spPr>
        <p:txBody>
          <a:bodyPr anchor="ctr"/>
          <a:lstStyle>
            <a:lvl1pPr algn="ctr">
              <a:buNone/>
              <a:defRPr sz="2200" b="1">
                <a:solidFill>
                  <a:schemeClr val="accent6"/>
                </a:solidFill>
              </a:defRPr>
            </a:lvl1pPr>
          </a:lstStyle>
          <a:p>
            <a:pPr lvl="0"/>
            <a:r>
              <a:rPr lang="en-GB"/>
              <a:t>Insert title</a:t>
            </a:r>
          </a:p>
        </p:txBody>
      </p:sp>
      <p:cxnSp>
        <p:nvCxnSpPr>
          <p:cNvPr id="33" name="Straight Connector 32">
            <a:extLst>
              <a:ext uri="{FF2B5EF4-FFF2-40B4-BE49-F238E27FC236}">
                <a16:creationId xmlns:a16="http://schemas.microsoft.com/office/drawing/2014/main" id="{26625452-5CD7-0E44-92B8-E7064AE6AC53}"/>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C03302-9DA8-744E-AE94-FF1801AB2637}"/>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descr="Icon&#10;&#10;Description automatically generated with medium confidence">
            <a:extLst>
              <a:ext uri="{FF2B5EF4-FFF2-40B4-BE49-F238E27FC236}">
                <a16:creationId xmlns:a16="http://schemas.microsoft.com/office/drawing/2014/main" id="{939DAE31-B862-0C4F-A835-1B6A23B4C974}"/>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837881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Full pag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3656E6-FF78-F94F-8811-84EB59CAC3BF}"/>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Picture Placeholder 6">
            <a:extLst>
              <a:ext uri="{FF2B5EF4-FFF2-40B4-BE49-F238E27FC236}">
                <a16:creationId xmlns:a16="http://schemas.microsoft.com/office/drawing/2014/main" id="{82522558-9EFB-4BAA-9B27-3CE888AC5272}"/>
              </a:ext>
            </a:extLst>
          </p:cNvPr>
          <p:cNvSpPr>
            <a:spLocks noGrp="1"/>
          </p:cNvSpPr>
          <p:nvPr>
            <p:ph type="pic" sz="quarter" idx="10" hasCustomPrompt="1"/>
          </p:nvPr>
        </p:nvSpPr>
        <p:spPr>
          <a:xfrm>
            <a:off x="0" y="0"/>
            <a:ext cx="12192000" cy="6858000"/>
          </a:xfrm>
          <a:prstGeom prst="rect">
            <a:avLst/>
          </a:prstGeom>
        </p:spPr>
        <p:txBody>
          <a:bodyPr tIns="2340000"/>
          <a:lstStyle>
            <a:lvl1pPr algn="ctr">
              <a:buNone/>
              <a:defRPr/>
            </a:lvl1pPr>
          </a:lstStyle>
          <a:p>
            <a:r>
              <a:rPr lang="en-GB"/>
              <a:t>Click on image icon in centre to insert a photo</a:t>
            </a:r>
            <a:br>
              <a:rPr lang="en-GB"/>
            </a:br>
            <a:r>
              <a:rPr lang="en-GB"/>
              <a:t>(don’t forget to add Alt Text to image)</a:t>
            </a:r>
          </a:p>
        </p:txBody>
      </p:sp>
    </p:spTree>
    <p:extLst>
      <p:ext uri="{BB962C8B-B14F-4D97-AF65-F5344CB8AC3E}">
        <p14:creationId xmlns:p14="http://schemas.microsoft.com/office/powerpoint/2010/main" val="2632895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blu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537224" y="720488"/>
            <a:ext cx="865108"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537224" y="1314156"/>
            <a:ext cx="7503849" cy="3466727"/>
          </a:xfrm>
          <a:prstGeom prst="rect">
            <a:avLst/>
          </a:prstGeom>
        </p:spPr>
        <p:txBody>
          <a:bodyPr>
            <a:noAutofit/>
          </a:bodyPr>
          <a:lstStyle>
            <a:lvl1pPr marL="288000" indent="-288000" algn="l">
              <a:buNone/>
              <a:defRPr sz="4200" b="1">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left aligned text over multiple lines. Try to keep</a:t>
            </a:r>
            <a:br>
              <a:rPr lang="en-GB"/>
            </a:br>
            <a:r>
              <a:rPr lang="en-GB"/>
              <a:t>it to four lines if </a:t>
            </a:r>
            <a:r>
              <a:rPr lang="en-GB" err="1"/>
              <a:t>poss</a:t>
            </a:r>
            <a:r>
              <a:rPr lang="en-GB"/>
              <a:t> or five lines max.”</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828000" y="4780883"/>
            <a:ext cx="7503849" cy="896938"/>
          </a:xfrm>
          <a:prstGeom prst="rect">
            <a:avLst/>
          </a:prstGeom>
        </p:spPr>
        <p:txBody>
          <a:bodyPr/>
          <a:lstStyle>
            <a:lvl1pPr marL="0" indent="0" algn="l">
              <a:buNone/>
              <a:defRPr b="1">
                <a:solidFill>
                  <a:schemeClr val="bg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cxnSp>
        <p:nvCxnSpPr>
          <p:cNvPr id="8" name="Straight Connector 7">
            <a:extLst>
              <a:ext uri="{FF2B5EF4-FFF2-40B4-BE49-F238E27FC236}">
                <a16:creationId xmlns:a16="http://schemas.microsoft.com/office/drawing/2014/main" id="{B43FE3F0-85CD-934D-A3A3-CF2B78D73A35}"/>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with medium confidence">
            <a:extLst>
              <a:ext uri="{FF2B5EF4-FFF2-40B4-BE49-F238E27FC236}">
                <a16:creationId xmlns:a16="http://schemas.microsoft.com/office/drawing/2014/main" id="{B9B7EF50-8B86-BC4E-88BA-F489FBF93064}"/>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2412778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Quote and image 1">
    <p:spTree>
      <p:nvGrpSpPr>
        <p:cNvPr id="1" name=""/>
        <p:cNvGrpSpPr/>
        <p:nvPr/>
      </p:nvGrpSpPr>
      <p:grpSpPr>
        <a:xfrm>
          <a:off x="0" y="0"/>
          <a:ext cx="0" cy="0"/>
          <a:chOff x="0" y="0"/>
          <a:chExt cx="0" cy="0"/>
        </a:xfrm>
      </p:grpSpPr>
      <p:sp>
        <p:nvSpPr>
          <p:cNvPr id="16" name="Hexagon 3">
            <a:extLst>
              <a:ext uri="{FF2B5EF4-FFF2-40B4-BE49-F238E27FC236}">
                <a16:creationId xmlns:a16="http://schemas.microsoft.com/office/drawing/2014/main" id="{916CD9E2-0E59-E54B-A342-1439CC94F98C}"/>
              </a:ext>
            </a:extLst>
          </p:cNvPr>
          <p:cNvSpPr/>
          <p:nvPr userDrawn="1"/>
        </p:nvSpPr>
        <p:spPr>
          <a:xfrm rot="16200000">
            <a:off x="-605612" y="596720"/>
            <a:ext cx="6864922" cy="5671482"/>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566227 w 6872006"/>
              <a:gd name="connsiteY3" fmla="*/ 325796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1210"/>
              <a:gd name="connsiteX1" fmla="*/ 0 w 6872006"/>
              <a:gd name="connsiteY1" fmla="*/ 0 h 5661210"/>
              <a:gd name="connsiteX2" fmla="*/ 6872006 w 6872006"/>
              <a:gd name="connsiteY2" fmla="*/ 5938 h 5661210"/>
              <a:gd name="connsiteX3" fmla="*/ 6861860 w 6872006"/>
              <a:gd name="connsiteY3" fmla="*/ 3443591 h 5661210"/>
              <a:gd name="connsiteX4" fmla="*/ 4973453 w 6872006"/>
              <a:gd name="connsiteY4" fmla="*/ 5089632 h 5661210"/>
              <a:gd name="connsiteX5" fmla="*/ 1300348 w 6872006"/>
              <a:gd name="connsiteY5" fmla="*/ 5661210 h 5661210"/>
              <a:gd name="connsiteX6" fmla="*/ 4209 w 6872006"/>
              <a:gd name="connsiteY6" fmla="*/ 3462966 h 5661210"/>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462966 h 5667148"/>
              <a:gd name="connsiteX0" fmla="*/ 4209 w 6872006"/>
              <a:gd name="connsiteY0" fmla="*/ 3861727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861727 h 5667148"/>
              <a:gd name="connsiteX0" fmla="*/ 0 w 6889363"/>
              <a:gd name="connsiteY0" fmla="*/ 3844474 h 5667148"/>
              <a:gd name="connsiteX1" fmla="*/ 17357 w 6889363"/>
              <a:gd name="connsiteY1" fmla="*/ 0 h 5667148"/>
              <a:gd name="connsiteX2" fmla="*/ 6889363 w 6889363"/>
              <a:gd name="connsiteY2" fmla="*/ 5938 h 5667148"/>
              <a:gd name="connsiteX3" fmla="*/ 6879217 w 6889363"/>
              <a:gd name="connsiteY3" fmla="*/ 3443591 h 5667148"/>
              <a:gd name="connsiteX4" fmla="*/ 5588952 w 6889363"/>
              <a:gd name="connsiteY4" fmla="*/ 5667148 h 5667148"/>
              <a:gd name="connsiteX5" fmla="*/ 1035823 w 6889363"/>
              <a:gd name="connsiteY5" fmla="*/ 5661210 h 5667148"/>
              <a:gd name="connsiteX6" fmla="*/ 0 w 6889363"/>
              <a:gd name="connsiteY6" fmla="*/ 3844474 h 5667148"/>
              <a:gd name="connsiteX0" fmla="*/ 0 w 6910929"/>
              <a:gd name="connsiteY0" fmla="*/ 3831537 h 5667148"/>
              <a:gd name="connsiteX1" fmla="*/ 38923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31537 h 5667148"/>
              <a:gd name="connsiteX1" fmla="*/ 13042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25962 h 5661573"/>
              <a:gd name="connsiteX1" fmla="*/ 7423 w 6910929"/>
              <a:gd name="connsiteY1" fmla="*/ 0 h 5661573"/>
              <a:gd name="connsiteX2" fmla="*/ 6910929 w 6910929"/>
              <a:gd name="connsiteY2" fmla="*/ 363 h 5661573"/>
              <a:gd name="connsiteX3" fmla="*/ 6900783 w 6910929"/>
              <a:gd name="connsiteY3" fmla="*/ 3438016 h 5661573"/>
              <a:gd name="connsiteX4" fmla="*/ 5610518 w 6910929"/>
              <a:gd name="connsiteY4" fmla="*/ 5661573 h 5661573"/>
              <a:gd name="connsiteX5" fmla="*/ 1057389 w 6910929"/>
              <a:gd name="connsiteY5" fmla="*/ 5655635 h 5661573"/>
              <a:gd name="connsiteX6" fmla="*/ 0 w 6910929"/>
              <a:gd name="connsiteY6" fmla="*/ 3825962 h 5661573"/>
              <a:gd name="connsiteX0" fmla="*/ 56137 w 6967066"/>
              <a:gd name="connsiteY0" fmla="*/ 3832564 h 5668175"/>
              <a:gd name="connsiteX1" fmla="*/ 352 w 6967066"/>
              <a:gd name="connsiteY1" fmla="*/ 0 h 5668175"/>
              <a:gd name="connsiteX2" fmla="*/ 6967066 w 6967066"/>
              <a:gd name="connsiteY2" fmla="*/ 6965 h 5668175"/>
              <a:gd name="connsiteX3" fmla="*/ 6956920 w 6967066"/>
              <a:gd name="connsiteY3" fmla="*/ 3444618 h 5668175"/>
              <a:gd name="connsiteX4" fmla="*/ 5666655 w 6967066"/>
              <a:gd name="connsiteY4" fmla="*/ 5668175 h 5668175"/>
              <a:gd name="connsiteX5" fmla="*/ 1113526 w 6967066"/>
              <a:gd name="connsiteY5" fmla="*/ 5662237 h 5668175"/>
              <a:gd name="connsiteX6" fmla="*/ 56137 w 6967066"/>
              <a:gd name="connsiteY6" fmla="*/ 3832564 h 5668175"/>
              <a:gd name="connsiteX0" fmla="*/ 0 w 6910929"/>
              <a:gd name="connsiteY0" fmla="*/ 3825599 h 5661210"/>
              <a:gd name="connsiteX1" fmla="*/ 44012 w 6910929"/>
              <a:gd name="connsiteY1" fmla="*/ 45852 h 5661210"/>
              <a:gd name="connsiteX2" fmla="*/ 6910929 w 6910929"/>
              <a:gd name="connsiteY2" fmla="*/ 0 h 5661210"/>
              <a:gd name="connsiteX3" fmla="*/ 6900783 w 6910929"/>
              <a:gd name="connsiteY3" fmla="*/ 3437653 h 5661210"/>
              <a:gd name="connsiteX4" fmla="*/ 5610518 w 6910929"/>
              <a:gd name="connsiteY4" fmla="*/ 5661210 h 5661210"/>
              <a:gd name="connsiteX5" fmla="*/ 1057389 w 6910929"/>
              <a:gd name="connsiteY5" fmla="*/ 5655272 h 5661210"/>
              <a:gd name="connsiteX6" fmla="*/ 0 w 6910929"/>
              <a:gd name="connsiteY6" fmla="*/ 3825599 h 5661210"/>
              <a:gd name="connsiteX0" fmla="*/ 996 w 6911925"/>
              <a:gd name="connsiteY0" fmla="*/ 3829263 h 5664874"/>
              <a:gd name="connsiteX1" fmla="*/ 1763 w 6911925"/>
              <a:gd name="connsiteY1" fmla="*/ 0 h 5664874"/>
              <a:gd name="connsiteX2" fmla="*/ 6911925 w 6911925"/>
              <a:gd name="connsiteY2" fmla="*/ 3664 h 5664874"/>
              <a:gd name="connsiteX3" fmla="*/ 6901779 w 6911925"/>
              <a:gd name="connsiteY3" fmla="*/ 3441317 h 5664874"/>
              <a:gd name="connsiteX4" fmla="*/ 5611514 w 6911925"/>
              <a:gd name="connsiteY4" fmla="*/ 5664874 h 5664874"/>
              <a:gd name="connsiteX5" fmla="*/ 1058385 w 6911925"/>
              <a:gd name="connsiteY5" fmla="*/ 5658936 h 5664874"/>
              <a:gd name="connsiteX6" fmla="*/ 996 w 6911925"/>
              <a:gd name="connsiteY6" fmla="*/ 3829263 h 5664874"/>
              <a:gd name="connsiteX0" fmla="*/ 3982 w 6914911"/>
              <a:gd name="connsiteY0" fmla="*/ 3835865 h 5671476"/>
              <a:gd name="connsiteX1" fmla="*/ 1421 w 6914911"/>
              <a:gd name="connsiteY1" fmla="*/ 0 h 5671476"/>
              <a:gd name="connsiteX2" fmla="*/ 6914911 w 6914911"/>
              <a:gd name="connsiteY2" fmla="*/ 10266 h 5671476"/>
              <a:gd name="connsiteX3" fmla="*/ 6904765 w 6914911"/>
              <a:gd name="connsiteY3" fmla="*/ 3447919 h 5671476"/>
              <a:gd name="connsiteX4" fmla="*/ 5614500 w 6914911"/>
              <a:gd name="connsiteY4" fmla="*/ 5671476 h 5671476"/>
              <a:gd name="connsiteX5" fmla="*/ 1061371 w 6914911"/>
              <a:gd name="connsiteY5" fmla="*/ 5665538 h 5671476"/>
              <a:gd name="connsiteX6" fmla="*/ 3982 w 6914911"/>
              <a:gd name="connsiteY6" fmla="*/ 3835865 h 5671476"/>
              <a:gd name="connsiteX0" fmla="*/ 3982 w 6904765"/>
              <a:gd name="connsiteY0" fmla="*/ 3835865 h 5671476"/>
              <a:gd name="connsiteX1" fmla="*/ 1421 w 6904765"/>
              <a:gd name="connsiteY1" fmla="*/ 0 h 5671476"/>
              <a:gd name="connsiteX2" fmla="*/ 6815114 w 6904765"/>
              <a:gd name="connsiteY2" fmla="*/ 49879 h 5671476"/>
              <a:gd name="connsiteX3" fmla="*/ 6904765 w 6904765"/>
              <a:gd name="connsiteY3" fmla="*/ 3447919 h 5671476"/>
              <a:gd name="connsiteX4" fmla="*/ 5614500 w 6904765"/>
              <a:gd name="connsiteY4" fmla="*/ 5671476 h 5671476"/>
              <a:gd name="connsiteX5" fmla="*/ 1061371 w 6904765"/>
              <a:gd name="connsiteY5" fmla="*/ 5665538 h 5671476"/>
              <a:gd name="connsiteX6" fmla="*/ 3982 w 6904765"/>
              <a:gd name="connsiteY6" fmla="*/ 3835865 h 5671476"/>
              <a:gd name="connsiteX0" fmla="*/ 3982 w 6914914"/>
              <a:gd name="connsiteY0" fmla="*/ 3835865 h 5671476"/>
              <a:gd name="connsiteX1" fmla="*/ 1421 w 6914914"/>
              <a:gd name="connsiteY1" fmla="*/ 0 h 5671476"/>
              <a:gd name="connsiteX2" fmla="*/ 6914914 w 6914914"/>
              <a:gd name="connsiteY2" fmla="*/ 6965 h 5671476"/>
              <a:gd name="connsiteX3" fmla="*/ 6904765 w 6914914"/>
              <a:gd name="connsiteY3" fmla="*/ 3447919 h 5671476"/>
              <a:gd name="connsiteX4" fmla="*/ 5614500 w 6914914"/>
              <a:gd name="connsiteY4" fmla="*/ 5671476 h 5671476"/>
              <a:gd name="connsiteX5" fmla="*/ 1061371 w 6914914"/>
              <a:gd name="connsiteY5" fmla="*/ 5665538 h 5671476"/>
              <a:gd name="connsiteX6" fmla="*/ 3982 w 6914914"/>
              <a:gd name="connsiteY6" fmla="*/ 3835865 h 5671476"/>
              <a:gd name="connsiteX0" fmla="*/ 3982 w 6917563"/>
              <a:gd name="connsiteY0" fmla="*/ 3835865 h 5671476"/>
              <a:gd name="connsiteX1" fmla="*/ 1421 w 6917563"/>
              <a:gd name="connsiteY1" fmla="*/ 0 h 5671476"/>
              <a:gd name="connsiteX2" fmla="*/ 6914914 w 6917563"/>
              <a:gd name="connsiteY2" fmla="*/ 696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3982 w 6917563"/>
              <a:gd name="connsiteY0" fmla="*/ 3835865 h 5671476"/>
              <a:gd name="connsiteX1" fmla="*/ 1421 w 6917563"/>
              <a:gd name="connsiteY1" fmla="*/ 0 h 5671476"/>
              <a:gd name="connsiteX2" fmla="*/ 6914917 w 6917563"/>
              <a:gd name="connsiteY2" fmla="*/ 61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61713 w 6917905"/>
              <a:gd name="connsiteY5" fmla="*/ 5665538 h 5671476"/>
              <a:gd name="connsiteX6" fmla="*/ 998 w 6917905"/>
              <a:gd name="connsiteY6" fmla="*/ 3862276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45081 w 6917905"/>
              <a:gd name="connsiteY5" fmla="*/ 5668839 h 5671476"/>
              <a:gd name="connsiteX6" fmla="*/ 998 w 6917905"/>
              <a:gd name="connsiteY6" fmla="*/ 3862276 h 5671476"/>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511718 w 6917905"/>
              <a:gd name="connsiteY4" fmla="*/ 5588948 h 5668839"/>
              <a:gd name="connsiteX5" fmla="*/ 1045081 w 6917905"/>
              <a:gd name="connsiteY5" fmla="*/ 5668839 h 5668839"/>
              <a:gd name="connsiteX6" fmla="*/ 998 w 6917905"/>
              <a:gd name="connsiteY6" fmla="*/ 3862276 h 5668839"/>
              <a:gd name="connsiteX0" fmla="*/ 998 w 6917905"/>
              <a:gd name="connsiteY0" fmla="*/ 3862276 h 5674780"/>
              <a:gd name="connsiteX1" fmla="*/ 1763 w 6917905"/>
              <a:gd name="connsiteY1" fmla="*/ 0 h 5674780"/>
              <a:gd name="connsiteX2" fmla="*/ 6915259 w 6917905"/>
              <a:gd name="connsiteY2" fmla="*/ 615 h 5674780"/>
              <a:gd name="connsiteX3" fmla="*/ 6917905 w 6917905"/>
              <a:gd name="connsiteY3" fmla="*/ 3435219 h 5674780"/>
              <a:gd name="connsiteX4" fmla="*/ 5614843 w 6917905"/>
              <a:gd name="connsiteY4" fmla="*/ 5674780 h 5674780"/>
              <a:gd name="connsiteX5" fmla="*/ 1045081 w 6917905"/>
              <a:gd name="connsiteY5" fmla="*/ 5668839 h 5674780"/>
              <a:gd name="connsiteX6" fmla="*/ 998 w 6917905"/>
              <a:gd name="connsiteY6" fmla="*/ 3862276 h 5674780"/>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608190 w 6917905"/>
              <a:gd name="connsiteY4" fmla="*/ 5645070 h 5668839"/>
              <a:gd name="connsiteX5" fmla="*/ 1045081 w 6917905"/>
              <a:gd name="connsiteY5" fmla="*/ 5668839 h 5668839"/>
              <a:gd name="connsiteX6" fmla="*/ 998 w 6917905"/>
              <a:gd name="connsiteY6" fmla="*/ 3862276 h 5668839"/>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45081 w 6917905"/>
              <a:gd name="connsiteY5" fmla="*/ 5668839 h 5671482"/>
              <a:gd name="connsiteX6" fmla="*/ 998 w 6917905"/>
              <a:gd name="connsiteY6" fmla="*/ 3862276 h 5671482"/>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38428 w 6917905"/>
              <a:gd name="connsiteY5" fmla="*/ 5668839 h 5671482"/>
              <a:gd name="connsiteX6" fmla="*/ 998 w 6917905"/>
              <a:gd name="connsiteY6" fmla="*/ 3862276 h 56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7905" h="5671482">
                <a:moveTo>
                  <a:pt x="998" y="3862276"/>
                </a:moveTo>
                <a:cubicBezTo>
                  <a:pt x="6784" y="2580785"/>
                  <a:pt x="-4023" y="1281491"/>
                  <a:pt x="1763" y="0"/>
                </a:cubicBezTo>
                <a:lnTo>
                  <a:pt x="6915259" y="615"/>
                </a:lnTo>
                <a:lnTo>
                  <a:pt x="6917905" y="3435219"/>
                </a:lnTo>
                <a:lnTo>
                  <a:pt x="5614844" y="5671482"/>
                </a:lnTo>
                <a:lnTo>
                  <a:pt x="1038428" y="5668839"/>
                </a:lnTo>
                <a:lnTo>
                  <a:pt x="998" y="38622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516181"/>
            <a:ext cx="86510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612000" y="1926629"/>
            <a:ext cx="4428148" cy="3001565"/>
          </a:xfrm>
          <a:prstGeom prst="rect">
            <a:avLst/>
          </a:prstGeom>
        </p:spPr>
        <p:txBody>
          <a:bodyPr>
            <a:noAutofit/>
          </a:bodyPr>
          <a:lstStyle>
            <a:lvl1pPr marL="216000" indent="-216000">
              <a:buNone/>
              <a:defRPr sz="3000" b="1">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	quote text here, quote text here, quote text here, keep it short across 6 lines maximum”</a:t>
            </a: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2" name="Text Placeholder 3">
            <a:extLst>
              <a:ext uri="{FF2B5EF4-FFF2-40B4-BE49-F238E27FC236}">
                <a16:creationId xmlns:a16="http://schemas.microsoft.com/office/drawing/2014/main" id="{F67D0940-0539-6748-8933-42C057C16893}"/>
              </a:ext>
            </a:extLst>
          </p:cNvPr>
          <p:cNvSpPr>
            <a:spLocks noGrp="1"/>
          </p:cNvSpPr>
          <p:nvPr>
            <p:ph type="body" sz="quarter" idx="16" hasCustomPrompt="1"/>
          </p:nvPr>
        </p:nvSpPr>
        <p:spPr>
          <a:xfrm>
            <a:off x="612775" y="604838"/>
            <a:ext cx="3217820" cy="508000"/>
          </a:xfrm>
        </p:spPr>
        <p:txBody>
          <a:bodyPr lIns="0" tIns="0" rIns="0" bIns="0"/>
          <a:lstStyle>
            <a:lvl1pPr>
              <a:buNone/>
              <a:defRPr sz="2400" b="1">
                <a:solidFill>
                  <a:schemeClr val="bg1"/>
                </a:solidFill>
              </a:defRPr>
            </a:lvl1pPr>
          </a:lstStyle>
          <a:p>
            <a:pPr lvl="0"/>
            <a:r>
              <a:rPr lang="en-GB"/>
              <a:t>Heading label</a:t>
            </a:r>
          </a:p>
        </p:txBody>
      </p:sp>
      <p:sp>
        <p:nvSpPr>
          <p:cNvPr id="13" name="Picture Placeholder 16">
            <a:extLst>
              <a:ext uri="{FF2B5EF4-FFF2-40B4-BE49-F238E27FC236}">
                <a16:creationId xmlns:a16="http://schemas.microsoft.com/office/drawing/2014/main" id="{8A3B3361-5B72-AD44-B591-39B52A66477C}"/>
              </a:ext>
            </a:extLst>
          </p:cNvPr>
          <p:cNvSpPr>
            <a:spLocks noGrp="1"/>
          </p:cNvSpPr>
          <p:nvPr>
            <p:ph type="pic" sz="quarter" idx="15" hasCustomPrompt="1"/>
          </p:nvPr>
        </p:nvSpPr>
        <p:spPr>
          <a:xfrm>
            <a:off x="3302000" y="-3175"/>
            <a:ext cx="8890000" cy="6861175"/>
          </a:xfrm>
          <a:custGeom>
            <a:avLst/>
            <a:gdLst>
              <a:gd name="connsiteX0" fmla="*/ 0 w 8890000"/>
              <a:gd name="connsiteY0" fmla="*/ 0 h 6861175"/>
              <a:gd name="connsiteX1" fmla="*/ 8890000 w 8890000"/>
              <a:gd name="connsiteY1" fmla="*/ 0 h 6861175"/>
              <a:gd name="connsiteX2" fmla="*/ 8890000 w 8890000"/>
              <a:gd name="connsiteY2" fmla="*/ 6861175 h 6861175"/>
              <a:gd name="connsiteX3" fmla="*/ 561739 w 8890000"/>
              <a:gd name="connsiteY3" fmla="*/ 6861175 h 6861175"/>
              <a:gd name="connsiteX4" fmla="*/ 2362512 w 8890000"/>
              <a:gd name="connsiteY4" fmla="*/ 5834990 h 6861175"/>
              <a:gd name="connsiteX5" fmla="*/ 2365155 w 8890000"/>
              <a:gd name="connsiteY5" fmla="*/ 1293624 h 6861175"/>
              <a:gd name="connsiteX6" fmla="*/ 128892 w 8890000"/>
              <a:gd name="connsiteY6" fmla="*/ 543 h 6861175"/>
              <a:gd name="connsiteX7" fmla="*/ 0 w 8890000"/>
              <a:gd name="connsiteY7" fmla="*/ 642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0000" h="6861175">
                <a:moveTo>
                  <a:pt x="0" y="0"/>
                </a:moveTo>
                <a:lnTo>
                  <a:pt x="8890000" y="0"/>
                </a:lnTo>
                <a:lnTo>
                  <a:pt x="8890000" y="6861175"/>
                </a:lnTo>
                <a:lnTo>
                  <a:pt x="561739" y="6861175"/>
                </a:lnTo>
                <a:lnTo>
                  <a:pt x="2362512" y="5834990"/>
                </a:lnTo>
                <a:lnTo>
                  <a:pt x="2365155" y="1293624"/>
                </a:lnTo>
                <a:lnTo>
                  <a:pt x="128892" y="543"/>
                </a:lnTo>
                <a:lnTo>
                  <a:pt x="0" y="642"/>
                </a:lnTo>
                <a:close/>
              </a:path>
            </a:pathLst>
          </a:custGeom>
        </p:spPr>
        <p:txBody>
          <a:bodyPr wrap="square" lIns="2160000" tIns="720000" rIns="1080000" bIns="2880000" anchor="ctr">
            <a:noAutofit/>
          </a:bodyPr>
          <a:lstStyle>
            <a:lvl1pPr algn="ctr">
              <a:buNone/>
              <a:defRPr/>
            </a:lvl1pPr>
          </a:lstStyle>
          <a:p>
            <a:r>
              <a:rPr lang="en-GB"/>
              <a:t>Click on icon to insert image (include Alt Text)</a:t>
            </a:r>
          </a:p>
        </p:txBody>
      </p:sp>
      <p:cxnSp>
        <p:nvCxnSpPr>
          <p:cNvPr id="15" name="Straight Connector 14">
            <a:extLst>
              <a:ext uri="{FF2B5EF4-FFF2-40B4-BE49-F238E27FC236}">
                <a16:creationId xmlns:a16="http://schemas.microsoft.com/office/drawing/2014/main" id="{AC4ABA19-0923-6048-96C5-6288C9B57DFC}"/>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7" name="Picture 16" descr="Icon&#10;&#10;Description automatically generated with medium confidence">
            <a:extLst>
              <a:ext uri="{FF2B5EF4-FFF2-40B4-BE49-F238E27FC236}">
                <a16:creationId xmlns:a16="http://schemas.microsoft.com/office/drawing/2014/main" id="{F32FB357-A035-8345-AAC3-F6D4FBC9FEB4}"/>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2719736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uote and image 2">
    <p:spTree>
      <p:nvGrpSpPr>
        <p:cNvPr id="1" name=""/>
        <p:cNvGrpSpPr/>
        <p:nvPr/>
      </p:nvGrpSpPr>
      <p:grpSpPr>
        <a:xfrm>
          <a:off x="0" y="0"/>
          <a:ext cx="0" cy="0"/>
          <a:chOff x="0" y="0"/>
          <a:chExt cx="0" cy="0"/>
        </a:xfrm>
      </p:grpSpPr>
      <p:sp>
        <p:nvSpPr>
          <p:cNvPr id="16" name="Hexagon 3">
            <a:extLst>
              <a:ext uri="{FF2B5EF4-FFF2-40B4-BE49-F238E27FC236}">
                <a16:creationId xmlns:a16="http://schemas.microsoft.com/office/drawing/2014/main" id="{76BD5EE1-3E1C-3F40-B887-1FDDC729A5D1}"/>
              </a:ext>
            </a:extLst>
          </p:cNvPr>
          <p:cNvSpPr/>
          <p:nvPr userDrawn="1"/>
        </p:nvSpPr>
        <p:spPr>
          <a:xfrm rot="16200000">
            <a:off x="-605612" y="596720"/>
            <a:ext cx="6864922" cy="5671482"/>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566227 w 6872006"/>
              <a:gd name="connsiteY3" fmla="*/ 325796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1210"/>
              <a:gd name="connsiteX1" fmla="*/ 0 w 6872006"/>
              <a:gd name="connsiteY1" fmla="*/ 0 h 5661210"/>
              <a:gd name="connsiteX2" fmla="*/ 6872006 w 6872006"/>
              <a:gd name="connsiteY2" fmla="*/ 5938 h 5661210"/>
              <a:gd name="connsiteX3" fmla="*/ 6861860 w 6872006"/>
              <a:gd name="connsiteY3" fmla="*/ 3443591 h 5661210"/>
              <a:gd name="connsiteX4" fmla="*/ 4973453 w 6872006"/>
              <a:gd name="connsiteY4" fmla="*/ 5089632 h 5661210"/>
              <a:gd name="connsiteX5" fmla="*/ 1300348 w 6872006"/>
              <a:gd name="connsiteY5" fmla="*/ 5661210 h 5661210"/>
              <a:gd name="connsiteX6" fmla="*/ 4209 w 6872006"/>
              <a:gd name="connsiteY6" fmla="*/ 3462966 h 5661210"/>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462966 h 5667148"/>
              <a:gd name="connsiteX0" fmla="*/ 4209 w 6872006"/>
              <a:gd name="connsiteY0" fmla="*/ 3861727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861727 h 5667148"/>
              <a:gd name="connsiteX0" fmla="*/ 0 w 6889363"/>
              <a:gd name="connsiteY0" fmla="*/ 3844474 h 5667148"/>
              <a:gd name="connsiteX1" fmla="*/ 17357 w 6889363"/>
              <a:gd name="connsiteY1" fmla="*/ 0 h 5667148"/>
              <a:gd name="connsiteX2" fmla="*/ 6889363 w 6889363"/>
              <a:gd name="connsiteY2" fmla="*/ 5938 h 5667148"/>
              <a:gd name="connsiteX3" fmla="*/ 6879217 w 6889363"/>
              <a:gd name="connsiteY3" fmla="*/ 3443591 h 5667148"/>
              <a:gd name="connsiteX4" fmla="*/ 5588952 w 6889363"/>
              <a:gd name="connsiteY4" fmla="*/ 5667148 h 5667148"/>
              <a:gd name="connsiteX5" fmla="*/ 1035823 w 6889363"/>
              <a:gd name="connsiteY5" fmla="*/ 5661210 h 5667148"/>
              <a:gd name="connsiteX6" fmla="*/ 0 w 6889363"/>
              <a:gd name="connsiteY6" fmla="*/ 3844474 h 5667148"/>
              <a:gd name="connsiteX0" fmla="*/ 0 w 6910929"/>
              <a:gd name="connsiteY0" fmla="*/ 3831537 h 5667148"/>
              <a:gd name="connsiteX1" fmla="*/ 38923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31537 h 5667148"/>
              <a:gd name="connsiteX1" fmla="*/ 13042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25962 h 5661573"/>
              <a:gd name="connsiteX1" fmla="*/ 7423 w 6910929"/>
              <a:gd name="connsiteY1" fmla="*/ 0 h 5661573"/>
              <a:gd name="connsiteX2" fmla="*/ 6910929 w 6910929"/>
              <a:gd name="connsiteY2" fmla="*/ 363 h 5661573"/>
              <a:gd name="connsiteX3" fmla="*/ 6900783 w 6910929"/>
              <a:gd name="connsiteY3" fmla="*/ 3438016 h 5661573"/>
              <a:gd name="connsiteX4" fmla="*/ 5610518 w 6910929"/>
              <a:gd name="connsiteY4" fmla="*/ 5661573 h 5661573"/>
              <a:gd name="connsiteX5" fmla="*/ 1057389 w 6910929"/>
              <a:gd name="connsiteY5" fmla="*/ 5655635 h 5661573"/>
              <a:gd name="connsiteX6" fmla="*/ 0 w 6910929"/>
              <a:gd name="connsiteY6" fmla="*/ 3825962 h 5661573"/>
              <a:gd name="connsiteX0" fmla="*/ 56137 w 6967066"/>
              <a:gd name="connsiteY0" fmla="*/ 3832564 h 5668175"/>
              <a:gd name="connsiteX1" fmla="*/ 352 w 6967066"/>
              <a:gd name="connsiteY1" fmla="*/ 0 h 5668175"/>
              <a:gd name="connsiteX2" fmla="*/ 6967066 w 6967066"/>
              <a:gd name="connsiteY2" fmla="*/ 6965 h 5668175"/>
              <a:gd name="connsiteX3" fmla="*/ 6956920 w 6967066"/>
              <a:gd name="connsiteY3" fmla="*/ 3444618 h 5668175"/>
              <a:gd name="connsiteX4" fmla="*/ 5666655 w 6967066"/>
              <a:gd name="connsiteY4" fmla="*/ 5668175 h 5668175"/>
              <a:gd name="connsiteX5" fmla="*/ 1113526 w 6967066"/>
              <a:gd name="connsiteY5" fmla="*/ 5662237 h 5668175"/>
              <a:gd name="connsiteX6" fmla="*/ 56137 w 6967066"/>
              <a:gd name="connsiteY6" fmla="*/ 3832564 h 5668175"/>
              <a:gd name="connsiteX0" fmla="*/ 0 w 6910929"/>
              <a:gd name="connsiteY0" fmla="*/ 3825599 h 5661210"/>
              <a:gd name="connsiteX1" fmla="*/ 44012 w 6910929"/>
              <a:gd name="connsiteY1" fmla="*/ 45852 h 5661210"/>
              <a:gd name="connsiteX2" fmla="*/ 6910929 w 6910929"/>
              <a:gd name="connsiteY2" fmla="*/ 0 h 5661210"/>
              <a:gd name="connsiteX3" fmla="*/ 6900783 w 6910929"/>
              <a:gd name="connsiteY3" fmla="*/ 3437653 h 5661210"/>
              <a:gd name="connsiteX4" fmla="*/ 5610518 w 6910929"/>
              <a:gd name="connsiteY4" fmla="*/ 5661210 h 5661210"/>
              <a:gd name="connsiteX5" fmla="*/ 1057389 w 6910929"/>
              <a:gd name="connsiteY5" fmla="*/ 5655272 h 5661210"/>
              <a:gd name="connsiteX6" fmla="*/ 0 w 6910929"/>
              <a:gd name="connsiteY6" fmla="*/ 3825599 h 5661210"/>
              <a:gd name="connsiteX0" fmla="*/ 996 w 6911925"/>
              <a:gd name="connsiteY0" fmla="*/ 3829263 h 5664874"/>
              <a:gd name="connsiteX1" fmla="*/ 1763 w 6911925"/>
              <a:gd name="connsiteY1" fmla="*/ 0 h 5664874"/>
              <a:gd name="connsiteX2" fmla="*/ 6911925 w 6911925"/>
              <a:gd name="connsiteY2" fmla="*/ 3664 h 5664874"/>
              <a:gd name="connsiteX3" fmla="*/ 6901779 w 6911925"/>
              <a:gd name="connsiteY3" fmla="*/ 3441317 h 5664874"/>
              <a:gd name="connsiteX4" fmla="*/ 5611514 w 6911925"/>
              <a:gd name="connsiteY4" fmla="*/ 5664874 h 5664874"/>
              <a:gd name="connsiteX5" fmla="*/ 1058385 w 6911925"/>
              <a:gd name="connsiteY5" fmla="*/ 5658936 h 5664874"/>
              <a:gd name="connsiteX6" fmla="*/ 996 w 6911925"/>
              <a:gd name="connsiteY6" fmla="*/ 3829263 h 5664874"/>
              <a:gd name="connsiteX0" fmla="*/ 3982 w 6914911"/>
              <a:gd name="connsiteY0" fmla="*/ 3835865 h 5671476"/>
              <a:gd name="connsiteX1" fmla="*/ 1421 w 6914911"/>
              <a:gd name="connsiteY1" fmla="*/ 0 h 5671476"/>
              <a:gd name="connsiteX2" fmla="*/ 6914911 w 6914911"/>
              <a:gd name="connsiteY2" fmla="*/ 10266 h 5671476"/>
              <a:gd name="connsiteX3" fmla="*/ 6904765 w 6914911"/>
              <a:gd name="connsiteY3" fmla="*/ 3447919 h 5671476"/>
              <a:gd name="connsiteX4" fmla="*/ 5614500 w 6914911"/>
              <a:gd name="connsiteY4" fmla="*/ 5671476 h 5671476"/>
              <a:gd name="connsiteX5" fmla="*/ 1061371 w 6914911"/>
              <a:gd name="connsiteY5" fmla="*/ 5665538 h 5671476"/>
              <a:gd name="connsiteX6" fmla="*/ 3982 w 6914911"/>
              <a:gd name="connsiteY6" fmla="*/ 3835865 h 5671476"/>
              <a:gd name="connsiteX0" fmla="*/ 3982 w 6904765"/>
              <a:gd name="connsiteY0" fmla="*/ 3835865 h 5671476"/>
              <a:gd name="connsiteX1" fmla="*/ 1421 w 6904765"/>
              <a:gd name="connsiteY1" fmla="*/ 0 h 5671476"/>
              <a:gd name="connsiteX2" fmla="*/ 6815114 w 6904765"/>
              <a:gd name="connsiteY2" fmla="*/ 49879 h 5671476"/>
              <a:gd name="connsiteX3" fmla="*/ 6904765 w 6904765"/>
              <a:gd name="connsiteY3" fmla="*/ 3447919 h 5671476"/>
              <a:gd name="connsiteX4" fmla="*/ 5614500 w 6904765"/>
              <a:gd name="connsiteY4" fmla="*/ 5671476 h 5671476"/>
              <a:gd name="connsiteX5" fmla="*/ 1061371 w 6904765"/>
              <a:gd name="connsiteY5" fmla="*/ 5665538 h 5671476"/>
              <a:gd name="connsiteX6" fmla="*/ 3982 w 6904765"/>
              <a:gd name="connsiteY6" fmla="*/ 3835865 h 5671476"/>
              <a:gd name="connsiteX0" fmla="*/ 3982 w 6914914"/>
              <a:gd name="connsiteY0" fmla="*/ 3835865 h 5671476"/>
              <a:gd name="connsiteX1" fmla="*/ 1421 w 6914914"/>
              <a:gd name="connsiteY1" fmla="*/ 0 h 5671476"/>
              <a:gd name="connsiteX2" fmla="*/ 6914914 w 6914914"/>
              <a:gd name="connsiteY2" fmla="*/ 6965 h 5671476"/>
              <a:gd name="connsiteX3" fmla="*/ 6904765 w 6914914"/>
              <a:gd name="connsiteY3" fmla="*/ 3447919 h 5671476"/>
              <a:gd name="connsiteX4" fmla="*/ 5614500 w 6914914"/>
              <a:gd name="connsiteY4" fmla="*/ 5671476 h 5671476"/>
              <a:gd name="connsiteX5" fmla="*/ 1061371 w 6914914"/>
              <a:gd name="connsiteY5" fmla="*/ 5665538 h 5671476"/>
              <a:gd name="connsiteX6" fmla="*/ 3982 w 6914914"/>
              <a:gd name="connsiteY6" fmla="*/ 3835865 h 5671476"/>
              <a:gd name="connsiteX0" fmla="*/ 3982 w 6917563"/>
              <a:gd name="connsiteY0" fmla="*/ 3835865 h 5671476"/>
              <a:gd name="connsiteX1" fmla="*/ 1421 w 6917563"/>
              <a:gd name="connsiteY1" fmla="*/ 0 h 5671476"/>
              <a:gd name="connsiteX2" fmla="*/ 6914914 w 6917563"/>
              <a:gd name="connsiteY2" fmla="*/ 696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3982 w 6917563"/>
              <a:gd name="connsiteY0" fmla="*/ 3835865 h 5671476"/>
              <a:gd name="connsiteX1" fmla="*/ 1421 w 6917563"/>
              <a:gd name="connsiteY1" fmla="*/ 0 h 5671476"/>
              <a:gd name="connsiteX2" fmla="*/ 6914917 w 6917563"/>
              <a:gd name="connsiteY2" fmla="*/ 61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61713 w 6917905"/>
              <a:gd name="connsiteY5" fmla="*/ 5665538 h 5671476"/>
              <a:gd name="connsiteX6" fmla="*/ 998 w 6917905"/>
              <a:gd name="connsiteY6" fmla="*/ 3862276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45081 w 6917905"/>
              <a:gd name="connsiteY5" fmla="*/ 5668839 h 5671476"/>
              <a:gd name="connsiteX6" fmla="*/ 998 w 6917905"/>
              <a:gd name="connsiteY6" fmla="*/ 3862276 h 5671476"/>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511718 w 6917905"/>
              <a:gd name="connsiteY4" fmla="*/ 5588948 h 5668839"/>
              <a:gd name="connsiteX5" fmla="*/ 1045081 w 6917905"/>
              <a:gd name="connsiteY5" fmla="*/ 5668839 h 5668839"/>
              <a:gd name="connsiteX6" fmla="*/ 998 w 6917905"/>
              <a:gd name="connsiteY6" fmla="*/ 3862276 h 5668839"/>
              <a:gd name="connsiteX0" fmla="*/ 998 w 6917905"/>
              <a:gd name="connsiteY0" fmla="*/ 3862276 h 5674780"/>
              <a:gd name="connsiteX1" fmla="*/ 1763 w 6917905"/>
              <a:gd name="connsiteY1" fmla="*/ 0 h 5674780"/>
              <a:gd name="connsiteX2" fmla="*/ 6915259 w 6917905"/>
              <a:gd name="connsiteY2" fmla="*/ 615 h 5674780"/>
              <a:gd name="connsiteX3" fmla="*/ 6917905 w 6917905"/>
              <a:gd name="connsiteY3" fmla="*/ 3435219 h 5674780"/>
              <a:gd name="connsiteX4" fmla="*/ 5614843 w 6917905"/>
              <a:gd name="connsiteY4" fmla="*/ 5674780 h 5674780"/>
              <a:gd name="connsiteX5" fmla="*/ 1045081 w 6917905"/>
              <a:gd name="connsiteY5" fmla="*/ 5668839 h 5674780"/>
              <a:gd name="connsiteX6" fmla="*/ 998 w 6917905"/>
              <a:gd name="connsiteY6" fmla="*/ 3862276 h 5674780"/>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608190 w 6917905"/>
              <a:gd name="connsiteY4" fmla="*/ 5645070 h 5668839"/>
              <a:gd name="connsiteX5" fmla="*/ 1045081 w 6917905"/>
              <a:gd name="connsiteY5" fmla="*/ 5668839 h 5668839"/>
              <a:gd name="connsiteX6" fmla="*/ 998 w 6917905"/>
              <a:gd name="connsiteY6" fmla="*/ 3862276 h 5668839"/>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45081 w 6917905"/>
              <a:gd name="connsiteY5" fmla="*/ 5668839 h 5671482"/>
              <a:gd name="connsiteX6" fmla="*/ 998 w 6917905"/>
              <a:gd name="connsiteY6" fmla="*/ 3862276 h 5671482"/>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38428 w 6917905"/>
              <a:gd name="connsiteY5" fmla="*/ 5668839 h 5671482"/>
              <a:gd name="connsiteX6" fmla="*/ 998 w 6917905"/>
              <a:gd name="connsiteY6" fmla="*/ 3862276 h 56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7905" h="5671482">
                <a:moveTo>
                  <a:pt x="998" y="3862276"/>
                </a:moveTo>
                <a:cubicBezTo>
                  <a:pt x="6784" y="2580785"/>
                  <a:pt x="-4023" y="1281491"/>
                  <a:pt x="1763" y="0"/>
                </a:cubicBezTo>
                <a:lnTo>
                  <a:pt x="6915259" y="615"/>
                </a:lnTo>
                <a:lnTo>
                  <a:pt x="6917905" y="3435219"/>
                </a:lnTo>
                <a:lnTo>
                  <a:pt x="5614844" y="5671482"/>
                </a:lnTo>
                <a:lnTo>
                  <a:pt x="1038428" y="5668839"/>
                </a:lnTo>
                <a:lnTo>
                  <a:pt x="998" y="3862276"/>
                </a:lnTo>
                <a:close/>
              </a:path>
            </a:pathLst>
          </a:custGeom>
          <a:solidFill>
            <a:srgbClr val="FAE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516181"/>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612774" y="1926629"/>
            <a:ext cx="4428148" cy="3001565"/>
          </a:xfrm>
          <a:prstGeom prst="rect">
            <a:avLst/>
          </a:prstGeom>
        </p:spPr>
        <p:txBody>
          <a:bodyPr lIns="0" tIns="0" rIns="0" bIns="0">
            <a:noAutofit/>
          </a:bodyPr>
          <a:lstStyle>
            <a:lvl1pPr marL="216000" indent="-216000">
              <a:buNone/>
              <a:defRPr sz="3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	quote text here, quote text here, quote text here, keep it short across 6 lines maximum”</a:t>
            </a: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Picture Placeholder 16">
            <a:extLst>
              <a:ext uri="{FF2B5EF4-FFF2-40B4-BE49-F238E27FC236}">
                <a16:creationId xmlns:a16="http://schemas.microsoft.com/office/drawing/2014/main" id="{91FA0591-6C50-4042-A2CC-243B5CAE5316}"/>
              </a:ext>
            </a:extLst>
          </p:cNvPr>
          <p:cNvSpPr>
            <a:spLocks noGrp="1"/>
          </p:cNvSpPr>
          <p:nvPr>
            <p:ph type="pic" sz="quarter" idx="15" hasCustomPrompt="1"/>
          </p:nvPr>
        </p:nvSpPr>
        <p:spPr>
          <a:xfrm>
            <a:off x="3302000" y="-3175"/>
            <a:ext cx="8890000" cy="6861175"/>
          </a:xfrm>
          <a:custGeom>
            <a:avLst/>
            <a:gdLst>
              <a:gd name="connsiteX0" fmla="*/ 0 w 8890000"/>
              <a:gd name="connsiteY0" fmla="*/ 0 h 6861175"/>
              <a:gd name="connsiteX1" fmla="*/ 8890000 w 8890000"/>
              <a:gd name="connsiteY1" fmla="*/ 0 h 6861175"/>
              <a:gd name="connsiteX2" fmla="*/ 8890000 w 8890000"/>
              <a:gd name="connsiteY2" fmla="*/ 6861175 h 6861175"/>
              <a:gd name="connsiteX3" fmla="*/ 561739 w 8890000"/>
              <a:gd name="connsiteY3" fmla="*/ 6861175 h 6861175"/>
              <a:gd name="connsiteX4" fmla="*/ 2362512 w 8890000"/>
              <a:gd name="connsiteY4" fmla="*/ 5834990 h 6861175"/>
              <a:gd name="connsiteX5" fmla="*/ 2365155 w 8890000"/>
              <a:gd name="connsiteY5" fmla="*/ 1293624 h 6861175"/>
              <a:gd name="connsiteX6" fmla="*/ 128892 w 8890000"/>
              <a:gd name="connsiteY6" fmla="*/ 543 h 6861175"/>
              <a:gd name="connsiteX7" fmla="*/ 0 w 8890000"/>
              <a:gd name="connsiteY7" fmla="*/ 642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0000" h="6861175">
                <a:moveTo>
                  <a:pt x="0" y="0"/>
                </a:moveTo>
                <a:lnTo>
                  <a:pt x="8890000" y="0"/>
                </a:lnTo>
                <a:lnTo>
                  <a:pt x="8890000" y="6861175"/>
                </a:lnTo>
                <a:lnTo>
                  <a:pt x="561739" y="6861175"/>
                </a:lnTo>
                <a:lnTo>
                  <a:pt x="2362512" y="5834990"/>
                </a:lnTo>
                <a:lnTo>
                  <a:pt x="2365155" y="1293624"/>
                </a:lnTo>
                <a:lnTo>
                  <a:pt x="128892" y="543"/>
                </a:lnTo>
                <a:lnTo>
                  <a:pt x="0" y="642"/>
                </a:lnTo>
                <a:close/>
              </a:path>
            </a:pathLst>
          </a:custGeom>
        </p:spPr>
        <p:txBody>
          <a:bodyPr wrap="square" lIns="2160000" tIns="720000" rIns="1080000" bIns="2880000" anchor="ctr">
            <a:noAutofit/>
          </a:bodyPr>
          <a:lstStyle>
            <a:lvl1pPr algn="ctr">
              <a:buNone/>
              <a:defRPr/>
            </a:lvl1pPr>
          </a:lstStyle>
          <a:p>
            <a:r>
              <a:rPr lang="en-GB"/>
              <a:t>Click on icon to insert image (include Alt Text)</a:t>
            </a:r>
          </a:p>
        </p:txBody>
      </p:sp>
      <p:sp>
        <p:nvSpPr>
          <p:cNvPr id="12" name="Text Placeholder 3">
            <a:extLst>
              <a:ext uri="{FF2B5EF4-FFF2-40B4-BE49-F238E27FC236}">
                <a16:creationId xmlns:a16="http://schemas.microsoft.com/office/drawing/2014/main" id="{43CB6BF9-1102-B546-83EC-2B6828263C83}"/>
              </a:ext>
            </a:extLst>
          </p:cNvPr>
          <p:cNvSpPr>
            <a:spLocks noGrp="1"/>
          </p:cNvSpPr>
          <p:nvPr>
            <p:ph type="body" sz="quarter" idx="16" hasCustomPrompt="1"/>
          </p:nvPr>
        </p:nvSpPr>
        <p:spPr>
          <a:xfrm>
            <a:off x="612775" y="604838"/>
            <a:ext cx="3217820" cy="508000"/>
          </a:xfrm>
        </p:spPr>
        <p:txBody>
          <a:bodyPr lIns="0" tIns="0" rIns="0" bIns="0"/>
          <a:lstStyle>
            <a:lvl1pPr>
              <a:buNone/>
              <a:defRPr sz="2400" b="1">
                <a:solidFill>
                  <a:schemeClr val="tx1"/>
                </a:solidFill>
              </a:defRPr>
            </a:lvl1pPr>
          </a:lstStyle>
          <a:p>
            <a:pPr lvl="0"/>
            <a:r>
              <a:rPr lang="en-GB"/>
              <a:t>Heading label</a:t>
            </a:r>
          </a:p>
        </p:txBody>
      </p:sp>
      <p:pic>
        <p:nvPicPr>
          <p:cNvPr id="15" name="Picture 14" descr="Icon&#10;&#10;Description automatically generated with medium confidence">
            <a:extLst>
              <a:ext uri="{FF2B5EF4-FFF2-40B4-BE49-F238E27FC236}">
                <a16:creationId xmlns:a16="http://schemas.microsoft.com/office/drawing/2014/main" id="{460B1737-DB51-6F40-8E3E-CF01D40DFD79}"/>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8" name="Straight Connector 17">
            <a:extLst>
              <a:ext uri="{FF2B5EF4-FFF2-40B4-BE49-F238E27FC236}">
                <a16:creationId xmlns:a16="http://schemas.microsoft.com/office/drawing/2014/main" id="{977B53F8-01E1-954B-99C6-BA26E4095E6B}"/>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34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Heading, content, basic text one 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Content Placeholder 2"/>
          <p:cNvSpPr>
            <a:spLocks noGrp="1"/>
          </p:cNvSpPr>
          <p:nvPr>
            <p:ph idx="1" hasCustomPrompt="1"/>
          </p:nvPr>
        </p:nvSpPr>
        <p:spPr>
          <a:xfrm>
            <a:off x="412708" y="2106000"/>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6" name="Straight Connector 5">
            <a:extLst>
              <a:ext uri="{FF2B5EF4-FFF2-40B4-BE49-F238E27FC236}">
                <a16:creationId xmlns:a16="http://schemas.microsoft.com/office/drawing/2014/main" id="{CDCA3D7C-EA8C-5A4E-9010-4AC84C6EA52F}"/>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91C7AB-7F8B-2041-80C3-EE781F24EB9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with medium confidence">
            <a:extLst>
              <a:ext uri="{FF2B5EF4-FFF2-40B4-BE49-F238E27FC236}">
                <a16:creationId xmlns:a16="http://schemas.microsoft.com/office/drawing/2014/main" id="{25B76462-9988-504D-BEEB-4D901B000C19}"/>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2766456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and image 3">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02B2AFD7-4763-4945-98B2-A61CB49D6A22}"/>
              </a:ext>
            </a:extLst>
          </p:cNvPr>
          <p:cNvSpPr/>
          <p:nvPr userDrawn="1"/>
        </p:nvSpPr>
        <p:spPr>
          <a:xfrm rot="5400000">
            <a:off x="5926744" y="595440"/>
            <a:ext cx="6866053" cy="5669837"/>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176088 w 6872006"/>
              <a:gd name="connsiteY0" fmla="*/ 3346088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176088 w 6872006"/>
              <a:gd name="connsiteY6" fmla="*/ 3346088 h 5667148"/>
              <a:gd name="connsiteX0" fmla="*/ 0 w 6874673"/>
              <a:gd name="connsiteY0" fmla="*/ 3469841 h 5667148"/>
              <a:gd name="connsiteX1" fmla="*/ 2667 w 6874673"/>
              <a:gd name="connsiteY1" fmla="*/ 0 h 5667148"/>
              <a:gd name="connsiteX2" fmla="*/ 6874673 w 6874673"/>
              <a:gd name="connsiteY2" fmla="*/ 5938 h 5667148"/>
              <a:gd name="connsiteX3" fmla="*/ 6864527 w 6874673"/>
              <a:gd name="connsiteY3" fmla="*/ 3890478 h 5667148"/>
              <a:gd name="connsiteX4" fmla="*/ 5863020 w 6874673"/>
              <a:gd name="connsiteY4" fmla="*/ 5667148 h 5667148"/>
              <a:gd name="connsiteX5" fmla="*/ 1303015 w 6874673"/>
              <a:gd name="connsiteY5" fmla="*/ 5661210 h 5667148"/>
              <a:gd name="connsiteX6" fmla="*/ 0 w 6874673"/>
              <a:gd name="connsiteY6" fmla="*/ 3469841 h 5667148"/>
              <a:gd name="connsiteX0" fmla="*/ 0 w 6864527"/>
              <a:gd name="connsiteY0" fmla="*/ 3469841 h 5667148"/>
              <a:gd name="connsiteX1" fmla="*/ 2667 w 6864527"/>
              <a:gd name="connsiteY1" fmla="*/ 0 h 5667148"/>
              <a:gd name="connsiteX2" fmla="*/ 6809978 w 6864527"/>
              <a:gd name="connsiteY2" fmla="*/ 87889 h 5667148"/>
              <a:gd name="connsiteX3" fmla="*/ 6864527 w 6864527"/>
              <a:gd name="connsiteY3" fmla="*/ 3890478 h 5667148"/>
              <a:gd name="connsiteX4" fmla="*/ 5863020 w 6864527"/>
              <a:gd name="connsiteY4" fmla="*/ 5667148 h 5667148"/>
              <a:gd name="connsiteX5" fmla="*/ 1303015 w 6864527"/>
              <a:gd name="connsiteY5" fmla="*/ 5661210 h 5667148"/>
              <a:gd name="connsiteX6" fmla="*/ 0 w 6864527"/>
              <a:gd name="connsiteY6" fmla="*/ 3469841 h 5667148"/>
              <a:gd name="connsiteX0" fmla="*/ 0 w 6866053"/>
              <a:gd name="connsiteY0" fmla="*/ 3472530 h 5669837"/>
              <a:gd name="connsiteX1" fmla="*/ 2667 w 6866053"/>
              <a:gd name="connsiteY1" fmla="*/ 2689 h 5669837"/>
              <a:gd name="connsiteX2" fmla="*/ 6866053 w 6866053"/>
              <a:gd name="connsiteY2" fmla="*/ 0 h 5669837"/>
              <a:gd name="connsiteX3" fmla="*/ 6864527 w 6866053"/>
              <a:gd name="connsiteY3" fmla="*/ 3893167 h 5669837"/>
              <a:gd name="connsiteX4" fmla="*/ 5863020 w 6866053"/>
              <a:gd name="connsiteY4" fmla="*/ 5669837 h 5669837"/>
              <a:gd name="connsiteX5" fmla="*/ 1303015 w 6866053"/>
              <a:gd name="connsiteY5" fmla="*/ 5663899 h 5669837"/>
              <a:gd name="connsiteX6" fmla="*/ 0 w 6866053"/>
              <a:gd name="connsiteY6" fmla="*/ 3472530 h 566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053" h="5669837">
                <a:moveTo>
                  <a:pt x="0" y="3472530"/>
                </a:moveTo>
                <a:lnTo>
                  <a:pt x="2667" y="2689"/>
                </a:lnTo>
                <a:lnTo>
                  <a:pt x="6866053" y="0"/>
                </a:lnTo>
                <a:cubicBezTo>
                  <a:pt x="6865544" y="1297722"/>
                  <a:pt x="6865036" y="2595445"/>
                  <a:pt x="6864527" y="3893167"/>
                </a:cubicBezTo>
                <a:lnTo>
                  <a:pt x="5863020" y="5669837"/>
                </a:lnTo>
                <a:lnTo>
                  <a:pt x="1303015" y="5663899"/>
                </a:lnTo>
                <a:lnTo>
                  <a:pt x="0" y="3472530"/>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FDB5F59B-0C3D-DF40-B199-A44391FFF98F}"/>
              </a:ext>
            </a:extLst>
          </p:cNvPr>
          <p:cNvCxnSpPr/>
          <p:nvPr userDrawn="1"/>
        </p:nvCxnSpPr>
        <p:spPr>
          <a:xfrm>
            <a:off x="10724056" y="516181"/>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21" name="Picture Placeholder 20">
            <a:extLst>
              <a:ext uri="{FF2B5EF4-FFF2-40B4-BE49-F238E27FC236}">
                <a16:creationId xmlns:a16="http://schemas.microsoft.com/office/drawing/2014/main" id="{5F028685-F054-4DD8-8293-CE85C7CFC1C3}"/>
              </a:ext>
            </a:extLst>
          </p:cNvPr>
          <p:cNvSpPr>
            <a:spLocks noGrp="1"/>
          </p:cNvSpPr>
          <p:nvPr>
            <p:ph type="pic" sz="quarter" idx="15" hasCustomPrompt="1"/>
          </p:nvPr>
        </p:nvSpPr>
        <p:spPr>
          <a:xfrm>
            <a:off x="0" y="0"/>
            <a:ext cx="8729034" cy="6858000"/>
          </a:xfrm>
          <a:custGeom>
            <a:avLst/>
            <a:gdLst>
              <a:gd name="connsiteX0" fmla="*/ 0 w 11328400"/>
              <a:gd name="connsiteY0" fmla="*/ 0 h 6858000"/>
              <a:gd name="connsiteX1" fmla="*/ 11328400 w 11328400"/>
              <a:gd name="connsiteY1" fmla="*/ 0 h 6858000"/>
              <a:gd name="connsiteX2" fmla="*/ 11328400 w 11328400"/>
              <a:gd name="connsiteY2" fmla="*/ 1050 h 6858000"/>
              <a:gd name="connsiteX3" fmla="*/ 8729034 w 11328400"/>
              <a:gd name="connsiteY3" fmla="*/ 4209 h 6858000"/>
              <a:gd name="connsiteX4" fmla="*/ 6530790 w 11328400"/>
              <a:gd name="connsiteY4" fmla="*/ 1300348 h 6858000"/>
              <a:gd name="connsiteX5" fmla="*/ 6524852 w 11328400"/>
              <a:gd name="connsiteY5" fmla="*/ 5860353 h 6858000"/>
              <a:gd name="connsiteX6" fmla="*/ 8294675 w 11328400"/>
              <a:gd name="connsiteY6" fmla="*/ 6858000 h 6858000"/>
              <a:gd name="connsiteX7" fmla="*/ 0 w 11328400"/>
              <a:gd name="connsiteY7" fmla="*/ 6858000 h 6858000"/>
              <a:gd name="connsiteX0" fmla="*/ 0 w 11328400"/>
              <a:gd name="connsiteY0" fmla="*/ 102078 h 6960078"/>
              <a:gd name="connsiteX1" fmla="*/ 11328400 w 11328400"/>
              <a:gd name="connsiteY1" fmla="*/ 102078 h 6960078"/>
              <a:gd name="connsiteX2" fmla="*/ 8963335 w 11328400"/>
              <a:gd name="connsiteY2" fmla="*/ 0 h 6960078"/>
              <a:gd name="connsiteX3" fmla="*/ 8729034 w 11328400"/>
              <a:gd name="connsiteY3" fmla="*/ 106287 h 6960078"/>
              <a:gd name="connsiteX4" fmla="*/ 6530790 w 11328400"/>
              <a:gd name="connsiteY4" fmla="*/ 1402426 h 6960078"/>
              <a:gd name="connsiteX5" fmla="*/ 6524852 w 11328400"/>
              <a:gd name="connsiteY5" fmla="*/ 5962431 h 6960078"/>
              <a:gd name="connsiteX6" fmla="*/ 8294675 w 11328400"/>
              <a:gd name="connsiteY6" fmla="*/ 6960078 h 6960078"/>
              <a:gd name="connsiteX7" fmla="*/ 0 w 11328400"/>
              <a:gd name="connsiteY7" fmla="*/ 6960078 h 6960078"/>
              <a:gd name="connsiteX8" fmla="*/ 0 w 11328400"/>
              <a:gd name="connsiteY8" fmla="*/ 102078 h 6960078"/>
              <a:gd name="connsiteX0" fmla="*/ 0 w 9877735"/>
              <a:gd name="connsiteY0" fmla="*/ 102078 h 6960078"/>
              <a:gd name="connsiteX1" fmla="*/ 9877735 w 9877735"/>
              <a:gd name="connsiteY1" fmla="*/ 60827 h 6960078"/>
              <a:gd name="connsiteX2" fmla="*/ 8963335 w 9877735"/>
              <a:gd name="connsiteY2" fmla="*/ 0 h 6960078"/>
              <a:gd name="connsiteX3" fmla="*/ 8729034 w 9877735"/>
              <a:gd name="connsiteY3" fmla="*/ 106287 h 6960078"/>
              <a:gd name="connsiteX4" fmla="*/ 6530790 w 9877735"/>
              <a:gd name="connsiteY4" fmla="*/ 1402426 h 6960078"/>
              <a:gd name="connsiteX5" fmla="*/ 6524852 w 9877735"/>
              <a:gd name="connsiteY5" fmla="*/ 5962431 h 6960078"/>
              <a:gd name="connsiteX6" fmla="*/ 8294675 w 9877735"/>
              <a:gd name="connsiteY6" fmla="*/ 6960078 h 6960078"/>
              <a:gd name="connsiteX7" fmla="*/ 0 w 9877735"/>
              <a:gd name="connsiteY7" fmla="*/ 6960078 h 6960078"/>
              <a:gd name="connsiteX8" fmla="*/ 0 w 9877735"/>
              <a:gd name="connsiteY8" fmla="*/ 102078 h 6960078"/>
              <a:gd name="connsiteX0" fmla="*/ 0 w 8963335"/>
              <a:gd name="connsiteY0" fmla="*/ 102078 h 6960078"/>
              <a:gd name="connsiteX1" fmla="*/ 8502698 w 8963335"/>
              <a:gd name="connsiteY1" fmla="*/ 88328 h 6960078"/>
              <a:gd name="connsiteX2" fmla="*/ 8963335 w 8963335"/>
              <a:gd name="connsiteY2" fmla="*/ 0 h 6960078"/>
              <a:gd name="connsiteX3" fmla="*/ 8729034 w 8963335"/>
              <a:gd name="connsiteY3" fmla="*/ 106287 h 6960078"/>
              <a:gd name="connsiteX4" fmla="*/ 6530790 w 8963335"/>
              <a:gd name="connsiteY4" fmla="*/ 1402426 h 6960078"/>
              <a:gd name="connsiteX5" fmla="*/ 6524852 w 8963335"/>
              <a:gd name="connsiteY5" fmla="*/ 5962431 h 6960078"/>
              <a:gd name="connsiteX6" fmla="*/ 8294675 w 8963335"/>
              <a:gd name="connsiteY6" fmla="*/ 6960078 h 6960078"/>
              <a:gd name="connsiteX7" fmla="*/ 0 w 8963335"/>
              <a:gd name="connsiteY7" fmla="*/ 6960078 h 6960078"/>
              <a:gd name="connsiteX8" fmla="*/ 0 w 8963335"/>
              <a:gd name="connsiteY8" fmla="*/ 102078 h 6960078"/>
              <a:gd name="connsiteX0" fmla="*/ 0 w 9073338"/>
              <a:gd name="connsiteY0" fmla="*/ 157080 h 7015080"/>
              <a:gd name="connsiteX1" fmla="*/ 8502698 w 9073338"/>
              <a:gd name="connsiteY1" fmla="*/ 143330 h 7015080"/>
              <a:gd name="connsiteX2" fmla="*/ 9073338 w 9073338"/>
              <a:gd name="connsiteY2" fmla="*/ 0 h 7015080"/>
              <a:gd name="connsiteX3" fmla="*/ 8729034 w 9073338"/>
              <a:gd name="connsiteY3" fmla="*/ 161289 h 7015080"/>
              <a:gd name="connsiteX4" fmla="*/ 6530790 w 9073338"/>
              <a:gd name="connsiteY4" fmla="*/ 1457428 h 7015080"/>
              <a:gd name="connsiteX5" fmla="*/ 6524852 w 9073338"/>
              <a:gd name="connsiteY5" fmla="*/ 6017433 h 7015080"/>
              <a:gd name="connsiteX6" fmla="*/ 8294675 w 9073338"/>
              <a:gd name="connsiteY6" fmla="*/ 7015080 h 7015080"/>
              <a:gd name="connsiteX7" fmla="*/ 0 w 9073338"/>
              <a:gd name="connsiteY7" fmla="*/ 7015080 h 7015080"/>
              <a:gd name="connsiteX8" fmla="*/ 0 w 9073338"/>
              <a:gd name="connsiteY8" fmla="*/ 157080 h 7015080"/>
              <a:gd name="connsiteX0" fmla="*/ 0 w 8729034"/>
              <a:gd name="connsiteY0" fmla="*/ 13750 h 6871750"/>
              <a:gd name="connsiteX1" fmla="*/ 8502698 w 8729034"/>
              <a:gd name="connsiteY1" fmla="*/ 0 h 6871750"/>
              <a:gd name="connsiteX2" fmla="*/ 8729034 w 8729034"/>
              <a:gd name="connsiteY2" fmla="*/ 17959 h 6871750"/>
              <a:gd name="connsiteX3" fmla="*/ 6530790 w 8729034"/>
              <a:gd name="connsiteY3" fmla="*/ 1314098 h 6871750"/>
              <a:gd name="connsiteX4" fmla="*/ 6524852 w 8729034"/>
              <a:gd name="connsiteY4" fmla="*/ 5874103 h 6871750"/>
              <a:gd name="connsiteX5" fmla="*/ 8294675 w 8729034"/>
              <a:gd name="connsiteY5" fmla="*/ 6871750 h 6871750"/>
              <a:gd name="connsiteX6" fmla="*/ 0 w 8729034"/>
              <a:gd name="connsiteY6" fmla="*/ 6871750 h 6871750"/>
              <a:gd name="connsiteX7" fmla="*/ 0 w 8729034"/>
              <a:gd name="connsiteY7" fmla="*/ 13750 h 6871750"/>
              <a:gd name="connsiteX0" fmla="*/ 0 w 8729034"/>
              <a:gd name="connsiteY0" fmla="*/ 0 h 6858000"/>
              <a:gd name="connsiteX1" fmla="*/ 8729034 w 8729034"/>
              <a:gd name="connsiteY1" fmla="*/ 4209 h 6858000"/>
              <a:gd name="connsiteX2" fmla="*/ 6530790 w 8729034"/>
              <a:gd name="connsiteY2" fmla="*/ 1300348 h 6858000"/>
              <a:gd name="connsiteX3" fmla="*/ 6524852 w 8729034"/>
              <a:gd name="connsiteY3" fmla="*/ 5860353 h 6858000"/>
              <a:gd name="connsiteX4" fmla="*/ 8294675 w 8729034"/>
              <a:gd name="connsiteY4" fmla="*/ 6858000 h 6858000"/>
              <a:gd name="connsiteX5" fmla="*/ 0 w 8729034"/>
              <a:gd name="connsiteY5" fmla="*/ 6858000 h 6858000"/>
              <a:gd name="connsiteX6" fmla="*/ 0 w 87290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9034" h="6858000">
                <a:moveTo>
                  <a:pt x="0" y="0"/>
                </a:moveTo>
                <a:lnTo>
                  <a:pt x="8729034" y="4209"/>
                </a:lnTo>
                <a:lnTo>
                  <a:pt x="6530790" y="1300348"/>
                </a:lnTo>
                <a:cubicBezTo>
                  <a:pt x="6528811" y="2820350"/>
                  <a:pt x="6526831" y="4340351"/>
                  <a:pt x="6524852" y="5860353"/>
                </a:cubicBezTo>
                <a:lnTo>
                  <a:pt x="8294675" y="6858000"/>
                </a:lnTo>
                <a:lnTo>
                  <a:pt x="0" y="6858000"/>
                </a:lnTo>
                <a:lnTo>
                  <a:pt x="0" y="0"/>
                </a:lnTo>
                <a:close/>
              </a:path>
            </a:pathLst>
          </a:custGeom>
        </p:spPr>
        <p:txBody>
          <a:bodyPr wrap="square" lIns="720000" tIns="1080000" rIns="2880000" bIns="2880000" anchor="ctr">
            <a:noAutofit/>
          </a:bodyPr>
          <a:lstStyle>
            <a:lvl1pPr marL="0" indent="0" algn="l">
              <a:buNone/>
              <a:defRPr/>
            </a:lvl1pPr>
          </a:lstStyle>
          <a:p>
            <a:r>
              <a:rPr lang="en-GB"/>
              <a:t>Click on icon to insert image (include Alt Text)</a:t>
            </a:r>
          </a:p>
        </p:txBody>
      </p:sp>
      <p:sp>
        <p:nvSpPr>
          <p:cNvPr id="14" name="Text Placeholder 3">
            <a:extLst>
              <a:ext uri="{FF2B5EF4-FFF2-40B4-BE49-F238E27FC236}">
                <a16:creationId xmlns:a16="http://schemas.microsoft.com/office/drawing/2014/main" id="{5D2FB892-A0F4-4B49-946B-F27A170AFB4E}"/>
              </a:ext>
            </a:extLst>
          </p:cNvPr>
          <p:cNvSpPr>
            <a:spLocks noGrp="1"/>
          </p:cNvSpPr>
          <p:nvPr>
            <p:ph type="body" sz="quarter" idx="16" hasCustomPrompt="1"/>
          </p:nvPr>
        </p:nvSpPr>
        <p:spPr>
          <a:xfrm>
            <a:off x="8412933" y="612000"/>
            <a:ext cx="3217820" cy="508000"/>
          </a:xfrm>
        </p:spPr>
        <p:txBody>
          <a:bodyPr lIns="0" tIns="0" rIns="0" bIns="0"/>
          <a:lstStyle>
            <a:lvl1pPr algn="r">
              <a:buNone/>
              <a:defRPr sz="2400" b="1">
                <a:solidFill>
                  <a:schemeClr val="tx1"/>
                </a:solidFill>
              </a:defRPr>
            </a:lvl1pPr>
          </a:lstStyle>
          <a:p>
            <a:pPr lvl="0"/>
            <a:r>
              <a:rPr lang="en-GB"/>
              <a:t>Heading label</a:t>
            </a:r>
          </a:p>
        </p:txBody>
      </p:sp>
      <p:sp>
        <p:nvSpPr>
          <p:cNvPr id="15" name="Text Placeholder 7">
            <a:extLst>
              <a:ext uri="{FF2B5EF4-FFF2-40B4-BE49-F238E27FC236}">
                <a16:creationId xmlns:a16="http://schemas.microsoft.com/office/drawing/2014/main" id="{BC3F5774-42F5-8F4D-BDAC-F15EC1784EEC}"/>
              </a:ext>
            </a:extLst>
          </p:cNvPr>
          <p:cNvSpPr>
            <a:spLocks noGrp="1"/>
          </p:cNvSpPr>
          <p:nvPr>
            <p:ph type="body" sz="quarter" idx="14" hasCustomPrompt="1"/>
          </p:nvPr>
        </p:nvSpPr>
        <p:spPr>
          <a:xfrm>
            <a:off x="7202605" y="1928217"/>
            <a:ext cx="4428148" cy="3001565"/>
          </a:xfrm>
          <a:prstGeom prst="rect">
            <a:avLst/>
          </a:prstGeom>
        </p:spPr>
        <p:txBody>
          <a:bodyPr lIns="0" tIns="0" rIns="0" bIns="0">
            <a:noAutofit/>
          </a:bodyPr>
          <a:lstStyle>
            <a:lvl1pPr marL="216000" indent="-216000">
              <a:buNone/>
              <a:defRPr sz="3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“quote text here, quote text here, quote text here, keep it short across 6 lines maximum”</a:t>
            </a:r>
          </a:p>
        </p:txBody>
      </p:sp>
      <p:pic>
        <p:nvPicPr>
          <p:cNvPr id="16" name="Picture 15" descr="Icon&#10;&#10;Description automatically generated with medium confidence">
            <a:extLst>
              <a:ext uri="{FF2B5EF4-FFF2-40B4-BE49-F238E27FC236}">
                <a16:creationId xmlns:a16="http://schemas.microsoft.com/office/drawing/2014/main" id="{FE273B9A-151F-E548-A2F2-36CBDDC512CC}"/>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7" name="Straight Connector 16">
            <a:extLst>
              <a:ext uri="{FF2B5EF4-FFF2-40B4-BE49-F238E27FC236}">
                <a16:creationId xmlns:a16="http://schemas.microsoft.com/office/drawing/2014/main" id="{48277ADE-7B54-9D44-A80A-F24DA0AB618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73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and image 4">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02B2AFD7-4763-4945-98B2-A61CB49D6A22}"/>
              </a:ext>
            </a:extLst>
          </p:cNvPr>
          <p:cNvSpPr/>
          <p:nvPr userDrawn="1"/>
        </p:nvSpPr>
        <p:spPr>
          <a:xfrm rot="5400000">
            <a:off x="5926744" y="595440"/>
            <a:ext cx="6866053" cy="5669837"/>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176088 w 6872006"/>
              <a:gd name="connsiteY0" fmla="*/ 3346088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176088 w 6872006"/>
              <a:gd name="connsiteY6" fmla="*/ 3346088 h 5667148"/>
              <a:gd name="connsiteX0" fmla="*/ 0 w 6874673"/>
              <a:gd name="connsiteY0" fmla="*/ 3469841 h 5667148"/>
              <a:gd name="connsiteX1" fmla="*/ 2667 w 6874673"/>
              <a:gd name="connsiteY1" fmla="*/ 0 h 5667148"/>
              <a:gd name="connsiteX2" fmla="*/ 6874673 w 6874673"/>
              <a:gd name="connsiteY2" fmla="*/ 5938 h 5667148"/>
              <a:gd name="connsiteX3" fmla="*/ 6864527 w 6874673"/>
              <a:gd name="connsiteY3" fmla="*/ 3890478 h 5667148"/>
              <a:gd name="connsiteX4" fmla="*/ 5863020 w 6874673"/>
              <a:gd name="connsiteY4" fmla="*/ 5667148 h 5667148"/>
              <a:gd name="connsiteX5" fmla="*/ 1303015 w 6874673"/>
              <a:gd name="connsiteY5" fmla="*/ 5661210 h 5667148"/>
              <a:gd name="connsiteX6" fmla="*/ 0 w 6874673"/>
              <a:gd name="connsiteY6" fmla="*/ 3469841 h 5667148"/>
              <a:gd name="connsiteX0" fmla="*/ 0 w 6864527"/>
              <a:gd name="connsiteY0" fmla="*/ 3469841 h 5667148"/>
              <a:gd name="connsiteX1" fmla="*/ 2667 w 6864527"/>
              <a:gd name="connsiteY1" fmla="*/ 0 h 5667148"/>
              <a:gd name="connsiteX2" fmla="*/ 6809978 w 6864527"/>
              <a:gd name="connsiteY2" fmla="*/ 87889 h 5667148"/>
              <a:gd name="connsiteX3" fmla="*/ 6864527 w 6864527"/>
              <a:gd name="connsiteY3" fmla="*/ 3890478 h 5667148"/>
              <a:gd name="connsiteX4" fmla="*/ 5863020 w 6864527"/>
              <a:gd name="connsiteY4" fmla="*/ 5667148 h 5667148"/>
              <a:gd name="connsiteX5" fmla="*/ 1303015 w 6864527"/>
              <a:gd name="connsiteY5" fmla="*/ 5661210 h 5667148"/>
              <a:gd name="connsiteX6" fmla="*/ 0 w 6864527"/>
              <a:gd name="connsiteY6" fmla="*/ 3469841 h 5667148"/>
              <a:gd name="connsiteX0" fmla="*/ 0 w 6866053"/>
              <a:gd name="connsiteY0" fmla="*/ 3472530 h 5669837"/>
              <a:gd name="connsiteX1" fmla="*/ 2667 w 6866053"/>
              <a:gd name="connsiteY1" fmla="*/ 2689 h 5669837"/>
              <a:gd name="connsiteX2" fmla="*/ 6866053 w 6866053"/>
              <a:gd name="connsiteY2" fmla="*/ 0 h 5669837"/>
              <a:gd name="connsiteX3" fmla="*/ 6864527 w 6866053"/>
              <a:gd name="connsiteY3" fmla="*/ 3893167 h 5669837"/>
              <a:gd name="connsiteX4" fmla="*/ 5863020 w 6866053"/>
              <a:gd name="connsiteY4" fmla="*/ 5669837 h 5669837"/>
              <a:gd name="connsiteX5" fmla="*/ 1303015 w 6866053"/>
              <a:gd name="connsiteY5" fmla="*/ 5663899 h 5669837"/>
              <a:gd name="connsiteX6" fmla="*/ 0 w 6866053"/>
              <a:gd name="connsiteY6" fmla="*/ 3472530 h 566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053" h="5669837">
                <a:moveTo>
                  <a:pt x="0" y="3472530"/>
                </a:moveTo>
                <a:lnTo>
                  <a:pt x="2667" y="2689"/>
                </a:lnTo>
                <a:lnTo>
                  <a:pt x="6866053" y="0"/>
                </a:lnTo>
                <a:cubicBezTo>
                  <a:pt x="6865544" y="1297722"/>
                  <a:pt x="6865036" y="2595445"/>
                  <a:pt x="6864527" y="3893167"/>
                </a:cubicBezTo>
                <a:lnTo>
                  <a:pt x="5863020" y="5669837"/>
                </a:lnTo>
                <a:lnTo>
                  <a:pt x="1303015" y="5663899"/>
                </a:lnTo>
                <a:lnTo>
                  <a:pt x="0" y="34725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FDB5F59B-0C3D-DF40-B199-A44391FFF98F}"/>
              </a:ext>
            </a:extLst>
          </p:cNvPr>
          <p:cNvCxnSpPr/>
          <p:nvPr userDrawn="1"/>
        </p:nvCxnSpPr>
        <p:spPr>
          <a:xfrm>
            <a:off x="10724056" y="516181"/>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21" name="Picture Placeholder 20">
            <a:extLst>
              <a:ext uri="{FF2B5EF4-FFF2-40B4-BE49-F238E27FC236}">
                <a16:creationId xmlns:a16="http://schemas.microsoft.com/office/drawing/2014/main" id="{5F028685-F054-4DD8-8293-CE85C7CFC1C3}"/>
              </a:ext>
            </a:extLst>
          </p:cNvPr>
          <p:cNvSpPr>
            <a:spLocks noGrp="1"/>
          </p:cNvSpPr>
          <p:nvPr>
            <p:ph type="pic" sz="quarter" idx="15" hasCustomPrompt="1"/>
          </p:nvPr>
        </p:nvSpPr>
        <p:spPr>
          <a:xfrm>
            <a:off x="0" y="0"/>
            <a:ext cx="8729034" cy="6858000"/>
          </a:xfrm>
          <a:custGeom>
            <a:avLst/>
            <a:gdLst>
              <a:gd name="connsiteX0" fmla="*/ 0 w 11328400"/>
              <a:gd name="connsiteY0" fmla="*/ 0 h 6858000"/>
              <a:gd name="connsiteX1" fmla="*/ 11328400 w 11328400"/>
              <a:gd name="connsiteY1" fmla="*/ 0 h 6858000"/>
              <a:gd name="connsiteX2" fmla="*/ 11328400 w 11328400"/>
              <a:gd name="connsiteY2" fmla="*/ 1050 h 6858000"/>
              <a:gd name="connsiteX3" fmla="*/ 8729034 w 11328400"/>
              <a:gd name="connsiteY3" fmla="*/ 4209 h 6858000"/>
              <a:gd name="connsiteX4" fmla="*/ 6530790 w 11328400"/>
              <a:gd name="connsiteY4" fmla="*/ 1300348 h 6858000"/>
              <a:gd name="connsiteX5" fmla="*/ 6524852 w 11328400"/>
              <a:gd name="connsiteY5" fmla="*/ 5860353 h 6858000"/>
              <a:gd name="connsiteX6" fmla="*/ 8294675 w 11328400"/>
              <a:gd name="connsiteY6" fmla="*/ 6858000 h 6858000"/>
              <a:gd name="connsiteX7" fmla="*/ 0 w 11328400"/>
              <a:gd name="connsiteY7" fmla="*/ 6858000 h 6858000"/>
              <a:gd name="connsiteX0" fmla="*/ 0 w 11328400"/>
              <a:gd name="connsiteY0" fmla="*/ 102078 h 6960078"/>
              <a:gd name="connsiteX1" fmla="*/ 11328400 w 11328400"/>
              <a:gd name="connsiteY1" fmla="*/ 102078 h 6960078"/>
              <a:gd name="connsiteX2" fmla="*/ 8963335 w 11328400"/>
              <a:gd name="connsiteY2" fmla="*/ 0 h 6960078"/>
              <a:gd name="connsiteX3" fmla="*/ 8729034 w 11328400"/>
              <a:gd name="connsiteY3" fmla="*/ 106287 h 6960078"/>
              <a:gd name="connsiteX4" fmla="*/ 6530790 w 11328400"/>
              <a:gd name="connsiteY4" fmla="*/ 1402426 h 6960078"/>
              <a:gd name="connsiteX5" fmla="*/ 6524852 w 11328400"/>
              <a:gd name="connsiteY5" fmla="*/ 5962431 h 6960078"/>
              <a:gd name="connsiteX6" fmla="*/ 8294675 w 11328400"/>
              <a:gd name="connsiteY6" fmla="*/ 6960078 h 6960078"/>
              <a:gd name="connsiteX7" fmla="*/ 0 w 11328400"/>
              <a:gd name="connsiteY7" fmla="*/ 6960078 h 6960078"/>
              <a:gd name="connsiteX8" fmla="*/ 0 w 11328400"/>
              <a:gd name="connsiteY8" fmla="*/ 102078 h 6960078"/>
              <a:gd name="connsiteX0" fmla="*/ 0 w 9877735"/>
              <a:gd name="connsiteY0" fmla="*/ 102078 h 6960078"/>
              <a:gd name="connsiteX1" fmla="*/ 9877735 w 9877735"/>
              <a:gd name="connsiteY1" fmla="*/ 60827 h 6960078"/>
              <a:gd name="connsiteX2" fmla="*/ 8963335 w 9877735"/>
              <a:gd name="connsiteY2" fmla="*/ 0 h 6960078"/>
              <a:gd name="connsiteX3" fmla="*/ 8729034 w 9877735"/>
              <a:gd name="connsiteY3" fmla="*/ 106287 h 6960078"/>
              <a:gd name="connsiteX4" fmla="*/ 6530790 w 9877735"/>
              <a:gd name="connsiteY4" fmla="*/ 1402426 h 6960078"/>
              <a:gd name="connsiteX5" fmla="*/ 6524852 w 9877735"/>
              <a:gd name="connsiteY5" fmla="*/ 5962431 h 6960078"/>
              <a:gd name="connsiteX6" fmla="*/ 8294675 w 9877735"/>
              <a:gd name="connsiteY6" fmla="*/ 6960078 h 6960078"/>
              <a:gd name="connsiteX7" fmla="*/ 0 w 9877735"/>
              <a:gd name="connsiteY7" fmla="*/ 6960078 h 6960078"/>
              <a:gd name="connsiteX8" fmla="*/ 0 w 9877735"/>
              <a:gd name="connsiteY8" fmla="*/ 102078 h 6960078"/>
              <a:gd name="connsiteX0" fmla="*/ 0 w 8963335"/>
              <a:gd name="connsiteY0" fmla="*/ 102078 h 6960078"/>
              <a:gd name="connsiteX1" fmla="*/ 8502698 w 8963335"/>
              <a:gd name="connsiteY1" fmla="*/ 88328 h 6960078"/>
              <a:gd name="connsiteX2" fmla="*/ 8963335 w 8963335"/>
              <a:gd name="connsiteY2" fmla="*/ 0 h 6960078"/>
              <a:gd name="connsiteX3" fmla="*/ 8729034 w 8963335"/>
              <a:gd name="connsiteY3" fmla="*/ 106287 h 6960078"/>
              <a:gd name="connsiteX4" fmla="*/ 6530790 w 8963335"/>
              <a:gd name="connsiteY4" fmla="*/ 1402426 h 6960078"/>
              <a:gd name="connsiteX5" fmla="*/ 6524852 w 8963335"/>
              <a:gd name="connsiteY5" fmla="*/ 5962431 h 6960078"/>
              <a:gd name="connsiteX6" fmla="*/ 8294675 w 8963335"/>
              <a:gd name="connsiteY6" fmla="*/ 6960078 h 6960078"/>
              <a:gd name="connsiteX7" fmla="*/ 0 w 8963335"/>
              <a:gd name="connsiteY7" fmla="*/ 6960078 h 6960078"/>
              <a:gd name="connsiteX8" fmla="*/ 0 w 8963335"/>
              <a:gd name="connsiteY8" fmla="*/ 102078 h 6960078"/>
              <a:gd name="connsiteX0" fmla="*/ 0 w 9073338"/>
              <a:gd name="connsiteY0" fmla="*/ 157080 h 7015080"/>
              <a:gd name="connsiteX1" fmla="*/ 8502698 w 9073338"/>
              <a:gd name="connsiteY1" fmla="*/ 143330 h 7015080"/>
              <a:gd name="connsiteX2" fmla="*/ 9073338 w 9073338"/>
              <a:gd name="connsiteY2" fmla="*/ 0 h 7015080"/>
              <a:gd name="connsiteX3" fmla="*/ 8729034 w 9073338"/>
              <a:gd name="connsiteY3" fmla="*/ 161289 h 7015080"/>
              <a:gd name="connsiteX4" fmla="*/ 6530790 w 9073338"/>
              <a:gd name="connsiteY4" fmla="*/ 1457428 h 7015080"/>
              <a:gd name="connsiteX5" fmla="*/ 6524852 w 9073338"/>
              <a:gd name="connsiteY5" fmla="*/ 6017433 h 7015080"/>
              <a:gd name="connsiteX6" fmla="*/ 8294675 w 9073338"/>
              <a:gd name="connsiteY6" fmla="*/ 7015080 h 7015080"/>
              <a:gd name="connsiteX7" fmla="*/ 0 w 9073338"/>
              <a:gd name="connsiteY7" fmla="*/ 7015080 h 7015080"/>
              <a:gd name="connsiteX8" fmla="*/ 0 w 9073338"/>
              <a:gd name="connsiteY8" fmla="*/ 157080 h 7015080"/>
              <a:gd name="connsiteX0" fmla="*/ 0 w 8729034"/>
              <a:gd name="connsiteY0" fmla="*/ 13750 h 6871750"/>
              <a:gd name="connsiteX1" fmla="*/ 8502698 w 8729034"/>
              <a:gd name="connsiteY1" fmla="*/ 0 h 6871750"/>
              <a:gd name="connsiteX2" fmla="*/ 8729034 w 8729034"/>
              <a:gd name="connsiteY2" fmla="*/ 17959 h 6871750"/>
              <a:gd name="connsiteX3" fmla="*/ 6530790 w 8729034"/>
              <a:gd name="connsiteY3" fmla="*/ 1314098 h 6871750"/>
              <a:gd name="connsiteX4" fmla="*/ 6524852 w 8729034"/>
              <a:gd name="connsiteY4" fmla="*/ 5874103 h 6871750"/>
              <a:gd name="connsiteX5" fmla="*/ 8294675 w 8729034"/>
              <a:gd name="connsiteY5" fmla="*/ 6871750 h 6871750"/>
              <a:gd name="connsiteX6" fmla="*/ 0 w 8729034"/>
              <a:gd name="connsiteY6" fmla="*/ 6871750 h 6871750"/>
              <a:gd name="connsiteX7" fmla="*/ 0 w 8729034"/>
              <a:gd name="connsiteY7" fmla="*/ 13750 h 6871750"/>
              <a:gd name="connsiteX0" fmla="*/ 0 w 8729034"/>
              <a:gd name="connsiteY0" fmla="*/ 0 h 6858000"/>
              <a:gd name="connsiteX1" fmla="*/ 8729034 w 8729034"/>
              <a:gd name="connsiteY1" fmla="*/ 4209 h 6858000"/>
              <a:gd name="connsiteX2" fmla="*/ 6530790 w 8729034"/>
              <a:gd name="connsiteY2" fmla="*/ 1300348 h 6858000"/>
              <a:gd name="connsiteX3" fmla="*/ 6524852 w 8729034"/>
              <a:gd name="connsiteY3" fmla="*/ 5860353 h 6858000"/>
              <a:gd name="connsiteX4" fmla="*/ 8294675 w 8729034"/>
              <a:gd name="connsiteY4" fmla="*/ 6858000 h 6858000"/>
              <a:gd name="connsiteX5" fmla="*/ 0 w 8729034"/>
              <a:gd name="connsiteY5" fmla="*/ 6858000 h 6858000"/>
              <a:gd name="connsiteX6" fmla="*/ 0 w 87290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9034" h="6858000">
                <a:moveTo>
                  <a:pt x="0" y="0"/>
                </a:moveTo>
                <a:lnTo>
                  <a:pt x="8729034" y="4209"/>
                </a:lnTo>
                <a:lnTo>
                  <a:pt x="6530790" y="1300348"/>
                </a:lnTo>
                <a:cubicBezTo>
                  <a:pt x="6528811" y="2820350"/>
                  <a:pt x="6526831" y="4340351"/>
                  <a:pt x="6524852" y="5860353"/>
                </a:cubicBezTo>
                <a:lnTo>
                  <a:pt x="8294675" y="6858000"/>
                </a:lnTo>
                <a:lnTo>
                  <a:pt x="0" y="6858000"/>
                </a:lnTo>
                <a:lnTo>
                  <a:pt x="0" y="0"/>
                </a:lnTo>
                <a:close/>
              </a:path>
            </a:pathLst>
          </a:custGeom>
        </p:spPr>
        <p:txBody>
          <a:bodyPr wrap="square" lIns="720000" tIns="1080000" rIns="2880000" bIns="2880000" anchor="ctr">
            <a:noAutofit/>
          </a:bodyPr>
          <a:lstStyle>
            <a:lvl1pPr algn="l">
              <a:buNone/>
              <a:defRPr/>
            </a:lvl1pPr>
          </a:lstStyle>
          <a:p>
            <a:r>
              <a:rPr lang="en-GB"/>
              <a:t>Click on icon to insert image (include Alt Text)</a:t>
            </a:r>
          </a:p>
        </p:txBody>
      </p:sp>
      <p:sp>
        <p:nvSpPr>
          <p:cNvPr id="14" name="Text Placeholder 3">
            <a:extLst>
              <a:ext uri="{FF2B5EF4-FFF2-40B4-BE49-F238E27FC236}">
                <a16:creationId xmlns:a16="http://schemas.microsoft.com/office/drawing/2014/main" id="{5D2FB892-A0F4-4B49-946B-F27A170AFB4E}"/>
              </a:ext>
            </a:extLst>
          </p:cNvPr>
          <p:cNvSpPr>
            <a:spLocks noGrp="1"/>
          </p:cNvSpPr>
          <p:nvPr>
            <p:ph type="body" sz="quarter" idx="16" hasCustomPrompt="1"/>
          </p:nvPr>
        </p:nvSpPr>
        <p:spPr>
          <a:xfrm>
            <a:off x="8412933" y="612000"/>
            <a:ext cx="3217820" cy="508000"/>
          </a:xfrm>
        </p:spPr>
        <p:txBody>
          <a:bodyPr lIns="0" tIns="0" rIns="0" bIns="0"/>
          <a:lstStyle>
            <a:lvl1pPr algn="r">
              <a:buNone/>
              <a:defRPr sz="2400" b="1">
                <a:solidFill>
                  <a:schemeClr val="tx1"/>
                </a:solidFill>
              </a:defRPr>
            </a:lvl1pPr>
          </a:lstStyle>
          <a:p>
            <a:pPr lvl="0"/>
            <a:r>
              <a:rPr lang="en-GB"/>
              <a:t>Heading label</a:t>
            </a:r>
          </a:p>
        </p:txBody>
      </p:sp>
      <p:sp>
        <p:nvSpPr>
          <p:cNvPr id="15" name="Text Placeholder 7">
            <a:extLst>
              <a:ext uri="{FF2B5EF4-FFF2-40B4-BE49-F238E27FC236}">
                <a16:creationId xmlns:a16="http://schemas.microsoft.com/office/drawing/2014/main" id="{BC3F5774-42F5-8F4D-BDAC-F15EC1784EEC}"/>
              </a:ext>
            </a:extLst>
          </p:cNvPr>
          <p:cNvSpPr>
            <a:spLocks noGrp="1"/>
          </p:cNvSpPr>
          <p:nvPr>
            <p:ph type="body" sz="quarter" idx="14" hasCustomPrompt="1"/>
          </p:nvPr>
        </p:nvSpPr>
        <p:spPr>
          <a:xfrm>
            <a:off x="7202605" y="1928217"/>
            <a:ext cx="4428148" cy="3001565"/>
          </a:xfrm>
          <a:prstGeom prst="rect">
            <a:avLst/>
          </a:prstGeom>
        </p:spPr>
        <p:txBody>
          <a:bodyPr lIns="0" tIns="0" rIns="0" bIns="0">
            <a:noAutofit/>
          </a:bodyPr>
          <a:lstStyle>
            <a:lvl1pPr marL="216000" indent="-216000">
              <a:buNone/>
              <a:defRPr sz="3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“quote text here, quote text here, quote text here, keep it short across 6 lines maximum”</a:t>
            </a:r>
          </a:p>
        </p:txBody>
      </p:sp>
      <p:pic>
        <p:nvPicPr>
          <p:cNvPr id="11" name="Picture 10" descr="Icon&#10;&#10;Description automatically generated with medium confidence">
            <a:extLst>
              <a:ext uri="{FF2B5EF4-FFF2-40B4-BE49-F238E27FC236}">
                <a16:creationId xmlns:a16="http://schemas.microsoft.com/office/drawing/2014/main" id="{2CF8817C-009B-A24A-A1B0-665B56875E0E}"/>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6" name="Straight Connector 15">
            <a:extLst>
              <a:ext uri="{FF2B5EF4-FFF2-40B4-BE49-F238E27FC236}">
                <a16:creationId xmlns:a16="http://schemas.microsoft.com/office/drawing/2014/main" id="{7FF5EBD5-F7FB-024F-943C-DE39B31CA1A3}"/>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67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image with header 1">
    <p:spTree>
      <p:nvGrpSpPr>
        <p:cNvPr id="1" name=""/>
        <p:cNvGrpSpPr/>
        <p:nvPr/>
      </p:nvGrpSpPr>
      <p:grpSpPr>
        <a:xfrm>
          <a:off x="0" y="0"/>
          <a:ext cx="0" cy="0"/>
          <a:chOff x="0" y="0"/>
          <a:chExt cx="0" cy="0"/>
        </a:xfrm>
      </p:grpSpPr>
      <p:sp>
        <p:nvSpPr>
          <p:cNvPr id="16" name="Hexagon 3">
            <a:extLst>
              <a:ext uri="{FF2B5EF4-FFF2-40B4-BE49-F238E27FC236}">
                <a16:creationId xmlns:a16="http://schemas.microsoft.com/office/drawing/2014/main" id="{916CD9E2-0E59-E54B-A342-1439CC94F98C}"/>
              </a:ext>
            </a:extLst>
          </p:cNvPr>
          <p:cNvSpPr/>
          <p:nvPr userDrawn="1"/>
        </p:nvSpPr>
        <p:spPr>
          <a:xfrm rot="16200000">
            <a:off x="-605612" y="596720"/>
            <a:ext cx="6864922" cy="5671482"/>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566227 w 6872006"/>
              <a:gd name="connsiteY3" fmla="*/ 325796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1210"/>
              <a:gd name="connsiteX1" fmla="*/ 0 w 6872006"/>
              <a:gd name="connsiteY1" fmla="*/ 0 h 5661210"/>
              <a:gd name="connsiteX2" fmla="*/ 6872006 w 6872006"/>
              <a:gd name="connsiteY2" fmla="*/ 5938 h 5661210"/>
              <a:gd name="connsiteX3" fmla="*/ 6861860 w 6872006"/>
              <a:gd name="connsiteY3" fmla="*/ 3443591 h 5661210"/>
              <a:gd name="connsiteX4" fmla="*/ 4973453 w 6872006"/>
              <a:gd name="connsiteY4" fmla="*/ 5089632 h 5661210"/>
              <a:gd name="connsiteX5" fmla="*/ 1300348 w 6872006"/>
              <a:gd name="connsiteY5" fmla="*/ 5661210 h 5661210"/>
              <a:gd name="connsiteX6" fmla="*/ 4209 w 6872006"/>
              <a:gd name="connsiteY6" fmla="*/ 3462966 h 5661210"/>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462966 h 5667148"/>
              <a:gd name="connsiteX0" fmla="*/ 4209 w 6872006"/>
              <a:gd name="connsiteY0" fmla="*/ 3861727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861727 h 5667148"/>
              <a:gd name="connsiteX0" fmla="*/ 0 w 6889363"/>
              <a:gd name="connsiteY0" fmla="*/ 3844474 h 5667148"/>
              <a:gd name="connsiteX1" fmla="*/ 17357 w 6889363"/>
              <a:gd name="connsiteY1" fmla="*/ 0 h 5667148"/>
              <a:gd name="connsiteX2" fmla="*/ 6889363 w 6889363"/>
              <a:gd name="connsiteY2" fmla="*/ 5938 h 5667148"/>
              <a:gd name="connsiteX3" fmla="*/ 6879217 w 6889363"/>
              <a:gd name="connsiteY3" fmla="*/ 3443591 h 5667148"/>
              <a:gd name="connsiteX4" fmla="*/ 5588952 w 6889363"/>
              <a:gd name="connsiteY4" fmla="*/ 5667148 h 5667148"/>
              <a:gd name="connsiteX5" fmla="*/ 1035823 w 6889363"/>
              <a:gd name="connsiteY5" fmla="*/ 5661210 h 5667148"/>
              <a:gd name="connsiteX6" fmla="*/ 0 w 6889363"/>
              <a:gd name="connsiteY6" fmla="*/ 3844474 h 5667148"/>
              <a:gd name="connsiteX0" fmla="*/ 0 w 6910929"/>
              <a:gd name="connsiteY0" fmla="*/ 3831537 h 5667148"/>
              <a:gd name="connsiteX1" fmla="*/ 38923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31537 h 5667148"/>
              <a:gd name="connsiteX1" fmla="*/ 13042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25962 h 5661573"/>
              <a:gd name="connsiteX1" fmla="*/ 7423 w 6910929"/>
              <a:gd name="connsiteY1" fmla="*/ 0 h 5661573"/>
              <a:gd name="connsiteX2" fmla="*/ 6910929 w 6910929"/>
              <a:gd name="connsiteY2" fmla="*/ 363 h 5661573"/>
              <a:gd name="connsiteX3" fmla="*/ 6900783 w 6910929"/>
              <a:gd name="connsiteY3" fmla="*/ 3438016 h 5661573"/>
              <a:gd name="connsiteX4" fmla="*/ 5610518 w 6910929"/>
              <a:gd name="connsiteY4" fmla="*/ 5661573 h 5661573"/>
              <a:gd name="connsiteX5" fmla="*/ 1057389 w 6910929"/>
              <a:gd name="connsiteY5" fmla="*/ 5655635 h 5661573"/>
              <a:gd name="connsiteX6" fmla="*/ 0 w 6910929"/>
              <a:gd name="connsiteY6" fmla="*/ 3825962 h 5661573"/>
              <a:gd name="connsiteX0" fmla="*/ 56137 w 6967066"/>
              <a:gd name="connsiteY0" fmla="*/ 3832564 h 5668175"/>
              <a:gd name="connsiteX1" fmla="*/ 352 w 6967066"/>
              <a:gd name="connsiteY1" fmla="*/ 0 h 5668175"/>
              <a:gd name="connsiteX2" fmla="*/ 6967066 w 6967066"/>
              <a:gd name="connsiteY2" fmla="*/ 6965 h 5668175"/>
              <a:gd name="connsiteX3" fmla="*/ 6956920 w 6967066"/>
              <a:gd name="connsiteY3" fmla="*/ 3444618 h 5668175"/>
              <a:gd name="connsiteX4" fmla="*/ 5666655 w 6967066"/>
              <a:gd name="connsiteY4" fmla="*/ 5668175 h 5668175"/>
              <a:gd name="connsiteX5" fmla="*/ 1113526 w 6967066"/>
              <a:gd name="connsiteY5" fmla="*/ 5662237 h 5668175"/>
              <a:gd name="connsiteX6" fmla="*/ 56137 w 6967066"/>
              <a:gd name="connsiteY6" fmla="*/ 3832564 h 5668175"/>
              <a:gd name="connsiteX0" fmla="*/ 0 w 6910929"/>
              <a:gd name="connsiteY0" fmla="*/ 3825599 h 5661210"/>
              <a:gd name="connsiteX1" fmla="*/ 44012 w 6910929"/>
              <a:gd name="connsiteY1" fmla="*/ 45852 h 5661210"/>
              <a:gd name="connsiteX2" fmla="*/ 6910929 w 6910929"/>
              <a:gd name="connsiteY2" fmla="*/ 0 h 5661210"/>
              <a:gd name="connsiteX3" fmla="*/ 6900783 w 6910929"/>
              <a:gd name="connsiteY3" fmla="*/ 3437653 h 5661210"/>
              <a:gd name="connsiteX4" fmla="*/ 5610518 w 6910929"/>
              <a:gd name="connsiteY4" fmla="*/ 5661210 h 5661210"/>
              <a:gd name="connsiteX5" fmla="*/ 1057389 w 6910929"/>
              <a:gd name="connsiteY5" fmla="*/ 5655272 h 5661210"/>
              <a:gd name="connsiteX6" fmla="*/ 0 w 6910929"/>
              <a:gd name="connsiteY6" fmla="*/ 3825599 h 5661210"/>
              <a:gd name="connsiteX0" fmla="*/ 996 w 6911925"/>
              <a:gd name="connsiteY0" fmla="*/ 3829263 h 5664874"/>
              <a:gd name="connsiteX1" fmla="*/ 1763 w 6911925"/>
              <a:gd name="connsiteY1" fmla="*/ 0 h 5664874"/>
              <a:gd name="connsiteX2" fmla="*/ 6911925 w 6911925"/>
              <a:gd name="connsiteY2" fmla="*/ 3664 h 5664874"/>
              <a:gd name="connsiteX3" fmla="*/ 6901779 w 6911925"/>
              <a:gd name="connsiteY3" fmla="*/ 3441317 h 5664874"/>
              <a:gd name="connsiteX4" fmla="*/ 5611514 w 6911925"/>
              <a:gd name="connsiteY4" fmla="*/ 5664874 h 5664874"/>
              <a:gd name="connsiteX5" fmla="*/ 1058385 w 6911925"/>
              <a:gd name="connsiteY5" fmla="*/ 5658936 h 5664874"/>
              <a:gd name="connsiteX6" fmla="*/ 996 w 6911925"/>
              <a:gd name="connsiteY6" fmla="*/ 3829263 h 5664874"/>
              <a:gd name="connsiteX0" fmla="*/ 3982 w 6914911"/>
              <a:gd name="connsiteY0" fmla="*/ 3835865 h 5671476"/>
              <a:gd name="connsiteX1" fmla="*/ 1421 w 6914911"/>
              <a:gd name="connsiteY1" fmla="*/ 0 h 5671476"/>
              <a:gd name="connsiteX2" fmla="*/ 6914911 w 6914911"/>
              <a:gd name="connsiteY2" fmla="*/ 10266 h 5671476"/>
              <a:gd name="connsiteX3" fmla="*/ 6904765 w 6914911"/>
              <a:gd name="connsiteY3" fmla="*/ 3447919 h 5671476"/>
              <a:gd name="connsiteX4" fmla="*/ 5614500 w 6914911"/>
              <a:gd name="connsiteY4" fmla="*/ 5671476 h 5671476"/>
              <a:gd name="connsiteX5" fmla="*/ 1061371 w 6914911"/>
              <a:gd name="connsiteY5" fmla="*/ 5665538 h 5671476"/>
              <a:gd name="connsiteX6" fmla="*/ 3982 w 6914911"/>
              <a:gd name="connsiteY6" fmla="*/ 3835865 h 5671476"/>
              <a:gd name="connsiteX0" fmla="*/ 3982 w 6904765"/>
              <a:gd name="connsiteY0" fmla="*/ 3835865 h 5671476"/>
              <a:gd name="connsiteX1" fmla="*/ 1421 w 6904765"/>
              <a:gd name="connsiteY1" fmla="*/ 0 h 5671476"/>
              <a:gd name="connsiteX2" fmla="*/ 6815114 w 6904765"/>
              <a:gd name="connsiteY2" fmla="*/ 49879 h 5671476"/>
              <a:gd name="connsiteX3" fmla="*/ 6904765 w 6904765"/>
              <a:gd name="connsiteY3" fmla="*/ 3447919 h 5671476"/>
              <a:gd name="connsiteX4" fmla="*/ 5614500 w 6904765"/>
              <a:gd name="connsiteY4" fmla="*/ 5671476 h 5671476"/>
              <a:gd name="connsiteX5" fmla="*/ 1061371 w 6904765"/>
              <a:gd name="connsiteY5" fmla="*/ 5665538 h 5671476"/>
              <a:gd name="connsiteX6" fmla="*/ 3982 w 6904765"/>
              <a:gd name="connsiteY6" fmla="*/ 3835865 h 5671476"/>
              <a:gd name="connsiteX0" fmla="*/ 3982 w 6914914"/>
              <a:gd name="connsiteY0" fmla="*/ 3835865 h 5671476"/>
              <a:gd name="connsiteX1" fmla="*/ 1421 w 6914914"/>
              <a:gd name="connsiteY1" fmla="*/ 0 h 5671476"/>
              <a:gd name="connsiteX2" fmla="*/ 6914914 w 6914914"/>
              <a:gd name="connsiteY2" fmla="*/ 6965 h 5671476"/>
              <a:gd name="connsiteX3" fmla="*/ 6904765 w 6914914"/>
              <a:gd name="connsiteY3" fmla="*/ 3447919 h 5671476"/>
              <a:gd name="connsiteX4" fmla="*/ 5614500 w 6914914"/>
              <a:gd name="connsiteY4" fmla="*/ 5671476 h 5671476"/>
              <a:gd name="connsiteX5" fmla="*/ 1061371 w 6914914"/>
              <a:gd name="connsiteY5" fmla="*/ 5665538 h 5671476"/>
              <a:gd name="connsiteX6" fmla="*/ 3982 w 6914914"/>
              <a:gd name="connsiteY6" fmla="*/ 3835865 h 5671476"/>
              <a:gd name="connsiteX0" fmla="*/ 3982 w 6917563"/>
              <a:gd name="connsiteY0" fmla="*/ 3835865 h 5671476"/>
              <a:gd name="connsiteX1" fmla="*/ 1421 w 6917563"/>
              <a:gd name="connsiteY1" fmla="*/ 0 h 5671476"/>
              <a:gd name="connsiteX2" fmla="*/ 6914914 w 6917563"/>
              <a:gd name="connsiteY2" fmla="*/ 696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3982 w 6917563"/>
              <a:gd name="connsiteY0" fmla="*/ 3835865 h 5671476"/>
              <a:gd name="connsiteX1" fmla="*/ 1421 w 6917563"/>
              <a:gd name="connsiteY1" fmla="*/ 0 h 5671476"/>
              <a:gd name="connsiteX2" fmla="*/ 6914917 w 6917563"/>
              <a:gd name="connsiteY2" fmla="*/ 61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61713 w 6917905"/>
              <a:gd name="connsiteY5" fmla="*/ 5665538 h 5671476"/>
              <a:gd name="connsiteX6" fmla="*/ 998 w 6917905"/>
              <a:gd name="connsiteY6" fmla="*/ 3862276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45081 w 6917905"/>
              <a:gd name="connsiteY5" fmla="*/ 5668839 h 5671476"/>
              <a:gd name="connsiteX6" fmla="*/ 998 w 6917905"/>
              <a:gd name="connsiteY6" fmla="*/ 3862276 h 5671476"/>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511718 w 6917905"/>
              <a:gd name="connsiteY4" fmla="*/ 5588948 h 5668839"/>
              <a:gd name="connsiteX5" fmla="*/ 1045081 w 6917905"/>
              <a:gd name="connsiteY5" fmla="*/ 5668839 h 5668839"/>
              <a:gd name="connsiteX6" fmla="*/ 998 w 6917905"/>
              <a:gd name="connsiteY6" fmla="*/ 3862276 h 5668839"/>
              <a:gd name="connsiteX0" fmla="*/ 998 w 6917905"/>
              <a:gd name="connsiteY0" fmla="*/ 3862276 h 5674780"/>
              <a:gd name="connsiteX1" fmla="*/ 1763 w 6917905"/>
              <a:gd name="connsiteY1" fmla="*/ 0 h 5674780"/>
              <a:gd name="connsiteX2" fmla="*/ 6915259 w 6917905"/>
              <a:gd name="connsiteY2" fmla="*/ 615 h 5674780"/>
              <a:gd name="connsiteX3" fmla="*/ 6917905 w 6917905"/>
              <a:gd name="connsiteY3" fmla="*/ 3435219 h 5674780"/>
              <a:gd name="connsiteX4" fmla="*/ 5614843 w 6917905"/>
              <a:gd name="connsiteY4" fmla="*/ 5674780 h 5674780"/>
              <a:gd name="connsiteX5" fmla="*/ 1045081 w 6917905"/>
              <a:gd name="connsiteY5" fmla="*/ 5668839 h 5674780"/>
              <a:gd name="connsiteX6" fmla="*/ 998 w 6917905"/>
              <a:gd name="connsiteY6" fmla="*/ 3862276 h 5674780"/>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608190 w 6917905"/>
              <a:gd name="connsiteY4" fmla="*/ 5645070 h 5668839"/>
              <a:gd name="connsiteX5" fmla="*/ 1045081 w 6917905"/>
              <a:gd name="connsiteY5" fmla="*/ 5668839 h 5668839"/>
              <a:gd name="connsiteX6" fmla="*/ 998 w 6917905"/>
              <a:gd name="connsiteY6" fmla="*/ 3862276 h 5668839"/>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45081 w 6917905"/>
              <a:gd name="connsiteY5" fmla="*/ 5668839 h 5671482"/>
              <a:gd name="connsiteX6" fmla="*/ 998 w 6917905"/>
              <a:gd name="connsiteY6" fmla="*/ 3862276 h 5671482"/>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38428 w 6917905"/>
              <a:gd name="connsiteY5" fmla="*/ 5668839 h 5671482"/>
              <a:gd name="connsiteX6" fmla="*/ 998 w 6917905"/>
              <a:gd name="connsiteY6" fmla="*/ 3862276 h 56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7905" h="5671482">
                <a:moveTo>
                  <a:pt x="998" y="3862276"/>
                </a:moveTo>
                <a:cubicBezTo>
                  <a:pt x="6784" y="2580785"/>
                  <a:pt x="-4023" y="1281491"/>
                  <a:pt x="1763" y="0"/>
                </a:cubicBezTo>
                <a:lnTo>
                  <a:pt x="6915259" y="615"/>
                </a:lnTo>
                <a:lnTo>
                  <a:pt x="6917905" y="3435219"/>
                </a:lnTo>
                <a:lnTo>
                  <a:pt x="5614844" y="5671482"/>
                </a:lnTo>
                <a:lnTo>
                  <a:pt x="1038428" y="5668839"/>
                </a:lnTo>
                <a:lnTo>
                  <a:pt x="998" y="38622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icture Placeholder 16">
            <a:extLst>
              <a:ext uri="{FF2B5EF4-FFF2-40B4-BE49-F238E27FC236}">
                <a16:creationId xmlns:a16="http://schemas.microsoft.com/office/drawing/2014/main" id="{05B32A22-FAFC-364D-99CB-B22D6ABBBFB9}"/>
              </a:ext>
            </a:extLst>
          </p:cNvPr>
          <p:cNvSpPr>
            <a:spLocks noGrp="1"/>
          </p:cNvSpPr>
          <p:nvPr>
            <p:ph type="pic" sz="quarter" idx="15" hasCustomPrompt="1"/>
          </p:nvPr>
        </p:nvSpPr>
        <p:spPr>
          <a:xfrm>
            <a:off x="3302000" y="-3175"/>
            <a:ext cx="8890000" cy="6861175"/>
          </a:xfrm>
          <a:custGeom>
            <a:avLst/>
            <a:gdLst>
              <a:gd name="connsiteX0" fmla="*/ 0 w 8890000"/>
              <a:gd name="connsiteY0" fmla="*/ 0 h 6861175"/>
              <a:gd name="connsiteX1" fmla="*/ 8890000 w 8890000"/>
              <a:gd name="connsiteY1" fmla="*/ 0 h 6861175"/>
              <a:gd name="connsiteX2" fmla="*/ 8890000 w 8890000"/>
              <a:gd name="connsiteY2" fmla="*/ 6861175 h 6861175"/>
              <a:gd name="connsiteX3" fmla="*/ 561739 w 8890000"/>
              <a:gd name="connsiteY3" fmla="*/ 6861175 h 6861175"/>
              <a:gd name="connsiteX4" fmla="*/ 2362512 w 8890000"/>
              <a:gd name="connsiteY4" fmla="*/ 5834990 h 6861175"/>
              <a:gd name="connsiteX5" fmla="*/ 2365155 w 8890000"/>
              <a:gd name="connsiteY5" fmla="*/ 1293624 h 6861175"/>
              <a:gd name="connsiteX6" fmla="*/ 128892 w 8890000"/>
              <a:gd name="connsiteY6" fmla="*/ 543 h 6861175"/>
              <a:gd name="connsiteX7" fmla="*/ 0 w 8890000"/>
              <a:gd name="connsiteY7" fmla="*/ 642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0000" h="6861175">
                <a:moveTo>
                  <a:pt x="0" y="0"/>
                </a:moveTo>
                <a:lnTo>
                  <a:pt x="8890000" y="0"/>
                </a:lnTo>
                <a:lnTo>
                  <a:pt x="8890000" y="6861175"/>
                </a:lnTo>
                <a:lnTo>
                  <a:pt x="561739" y="6861175"/>
                </a:lnTo>
                <a:lnTo>
                  <a:pt x="2362512" y="5834990"/>
                </a:lnTo>
                <a:lnTo>
                  <a:pt x="2365155" y="1293624"/>
                </a:lnTo>
                <a:lnTo>
                  <a:pt x="128892" y="543"/>
                </a:lnTo>
                <a:lnTo>
                  <a:pt x="0" y="642"/>
                </a:lnTo>
                <a:close/>
              </a:path>
            </a:pathLst>
          </a:custGeom>
        </p:spPr>
        <p:txBody>
          <a:bodyPr wrap="square" lIns="2160000" tIns="720000" rIns="1080000" bIns="2880000" anchor="ctr">
            <a:noAutofit/>
          </a:bodyPr>
          <a:lstStyle>
            <a:lvl1pPr algn="ctr">
              <a:buNone/>
              <a:defRPr/>
            </a:lvl1pPr>
          </a:lstStyle>
          <a:p>
            <a:r>
              <a:rPr lang="en-GB"/>
              <a:t>Click on icon to insert image (include Alt Text)</a:t>
            </a:r>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516181"/>
            <a:ext cx="86510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612775" y="2519999"/>
            <a:ext cx="4428148" cy="3001565"/>
          </a:xfrm>
          <a:prstGeom prst="rect">
            <a:avLst/>
          </a:prstGeom>
        </p:spPr>
        <p:txBody>
          <a:bodyPr lIns="0" tIns="0" rIns="0" bIns="0">
            <a:noAutofit/>
          </a:bodyPr>
          <a:lstStyle>
            <a:lvl1pPr marL="0" indent="0">
              <a:buNone/>
              <a:defRPr sz="3600" b="1">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text across multiple lines, keep to max 3 or 4 lines</a:t>
            </a: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 Placeholder 3">
            <a:extLst>
              <a:ext uri="{FF2B5EF4-FFF2-40B4-BE49-F238E27FC236}">
                <a16:creationId xmlns:a16="http://schemas.microsoft.com/office/drawing/2014/main" id="{F33A0CEB-1ADA-CA42-8099-765250B64F2E}"/>
              </a:ext>
            </a:extLst>
          </p:cNvPr>
          <p:cNvSpPr>
            <a:spLocks noGrp="1"/>
          </p:cNvSpPr>
          <p:nvPr>
            <p:ph type="body" sz="quarter" idx="16" hasCustomPrompt="1"/>
          </p:nvPr>
        </p:nvSpPr>
        <p:spPr>
          <a:xfrm>
            <a:off x="612775" y="604838"/>
            <a:ext cx="3217820" cy="508000"/>
          </a:xfrm>
        </p:spPr>
        <p:txBody>
          <a:bodyPr lIns="0" tIns="0" rIns="0" bIns="0"/>
          <a:lstStyle>
            <a:lvl1pPr>
              <a:buNone/>
              <a:defRPr sz="2400" b="1">
                <a:solidFill>
                  <a:schemeClr val="bg1"/>
                </a:solidFill>
              </a:defRPr>
            </a:lvl1pPr>
          </a:lstStyle>
          <a:p>
            <a:pPr lvl="0"/>
            <a:r>
              <a:rPr lang="en-GB"/>
              <a:t>Heading label</a:t>
            </a:r>
          </a:p>
        </p:txBody>
      </p:sp>
      <p:pic>
        <p:nvPicPr>
          <p:cNvPr id="12" name="Picture 11" descr="Icon&#10;&#10;Description automatically generated with medium confidence">
            <a:extLst>
              <a:ext uri="{FF2B5EF4-FFF2-40B4-BE49-F238E27FC236}">
                <a16:creationId xmlns:a16="http://schemas.microsoft.com/office/drawing/2014/main" id="{DC5AAFCE-CE8E-0140-A64C-ABAF704AD410}"/>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3" name="Straight Connector 12">
            <a:extLst>
              <a:ext uri="{FF2B5EF4-FFF2-40B4-BE49-F238E27FC236}">
                <a16:creationId xmlns:a16="http://schemas.microsoft.com/office/drawing/2014/main" id="{0460F3BF-923A-8341-8665-1EE09C66FD5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206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image with Header 2">
    <p:spTree>
      <p:nvGrpSpPr>
        <p:cNvPr id="1" name=""/>
        <p:cNvGrpSpPr/>
        <p:nvPr/>
      </p:nvGrpSpPr>
      <p:grpSpPr>
        <a:xfrm>
          <a:off x="0" y="0"/>
          <a:ext cx="0" cy="0"/>
          <a:chOff x="0" y="0"/>
          <a:chExt cx="0" cy="0"/>
        </a:xfrm>
      </p:grpSpPr>
      <p:sp>
        <p:nvSpPr>
          <p:cNvPr id="16" name="Hexagon 3">
            <a:extLst>
              <a:ext uri="{FF2B5EF4-FFF2-40B4-BE49-F238E27FC236}">
                <a16:creationId xmlns:a16="http://schemas.microsoft.com/office/drawing/2014/main" id="{916CD9E2-0E59-E54B-A342-1439CC94F98C}"/>
              </a:ext>
            </a:extLst>
          </p:cNvPr>
          <p:cNvSpPr/>
          <p:nvPr userDrawn="1"/>
        </p:nvSpPr>
        <p:spPr>
          <a:xfrm rot="16200000">
            <a:off x="-605612" y="596720"/>
            <a:ext cx="6864922" cy="5671482"/>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566227 w 6872006"/>
              <a:gd name="connsiteY3" fmla="*/ 325796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1210"/>
              <a:gd name="connsiteX1" fmla="*/ 0 w 6872006"/>
              <a:gd name="connsiteY1" fmla="*/ 0 h 5661210"/>
              <a:gd name="connsiteX2" fmla="*/ 6872006 w 6872006"/>
              <a:gd name="connsiteY2" fmla="*/ 5938 h 5661210"/>
              <a:gd name="connsiteX3" fmla="*/ 6861860 w 6872006"/>
              <a:gd name="connsiteY3" fmla="*/ 3443591 h 5661210"/>
              <a:gd name="connsiteX4" fmla="*/ 4973453 w 6872006"/>
              <a:gd name="connsiteY4" fmla="*/ 5089632 h 5661210"/>
              <a:gd name="connsiteX5" fmla="*/ 1300348 w 6872006"/>
              <a:gd name="connsiteY5" fmla="*/ 5661210 h 5661210"/>
              <a:gd name="connsiteX6" fmla="*/ 4209 w 6872006"/>
              <a:gd name="connsiteY6" fmla="*/ 3462966 h 5661210"/>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462966 h 5667148"/>
              <a:gd name="connsiteX0" fmla="*/ 4209 w 6872006"/>
              <a:gd name="connsiteY0" fmla="*/ 3861727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861727 h 5667148"/>
              <a:gd name="connsiteX0" fmla="*/ 0 w 6889363"/>
              <a:gd name="connsiteY0" fmla="*/ 3844474 h 5667148"/>
              <a:gd name="connsiteX1" fmla="*/ 17357 w 6889363"/>
              <a:gd name="connsiteY1" fmla="*/ 0 h 5667148"/>
              <a:gd name="connsiteX2" fmla="*/ 6889363 w 6889363"/>
              <a:gd name="connsiteY2" fmla="*/ 5938 h 5667148"/>
              <a:gd name="connsiteX3" fmla="*/ 6879217 w 6889363"/>
              <a:gd name="connsiteY3" fmla="*/ 3443591 h 5667148"/>
              <a:gd name="connsiteX4" fmla="*/ 5588952 w 6889363"/>
              <a:gd name="connsiteY4" fmla="*/ 5667148 h 5667148"/>
              <a:gd name="connsiteX5" fmla="*/ 1035823 w 6889363"/>
              <a:gd name="connsiteY5" fmla="*/ 5661210 h 5667148"/>
              <a:gd name="connsiteX6" fmla="*/ 0 w 6889363"/>
              <a:gd name="connsiteY6" fmla="*/ 3844474 h 5667148"/>
              <a:gd name="connsiteX0" fmla="*/ 0 w 6910929"/>
              <a:gd name="connsiteY0" fmla="*/ 3831537 h 5667148"/>
              <a:gd name="connsiteX1" fmla="*/ 38923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31537 h 5667148"/>
              <a:gd name="connsiteX1" fmla="*/ 13042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25962 h 5661573"/>
              <a:gd name="connsiteX1" fmla="*/ 7423 w 6910929"/>
              <a:gd name="connsiteY1" fmla="*/ 0 h 5661573"/>
              <a:gd name="connsiteX2" fmla="*/ 6910929 w 6910929"/>
              <a:gd name="connsiteY2" fmla="*/ 363 h 5661573"/>
              <a:gd name="connsiteX3" fmla="*/ 6900783 w 6910929"/>
              <a:gd name="connsiteY3" fmla="*/ 3438016 h 5661573"/>
              <a:gd name="connsiteX4" fmla="*/ 5610518 w 6910929"/>
              <a:gd name="connsiteY4" fmla="*/ 5661573 h 5661573"/>
              <a:gd name="connsiteX5" fmla="*/ 1057389 w 6910929"/>
              <a:gd name="connsiteY5" fmla="*/ 5655635 h 5661573"/>
              <a:gd name="connsiteX6" fmla="*/ 0 w 6910929"/>
              <a:gd name="connsiteY6" fmla="*/ 3825962 h 5661573"/>
              <a:gd name="connsiteX0" fmla="*/ 56137 w 6967066"/>
              <a:gd name="connsiteY0" fmla="*/ 3832564 h 5668175"/>
              <a:gd name="connsiteX1" fmla="*/ 352 w 6967066"/>
              <a:gd name="connsiteY1" fmla="*/ 0 h 5668175"/>
              <a:gd name="connsiteX2" fmla="*/ 6967066 w 6967066"/>
              <a:gd name="connsiteY2" fmla="*/ 6965 h 5668175"/>
              <a:gd name="connsiteX3" fmla="*/ 6956920 w 6967066"/>
              <a:gd name="connsiteY3" fmla="*/ 3444618 h 5668175"/>
              <a:gd name="connsiteX4" fmla="*/ 5666655 w 6967066"/>
              <a:gd name="connsiteY4" fmla="*/ 5668175 h 5668175"/>
              <a:gd name="connsiteX5" fmla="*/ 1113526 w 6967066"/>
              <a:gd name="connsiteY5" fmla="*/ 5662237 h 5668175"/>
              <a:gd name="connsiteX6" fmla="*/ 56137 w 6967066"/>
              <a:gd name="connsiteY6" fmla="*/ 3832564 h 5668175"/>
              <a:gd name="connsiteX0" fmla="*/ 0 w 6910929"/>
              <a:gd name="connsiteY0" fmla="*/ 3825599 h 5661210"/>
              <a:gd name="connsiteX1" fmla="*/ 44012 w 6910929"/>
              <a:gd name="connsiteY1" fmla="*/ 45852 h 5661210"/>
              <a:gd name="connsiteX2" fmla="*/ 6910929 w 6910929"/>
              <a:gd name="connsiteY2" fmla="*/ 0 h 5661210"/>
              <a:gd name="connsiteX3" fmla="*/ 6900783 w 6910929"/>
              <a:gd name="connsiteY3" fmla="*/ 3437653 h 5661210"/>
              <a:gd name="connsiteX4" fmla="*/ 5610518 w 6910929"/>
              <a:gd name="connsiteY4" fmla="*/ 5661210 h 5661210"/>
              <a:gd name="connsiteX5" fmla="*/ 1057389 w 6910929"/>
              <a:gd name="connsiteY5" fmla="*/ 5655272 h 5661210"/>
              <a:gd name="connsiteX6" fmla="*/ 0 w 6910929"/>
              <a:gd name="connsiteY6" fmla="*/ 3825599 h 5661210"/>
              <a:gd name="connsiteX0" fmla="*/ 996 w 6911925"/>
              <a:gd name="connsiteY0" fmla="*/ 3829263 h 5664874"/>
              <a:gd name="connsiteX1" fmla="*/ 1763 w 6911925"/>
              <a:gd name="connsiteY1" fmla="*/ 0 h 5664874"/>
              <a:gd name="connsiteX2" fmla="*/ 6911925 w 6911925"/>
              <a:gd name="connsiteY2" fmla="*/ 3664 h 5664874"/>
              <a:gd name="connsiteX3" fmla="*/ 6901779 w 6911925"/>
              <a:gd name="connsiteY3" fmla="*/ 3441317 h 5664874"/>
              <a:gd name="connsiteX4" fmla="*/ 5611514 w 6911925"/>
              <a:gd name="connsiteY4" fmla="*/ 5664874 h 5664874"/>
              <a:gd name="connsiteX5" fmla="*/ 1058385 w 6911925"/>
              <a:gd name="connsiteY5" fmla="*/ 5658936 h 5664874"/>
              <a:gd name="connsiteX6" fmla="*/ 996 w 6911925"/>
              <a:gd name="connsiteY6" fmla="*/ 3829263 h 5664874"/>
              <a:gd name="connsiteX0" fmla="*/ 3982 w 6914911"/>
              <a:gd name="connsiteY0" fmla="*/ 3835865 h 5671476"/>
              <a:gd name="connsiteX1" fmla="*/ 1421 w 6914911"/>
              <a:gd name="connsiteY1" fmla="*/ 0 h 5671476"/>
              <a:gd name="connsiteX2" fmla="*/ 6914911 w 6914911"/>
              <a:gd name="connsiteY2" fmla="*/ 10266 h 5671476"/>
              <a:gd name="connsiteX3" fmla="*/ 6904765 w 6914911"/>
              <a:gd name="connsiteY3" fmla="*/ 3447919 h 5671476"/>
              <a:gd name="connsiteX4" fmla="*/ 5614500 w 6914911"/>
              <a:gd name="connsiteY4" fmla="*/ 5671476 h 5671476"/>
              <a:gd name="connsiteX5" fmla="*/ 1061371 w 6914911"/>
              <a:gd name="connsiteY5" fmla="*/ 5665538 h 5671476"/>
              <a:gd name="connsiteX6" fmla="*/ 3982 w 6914911"/>
              <a:gd name="connsiteY6" fmla="*/ 3835865 h 5671476"/>
              <a:gd name="connsiteX0" fmla="*/ 3982 w 6904765"/>
              <a:gd name="connsiteY0" fmla="*/ 3835865 h 5671476"/>
              <a:gd name="connsiteX1" fmla="*/ 1421 w 6904765"/>
              <a:gd name="connsiteY1" fmla="*/ 0 h 5671476"/>
              <a:gd name="connsiteX2" fmla="*/ 6815114 w 6904765"/>
              <a:gd name="connsiteY2" fmla="*/ 49879 h 5671476"/>
              <a:gd name="connsiteX3" fmla="*/ 6904765 w 6904765"/>
              <a:gd name="connsiteY3" fmla="*/ 3447919 h 5671476"/>
              <a:gd name="connsiteX4" fmla="*/ 5614500 w 6904765"/>
              <a:gd name="connsiteY4" fmla="*/ 5671476 h 5671476"/>
              <a:gd name="connsiteX5" fmla="*/ 1061371 w 6904765"/>
              <a:gd name="connsiteY5" fmla="*/ 5665538 h 5671476"/>
              <a:gd name="connsiteX6" fmla="*/ 3982 w 6904765"/>
              <a:gd name="connsiteY6" fmla="*/ 3835865 h 5671476"/>
              <a:gd name="connsiteX0" fmla="*/ 3982 w 6914914"/>
              <a:gd name="connsiteY0" fmla="*/ 3835865 h 5671476"/>
              <a:gd name="connsiteX1" fmla="*/ 1421 w 6914914"/>
              <a:gd name="connsiteY1" fmla="*/ 0 h 5671476"/>
              <a:gd name="connsiteX2" fmla="*/ 6914914 w 6914914"/>
              <a:gd name="connsiteY2" fmla="*/ 6965 h 5671476"/>
              <a:gd name="connsiteX3" fmla="*/ 6904765 w 6914914"/>
              <a:gd name="connsiteY3" fmla="*/ 3447919 h 5671476"/>
              <a:gd name="connsiteX4" fmla="*/ 5614500 w 6914914"/>
              <a:gd name="connsiteY4" fmla="*/ 5671476 h 5671476"/>
              <a:gd name="connsiteX5" fmla="*/ 1061371 w 6914914"/>
              <a:gd name="connsiteY5" fmla="*/ 5665538 h 5671476"/>
              <a:gd name="connsiteX6" fmla="*/ 3982 w 6914914"/>
              <a:gd name="connsiteY6" fmla="*/ 3835865 h 5671476"/>
              <a:gd name="connsiteX0" fmla="*/ 3982 w 6917563"/>
              <a:gd name="connsiteY0" fmla="*/ 3835865 h 5671476"/>
              <a:gd name="connsiteX1" fmla="*/ 1421 w 6917563"/>
              <a:gd name="connsiteY1" fmla="*/ 0 h 5671476"/>
              <a:gd name="connsiteX2" fmla="*/ 6914914 w 6917563"/>
              <a:gd name="connsiteY2" fmla="*/ 696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3982 w 6917563"/>
              <a:gd name="connsiteY0" fmla="*/ 3835865 h 5671476"/>
              <a:gd name="connsiteX1" fmla="*/ 1421 w 6917563"/>
              <a:gd name="connsiteY1" fmla="*/ 0 h 5671476"/>
              <a:gd name="connsiteX2" fmla="*/ 6914917 w 6917563"/>
              <a:gd name="connsiteY2" fmla="*/ 615 h 5671476"/>
              <a:gd name="connsiteX3" fmla="*/ 6917563 w 6917563"/>
              <a:gd name="connsiteY3" fmla="*/ 3435219 h 5671476"/>
              <a:gd name="connsiteX4" fmla="*/ 5614500 w 6917563"/>
              <a:gd name="connsiteY4" fmla="*/ 5671476 h 5671476"/>
              <a:gd name="connsiteX5" fmla="*/ 1061371 w 6917563"/>
              <a:gd name="connsiteY5" fmla="*/ 5665538 h 5671476"/>
              <a:gd name="connsiteX6" fmla="*/ 3982 w 6917563"/>
              <a:gd name="connsiteY6" fmla="*/ 3835865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61713 w 6917905"/>
              <a:gd name="connsiteY5" fmla="*/ 5665538 h 5671476"/>
              <a:gd name="connsiteX6" fmla="*/ 998 w 6917905"/>
              <a:gd name="connsiteY6" fmla="*/ 3862276 h 5671476"/>
              <a:gd name="connsiteX0" fmla="*/ 998 w 6917905"/>
              <a:gd name="connsiteY0" fmla="*/ 3862276 h 5671476"/>
              <a:gd name="connsiteX1" fmla="*/ 1763 w 6917905"/>
              <a:gd name="connsiteY1" fmla="*/ 0 h 5671476"/>
              <a:gd name="connsiteX2" fmla="*/ 6915259 w 6917905"/>
              <a:gd name="connsiteY2" fmla="*/ 615 h 5671476"/>
              <a:gd name="connsiteX3" fmla="*/ 6917905 w 6917905"/>
              <a:gd name="connsiteY3" fmla="*/ 3435219 h 5671476"/>
              <a:gd name="connsiteX4" fmla="*/ 5614842 w 6917905"/>
              <a:gd name="connsiteY4" fmla="*/ 5671476 h 5671476"/>
              <a:gd name="connsiteX5" fmla="*/ 1045081 w 6917905"/>
              <a:gd name="connsiteY5" fmla="*/ 5668839 h 5671476"/>
              <a:gd name="connsiteX6" fmla="*/ 998 w 6917905"/>
              <a:gd name="connsiteY6" fmla="*/ 3862276 h 5671476"/>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511718 w 6917905"/>
              <a:gd name="connsiteY4" fmla="*/ 5588948 h 5668839"/>
              <a:gd name="connsiteX5" fmla="*/ 1045081 w 6917905"/>
              <a:gd name="connsiteY5" fmla="*/ 5668839 h 5668839"/>
              <a:gd name="connsiteX6" fmla="*/ 998 w 6917905"/>
              <a:gd name="connsiteY6" fmla="*/ 3862276 h 5668839"/>
              <a:gd name="connsiteX0" fmla="*/ 998 w 6917905"/>
              <a:gd name="connsiteY0" fmla="*/ 3862276 h 5674780"/>
              <a:gd name="connsiteX1" fmla="*/ 1763 w 6917905"/>
              <a:gd name="connsiteY1" fmla="*/ 0 h 5674780"/>
              <a:gd name="connsiteX2" fmla="*/ 6915259 w 6917905"/>
              <a:gd name="connsiteY2" fmla="*/ 615 h 5674780"/>
              <a:gd name="connsiteX3" fmla="*/ 6917905 w 6917905"/>
              <a:gd name="connsiteY3" fmla="*/ 3435219 h 5674780"/>
              <a:gd name="connsiteX4" fmla="*/ 5614843 w 6917905"/>
              <a:gd name="connsiteY4" fmla="*/ 5674780 h 5674780"/>
              <a:gd name="connsiteX5" fmla="*/ 1045081 w 6917905"/>
              <a:gd name="connsiteY5" fmla="*/ 5668839 h 5674780"/>
              <a:gd name="connsiteX6" fmla="*/ 998 w 6917905"/>
              <a:gd name="connsiteY6" fmla="*/ 3862276 h 5674780"/>
              <a:gd name="connsiteX0" fmla="*/ 998 w 6917905"/>
              <a:gd name="connsiteY0" fmla="*/ 3862276 h 5668839"/>
              <a:gd name="connsiteX1" fmla="*/ 1763 w 6917905"/>
              <a:gd name="connsiteY1" fmla="*/ 0 h 5668839"/>
              <a:gd name="connsiteX2" fmla="*/ 6915259 w 6917905"/>
              <a:gd name="connsiteY2" fmla="*/ 615 h 5668839"/>
              <a:gd name="connsiteX3" fmla="*/ 6917905 w 6917905"/>
              <a:gd name="connsiteY3" fmla="*/ 3435219 h 5668839"/>
              <a:gd name="connsiteX4" fmla="*/ 5608190 w 6917905"/>
              <a:gd name="connsiteY4" fmla="*/ 5645070 h 5668839"/>
              <a:gd name="connsiteX5" fmla="*/ 1045081 w 6917905"/>
              <a:gd name="connsiteY5" fmla="*/ 5668839 h 5668839"/>
              <a:gd name="connsiteX6" fmla="*/ 998 w 6917905"/>
              <a:gd name="connsiteY6" fmla="*/ 3862276 h 5668839"/>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45081 w 6917905"/>
              <a:gd name="connsiteY5" fmla="*/ 5668839 h 5671482"/>
              <a:gd name="connsiteX6" fmla="*/ 998 w 6917905"/>
              <a:gd name="connsiteY6" fmla="*/ 3862276 h 5671482"/>
              <a:gd name="connsiteX0" fmla="*/ 998 w 6917905"/>
              <a:gd name="connsiteY0" fmla="*/ 3862276 h 5671482"/>
              <a:gd name="connsiteX1" fmla="*/ 1763 w 6917905"/>
              <a:gd name="connsiteY1" fmla="*/ 0 h 5671482"/>
              <a:gd name="connsiteX2" fmla="*/ 6915259 w 6917905"/>
              <a:gd name="connsiteY2" fmla="*/ 615 h 5671482"/>
              <a:gd name="connsiteX3" fmla="*/ 6917905 w 6917905"/>
              <a:gd name="connsiteY3" fmla="*/ 3435219 h 5671482"/>
              <a:gd name="connsiteX4" fmla="*/ 5614844 w 6917905"/>
              <a:gd name="connsiteY4" fmla="*/ 5671482 h 5671482"/>
              <a:gd name="connsiteX5" fmla="*/ 1038428 w 6917905"/>
              <a:gd name="connsiteY5" fmla="*/ 5668839 h 5671482"/>
              <a:gd name="connsiteX6" fmla="*/ 998 w 6917905"/>
              <a:gd name="connsiteY6" fmla="*/ 3862276 h 567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7905" h="5671482">
                <a:moveTo>
                  <a:pt x="998" y="3862276"/>
                </a:moveTo>
                <a:cubicBezTo>
                  <a:pt x="6784" y="2580785"/>
                  <a:pt x="-4023" y="1281491"/>
                  <a:pt x="1763" y="0"/>
                </a:cubicBezTo>
                <a:lnTo>
                  <a:pt x="6915259" y="615"/>
                </a:lnTo>
                <a:lnTo>
                  <a:pt x="6917905" y="3435219"/>
                </a:lnTo>
                <a:lnTo>
                  <a:pt x="5614844" y="5671482"/>
                </a:lnTo>
                <a:lnTo>
                  <a:pt x="1038428" y="5668839"/>
                </a:lnTo>
                <a:lnTo>
                  <a:pt x="998" y="3862276"/>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icture Placeholder 16">
            <a:extLst>
              <a:ext uri="{FF2B5EF4-FFF2-40B4-BE49-F238E27FC236}">
                <a16:creationId xmlns:a16="http://schemas.microsoft.com/office/drawing/2014/main" id="{05B32A22-FAFC-364D-99CB-B22D6ABBBFB9}"/>
              </a:ext>
            </a:extLst>
          </p:cNvPr>
          <p:cNvSpPr>
            <a:spLocks noGrp="1"/>
          </p:cNvSpPr>
          <p:nvPr>
            <p:ph type="pic" sz="quarter" idx="15" hasCustomPrompt="1"/>
          </p:nvPr>
        </p:nvSpPr>
        <p:spPr>
          <a:xfrm>
            <a:off x="3302000" y="-3175"/>
            <a:ext cx="8890000" cy="6861175"/>
          </a:xfrm>
          <a:custGeom>
            <a:avLst/>
            <a:gdLst>
              <a:gd name="connsiteX0" fmla="*/ 0 w 8890000"/>
              <a:gd name="connsiteY0" fmla="*/ 0 h 6861175"/>
              <a:gd name="connsiteX1" fmla="*/ 8890000 w 8890000"/>
              <a:gd name="connsiteY1" fmla="*/ 0 h 6861175"/>
              <a:gd name="connsiteX2" fmla="*/ 8890000 w 8890000"/>
              <a:gd name="connsiteY2" fmla="*/ 6861175 h 6861175"/>
              <a:gd name="connsiteX3" fmla="*/ 561739 w 8890000"/>
              <a:gd name="connsiteY3" fmla="*/ 6861175 h 6861175"/>
              <a:gd name="connsiteX4" fmla="*/ 2362512 w 8890000"/>
              <a:gd name="connsiteY4" fmla="*/ 5834990 h 6861175"/>
              <a:gd name="connsiteX5" fmla="*/ 2365155 w 8890000"/>
              <a:gd name="connsiteY5" fmla="*/ 1293624 h 6861175"/>
              <a:gd name="connsiteX6" fmla="*/ 128892 w 8890000"/>
              <a:gd name="connsiteY6" fmla="*/ 543 h 6861175"/>
              <a:gd name="connsiteX7" fmla="*/ 0 w 8890000"/>
              <a:gd name="connsiteY7" fmla="*/ 642 h 686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90000" h="6861175">
                <a:moveTo>
                  <a:pt x="0" y="0"/>
                </a:moveTo>
                <a:lnTo>
                  <a:pt x="8890000" y="0"/>
                </a:lnTo>
                <a:lnTo>
                  <a:pt x="8890000" y="6861175"/>
                </a:lnTo>
                <a:lnTo>
                  <a:pt x="561739" y="6861175"/>
                </a:lnTo>
                <a:lnTo>
                  <a:pt x="2362512" y="5834990"/>
                </a:lnTo>
                <a:lnTo>
                  <a:pt x="2365155" y="1293624"/>
                </a:lnTo>
                <a:lnTo>
                  <a:pt x="128892" y="543"/>
                </a:lnTo>
                <a:lnTo>
                  <a:pt x="0" y="642"/>
                </a:lnTo>
                <a:close/>
              </a:path>
            </a:pathLst>
          </a:custGeom>
        </p:spPr>
        <p:txBody>
          <a:bodyPr wrap="square" lIns="2160000" tIns="720000" rIns="1080000" bIns="2880000" anchor="ctr">
            <a:noAutofit/>
          </a:bodyPr>
          <a:lstStyle>
            <a:lvl1pPr algn="ctr">
              <a:buNone/>
              <a:defRPr/>
            </a:lvl1pPr>
          </a:lstStyle>
          <a:p>
            <a:r>
              <a:rPr lang="en-GB"/>
              <a:t>Click on icon to insert image (include Alt Text)</a:t>
            </a:r>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516181"/>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612775" y="2519999"/>
            <a:ext cx="4428148" cy="3001565"/>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text across multiple lines, keep to max 3 or 4 lines</a:t>
            </a: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 Placeholder 3">
            <a:extLst>
              <a:ext uri="{FF2B5EF4-FFF2-40B4-BE49-F238E27FC236}">
                <a16:creationId xmlns:a16="http://schemas.microsoft.com/office/drawing/2014/main" id="{F33A0CEB-1ADA-CA42-8099-765250B64F2E}"/>
              </a:ext>
            </a:extLst>
          </p:cNvPr>
          <p:cNvSpPr>
            <a:spLocks noGrp="1"/>
          </p:cNvSpPr>
          <p:nvPr>
            <p:ph type="body" sz="quarter" idx="16" hasCustomPrompt="1"/>
          </p:nvPr>
        </p:nvSpPr>
        <p:spPr>
          <a:xfrm>
            <a:off x="612775" y="604838"/>
            <a:ext cx="3217820" cy="508000"/>
          </a:xfrm>
        </p:spPr>
        <p:txBody>
          <a:bodyPr lIns="0" tIns="0" rIns="0" bIns="0"/>
          <a:lstStyle>
            <a:lvl1pPr>
              <a:buNone/>
              <a:defRPr sz="2400" b="1">
                <a:solidFill>
                  <a:schemeClr val="tx1"/>
                </a:solidFill>
              </a:defRPr>
            </a:lvl1pPr>
          </a:lstStyle>
          <a:p>
            <a:pPr lvl="0"/>
            <a:r>
              <a:rPr lang="en-GB"/>
              <a:t>Heading label</a:t>
            </a:r>
          </a:p>
        </p:txBody>
      </p:sp>
      <p:pic>
        <p:nvPicPr>
          <p:cNvPr id="12" name="Picture 11" descr="Icon&#10;&#10;Description automatically generated with medium confidence">
            <a:extLst>
              <a:ext uri="{FF2B5EF4-FFF2-40B4-BE49-F238E27FC236}">
                <a16:creationId xmlns:a16="http://schemas.microsoft.com/office/drawing/2014/main" id="{60498E81-FF59-E647-A50E-1B71AD1E229B}"/>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3" name="Straight Connector 12">
            <a:extLst>
              <a:ext uri="{FF2B5EF4-FFF2-40B4-BE49-F238E27FC236}">
                <a16:creationId xmlns:a16="http://schemas.microsoft.com/office/drawing/2014/main" id="{0B247719-F213-0542-8675-6237CBE69757}"/>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300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Headline and image with header 3">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02B2AFD7-4763-4945-98B2-A61CB49D6A22}"/>
              </a:ext>
            </a:extLst>
          </p:cNvPr>
          <p:cNvSpPr/>
          <p:nvPr userDrawn="1"/>
        </p:nvSpPr>
        <p:spPr>
          <a:xfrm rot="5400000">
            <a:off x="5926744" y="595440"/>
            <a:ext cx="6866053" cy="5669837"/>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176088 w 6872006"/>
              <a:gd name="connsiteY0" fmla="*/ 3346088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176088 w 6872006"/>
              <a:gd name="connsiteY6" fmla="*/ 3346088 h 5667148"/>
              <a:gd name="connsiteX0" fmla="*/ 0 w 6874673"/>
              <a:gd name="connsiteY0" fmla="*/ 3469841 h 5667148"/>
              <a:gd name="connsiteX1" fmla="*/ 2667 w 6874673"/>
              <a:gd name="connsiteY1" fmla="*/ 0 h 5667148"/>
              <a:gd name="connsiteX2" fmla="*/ 6874673 w 6874673"/>
              <a:gd name="connsiteY2" fmla="*/ 5938 h 5667148"/>
              <a:gd name="connsiteX3" fmla="*/ 6864527 w 6874673"/>
              <a:gd name="connsiteY3" fmla="*/ 3890478 h 5667148"/>
              <a:gd name="connsiteX4" fmla="*/ 5863020 w 6874673"/>
              <a:gd name="connsiteY4" fmla="*/ 5667148 h 5667148"/>
              <a:gd name="connsiteX5" fmla="*/ 1303015 w 6874673"/>
              <a:gd name="connsiteY5" fmla="*/ 5661210 h 5667148"/>
              <a:gd name="connsiteX6" fmla="*/ 0 w 6874673"/>
              <a:gd name="connsiteY6" fmla="*/ 3469841 h 5667148"/>
              <a:gd name="connsiteX0" fmla="*/ 0 w 6864527"/>
              <a:gd name="connsiteY0" fmla="*/ 3469841 h 5667148"/>
              <a:gd name="connsiteX1" fmla="*/ 2667 w 6864527"/>
              <a:gd name="connsiteY1" fmla="*/ 0 h 5667148"/>
              <a:gd name="connsiteX2" fmla="*/ 6809978 w 6864527"/>
              <a:gd name="connsiteY2" fmla="*/ 87889 h 5667148"/>
              <a:gd name="connsiteX3" fmla="*/ 6864527 w 6864527"/>
              <a:gd name="connsiteY3" fmla="*/ 3890478 h 5667148"/>
              <a:gd name="connsiteX4" fmla="*/ 5863020 w 6864527"/>
              <a:gd name="connsiteY4" fmla="*/ 5667148 h 5667148"/>
              <a:gd name="connsiteX5" fmla="*/ 1303015 w 6864527"/>
              <a:gd name="connsiteY5" fmla="*/ 5661210 h 5667148"/>
              <a:gd name="connsiteX6" fmla="*/ 0 w 6864527"/>
              <a:gd name="connsiteY6" fmla="*/ 3469841 h 5667148"/>
              <a:gd name="connsiteX0" fmla="*/ 0 w 6866053"/>
              <a:gd name="connsiteY0" fmla="*/ 3472530 h 5669837"/>
              <a:gd name="connsiteX1" fmla="*/ 2667 w 6866053"/>
              <a:gd name="connsiteY1" fmla="*/ 2689 h 5669837"/>
              <a:gd name="connsiteX2" fmla="*/ 6866053 w 6866053"/>
              <a:gd name="connsiteY2" fmla="*/ 0 h 5669837"/>
              <a:gd name="connsiteX3" fmla="*/ 6864527 w 6866053"/>
              <a:gd name="connsiteY3" fmla="*/ 3893167 h 5669837"/>
              <a:gd name="connsiteX4" fmla="*/ 5863020 w 6866053"/>
              <a:gd name="connsiteY4" fmla="*/ 5669837 h 5669837"/>
              <a:gd name="connsiteX5" fmla="*/ 1303015 w 6866053"/>
              <a:gd name="connsiteY5" fmla="*/ 5663899 h 5669837"/>
              <a:gd name="connsiteX6" fmla="*/ 0 w 6866053"/>
              <a:gd name="connsiteY6" fmla="*/ 3472530 h 566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053" h="5669837">
                <a:moveTo>
                  <a:pt x="0" y="3472530"/>
                </a:moveTo>
                <a:lnTo>
                  <a:pt x="2667" y="2689"/>
                </a:lnTo>
                <a:lnTo>
                  <a:pt x="6866053" y="0"/>
                </a:lnTo>
                <a:cubicBezTo>
                  <a:pt x="6865544" y="1297722"/>
                  <a:pt x="6865036" y="2595445"/>
                  <a:pt x="6864527" y="3893167"/>
                </a:cubicBezTo>
                <a:lnTo>
                  <a:pt x="5863020" y="5669837"/>
                </a:lnTo>
                <a:lnTo>
                  <a:pt x="1303015" y="5663899"/>
                </a:lnTo>
                <a:lnTo>
                  <a:pt x="0" y="3472530"/>
                </a:lnTo>
                <a:close/>
              </a:path>
            </a:pathLst>
          </a:custGeom>
          <a:solidFill>
            <a:srgbClr val="FAE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FDB5F59B-0C3D-DF40-B199-A44391FFF98F}"/>
              </a:ext>
            </a:extLst>
          </p:cNvPr>
          <p:cNvCxnSpPr/>
          <p:nvPr userDrawn="1"/>
        </p:nvCxnSpPr>
        <p:spPr>
          <a:xfrm>
            <a:off x="10724056" y="516181"/>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21" name="Picture Placeholder 20">
            <a:extLst>
              <a:ext uri="{FF2B5EF4-FFF2-40B4-BE49-F238E27FC236}">
                <a16:creationId xmlns:a16="http://schemas.microsoft.com/office/drawing/2014/main" id="{5F028685-F054-4DD8-8293-CE85C7CFC1C3}"/>
              </a:ext>
            </a:extLst>
          </p:cNvPr>
          <p:cNvSpPr>
            <a:spLocks noGrp="1"/>
          </p:cNvSpPr>
          <p:nvPr>
            <p:ph type="pic" sz="quarter" idx="15" hasCustomPrompt="1"/>
          </p:nvPr>
        </p:nvSpPr>
        <p:spPr>
          <a:xfrm>
            <a:off x="0" y="0"/>
            <a:ext cx="8729034" cy="6858000"/>
          </a:xfrm>
          <a:custGeom>
            <a:avLst/>
            <a:gdLst>
              <a:gd name="connsiteX0" fmla="*/ 0 w 11328400"/>
              <a:gd name="connsiteY0" fmla="*/ 0 h 6858000"/>
              <a:gd name="connsiteX1" fmla="*/ 11328400 w 11328400"/>
              <a:gd name="connsiteY1" fmla="*/ 0 h 6858000"/>
              <a:gd name="connsiteX2" fmla="*/ 11328400 w 11328400"/>
              <a:gd name="connsiteY2" fmla="*/ 1050 h 6858000"/>
              <a:gd name="connsiteX3" fmla="*/ 8729034 w 11328400"/>
              <a:gd name="connsiteY3" fmla="*/ 4209 h 6858000"/>
              <a:gd name="connsiteX4" fmla="*/ 6530790 w 11328400"/>
              <a:gd name="connsiteY4" fmla="*/ 1300348 h 6858000"/>
              <a:gd name="connsiteX5" fmla="*/ 6524852 w 11328400"/>
              <a:gd name="connsiteY5" fmla="*/ 5860353 h 6858000"/>
              <a:gd name="connsiteX6" fmla="*/ 8294675 w 11328400"/>
              <a:gd name="connsiteY6" fmla="*/ 6858000 h 6858000"/>
              <a:gd name="connsiteX7" fmla="*/ 0 w 11328400"/>
              <a:gd name="connsiteY7" fmla="*/ 6858000 h 6858000"/>
              <a:gd name="connsiteX0" fmla="*/ 0 w 11328400"/>
              <a:gd name="connsiteY0" fmla="*/ 102078 h 6960078"/>
              <a:gd name="connsiteX1" fmla="*/ 11328400 w 11328400"/>
              <a:gd name="connsiteY1" fmla="*/ 102078 h 6960078"/>
              <a:gd name="connsiteX2" fmla="*/ 8963335 w 11328400"/>
              <a:gd name="connsiteY2" fmla="*/ 0 h 6960078"/>
              <a:gd name="connsiteX3" fmla="*/ 8729034 w 11328400"/>
              <a:gd name="connsiteY3" fmla="*/ 106287 h 6960078"/>
              <a:gd name="connsiteX4" fmla="*/ 6530790 w 11328400"/>
              <a:gd name="connsiteY4" fmla="*/ 1402426 h 6960078"/>
              <a:gd name="connsiteX5" fmla="*/ 6524852 w 11328400"/>
              <a:gd name="connsiteY5" fmla="*/ 5962431 h 6960078"/>
              <a:gd name="connsiteX6" fmla="*/ 8294675 w 11328400"/>
              <a:gd name="connsiteY6" fmla="*/ 6960078 h 6960078"/>
              <a:gd name="connsiteX7" fmla="*/ 0 w 11328400"/>
              <a:gd name="connsiteY7" fmla="*/ 6960078 h 6960078"/>
              <a:gd name="connsiteX8" fmla="*/ 0 w 11328400"/>
              <a:gd name="connsiteY8" fmla="*/ 102078 h 6960078"/>
              <a:gd name="connsiteX0" fmla="*/ 0 w 9877735"/>
              <a:gd name="connsiteY0" fmla="*/ 102078 h 6960078"/>
              <a:gd name="connsiteX1" fmla="*/ 9877735 w 9877735"/>
              <a:gd name="connsiteY1" fmla="*/ 60827 h 6960078"/>
              <a:gd name="connsiteX2" fmla="*/ 8963335 w 9877735"/>
              <a:gd name="connsiteY2" fmla="*/ 0 h 6960078"/>
              <a:gd name="connsiteX3" fmla="*/ 8729034 w 9877735"/>
              <a:gd name="connsiteY3" fmla="*/ 106287 h 6960078"/>
              <a:gd name="connsiteX4" fmla="*/ 6530790 w 9877735"/>
              <a:gd name="connsiteY4" fmla="*/ 1402426 h 6960078"/>
              <a:gd name="connsiteX5" fmla="*/ 6524852 w 9877735"/>
              <a:gd name="connsiteY5" fmla="*/ 5962431 h 6960078"/>
              <a:gd name="connsiteX6" fmla="*/ 8294675 w 9877735"/>
              <a:gd name="connsiteY6" fmla="*/ 6960078 h 6960078"/>
              <a:gd name="connsiteX7" fmla="*/ 0 w 9877735"/>
              <a:gd name="connsiteY7" fmla="*/ 6960078 h 6960078"/>
              <a:gd name="connsiteX8" fmla="*/ 0 w 9877735"/>
              <a:gd name="connsiteY8" fmla="*/ 102078 h 6960078"/>
              <a:gd name="connsiteX0" fmla="*/ 0 w 8963335"/>
              <a:gd name="connsiteY0" fmla="*/ 102078 h 6960078"/>
              <a:gd name="connsiteX1" fmla="*/ 8502698 w 8963335"/>
              <a:gd name="connsiteY1" fmla="*/ 88328 h 6960078"/>
              <a:gd name="connsiteX2" fmla="*/ 8963335 w 8963335"/>
              <a:gd name="connsiteY2" fmla="*/ 0 h 6960078"/>
              <a:gd name="connsiteX3" fmla="*/ 8729034 w 8963335"/>
              <a:gd name="connsiteY3" fmla="*/ 106287 h 6960078"/>
              <a:gd name="connsiteX4" fmla="*/ 6530790 w 8963335"/>
              <a:gd name="connsiteY4" fmla="*/ 1402426 h 6960078"/>
              <a:gd name="connsiteX5" fmla="*/ 6524852 w 8963335"/>
              <a:gd name="connsiteY5" fmla="*/ 5962431 h 6960078"/>
              <a:gd name="connsiteX6" fmla="*/ 8294675 w 8963335"/>
              <a:gd name="connsiteY6" fmla="*/ 6960078 h 6960078"/>
              <a:gd name="connsiteX7" fmla="*/ 0 w 8963335"/>
              <a:gd name="connsiteY7" fmla="*/ 6960078 h 6960078"/>
              <a:gd name="connsiteX8" fmla="*/ 0 w 8963335"/>
              <a:gd name="connsiteY8" fmla="*/ 102078 h 6960078"/>
              <a:gd name="connsiteX0" fmla="*/ 0 w 9073338"/>
              <a:gd name="connsiteY0" fmla="*/ 157080 h 7015080"/>
              <a:gd name="connsiteX1" fmla="*/ 8502698 w 9073338"/>
              <a:gd name="connsiteY1" fmla="*/ 143330 h 7015080"/>
              <a:gd name="connsiteX2" fmla="*/ 9073338 w 9073338"/>
              <a:gd name="connsiteY2" fmla="*/ 0 h 7015080"/>
              <a:gd name="connsiteX3" fmla="*/ 8729034 w 9073338"/>
              <a:gd name="connsiteY3" fmla="*/ 161289 h 7015080"/>
              <a:gd name="connsiteX4" fmla="*/ 6530790 w 9073338"/>
              <a:gd name="connsiteY4" fmla="*/ 1457428 h 7015080"/>
              <a:gd name="connsiteX5" fmla="*/ 6524852 w 9073338"/>
              <a:gd name="connsiteY5" fmla="*/ 6017433 h 7015080"/>
              <a:gd name="connsiteX6" fmla="*/ 8294675 w 9073338"/>
              <a:gd name="connsiteY6" fmla="*/ 7015080 h 7015080"/>
              <a:gd name="connsiteX7" fmla="*/ 0 w 9073338"/>
              <a:gd name="connsiteY7" fmla="*/ 7015080 h 7015080"/>
              <a:gd name="connsiteX8" fmla="*/ 0 w 9073338"/>
              <a:gd name="connsiteY8" fmla="*/ 157080 h 7015080"/>
              <a:gd name="connsiteX0" fmla="*/ 0 w 8729034"/>
              <a:gd name="connsiteY0" fmla="*/ 13750 h 6871750"/>
              <a:gd name="connsiteX1" fmla="*/ 8502698 w 8729034"/>
              <a:gd name="connsiteY1" fmla="*/ 0 h 6871750"/>
              <a:gd name="connsiteX2" fmla="*/ 8729034 w 8729034"/>
              <a:gd name="connsiteY2" fmla="*/ 17959 h 6871750"/>
              <a:gd name="connsiteX3" fmla="*/ 6530790 w 8729034"/>
              <a:gd name="connsiteY3" fmla="*/ 1314098 h 6871750"/>
              <a:gd name="connsiteX4" fmla="*/ 6524852 w 8729034"/>
              <a:gd name="connsiteY4" fmla="*/ 5874103 h 6871750"/>
              <a:gd name="connsiteX5" fmla="*/ 8294675 w 8729034"/>
              <a:gd name="connsiteY5" fmla="*/ 6871750 h 6871750"/>
              <a:gd name="connsiteX6" fmla="*/ 0 w 8729034"/>
              <a:gd name="connsiteY6" fmla="*/ 6871750 h 6871750"/>
              <a:gd name="connsiteX7" fmla="*/ 0 w 8729034"/>
              <a:gd name="connsiteY7" fmla="*/ 13750 h 6871750"/>
              <a:gd name="connsiteX0" fmla="*/ 0 w 8729034"/>
              <a:gd name="connsiteY0" fmla="*/ 0 h 6858000"/>
              <a:gd name="connsiteX1" fmla="*/ 8729034 w 8729034"/>
              <a:gd name="connsiteY1" fmla="*/ 4209 h 6858000"/>
              <a:gd name="connsiteX2" fmla="*/ 6530790 w 8729034"/>
              <a:gd name="connsiteY2" fmla="*/ 1300348 h 6858000"/>
              <a:gd name="connsiteX3" fmla="*/ 6524852 w 8729034"/>
              <a:gd name="connsiteY3" fmla="*/ 5860353 h 6858000"/>
              <a:gd name="connsiteX4" fmla="*/ 8294675 w 8729034"/>
              <a:gd name="connsiteY4" fmla="*/ 6858000 h 6858000"/>
              <a:gd name="connsiteX5" fmla="*/ 0 w 8729034"/>
              <a:gd name="connsiteY5" fmla="*/ 6858000 h 6858000"/>
              <a:gd name="connsiteX6" fmla="*/ 0 w 87290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9034" h="6858000">
                <a:moveTo>
                  <a:pt x="0" y="0"/>
                </a:moveTo>
                <a:lnTo>
                  <a:pt x="8729034" y="4209"/>
                </a:lnTo>
                <a:lnTo>
                  <a:pt x="6530790" y="1300348"/>
                </a:lnTo>
                <a:cubicBezTo>
                  <a:pt x="6528811" y="2820350"/>
                  <a:pt x="6526831" y="4340351"/>
                  <a:pt x="6524852" y="5860353"/>
                </a:cubicBezTo>
                <a:lnTo>
                  <a:pt x="8294675" y="6858000"/>
                </a:lnTo>
                <a:lnTo>
                  <a:pt x="0" y="6858000"/>
                </a:lnTo>
                <a:lnTo>
                  <a:pt x="0" y="0"/>
                </a:lnTo>
                <a:close/>
              </a:path>
            </a:pathLst>
          </a:custGeom>
        </p:spPr>
        <p:txBody>
          <a:bodyPr wrap="square" lIns="720000" tIns="1080000" rIns="2880000" bIns="2880000" anchor="ctr">
            <a:noAutofit/>
          </a:bodyPr>
          <a:lstStyle>
            <a:lvl1pPr marL="0" indent="0" algn="l">
              <a:buNone/>
              <a:defRPr/>
            </a:lvl1pPr>
          </a:lstStyle>
          <a:p>
            <a:r>
              <a:rPr lang="en-GB"/>
              <a:t>Click on icon to insert image (include Alt Text)</a:t>
            </a:r>
          </a:p>
        </p:txBody>
      </p:sp>
      <p:sp>
        <p:nvSpPr>
          <p:cNvPr id="14" name="Text Placeholder 3">
            <a:extLst>
              <a:ext uri="{FF2B5EF4-FFF2-40B4-BE49-F238E27FC236}">
                <a16:creationId xmlns:a16="http://schemas.microsoft.com/office/drawing/2014/main" id="{5D2FB892-A0F4-4B49-946B-F27A170AFB4E}"/>
              </a:ext>
            </a:extLst>
          </p:cNvPr>
          <p:cNvSpPr>
            <a:spLocks noGrp="1"/>
          </p:cNvSpPr>
          <p:nvPr>
            <p:ph type="body" sz="quarter" idx="16" hasCustomPrompt="1"/>
          </p:nvPr>
        </p:nvSpPr>
        <p:spPr>
          <a:xfrm>
            <a:off x="8412933" y="612000"/>
            <a:ext cx="3217820" cy="508000"/>
          </a:xfrm>
        </p:spPr>
        <p:txBody>
          <a:bodyPr lIns="0" tIns="0" rIns="0" bIns="0"/>
          <a:lstStyle>
            <a:lvl1pPr algn="r">
              <a:buNone/>
              <a:defRPr sz="2400" b="1">
                <a:solidFill>
                  <a:schemeClr val="tx1"/>
                </a:solidFill>
              </a:defRPr>
            </a:lvl1pPr>
          </a:lstStyle>
          <a:p>
            <a:pPr lvl="0"/>
            <a:r>
              <a:rPr lang="en-GB"/>
              <a:t>Heading label</a:t>
            </a:r>
          </a:p>
        </p:txBody>
      </p:sp>
      <p:sp>
        <p:nvSpPr>
          <p:cNvPr id="15" name="Text Placeholder 7">
            <a:extLst>
              <a:ext uri="{FF2B5EF4-FFF2-40B4-BE49-F238E27FC236}">
                <a16:creationId xmlns:a16="http://schemas.microsoft.com/office/drawing/2014/main" id="{BC3F5774-42F5-8F4D-BDAC-F15EC1784EEC}"/>
              </a:ext>
            </a:extLst>
          </p:cNvPr>
          <p:cNvSpPr>
            <a:spLocks noGrp="1"/>
          </p:cNvSpPr>
          <p:nvPr>
            <p:ph type="body" sz="quarter" idx="14" hasCustomPrompt="1"/>
          </p:nvPr>
        </p:nvSpPr>
        <p:spPr>
          <a:xfrm>
            <a:off x="7202605" y="2358345"/>
            <a:ext cx="4428148" cy="3001565"/>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text across multiple lines, keep to max 3 or 4 lines</a:t>
            </a:r>
          </a:p>
        </p:txBody>
      </p:sp>
      <p:pic>
        <p:nvPicPr>
          <p:cNvPr id="11" name="Picture 10" descr="Icon&#10;&#10;Description automatically generated with medium confidence">
            <a:extLst>
              <a:ext uri="{FF2B5EF4-FFF2-40B4-BE49-F238E27FC236}">
                <a16:creationId xmlns:a16="http://schemas.microsoft.com/office/drawing/2014/main" id="{3270C8B6-5F5F-094C-8A28-089397846C02}"/>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6" name="Straight Connector 15">
            <a:extLst>
              <a:ext uri="{FF2B5EF4-FFF2-40B4-BE49-F238E27FC236}">
                <a16:creationId xmlns:a16="http://schemas.microsoft.com/office/drawing/2014/main" id="{F67C18D9-180B-614E-BAA1-FD6710A067E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381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and image with header 4">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02B2AFD7-4763-4945-98B2-A61CB49D6A22}"/>
              </a:ext>
            </a:extLst>
          </p:cNvPr>
          <p:cNvSpPr/>
          <p:nvPr userDrawn="1"/>
        </p:nvSpPr>
        <p:spPr>
          <a:xfrm rot="5400000">
            <a:off x="5926744" y="595440"/>
            <a:ext cx="6866053" cy="5669837"/>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176088 w 6872006"/>
              <a:gd name="connsiteY0" fmla="*/ 3346088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176088 w 6872006"/>
              <a:gd name="connsiteY6" fmla="*/ 3346088 h 5667148"/>
              <a:gd name="connsiteX0" fmla="*/ 0 w 6874673"/>
              <a:gd name="connsiteY0" fmla="*/ 3469841 h 5667148"/>
              <a:gd name="connsiteX1" fmla="*/ 2667 w 6874673"/>
              <a:gd name="connsiteY1" fmla="*/ 0 h 5667148"/>
              <a:gd name="connsiteX2" fmla="*/ 6874673 w 6874673"/>
              <a:gd name="connsiteY2" fmla="*/ 5938 h 5667148"/>
              <a:gd name="connsiteX3" fmla="*/ 6864527 w 6874673"/>
              <a:gd name="connsiteY3" fmla="*/ 3890478 h 5667148"/>
              <a:gd name="connsiteX4" fmla="*/ 5863020 w 6874673"/>
              <a:gd name="connsiteY4" fmla="*/ 5667148 h 5667148"/>
              <a:gd name="connsiteX5" fmla="*/ 1303015 w 6874673"/>
              <a:gd name="connsiteY5" fmla="*/ 5661210 h 5667148"/>
              <a:gd name="connsiteX6" fmla="*/ 0 w 6874673"/>
              <a:gd name="connsiteY6" fmla="*/ 3469841 h 5667148"/>
              <a:gd name="connsiteX0" fmla="*/ 0 w 6864527"/>
              <a:gd name="connsiteY0" fmla="*/ 3469841 h 5667148"/>
              <a:gd name="connsiteX1" fmla="*/ 2667 w 6864527"/>
              <a:gd name="connsiteY1" fmla="*/ 0 h 5667148"/>
              <a:gd name="connsiteX2" fmla="*/ 6809978 w 6864527"/>
              <a:gd name="connsiteY2" fmla="*/ 87889 h 5667148"/>
              <a:gd name="connsiteX3" fmla="*/ 6864527 w 6864527"/>
              <a:gd name="connsiteY3" fmla="*/ 3890478 h 5667148"/>
              <a:gd name="connsiteX4" fmla="*/ 5863020 w 6864527"/>
              <a:gd name="connsiteY4" fmla="*/ 5667148 h 5667148"/>
              <a:gd name="connsiteX5" fmla="*/ 1303015 w 6864527"/>
              <a:gd name="connsiteY5" fmla="*/ 5661210 h 5667148"/>
              <a:gd name="connsiteX6" fmla="*/ 0 w 6864527"/>
              <a:gd name="connsiteY6" fmla="*/ 3469841 h 5667148"/>
              <a:gd name="connsiteX0" fmla="*/ 0 w 6866053"/>
              <a:gd name="connsiteY0" fmla="*/ 3472530 h 5669837"/>
              <a:gd name="connsiteX1" fmla="*/ 2667 w 6866053"/>
              <a:gd name="connsiteY1" fmla="*/ 2689 h 5669837"/>
              <a:gd name="connsiteX2" fmla="*/ 6866053 w 6866053"/>
              <a:gd name="connsiteY2" fmla="*/ 0 h 5669837"/>
              <a:gd name="connsiteX3" fmla="*/ 6864527 w 6866053"/>
              <a:gd name="connsiteY3" fmla="*/ 3893167 h 5669837"/>
              <a:gd name="connsiteX4" fmla="*/ 5863020 w 6866053"/>
              <a:gd name="connsiteY4" fmla="*/ 5669837 h 5669837"/>
              <a:gd name="connsiteX5" fmla="*/ 1303015 w 6866053"/>
              <a:gd name="connsiteY5" fmla="*/ 5663899 h 5669837"/>
              <a:gd name="connsiteX6" fmla="*/ 0 w 6866053"/>
              <a:gd name="connsiteY6" fmla="*/ 3472530 h 566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053" h="5669837">
                <a:moveTo>
                  <a:pt x="0" y="3472530"/>
                </a:moveTo>
                <a:lnTo>
                  <a:pt x="2667" y="2689"/>
                </a:lnTo>
                <a:lnTo>
                  <a:pt x="6866053" y="0"/>
                </a:lnTo>
                <a:cubicBezTo>
                  <a:pt x="6865544" y="1297722"/>
                  <a:pt x="6865036" y="2595445"/>
                  <a:pt x="6864527" y="3893167"/>
                </a:cubicBezTo>
                <a:lnTo>
                  <a:pt x="5863020" y="5669837"/>
                </a:lnTo>
                <a:lnTo>
                  <a:pt x="1303015" y="5663899"/>
                </a:lnTo>
                <a:lnTo>
                  <a:pt x="0" y="34725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FDB5F59B-0C3D-DF40-B199-A44391FFF98F}"/>
              </a:ext>
            </a:extLst>
          </p:cNvPr>
          <p:cNvCxnSpPr/>
          <p:nvPr userDrawn="1"/>
        </p:nvCxnSpPr>
        <p:spPr>
          <a:xfrm>
            <a:off x="10724056" y="516181"/>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4" name="Text Placeholder 3">
            <a:extLst>
              <a:ext uri="{FF2B5EF4-FFF2-40B4-BE49-F238E27FC236}">
                <a16:creationId xmlns:a16="http://schemas.microsoft.com/office/drawing/2014/main" id="{5D2FB892-A0F4-4B49-946B-F27A170AFB4E}"/>
              </a:ext>
            </a:extLst>
          </p:cNvPr>
          <p:cNvSpPr>
            <a:spLocks noGrp="1"/>
          </p:cNvSpPr>
          <p:nvPr>
            <p:ph type="body" sz="quarter" idx="16" hasCustomPrompt="1"/>
          </p:nvPr>
        </p:nvSpPr>
        <p:spPr>
          <a:xfrm>
            <a:off x="8412933" y="612000"/>
            <a:ext cx="3217820" cy="508000"/>
          </a:xfrm>
        </p:spPr>
        <p:txBody>
          <a:bodyPr lIns="0" tIns="0" rIns="0" bIns="0"/>
          <a:lstStyle>
            <a:lvl1pPr algn="r">
              <a:buNone/>
              <a:defRPr sz="2400" b="1">
                <a:solidFill>
                  <a:schemeClr val="tx1"/>
                </a:solidFill>
              </a:defRPr>
            </a:lvl1pPr>
          </a:lstStyle>
          <a:p>
            <a:pPr lvl="0"/>
            <a:r>
              <a:rPr lang="en-GB"/>
              <a:t>Heading label</a:t>
            </a:r>
          </a:p>
        </p:txBody>
      </p:sp>
      <p:sp>
        <p:nvSpPr>
          <p:cNvPr id="15" name="Text Placeholder 7">
            <a:extLst>
              <a:ext uri="{FF2B5EF4-FFF2-40B4-BE49-F238E27FC236}">
                <a16:creationId xmlns:a16="http://schemas.microsoft.com/office/drawing/2014/main" id="{BC3F5774-42F5-8F4D-BDAC-F15EC1784EEC}"/>
              </a:ext>
            </a:extLst>
          </p:cNvPr>
          <p:cNvSpPr>
            <a:spLocks noGrp="1"/>
          </p:cNvSpPr>
          <p:nvPr>
            <p:ph type="body" sz="quarter" idx="14" hasCustomPrompt="1"/>
          </p:nvPr>
        </p:nvSpPr>
        <p:spPr>
          <a:xfrm>
            <a:off x="7202605" y="2358345"/>
            <a:ext cx="4428148" cy="3001565"/>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text across multiple lines, keep to max 3 or 4 lines</a:t>
            </a:r>
          </a:p>
        </p:txBody>
      </p:sp>
      <p:sp>
        <p:nvSpPr>
          <p:cNvPr id="11" name="Picture Placeholder 20">
            <a:extLst>
              <a:ext uri="{FF2B5EF4-FFF2-40B4-BE49-F238E27FC236}">
                <a16:creationId xmlns:a16="http://schemas.microsoft.com/office/drawing/2014/main" id="{021F5C52-2CE2-094A-8FAA-3C5C8B0D874B}"/>
              </a:ext>
            </a:extLst>
          </p:cNvPr>
          <p:cNvSpPr>
            <a:spLocks noGrp="1"/>
          </p:cNvSpPr>
          <p:nvPr>
            <p:ph type="pic" sz="quarter" idx="15" hasCustomPrompt="1"/>
          </p:nvPr>
        </p:nvSpPr>
        <p:spPr>
          <a:xfrm>
            <a:off x="0" y="0"/>
            <a:ext cx="8729034" cy="6858000"/>
          </a:xfrm>
          <a:custGeom>
            <a:avLst/>
            <a:gdLst>
              <a:gd name="connsiteX0" fmla="*/ 0 w 11328400"/>
              <a:gd name="connsiteY0" fmla="*/ 0 h 6858000"/>
              <a:gd name="connsiteX1" fmla="*/ 11328400 w 11328400"/>
              <a:gd name="connsiteY1" fmla="*/ 0 h 6858000"/>
              <a:gd name="connsiteX2" fmla="*/ 11328400 w 11328400"/>
              <a:gd name="connsiteY2" fmla="*/ 1050 h 6858000"/>
              <a:gd name="connsiteX3" fmla="*/ 8729034 w 11328400"/>
              <a:gd name="connsiteY3" fmla="*/ 4209 h 6858000"/>
              <a:gd name="connsiteX4" fmla="*/ 6530790 w 11328400"/>
              <a:gd name="connsiteY4" fmla="*/ 1300348 h 6858000"/>
              <a:gd name="connsiteX5" fmla="*/ 6524852 w 11328400"/>
              <a:gd name="connsiteY5" fmla="*/ 5860353 h 6858000"/>
              <a:gd name="connsiteX6" fmla="*/ 8294675 w 11328400"/>
              <a:gd name="connsiteY6" fmla="*/ 6858000 h 6858000"/>
              <a:gd name="connsiteX7" fmla="*/ 0 w 11328400"/>
              <a:gd name="connsiteY7" fmla="*/ 6858000 h 6858000"/>
              <a:gd name="connsiteX0" fmla="*/ 0 w 11328400"/>
              <a:gd name="connsiteY0" fmla="*/ 102078 h 6960078"/>
              <a:gd name="connsiteX1" fmla="*/ 11328400 w 11328400"/>
              <a:gd name="connsiteY1" fmla="*/ 102078 h 6960078"/>
              <a:gd name="connsiteX2" fmla="*/ 8963335 w 11328400"/>
              <a:gd name="connsiteY2" fmla="*/ 0 h 6960078"/>
              <a:gd name="connsiteX3" fmla="*/ 8729034 w 11328400"/>
              <a:gd name="connsiteY3" fmla="*/ 106287 h 6960078"/>
              <a:gd name="connsiteX4" fmla="*/ 6530790 w 11328400"/>
              <a:gd name="connsiteY4" fmla="*/ 1402426 h 6960078"/>
              <a:gd name="connsiteX5" fmla="*/ 6524852 w 11328400"/>
              <a:gd name="connsiteY5" fmla="*/ 5962431 h 6960078"/>
              <a:gd name="connsiteX6" fmla="*/ 8294675 w 11328400"/>
              <a:gd name="connsiteY6" fmla="*/ 6960078 h 6960078"/>
              <a:gd name="connsiteX7" fmla="*/ 0 w 11328400"/>
              <a:gd name="connsiteY7" fmla="*/ 6960078 h 6960078"/>
              <a:gd name="connsiteX8" fmla="*/ 0 w 11328400"/>
              <a:gd name="connsiteY8" fmla="*/ 102078 h 6960078"/>
              <a:gd name="connsiteX0" fmla="*/ 0 w 9877735"/>
              <a:gd name="connsiteY0" fmla="*/ 102078 h 6960078"/>
              <a:gd name="connsiteX1" fmla="*/ 9877735 w 9877735"/>
              <a:gd name="connsiteY1" fmla="*/ 60827 h 6960078"/>
              <a:gd name="connsiteX2" fmla="*/ 8963335 w 9877735"/>
              <a:gd name="connsiteY2" fmla="*/ 0 h 6960078"/>
              <a:gd name="connsiteX3" fmla="*/ 8729034 w 9877735"/>
              <a:gd name="connsiteY3" fmla="*/ 106287 h 6960078"/>
              <a:gd name="connsiteX4" fmla="*/ 6530790 w 9877735"/>
              <a:gd name="connsiteY4" fmla="*/ 1402426 h 6960078"/>
              <a:gd name="connsiteX5" fmla="*/ 6524852 w 9877735"/>
              <a:gd name="connsiteY5" fmla="*/ 5962431 h 6960078"/>
              <a:gd name="connsiteX6" fmla="*/ 8294675 w 9877735"/>
              <a:gd name="connsiteY6" fmla="*/ 6960078 h 6960078"/>
              <a:gd name="connsiteX7" fmla="*/ 0 w 9877735"/>
              <a:gd name="connsiteY7" fmla="*/ 6960078 h 6960078"/>
              <a:gd name="connsiteX8" fmla="*/ 0 w 9877735"/>
              <a:gd name="connsiteY8" fmla="*/ 102078 h 6960078"/>
              <a:gd name="connsiteX0" fmla="*/ 0 w 8963335"/>
              <a:gd name="connsiteY0" fmla="*/ 102078 h 6960078"/>
              <a:gd name="connsiteX1" fmla="*/ 8502698 w 8963335"/>
              <a:gd name="connsiteY1" fmla="*/ 88328 h 6960078"/>
              <a:gd name="connsiteX2" fmla="*/ 8963335 w 8963335"/>
              <a:gd name="connsiteY2" fmla="*/ 0 h 6960078"/>
              <a:gd name="connsiteX3" fmla="*/ 8729034 w 8963335"/>
              <a:gd name="connsiteY3" fmla="*/ 106287 h 6960078"/>
              <a:gd name="connsiteX4" fmla="*/ 6530790 w 8963335"/>
              <a:gd name="connsiteY4" fmla="*/ 1402426 h 6960078"/>
              <a:gd name="connsiteX5" fmla="*/ 6524852 w 8963335"/>
              <a:gd name="connsiteY5" fmla="*/ 5962431 h 6960078"/>
              <a:gd name="connsiteX6" fmla="*/ 8294675 w 8963335"/>
              <a:gd name="connsiteY6" fmla="*/ 6960078 h 6960078"/>
              <a:gd name="connsiteX7" fmla="*/ 0 w 8963335"/>
              <a:gd name="connsiteY7" fmla="*/ 6960078 h 6960078"/>
              <a:gd name="connsiteX8" fmla="*/ 0 w 8963335"/>
              <a:gd name="connsiteY8" fmla="*/ 102078 h 6960078"/>
              <a:gd name="connsiteX0" fmla="*/ 0 w 9073338"/>
              <a:gd name="connsiteY0" fmla="*/ 157080 h 7015080"/>
              <a:gd name="connsiteX1" fmla="*/ 8502698 w 9073338"/>
              <a:gd name="connsiteY1" fmla="*/ 143330 h 7015080"/>
              <a:gd name="connsiteX2" fmla="*/ 9073338 w 9073338"/>
              <a:gd name="connsiteY2" fmla="*/ 0 h 7015080"/>
              <a:gd name="connsiteX3" fmla="*/ 8729034 w 9073338"/>
              <a:gd name="connsiteY3" fmla="*/ 161289 h 7015080"/>
              <a:gd name="connsiteX4" fmla="*/ 6530790 w 9073338"/>
              <a:gd name="connsiteY4" fmla="*/ 1457428 h 7015080"/>
              <a:gd name="connsiteX5" fmla="*/ 6524852 w 9073338"/>
              <a:gd name="connsiteY5" fmla="*/ 6017433 h 7015080"/>
              <a:gd name="connsiteX6" fmla="*/ 8294675 w 9073338"/>
              <a:gd name="connsiteY6" fmla="*/ 7015080 h 7015080"/>
              <a:gd name="connsiteX7" fmla="*/ 0 w 9073338"/>
              <a:gd name="connsiteY7" fmla="*/ 7015080 h 7015080"/>
              <a:gd name="connsiteX8" fmla="*/ 0 w 9073338"/>
              <a:gd name="connsiteY8" fmla="*/ 157080 h 7015080"/>
              <a:gd name="connsiteX0" fmla="*/ 0 w 8729034"/>
              <a:gd name="connsiteY0" fmla="*/ 13750 h 6871750"/>
              <a:gd name="connsiteX1" fmla="*/ 8502698 w 8729034"/>
              <a:gd name="connsiteY1" fmla="*/ 0 h 6871750"/>
              <a:gd name="connsiteX2" fmla="*/ 8729034 w 8729034"/>
              <a:gd name="connsiteY2" fmla="*/ 17959 h 6871750"/>
              <a:gd name="connsiteX3" fmla="*/ 6530790 w 8729034"/>
              <a:gd name="connsiteY3" fmla="*/ 1314098 h 6871750"/>
              <a:gd name="connsiteX4" fmla="*/ 6524852 w 8729034"/>
              <a:gd name="connsiteY4" fmla="*/ 5874103 h 6871750"/>
              <a:gd name="connsiteX5" fmla="*/ 8294675 w 8729034"/>
              <a:gd name="connsiteY5" fmla="*/ 6871750 h 6871750"/>
              <a:gd name="connsiteX6" fmla="*/ 0 w 8729034"/>
              <a:gd name="connsiteY6" fmla="*/ 6871750 h 6871750"/>
              <a:gd name="connsiteX7" fmla="*/ 0 w 8729034"/>
              <a:gd name="connsiteY7" fmla="*/ 13750 h 6871750"/>
              <a:gd name="connsiteX0" fmla="*/ 0 w 8729034"/>
              <a:gd name="connsiteY0" fmla="*/ 0 h 6858000"/>
              <a:gd name="connsiteX1" fmla="*/ 8729034 w 8729034"/>
              <a:gd name="connsiteY1" fmla="*/ 4209 h 6858000"/>
              <a:gd name="connsiteX2" fmla="*/ 6530790 w 8729034"/>
              <a:gd name="connsiteY2" fmla="*/ 1300348 h 6858000"/>
              <a:gd name="connsiteX3" fmla="*/ 6524852 w 8729034"/>
              <a:gd name="connsiteY3" fmla="*/ 5860353 h 6858000"/>
              <a:gd name="connsiteX4" fmla="*/ 8294675 w 8729034"/>
              <a:gd name="connsiteY4" fmla="*/ 6858000 h 6858000"/>
              <a:gd name="connsiteX5" fmla="*/ 0 w 8729034"/>
              <a:gd name="connsiteY5" fmla="*/ 6858000 h 6858000"/>
              <a:gd name="connsiteX6" fmla="*/ 0 w 87290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9034" h="6858000">
                <a:moveTo>
                  <a:pt x="0" y="0"/>
                </a:moveTo>
                <a:lnTo>
                  <a:pt x="8729034" y="4209"/>
                </a:lnTo>
                <a:lnTo>
                  <a:pt x="6530790" y="1300348"/>
                </a:lnTo>
                <a:cubicBezTo>
                  <a:pt x="6528811" y="2820350"/>
                  <a:pt x="6526831" y="4340351"/>
                  <a:pt x="6524852" y="5860353"/>
                </a:cubicBezTo>
                <a:lnTo>
                  <a:pt x="8294675" y="6858000"/>
                </a:lnTo>
                <a:lnTo>
                  <a:pt x="0" y="6858000"/>
                </a:lnTo>
                <a:lnTo>
                  <a:pt x="0" y="0"/>
                </a:lnTo>
                <a:close/>
              </a:path>
            </a:pathLst>
          </a:custGeom>
        </p:spPr>
        <p:txBody>
          <a:bodyPr wrap="square" lIns="720000" tIns="1080000" rIns="2880000" bIns="2880000" anchor="ctr">
            <a:noAutofit/>
          </a:bodyPr>
          <a:lstStyle>
            <a:lvl1pPr marL="0" indent="0" algn="l">
              <a:buNone/>
              <a:defRPr/>
            </a:lvl1pPr>
          </a:lstStyle>
          <a:p>
            <a:r>
              <a:rPr lang="en-GB"/>
              <a:t>Click on icon to insert image (include Alt Text)</a:t>
            </a:r>
          </a:p>
        </p:txBody>
      </p:sp>
      <p:pic>
        <p:nvPicPr>
          <p:cNvPr id="16" name="Picture 15" descr="Icon&#10;&#10;Description automatically generated with medium confidence">
            <a:extLst>
              <a:ext uri="{FF2B5EF4-FFF2-40B4-BE49-F238E27FC236}">
                <a16:creationId xmlns:a16="http://schemas.microsoft.com/office/drawing/2014/main" id="{048CD2D2-2F67-D240-8EFB-86DEB5C76040}"/>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7" name="Straight Connector 16">
            <a:extLst>
              <a:ext uri="{FF2B5EF4-FFF2-40B4-BE49-F238E27FC236}">
                <a16:creationId xmlns:a16="http://schemas.microsoft.com/office/drawing/2014/main" id="{A66020D2-00AB-4F4A-B566-36829C630ECD}"/>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462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uote and image 5">
    <p:spTree>
      <p:nvGrpSpPr>
        <p:cNvPr id="1" name=""/>
        <p:cNvGrpSpPr/>
        <p:nvPr/>
      </p:nvGrpSpPr>
      <p:grpSpPr>
        <a:xfrm>
          <a:off x="0" y="0"/>
          <a:ext cx="0" cy="0"/>
          <a:chOff x="0" y="0"/>
          <a:chExt cx="0" cy="0"/>
        </a:xfrm>
      </p:grpSpPr>
      <p:sp>
        <p:nvSpPr>
          <p:cNvPr id="14" name="Hexagon 3">
            <a:extLst>
              <a:ext uri="{FF2B5EF4-FFF2-40B4-BE49-F238E27FC236}">
                <a16:creationId xmlns:a16="http://schemas.microsoft.com/office/drawing/2014/main" id="{15BF2317-F58F-4046-A84A-45857550CCA4}"/>
              </a:ext>
            </a:extLst>
          </p:cNvPr>
          <p:cNvSpPr/>
          <p:nvPr userDrawn="1"/>
        </p:nvSpPr>
        <p:spPr>
          <a:xfrm rot="5400000">
            <a:off x="5926744" y="595440"/>
            <a:ext cx="6866053" cy="5669837"/>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176088 w 6872006"/>
              <a:gd name="connsiteY0" fmla="*/ 3346088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176088 w 6872006"/>
              <a:gd name="connsiteY6" fmla="*/ 3346088 h 5667148"/>
              <a:gd name="connsiteX0" fmla="*/ 0 w 6874673"/>
              <a:gd name="connsiteY0" fmla="*/ 3469841 h 5667148"/>
              <a:gd name="connsiteX1" fmla="*/ 2667 w 6874673"/>
              <a:gd name="connsiteY1" fmla="*/ 0 h 5667148"/>
              <a:gd name="connsiteX2" fmla="*/ 6874673 w 6874673"/>
              <a:gd name="connsiteY2" fmla="*/ 5938 h 5667148"/>
              <a:gd name="connsiteX3" fmla="*/ 6864527 w 6874673"/>
              <a:gd name="connsiteY3" fmla="*/ 3890478 h 5667148"/>
              <a:gd name="connsiteX4" fmla="*/ 5863020 w 6874673"/>
              <a:gd name="connsiteY4" fmla="*/ 5667148 h 5667148"/>
              <a:gd name="connsiteX5" fmla="*/ 1303015 w 6874673"/>
              <a:gd name="connsiteY5" fmla="*/ 5661210 h 5667148"/>
              <a:gd name="connsiteX6" fmla="*/ 0 w 6874673"/>
              <a:gd name="connsiteY6" fmla="*/ 3469841 h 5667148"/>
              <a:gd name="connsiteX0" fmla="*/ 0 w 6864527"/>
              <a:gd name="connsiteY0" fmla="*/ 3469841 h 5667148"/>
              <a:gd name="connsiteX1" fmla="*/ 2667 w 6864527"/>
              <a:gd name="connsiteY1" fmla="*/ 0 h 5667148"/>
              <a:gd name="connsiteX2" fmla="*/ 6809978 w 6864527"/>
              <a:gd name="connsiteY2" fmla="*/ 87889 h 5667148"/>
              <a:gd name="connsiteX3" fmla="*/ 6864527 w 6864527"/>
              <a:gd name="connsiteY3" fmla="*/ 3890478 h 5667148"/>
              <a:gd name="connsiteX4" fmla="*/ 5863020 w 6864527"/>
              <a:gd name="connsiteY4" fmla="*/ 5667148 h 5667148"/>
              <a:gd name="connsiteX5" fmla="*/ 1303015 w 6864527"/>
              <a:gd name="connsiteY5" fmla="*/ 5661210 h 5667148"/>
              <a:gd name="connsiteX6" fmla="*/ 0 w 6864527"/>
              <a:gd name="connsiteY6" fmla="*/ 3469841 h 5667148"/>
              <a:gd name="connsiteX0" fmla="*/ 0 w 6866053"/>
              <a:gd name="connsiteY0" fmla="*/ 3472530 h 5669837"/>
              <a:gd name="connsiteX1" fmla="*/ 2667 w 6866053"/>
              <a:gd name="connsiteY1" fmla="*/ 2689 h 5669837"/>
              <a:gd name="connsiteX2" fmla="*/ 6866053 w 6866053"/>
              <a:gd name="connsiteY2" fmla="*/ 0 h 5669837"/>
              <a:gd name="connsiteX3" fmla="*/ 6864527 w 6866053"/>
              <a:gd name="connsiteY3" fmla="*/ 3893167 h 5669837"/>
              <a:gd name="connsiteX4" fmla="*/ 5863020 w 6866053"/>
              <a:gd name="connsiteY4" fmla="*/ 5669837 h 5669837"/>
              <a:gd name="connsiteX5" fmla="*/ 1303015 w 6866053"/>
              <a:gd name="connsiteY5" fmla="*/ 5663899 h 5669837"/>
              <a:gd name="connsiteX6" fmla="*/ 0 w 6866053"/>
              <a:gd name="connsiteY6" fmla="*/ 3472530 h 5669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6053" h="5669837">
                <a:moveTo>
                  <a:pt x="0" y="3472530"/>
                </a:moveTo>
                <a:lnTo>
                  <a:pt x="2667" y="2689"/>
                </a:lnTo>
                <a:lnTo>
                  <a:pt x="6866053" y="0"/>
                </a:lnTo>
                <a:cubicBezTo>
                  <a:pt x="6865544" y="1297722"/>
                  <a:pt x="6865036" y="2595445"/>
                  <a:pt x="6864527" y="3893167"/>
                </a:cubicBezTo>
                <a:lnTo>
                  <a:pt x="5863020" y="5669837"/>
                </a:lnTo>
                <a:lnTo>
                  <a:pt x="1303015" y="5663899"/>
                </a:lnTo>
                <a:lnTo>
                  <a:pt x="0" y="34725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3" name="Text Placeholder 7">
            <a:extLst>
              <a:ext uri="{FF2B5EF4-FFF2-40B4-BE49-F238E27FC236}">
                <a16:creationId xmlns:a16="http://schemas.microsoft.com/office/drawing/2014/main" id="{F36C8D12-BE97-3843-92AC-2D29A889AACD}"/>
              </a:ext>
            </a:extLst>
          </p:cNvPr>
          <p:cNvSpPr>
            <a:spLocks noGrp="1"/>
          </p:cNvSpPr>
          <p:nvPr>
            <p:ph type="body" sz="quarter" idx="16" hasCustomPrompt="1"/>
          </p:nvPr>
        </p:nvSpPr>
        <p:spPr>
          <a:xfrm>
            <a:off x="7164000" y="2519999"/>
            <a:ext cx="4428148" cy="3001565"/>
          </a:xfrm>
          <a:prstGeom prst="rect">
            <a:avLst/>
          </a:prstGeom>
        </p:spPr>
        <p:txBody>
          <a:bodyPr>
            <a:noAutofit/>
          </a:bodyPr>
          <a:lstStyle>
            <a:lvl1pPr marL="216000" indent="-216000">
              <a:buNone/>
              <a:defRPr sz="24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	quote across 6 lines max”</a:t>
            </a:r>
          </a:p>
        </p:txBody>
      </p:sp>
      <p:sp>
        <p:nvSpPr>
          <p:cNvPr id="15" name="Rectangle 14">
            <a:extLst>
              <a:ext uri="{FF2B5EF4-FFF2-40B4-BE49-F238E27FC236}">
                <a16:creationId xmlns:a16="http://schemas.microsoft.com/office/drawing/2014/main" id="{3A493359-C561-854D-9A31-F4DCF4878ED2}"/>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cxnSp>
        <p:nvCxnSpPr>
          <p:cNvPr id="18" name="Straight Connector 17">
            <a:extLst>
              <a:ext uri="{FF2B5EF4-FFF2-40B4-BE49-F238E27FC236}">
                <a16:creationId xmlns:a16="http://schemas.microsoft.com/office/drawing/2014/main" id="{A5AA3C2E-FFC5-DA4B-A533-3AC606F6F96A}"/>
              </a:ext>
            </a:extLst>
          </p:cNvPr>
          <p:cNvCxnSpPr/>
          <p:nvPr userDrawn="1"/>
        </p:nvCxnSpPr>
        <p:spPr>
          <a:xfrm>
            <a:off x="10724056" y="516181"/>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Picture Placeholder 20">
            <a:extLst>
              <a:ext uri="{FF2B5EF4-FFF2-40B4-BE49-F238E27FC236}">
                <a16:creationId xmlns:a16="http://schemas.microsoft.com/office/drawing/2014/main" id="{ADAAEE27-BDEF-9A4E-8C7C-9EFBD5BB8117}"/>
              </a:ext>
            </a:extLst>
          </p:cNvPr>
          <p:cNvSpPr>
            <a:spLocks noGrp="1"/>
          </p:cNvSpPr>
          <p:nvPr>
            <p:ph type="pic" sz="quarter" idx="15" hasCustomPrompt="1"/>
          </p:nvPr>
        </p:nvSpPr>
        <p:spPr>
          <a:xfrm>
            <a:off x="0" y="0"/>
            <a:ext cx="8729034" cy="6858000"/>
          </a:xfrm>
          <a:custGeom>
            <a:avLst/>
            <a:gdLst>
              <a:gd name="connsiteX0" fmla="*/ 0 w 11328400"/>
              <a:gd name="connsiteY0" fmla="*/ 0 h 6858000"/>
              <a:gd name="connsiteX1" fmla="*/ 11328400 w 11328400"/>
              <a:gd name="connsiteY1" fmla="*/ 0 h 6858000"/>
              <a:gd name="connsiteX2" fmla="*/ 11328400 w 11328400"/>
              <a:gd name="connsiteY2" fmla="*/ 1050 h 6858000"/>
              <a:gd name="connsiteX3" fmla="*/ 8729034 w 11328400"/>
              <a:gd name="connsiteY3" fmla="*/ 4209 h 6858000"/>
              <a:gd name="connsiteX4" fmla="*/ 6530790 w 11328400"/>
              <a:gd name="connsiteY4" fmla="*/ 1300348 h 6858000"/>
              <a:gd name="connsiteX5" fmla="*/ 6524852 w 11328400"/>
              <a:gd name="connsiteY5" fmla="*/ 5860353 h 6858000"/>
              <a:gd name="connsiteX6" fmla="*/ 8294675 w 11328400"/>
              <a:gd name="connsiteY6" fmla="*/ 6858000 h 6858000"/>
              <a:gd name="connsiteX7" fmla="*/ 0 w 11328400"/>
              <a:gd name="connsiteY7" fmla="*/ 6858000 h 6858000"/>
              <a:gd name="connsiteX0" fmla="*/ 0 w 11328400"/>
              <a:gd name="connsiteY0" fmla="*/ 102078 h 6960078"/>
              <a:gd name="connsiteX1" fmla="*/ 11328400 w 11328400"/>
              <a:gd name="connsiteY1" fmla="*/ 102078 h 6960078"/>
              <a:gd name="connsiteX2" fmla="*/ 8963335 w 11328400"/>
              <a:gd name="connsiteY2" fmla="*/ 0 h 6960078"/>
              <a:gd name="connsiteX3" fmla="*/ 8729034 w 11328400"/>
              <a:gd name="connsiteY3" fmla="*/ 106287 h 6960078"/>
              <a:gd name="connsiteX4" fmla="*/ 6530790 w 11328400"/>
              <a:gd name="connsiteY4" fmla="*/ 1402426 h 6960078"/>
              <a:gd name="connsiteX5" fmla="*/ 6524852 w 11328400"/>
              <a:gd name="connsiteY5" fmla="*/ 5962431 h 6960078"/>
              <a:gd name="connsiteX6" fmla="*/ 8294675 w 11328400"/>
              <a:gd name="connsiteY6" fmla="*/ 6960078 h 6960078"/>
              <a:gd name="connsiteX7" fmla="*/ 0 w 11328400"/>
              <a:gd name="connsiteY7" fmla="*/ 6960078 h 6960078"/>
              <a:gd name="connsiteX8" fmla="*/ 0 w 11328400"/>
              <a:gd name="connsiteY8" fmla="*/ 102078 h 6960078"/>
              <a:gd name="connsiteX0" fmla="*/ 0 w 9877735"/>
              <a:gd name="connsiteY0" fmla="*/ 102078 h 6960078"/>
              <a:gd name="connsiteX1" fmla="*/ 9877735 w 9877735"/>
              <a:gd name="connsiteY1" fmla="*/ 60827 h 6960078"/>
              <a:gd name="connsiteX2" fmla="*/ 8963335 w 9877735"/>
              <a:gd name="connsiteY2" fmla="*/ 0 h 6960078"/>
              <a:gd name="connsiteX3" fmla="*/ 8729034 w 9877735"/>
              <a:gd name="connsiteY3" fmla="*/ 106287 h 6960078"/>
              <a:gd name="connsiteX4" fmla="*/ 6530790 w 9877735"/>
              <a:gd name="connsiteY4" fmla="*/ 1402426 h 6960078"/>
              <a:gd name="connsiteX5" fmla="*/ 6524852 w 9877735"/>
              <a:gd name="connsiteY5" fmla="*/ 5962431 h 6960078"/>
              <a:gd name="connsiteX6" fmla="*/ 8294675 w 9877735"/>
              <a:gd name="connsiteY6" fmla="*/ 6960078 h 6960078"/>
              <a:gd name="connsiteX7" fmla="*/ 0 w 9877735"/>
              <a:gd name="connsiteY7" fmla="*/ 6960078 h 6960078"/>
              <a:gd name="connsiteX8" fmla="*/ 0 w 9877735"/>
              <a:gd name="connsiteY8" fmla="*/ 102078 h 6960078"/>
              <a:gd name="connsiteX0" fmla="*/ 0 w 8963335"/>
              <a:gd name="connsiteY0" fmla="*/ 102078 h 6960078"/>
              <a:gd name="connsiteX1" fmla="*/ 8502698 w 8963335"/>
              <a:gd name="connsiteY1" fmla="*/ 88328 h 6960078"/>
              <a:gd name="connsiteX2" fmla="*/ 8963335 w 8963335"/>
              <a:gd name="connsiteY2" fmla="*/ 0 h 6960078"/>
              <a:gd name="connsiteX3" fmla="*/ 8729034 w 8963335"/>
              <a:gd name="connsiteY3" fmla="*/ 106287 h 6960078"/>
              <a:gd name="connsiteX4" fmla="*/ 6530790 w 8963335"/>
              <a:gd name="connsiteY4" fmla="*/ 1402426 h 6960078"/>
              <a:gd name="connsiteX5" fmla="*/ 6524852 w 8963335"/>
              <a:gd name="connsiteY5" fmla="*/ 5962431 h 6960078"/>
              <a:gd name="connsiteX6" fmla="*/ 8294675 w 8963335"/>
              <a:gd name="connsiteY6" fmla="*/ 6960078 h 6960078"/>
              <a:gd name="connsiteX7" fmla="*/ 0 w 8963335"/>
              <a:gd name="connsiteY7" fmla="*/ 6960078 h 6960078"/>
              <a:gd name="connsiteX8" fmla="*/ 0 w 8963335"/>
              <a:gd name="connsiteY8" fmla="*/ 102078 h 6960078"/>
              <a:gd name="connsiteX0" fmla="*/ 0 w 9073338"/>
              <a:gd name="connsiteY0" fmla="*/ 157080 h 7015080"/>
              <a:gd name="connsiteX1" fmla="*/ 8502698 w 9073338"/>
              <a:gd name="connsiteY1" fmla="*/ 143330 h 7015080"/>
              <a:gd name="connsiteX2" fmla="*/ 9073338 w 9073338"/>
              <a:gd name="connsiteY2" fmla="*/ 0 h 7015080"/>
              <a:gd name="connsiteX3" fmla="*/ 8729034 w 9073338"/>
              <a:gd name="connsiteY3" fmla="*/ 161289 h 7015080"/>
              <a:gd name="connsiteX4" fmla="*/ 6530790 w 9073338"/>
              <a:gd name="connsiteY4" fmla="*/ 1457428 h 7015080"/>
              <a:gd name="connsiteX5" fmla="*/ 6524852 w 9073338"/>
              <a:gd name="connsiteY5" fmla="*/ 6017433 h 7015080"/>
              <a:gd name="connsiteX6" fmla="*/ 8294675 w 9073338"/>
              <a:gd name="connsiteY6" fmla="*/ 7015080 h 7015080"/>
              <a:gd name="connsiteX7" fmla="*/ 0 w 9073338"/>
              <a:gd name="connsiteY7" fmla="*/ 7015080 h 7015080"/>
              <a:gd name="connsiteX8" fmla="*/ 0 w 9073338"/>
              <a:gd name="connsiteY8" fmla="*/ 157080 h 7015080"/>
              <a:gd name="connsiteX0" fmla="*/ 0 w 8729034"/>
              <a:gd name="connsiteY0" fmla="*/ 13750 h 6871750"/>
              <a:gd name="connsiteX1" fmla="*/ 8502698 w 8729034"/>
              <a:gd name="connsiteY1" fmla="*/ 0 h 6871750"/>
              <a:gd name="connsiteX2" fmla="*/ 8729034 w 8729034"/>
              <a:gd name="connsiteY2" fmla="*/ 17959 h 6871750"/>
              <a:gd name="connsiteX3" fmla="*/ 6530790 w 8729034"/>
              <a:gd name="connsiteY3" fmla="*/ 1314098 h 6871750"/>
              <a:gd name="connsiteX4" fmla="*/ 6524852 w 8729034"/>
              <a:gd name="connsiteY4" fmla="*/ 5874103 h 6871750"/>
              <a:gd name="connsiteX5" fmla="*/ 8294675 w 8729034"/>
              <a:gd name="connsiteY5" fmla="*/ 6871750 h 6871750"/>
              <a:gd name="connsiteX6" fmla="*/ 0 w 8729034"/>
              <a:gd name="connsiteY6" fmla="*/ 6871750 h 6871750"/>
              <a:gd name="connsiteX7" fmla="*/ 0 w 8729034"/>
              <a:gd name="connsiteY7" fmla="*/ 13750 h 6871750"/>
              <a:gd name="connsiteX0" fmla="*/ 0 w 8729034"/>
              <a:gd name="connsiteY0" fmla="*/ 0 h 6858000"/>
              <a:gd name="connsiteX1" fmla="*/ 8729034 w 8729034"/>
              <a:gd name="connsiteY1" fmla="*/ 4209 h 6858000"/>
              <a:gd name="connsiteX2" fmla="*/ 6530790 w 8729034"/>
              <a:gd name="connsiteY2" fmla="*/ 1300348 h 6858000"/>
              <a:gd name="connsiteX3" fmla="*/ 6524852 w 8729034"/>
              <a:gd name="connsiteY3" fmla="*/ 5860353 h 6858000"/>
              <a:gd name="connsiteX4" fmla="*/ 8294675 w 8729034"/>
              <a:gd name="connsiteY4" fmla="*/ 6858000 h 6858000"/>
              <a:gd name="connsiteX5" fmla="*/ 0 w 8729034"/>
              <a:gd name="connsiteY5" fmla="*/ 6858000 h 6858000"/>
              <a:gd name="connsiteX6" fmla="*/ 0 w 87290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29034" h="6858000">
                <a:moveTo>
                  <a:pt x="0" y="0"/>
                </a:moveTo>
                <a:lnTo>
                  <a:pt x="8729034" y="4209"/>
                </a:lnTo>
                <a:lnTo>
                  <a:pt x="6530790" y="1300348"/>
                </a:lnTo>
                <a:cubicBezTo>
                  <a:pt x="6528811" y="2820350"/>
                  <a:pt x="6526831" y="4340351"/>
                  <a:pt x="6524852" y="5860353"/>
                </a:cubicBezTo>
                <a:lnTo>
                  <a:pt x="8294675" y="6858000"/>
                </a:lnTo>
                <a:lnTo>
                  <a:pt x="0" y="6858000"/>
                </a:lnTo>
                <a:lnTo>
                  <a:pt x="0" y="0"/>
                </a:lnTo>
                <a:close/>
              </a:path>
            </a:pathLst>
          </a:custGeom>
        </p:spPr>
        <p:txBody>
          <a:bodyPr wrap="square" lIns="720000" tIns="1080000" rIns="2880000" bIns="2880000" anchor="ctr">
            <a:noAutofit/>
          </a:bodyPr>
          <a:lstStyle>
            <a:lvl1pPr marL="0" indent="0" algn="l">
              <a:buNone/>
              <a:defRPr/>
            </a:lvl1pPr>
          </a:lstStyle>
          <a:p>
            <a:r>
              <a:rPr lang="en-GB"/>
              <a:t>Click on icon to insert image (include Alt Text)</a:t>
            </a:r>
          </a:p>
        </p:txBody>
      </p:sp>
      <p:pic>
        <p:nvPicPr>
          <p:cNvPr id="10" name="Picture 9" descr="Icon&#10;&#10;Description automatically generated with medium confidence">
            <a:extLst>
              <a:ext uri="{FF2B5EF4-FFF2-40B4-BE49-F238E27FC236}">
                <a16:creationId xmlns:a16="http://schemas.microsoft.com/office/drawing/2014/main" id="{B1BB0391-7EA7-5D42-9E42-A225077D5D06}"/>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2" name="Straight Connector 11">
            <a:extLst>
              <a:ext uri="{FF2B5EF4-FFF2-40B4-BE49-F238E27FC236}">
                <a16:creationId xmlns:a16="http://schemas.microsoft.com/office/drawing/2014/main" id="{4F81F280-BAA3-CB4F-93DD-1BF3FD5EDDBF}"/>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501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lock heading, text1">
    <p:spTree>
      <p:nvGrpSpPr>
        <p:cNvPr id="1" name=""/>
        <p:cNvGrpSpPr/>
        <p:nvPr/>
      </p:nvGrpSpPr>
      <p:grpSpPr>
        <a:xfrm>
          <a:off x="0" y="0"/>
          <a:ext cx="0" cy="0"/>
          <a:chOff x="0" y="0"/>
          <a:chExt cx="0" cy="0"/>
        </a:xfrm>
      </p:grpSpPr>
      <p:sp>
        <p:nvSpPr>
          <p:cNvPr id="15" name="Hexagon 3">
            <a:extLst>
              <a:ext uri="{FF2B5EF4-FFF2-40B4-BE49-F238E27FC236}">
                <a16:creationId xmlns:a16="http://schemas.microsoft.com/office/drawing/2014/main" id="{D4DE601F-7E69-7440-AEA6-63367ECADAFA}"/>
              </a:ext>
            </a:extLst>
          </p:cNvPr>
          <p:cNvSpPr/>
          <p:nvPr userDrawn="1"/>
        </p:nvSpPr>
        <p:spPr>
          <a:xfrm rot="16200000">
            <a:off x="-628616" y="600894"/>
            <a:ext cx="6910929" cy="5667148"/>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566227 w 6872006"/>
              <a:gd name="connsiteY3" fmla="*/ 325796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1210"/>
              <a:gd name="connsiteX1" fmla="*/ 0 w 6872006"/>
              <a:gd name="connsiteY1" fmla="*/ 0 h 5661210"/>
              <a:gd name="connsiteX2" fmla="*/ 6872006 w 6872006"/>
              <a:gd name="connsiteY2" fmla="*/ 5938 h 5661210"/>
              <a:gd name="connsiteX3" fmla="*/ 6861860 w 6872006"/>
              <a:gd name="connsiteY3" fmla="*/ 3443591 h 5661210"/>
              <a:gd name="connsiteX4" fmla="*/ 4973453 w 6872006"/>
              <a:gd name="connsiteY4" fmla="*/ 5089632 h 5661210"/>
              <a:gd name="connsiteX5" fmla="*/ 1300348 w 6872006"/>
              <a:gd name="connsiteY5" fmla="*/ 5661210 h 5661210"/>
              <a:gd name="connsiteX6" fmla="*/ 4209 w 6872006"/>
              <a:gd name="connsiteY6" fmla="*/ 3462966 h 5661210"/>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462966 h 5667148"/>
              <a:gd name="connsiteX0" fmla="*/ 4209 w 6872006"/>
              <a:gd name="connsiteY0" fmla="*/ 3861727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861727 h 5667148"/>
              <a:gd name="connsiteX0" fmla="*/ 0 w 6889363"/>
              <a:gd name="connsiteY0" fmla="*/ 3844474 h 5667148"/>
              <a:gd name="connsiteX1" fmla="*/ 17357 w 6889363"/>
              <a:gd name="connsiteY1" fmla="*/ 0 h 5667148"/>
              <a:gd name="connsiteX2" fmla="*/ 6889363 w 6889363"/>
              <a:gd name="connsiteY2" fmla="*/ 5938 h 5667148"/>
              <a:gd name="connsiteX3" fmla="*/ 6879217 w 6889363"/>
              <a:gd name="connsiteY3" fmla="*/ 3443591 h 5667148"/>
              <a:gd name="connsiteX4" fmla="*/ 5588952 w 6889363"/>
              <a:gd name="connsiteY4" fmla="*/ 5667148 h 5667148"/>
              <a:gd name="connsiteX5" fmla="*/ 1035823 w 6889363"/>
              <a:gd name="connsiteY5" fmla="*/ 5661210 h 5667148"/>
              <a:gd name="connsiteX6" fmla="*/ 0 w 6889363"/>
              <a:gd name="connsiteY6" fmla="*/ 3844474 h 5667148"/>
              <a:gd name="connsiteX0" fmla="*/ 0 w 6910929"/>
              <a:gd name="connsiteY0" fmla="*/ 3831537 h 5667148"/>
              <a:gd name="connsiteX1" fmla="*/ 38923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31537 h 5667148"/>
              <a:gd name="connsiteX1" fmla="*/ 13042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0929" h="5667148">
                <a:moveTo>
                  <a:pt x="0" y="3831537"/>
                </a:moveTo>
                <a:cubicBezTo>
                  <a:pt x="5786" y="2550046"/>
                  <a:pt x="7256" y="1281491"/>
                  <a:pt x="13042" y="0"/>
                </a:cubicBezTo>
                <a:lnTo>
                  <a:pt x="6910929" y="5938"/>
                </a:lnTo>
                <a:lnTo>
                  <a:pt x="6900783" y="3443591"/>
                </a:lnTo>
                <a:lnTo>
                  <a:pt x="5610518" y="5667148"/>
                </a:lnTo>
                <a:lnTo>
                  <a:pt x="1057389" y="5661210"/>
                </a:lnTo>
                <a:lnTo>
                  <a:pt x="0" y="38315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a:solidFill>
                <a:schemeClr val="tx1"/>
              </a:solidFill>
            </a:endParaRPr>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2412000"/>
            <a:ext cx="86510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612775" y="2519999"/>
            <a:ext cx="4428148" cy="3001565"/>
          </a:xfrm>
          <a:prstGeom prst="rect">
            <a:avLst/>
          </a:prstGeom>
        </p:spPr>
        <p:txBody>
          <a:bodyPr lIns="0" tIns="0" rIns="0" bIns="0">
            <a:noAutofit/>
          </a:bodyPr>
          <a:lstStyle>
            <a:lvl1pPr marL="0" indent="0">
              <a:buNone/>
              <a:defRPr sz="4200" b="1">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across multiple lines, max 3 lines</a:t>
            </a:r>
          </a:p>
        </p:txBody>
      </p:sp>
      <p:sp>
        <p:nvSpPr>
          <p:cNvPr id="6" name="Content Placeholder 2">
            <a:extLst>
              <a:ext uri="{FF2B5EF4-FFF2-40B4-BE49-F238E27FC236}">
                <a16:creationId xmlns:a16="http://schemas.microsoft.com/office/drawing/2014/main" id="{4905B817-C16C-2943-AA7E-3309A8AD8734}"/>
              </a:ext>
            </a:extLst>
          </p:cNvPr>
          <p:cNvSpPr>
            <a:spLocks noGrp="1"/>
          </p:cNvSpPr>
          <p:nvPr>
            <p:ph idx="1" hasCustomPrompt="1"/>
          </p:nvPr>
        </p:nvSpPr>
        <p:spPr>
          <a:xfrm>
            <a:off x="6374596" y="2466000"/>
            <a:ext cx="4780615" cy="410309"/>
          </a:xfrm>
          <a:prstGeom prst="rect">
            <a:avLst/>
          </a:prstGeom>
        </p:spPr>
        <p:txBody>
          <a:bodyPr lIns="0" tIns="0" rIns="0" bIns="0">
            <a:normAutofit/>
          </a:bodyPr>
          <a:lstStyle>
            <a:lvl1pPr marL="0" indent="0">
              <a:buClr>
                <a:schemeClr val="tx1"/>
              </a:buClr>
              <a:buNone/>
              <a:defRPr sz="2200" b="1">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err="1"/>
              <a:t>Subheader</a:t>
            </a:r>
            <a:endParaRPr lang="en-GB"/>
          </a:p>
        </p:txBody>
      </p:sp>
      <p:sp>
        <p:nvSpPr>
          <p:cNvPr id="7" name="Text Placeholder 7">
            <a:extLst>
              <a:ext uri="{FF2B5EF4-FFF2-40B4-BE49-F238E27FC236}">
                <a16:creationId xmlns:a16="http://schemas.microsoft.com/office/drawing/2014/main" id="{1BF59349-4FB1-5348-B1E2-84A492B4ECC5}"/>
              </a:ext>
            </a:extLst>
          </p:cNvPr>
          <p:cNvSpPr>
            <a:spLocks noGrp="1"/>
          </p:cNvSpPr>
          <p:nvPr>
            <p:ph type="body" sz="quarter" idx="13"/>
          </p:nvPr>
        </p:nvSpPr>
        <p:spPr>
          <a:xfrm>
            <a:off x="6374639" y="3103201"/>
            <a:ext cx="4780572" cy="2870880"/>
          </a:xfrm>
          <a:prstGeom prst="rect">
            <a:avLst/>
          </a:prstGeom>
        </p:spPr>
        <p:txBody>
          <a:bodyPr lIns="0" tIns="0" rIns="0" bIns="0">
            <a:noAutofit/>
          </a:bodyPr>
          <a:lstStyle>
            <a:lvl1pPr marL="288000" indent="-288000">
              <a:lnSpc>
                <a:spcPts val="2200"/>
              </a:lnSpc>
              <a:spcBef>
                <a:spcPts val="0"/>
              </a:spcBef>
              <a:spcAft>
                <a:spcPts val="900"/>
              </a:spcAft>
              <a:buClr>
                <a:schemeClr val="accent6"/>
              </a:buClr>
              <a:buFont typeface="Arial" panose="020B0604020202020204" pitchFamily="34" charset="0"/>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pic>
        <p:nvPicPr>
          <p:cNvPr id="8" name="Picture 7" descr="Icon&#10;&#10;Description automatically generated with medium confidence">
            <a:extLst>
              <a:ext uri="{FF2B5EF4-FFF2-40B4-BE49-F238E27FC236}">
                <a16:creationId xmlns:a16="http://schemas.microsoft.com/office/drawing/2014/main" id="{93E2A506-0B2D-0B42-9748-E3EC95BF84F2}"/>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2" name="Straight Connector 11">
            <a:extLst>
              <a:ext uri="{FF2B5EF4-FFF2-40B4-BE49-F238E27FC236}">
                <a16:creationId xmlns:a16="http://schemas.microsoft.com/office/drawing/2014/main" id="{3FA57927-6E42-544E-B582-7F224C7876C6}"/>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954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ock heading, text2">
    <p:spTree>
      <p:nvGrpSpPr>
        <p:cNvPr id="1" name=""/>
        <p:cNvGrpSpPr/>
        <p:nvPr/>
      </p:nvGrpSpPr>
      <p:grpSpPr>
        <a:xfrm>
          <a:off x="0" y="0"/>
          <a:ext cx="0" cy="0"/>
          <a:chOff x="0" y="0"/>
          <a:chExt cx="0" cy="0"/>
        </a:xfrm>
      </p:grpSpPr>
      <p:sp>
        <p:nvSpPr>
          <p:cNvPr id="9" name="Hexagon 3">
            <a:extLst>
              <a:ext uri="{FF2B5EF4-FFF2-40B4-BE49-F238E27FC236}">
                <a16:creationId xmlns:a16="http://schemas.microsoft.com/office/drawing/2014/main" id="{21AEE3DD-32D2-493F-B232-17787553DD49}"/>
              </a:ext>
            </a:extLst>
          </p:cNvPr>
          <p:cNvSpPr/>
          <p:nvPr userDrawn="1"/>
        </p:nvSpPr>
        <p:spPr>
          <a:xfrm rot="16200000">
            <a:off x="-628616" y="600894"/>
            <a:ext cx="6910929" cy="5667148"/>
          </a:xfrm>
          <a:custGeom>
            <a:avLst/>
            <a:gdLst>
              <a:gd name="connsiteX0" fmla="*/ 0 w 7261412"/>
              <a:gd name="connsiteY0" fmla="*/ 3059206 h 6118412"/>
              <a:gd name="connsiteX1" fmla="*/ 1005194 w 7261412"/>
              <a:gd name="connsiteY1" fmla="*/ 1 h 6118412"/>
              <a:gd name="connsiteX2" fmla="*/ 6256218 w 7261412"/>
              <a:gd name="connsiteY2" fmla="*/ 1 h 6118412"/>
              <a:gd name="connsiteX3" fmla="*/ 7261412 w 7261412"/>
              <a:gd name="connsiteY3" fmla="*/ 3059206 h 6118412"/>
              <a:gd name="connsiteX4" fmla="*/ 6256218 w 7261412"/>
              <a:gd name="connsiteY4" fmla="*/ 6118411 h 6118412"/>
              <a:gd name="connsiteX5" fmla="*/ 1005194 w 7261412"/>
              <a:gd name="connsiteY5" fmla="*/ 6118411 h 6118412"/>
              <a:gd name="connsiteX6" fmla="*/ 0 w 7261412"/>
              <a:gd name="connsiteY6" fmla="*/ 3059206 h 6118412"/>
              <a:gd name="connsiteX0" fmla="*/ 0 w 7267350"/>
              <a:gd name="connsiteY0" fmla="*/ 3059205 h 6118410"/>
              <a:gd name="connsiteX1" fmla="*/ 1005194 w 7267350"/>
              <a:gd name="connsiteY1" fmla="*/ 0 h 6118410"/>
              <a:gd name="connsiteX2" fmla="*/ 6256218 w 7267350"/>
              <a:gd name="connsiteY2" fmla="*/ 0 h 6118410"/>
              <a:gd name="connsiteX3" fmla="*/ 7267350 w 7267350"/>
              <a:gd name="connsiteY3" fmla="*/ 4341740 h 6118410"/>
              <a:gd name="connsiteX4" fmla="*/ 6256218 w 7267350"/>
              <a:gd name="connsiteY4" fmla="*/ 6118410 h 6118410"/>
              <a:gd name="connsiteX5" fmla="*/ 1005194 w 7267350"/>
              <a:gd name="connsiteY5" fmla="*/ 6118410 h 6118410"/>
              <a:gd name="connsiteX6" fmla="*/ 0 w 7267350"/>
              <a:gd name="connsiteY6" fmla="*/ 3059205 h 6118410"/>
              <a:gd name="connsiteX0" fmla="*/ 0 w 7277496"/>
              <a:gd name="connsiteY0" fmla="*/ 3059205 h 6118410"/>
              <a:gd name="connsiteX1" fmla="*/ 1005194 w 7277496"/>
              <a:gd name="connsiteY1" fmla="*/ 0 h 6118410"/>
              <a:gd name="connsiteX2" fmla="*/ 7277496 w 7277496"/>
              <a:gd name="connsiteY2" fmla="*/ 457200 h 6118410"/>
              <a:gd name="connsiteX3" fmla="*/ 7267350 w 7277496"/>
              <a:gd name="connsiteY3" fmla="*/ 4341740 h 6118410"/>
              <a:gd name="connsiteX4" fmla="*/ 6256218 w 7277496"/>
              <a:gd name="connsiteY4" fmla="*/ 6118410 h 6118410"/>
              <a:gd name="connsiteX5" fmla="*/ 1005194 w 7277496"/>
              <a:gd name="connsiteY5" fmla="*/ 6118410 h 6118410"/>
              <a:gd name="connsiteX6" fmla="*/ 0 w 7277496"/>
              <a:gd name="connsiteY6" fmla="*/ 3059205 h 6118410"/>
              <a:gd name="connsiteX0" fmla="*/ 0 w 7277496"/>
              <a:gd name="connsiteY0" fmla="*/ 2607943 h 5667148"/>
              <a:gd name="connsiteX1" fmla="*/ 405490 w 7277496"/>
              <a:gd name="connsiteY1" fmla="*/ 0 h 5667148"/>
              <a:gd name="connsiteX2" fmla="*/ 7277496 w 7277496"/>
              <a:gd name="connsiteY2" fmla="*/ 5938 h 5667148"/>
              <a:gd name="connsiteX3" fmla="*/ 7267350 w 7277496"/>
              <a:gd name="connsiteY3" fmla="*/ 3890478 h 5667148"/>
              <a:gd name="connsiteX4" fmla="*/ 6256218 w 7277496"/>
              <a:gd name="connsiteY4" fmla="*/ 5667148 h 5667148"/>
              <a:gd name="connsiteX5" fmla="*/ 1005194 w 7277496"/>
              <a:gd name="connsiteY5" fmla="*/ 5667148 h 5667148"/>
              <a:gd name="connsiteX6" fmla="*/ 0 w 7277496"/>
              <a:gd name="connsiteY6" fmla="*/ 2607943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599704 w 6872006"/>
              <a:gd name="connsiteY5" fmla="*/ 5667148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50728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890478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566227 w 6872006"/>
              <a:gd name="connsiteY3" fmla="*/ 325796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860353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1210"/>
              <a:gd name="connsiteX1" fmla="*/ 0 w 6872006"/>
              <a:gd name="connsiteY1" fmla="*/ 0 h 5661210"/>
              <a:gd name="connsiteX2" fmla="*/ 6872006 w 6872006"/>
              <a:gd name="connsiteY2" fmla="*/ 5938 h 5661210"/>
              <a:gd name="connsiteX3" fmla="*/ 6861860 w 6872006"/>
              <a:gd name="connsiteY3" fmla="*/ 3443591 h 5661210"/>
              <a:gd name="connsiteX4" fmla="*/ 4973453 w 6872006"/>
              <a:gd name="connsiteY4" fmla="*/ 5089632 h 5661210"/>
              <a:gd name="connsiteX5" fmla="*/ 1300348 w 6872006"/>
              <a:gd name="connsiteY5" fmla="*/ 5661210 h 5661210"/>
              <a:gd name="connsiteX6" fmla="*/ 4209 w 6872006"/>
              <a:gd name="connsiteY6" fmla="*/ 3462966 h 5661210"/>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300348 w 6872006"/>
              <a:gd name="connsiteY5" fmla="*/ 5661210 h 5667148"/>
              <a:gd name="connsiteX6" fmla="*/ 4209 w 6872006"/>
              <a:gd name="connsiteY6" fmla="*/ 3462966 h 5667148"/>
              <a:gd name="connsiteX0" fmla="*/ 4209 w 6872006"/>
              <a:gd name="connsiteY0" fmla="*/ 3462966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462966 h 5667148"/>
              <a:gd name="connsiteX0" fmla="*/ 4209 w 6872006"/>
              <a:gd name="connsiteY0" fmla="*/ 3861727 h 5667148"/>
              <a:gd name="connsiteX1" fmla="*/ 0 w 6872006"/>
              <a:gd name="connsiteY1" fmla="*/ 0 h 5667148"/>
              <a:gd name="connsiteX2" fmla="*/ 6872006 w 6872006"/>
              <a:gd name="connsiteY2" fmla="*/ 5938 h 5667148"/>
              <a:gd name="connsiteX3" fmla="*/ 6861860 w 6872006"/>
              <a:gd name="connsiteY3" fmla="*/ 3443591 h 5667148"/>
              <a:gd name="connsiteX4" fmla="*/ 5571595 w 6872006"/>
              <a:gd name="connsiteY4" fmla="*/ 5667148 h 5667148"/>
              <a:gd name="connsiteX5" fmla="*/ 1018466 w 6872006"/>
              <a:gd name="connsiteY5" fmla="*/ 5661210 h 5667148"/>
              <a:gd name="connsiteX6" fmla="*/ 4209 w 6872006"/>
              <a:gd name="connsiteY6" fmla="*/ 3861727 h 5667148"/>
              <a:gd name="connsiteX0" fmla="*/ 0 w 6889363"/>
              <a:gd name="connsiteY0" fmla="*/ 3844474 h 5667148"/>
              <a:gd name="connsiteX1" fmla="*/ 17357 w 6889363"/>
              <a:gd name="connsiteY1" fmla="*/ 0 h 5667148"/>
              <a:gd name="connsiteX2" fmla="*/ 6889363 w 6889363"/>
              <a:gd name="connsiteY2" fmla="*/ 5938 h 5667148"/>
              <a:gd name="connsiteX3" fmla="*/ 6879217 w 6889363"/>
              <a:gd name="connsiteY3" fmla="*/ 3443591 h 5667148"/>
              <a:gd name="connsiteX4" fmla="*/ 5588952 w 6889363"/>
              <a:gd name="connsiteY4" fmla="*/ 5667148 h 5667148"/>
              <a:gd name="connsiteX5" fmla="*/ 1035823 w 6889363"/>
              <a:gd name="connsiteY5" fmla="*/ 5661210 h 5667148"/>
              <a:gd name="connsiteX6" fmla="*/ 0 w 6889363"/>
              <a:gd name="connsiteY6" fmla="*/ 3844474 h 5667148"/>
              <a:gd name="connsiteX0" fmla="*/ 0 w 6910929"/>
              <a:gd name="connsiteY0" fmla="*/ 3831537 h 5667148"/>
              <a:gd name="connsiteX1" fmla="*/ 38923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 name="connsiteX0" fmla="*/ 0 w 6910929"/>
              <a:gd name="connsiteY0" fmla="*/ 3831537 h 5667148"/>
              <a:gd name="connsiteX1" fmla="*/ 13042 w 6910929"/>
              <a:gd name="connsiteY1" fmla="*/ 0 h 5667148"/>
              <a:gd name="connsiteX2" fmla="*/ 6910929 w 6910929"/>
              <a:gd name="connsiteY2" fmla="*/ 5938 h 5667148"/>
              <a:gd name="connsiteX3" fmla="*/ 6900783 w 6910929"/>
              <a:gd name="connsiteY3" fmla="*/ 3443591 h 5667148"/>
              <a:gd name="connsiteX4" fmla="*/ 5610518 w 6910929"/>
              <a:gd name="connsiteY4" fmla="*/ 5667148 h 5667148"/>
              <a:gd name="connsiteX5" fmla="*/ 1057389 w 6910929"/>
              <a:gd name="connsiteY5" fmla="*/ 5661210 h 5667148"/>
              <a:gd name="connsiteX6" fmla="*/ 0 w 6910929"/>
              <a:gd name="connsiteY6" fmla="*/ 3831537 h 566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10929" h="5667148">
                <a:moveTo>
                  <a:pt x="0" y="3831537"/>
                </a:moveTo>
                <a:cubicBezTo>
                  <a:pt x="5786" y="2550046"/>
                  <a:pt x="7256" y="1281491"/>
                  <a:pt x="13042" y="0"/>
                </a:cubicBezTo>
                <a:lnTo>
                  <a:pt x="6910929" y="5938"/>
                </a:lnTo>
                <a:lnTo>
                  <a:pt x="6900783" y="3443591"/>
                </a:lnTo>
                <a:lnTo>
                  <a:pt x="5610518" y="5667148"/>
                </a:lnTo>
                <a:lnTo>
                  <a:pt x="1057389" y="5661210"/>
                </a:lnTo>
                <a:lnTo>
                  <a:pt x="0" y="3831537"/>
                </a:lnTo>
                <a:close/>
              </a:path>
            </a:pathLst>
          </a:custGeom>
          <a:solidFill>
            <a:srgbClr val="FAE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F957F722-7337-F948-9753-10128D0CC726}"/>
              </a:ext>
            </a:extLst>
          </p:cNvPr>
          <p:cNvCxnSpPr/>
          <p:nvPr userDrawn="1"/>
        </p:nvCxnSpPr>
        <p:spPr>
          <a:xfrm>
            <a:off x="612000" y="2412000"/>
            <a:ext cx="865108" cy="0"/>
          </a:xfrm>
          <a:prstGeom prst="line">
            <a:avLst/>
          </a:prstGeom>
          <a:ln w="38100">
            <a:solidFill>
              <a:srgbClr val="231F20"/>
            </a:solidFill>
          </a:ln>
        </p:spPr>
        <p:style>
          <a:lnRef idx="1">
            <a:schemeClr val="accent1"/>
          </a:lnRef>
          <a:fillRef idx="0">
            <a:schemeClr val="accent1"/>
          </a:fillRef>
          <a:effectRef idx="0">
            <a:schemeClr val="accent1"/>
          </a:effectRef>
          <a:fontRef idx="minor">
            <a:schemeClr val="tx1"/>
          </a:fontRef>
        </p:style>
      </p:cxnSp>
      <p:sp>
        <p:nvSpPr>
          <p:cNvPr id="13" name="Text Placeholder 7">
            <a:extLst>
              <a:ext uri="{FF2B5EF4-FFF2-40B4-BE49-F238E27FC236}">
                <a16:creationId xmlns:a16="http://schemas.microsoft.com/office/drawing/2014/main" id="{2E4DC422-DD3A-2548-8426-070293A191BD}"/>
              </a:ext>
            </a:extLst>
          </p:cNvPr>
          <p:cNvSpPr>
            <a:spLocks noGrp="1"/>
          </p:cNvSpPr>
          <p:nvPr>
            <p:ph type="body" sz="quarter" idx="14" hasCustomPrompt="1"/>
          </p:nvPr>
        </p:nvSpPr>
        <p:spPr>
          <a:xfrm>
            <a:off x="612775" y="2519999"/>
            <a:ext cx="4428148" cy="3001565"/>
          </a:xfrm>
          <a:prstGeom prst="rect">
            <a:avLst/>
          </a:prstGeom>
        </p:spPr>
        <p:txBody>
          <a:bodyPr lIns="0" tIns="0" rIns="0" bIns="0">
            <a:noAutofit/>
          </a:bodyPr>
          <a:lstStyle>
            <a:lvl1pPr marL="0" indent="0">
              <a:buNone/>
              <a:defRPr sz="42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across multiple lines, max 3 lines</a:t>
            </a:r>
          </a:p>
        </p:txBody>
      </p:sp>
      <p:sp>
        <p:nvSpPr>
          <p:cNvPr id="14" name="Content Placeholder 2">
            <a:extLst>
              <a:ext uri="{FF2B5EF4-FFF2-40B4-BE49-F238E27FC236}">
                <a16:creationId xmlns:a16="http://schemas.microsoft.com/office/drawing/2014/main" id="{E20D89DE-755B-9046-9D73-3F88DBA8FC32}"/>
              </a:ext>
            </a:extLst>
          </p:cNvPr>
          <p:cNvSpPr>
            <a:spLocks noGrp="1"/>
          </p:cNvSpPr>
          <p:nvPr>
            <p:ph idx="1" hasCustomPrompt="1"/>
          </p:nvPr>
        </p:nvSpPr>
        <p:spPr>
          <a:xfrm>
            <a:off x="6374596" y="2466000"/>
            <a:ext cx="4780615" cy="410309"/>
          </a:xfrm>
          <a:prstGeom prst="rect">
            <a:avLst/>
          </a:prstGeom>
        </p:spPr>
        <p:txBody>
          <a:bodyPr lIns="0" tIns="0" rIns="0" bIns="0">
            <a:normAutofit/>
          </a:bodyPr>
          <a:lstStyle>
            <a:lvl1pPr marL="0" indent="0">
              <a:buClr>
                <a:schemeClr val="tx1"/>
              </a:buClr>
              <a:buNone/>
              <a:defRPr sz="2200" b="1">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err="1"/>
              <a:t>Subheader</a:t>
            </a:r>
            <a:endParaRPr lang="en-GB"/>
          </a:p>
        </p:txBody>
      </p:sp>
      <p:sp>
        <p:nvSpPr>
          <p:cNvPr id="16" name="Text Placeholder 7">
            <a:extLst>
              <a:ext uri="{FF2B5EF4-FFF2-40B4-BE49-F238E27FC236}">
                <a16:creationId xmlns:a16="http://schemas.microsoft.com/office/drawing/2014/main" id="{761B3548-024A-F64E-ADAC-65E73BA42445}"/>
              </a:ext>
            </a:extLst>
          </p:cNvPr>
          <p:cNvSpPr>
            <a:spLocks noGrp="1"/>
          </p:cNvSpPr>
          <p:nvPr>
            <p:ph type="body" sz="quarter" idx="13"/>
          </p:nvPr>
        </p:nvSpPr>
        <p:spPr>
          <a:xfrm>
            <a:off x="6374639" y="3103201"/>
            <a:ext cx="4780572" cy="2870880"/>
          </a:xfrm>
          <a:prstGeom prst="rect">
            <a:avLst/>
          </a:prstGeom>
        </p:spPr>
        <p:txBody>
          <a:bodyPr lIns="0" tIns="0" rIns="0" bIns="0">
            <a:noAutofit/>
          </a:bodyPr>
          <a:lstStyle>
            <a:lvl1pPr marL="288000" indent="-288000">
              <a:lnSpc>
                <a:spcPts val="2200"/>
              </a:lnSpc>
              <a:spcBef>
                <a:spcPts val="0"/>
              </a:spcBef>
              <a:spcAft>
                <a:spcPts val="900"/>
              </a:spcAft>
              <a:buClr>
                <a:schemeClr val="accent6"/>
              </a:buClr>
              <a:buFont typeface="Arial" panose="020B0604020202020204" pitchFamily="34" charset="0"/>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pic>
        <p:nvPicPr>
          <p:cNvPr id="15" name="Picture 14" descr="Icon&#10;&#10;Description automatically generated with medium confidence">
            <a:extLst>
              <a:ext uri="{FF2B5EF4-FFF2-40B4-BE49-F238E27FC236}">
                <a16:creationId xmlns:a16="http://schemas.microsoft.com/office/drawing/2014/main" id="{38291764-9F22-9E49-B9B9-7AB41EDED8AE}"/>
              </a:ext>
            </a:extLst>
          </p:cNvPr>
          <p:cNvPicPr>
            <a:picLocks noChangeAspect="1"/>
          </p:cNvPicPr>
          <p:nvPr userDrawn="1"/>
        </p:nvPicPr>
        <p:blipFill>
          <a:blip r:embed="rId2"/>
          <a:stretch>
            <a:fillRect/>
          </a:stretch>
        </p:blipFill>
        <p:spPr>
          <a:xfrm>
            <a:off x="347413" y="6341795"/>
            <a:ext cx="376428" cy="376428"/>
          </a:xfrm>
          <a:prstGeom prst="rect">
            <a:avLst/>
          </a:prstGeom>
        </p:spPr>
      </p:pic>
      <p:cxnSp>
        <p:nvCxnSpPr>
          <p:cNvPr id="17" name="Straight Connector 16">
            <a:extLst>
              <a:ext uri="{FF2B5EF4-FFF2-40B4-BE49-F238E27FC236}">
                <a16:creationId xmlns:a16="http://schemas.microsoft.com/office/drawing/2014/main" id="{BD3A4461-6A80-F344-B481-24849CEE60D2}"/>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978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t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1" name="Straight Connector 10">
            <a:extLst>
              <a:ext uri="{FF2B5EF4-FFF2-40B4-BE49-F238E27FC236}">
                <a16:creationId xmlns:a16="http://schemas.microsoft.com/office/drawing/2014/main" id="{F8DEAC49-2E84-1947-9984-B088FDA2197C}"/>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7E920E-FCD4-834F-9787-A19C03BDF9A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with medium confidence">
            <a:extLst>
              <a:ext uri="{FF2B5EF4-FFF2-40B4-BE49-F238E27FC236}">
                <a16:creationId xmlns:a16="http://schemas.microsoft.com/office/drawing/2014/main" id="{1294A084-D97C-CF43-900E-AC81B2C61534}"/>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3675108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6" name="Straight Connector 5">
            <a:extLst>
              <a:ext uri="{FF2B5EF4-FFF2-40B4-BE49-F238E27FC236}">
                <a16:creationId xmlns:a16="http://schemas.microsoft.com/office/drawing/2014/main" id="{CDCA3D7C-EA8C-5A4E-9010-4AC84C6EA52F}"/>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91C7AB-7F8B-2041-80C3-EE781F24EB9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with medium confidence">
            <a:extLst>
              <a:ext uri="{FF2B5EF4-FFF2-40B4-BE49-F238E27FC236}">
                <a16:creationId xmlns:a16="http://schemas.microsoft.com/office/drawing/2014/main" id="{25B76462-9988-504D-BEEB-4D901B000C19}"/>
              </a:ext>
            </a:extLst>
          </p:cNvPr>
          <p:cNvPicPr>
            <a:picLocks noChangeAspect="1"/>
          </p:cNvPicPr>
          <p:nvPr userDrawn="1"/>
        </p:nvPicPr>
        <p:blipFill>
          <a:blip r:embed="rId2"/>
          <a:stretch>
            <a:fillRect/>
          </a:stretch>
        </p:blipFill>
        <p:spPr>
          <a:xfrm>
            <a:off x="347413" y="6341795"/>
            <a:ext cx="376428" cy="376428"/>
          </a:xfrm>
          <a:prstGeom prst="rect">
            <a:avLst/>
          </a:prstGeom>
        </p:spPr>
      </p:pic>
      <p:sp>
        <p:nvSpPr>
          <p:cNvPr id="13" name="Rectangle 12">
            <a:extLst>
              <a:ext uri="{FF2B5EF4-FFF2-40B4-BE49-F238E27FC236}">
                <a16:creationId xmlns:a16="http://schemas.microsoft.com/office/drawing/2014/main" id="{4741F68A-44AA-5742-B124-91614CFD14BB}"/>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568E66E-4300-C34D-B490-E2E6A73E585A}"/>
              </a:ext>
            </a:extLst>
          </p:cNvPr>
          <p:cNvSpPr/>
          <p:nvPr userDrawn="1"/>
        </p:nvSpPr>
        <p:spPr>
          <a:xfrm>
            <a:off x="3830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37980B-A75B-014B-A7A8-965882204640}"/>
              </a:ext>
            </a:extLst>
          </p:cNvPr>
          <p:cNvSpPr/>
          <p:nvPr userDrawn="1"/>
        </p:nvSpPr>
        <p:spPr>
          <a:xfrm>
            <a:off x="1534525"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8B5FF7D-C2EF-9E4C-A4CF-A835052E5DF8}"/>
              </a:ext>
            </a:extLst>
          </p:cNvPr>
          <p:cNvSpPr/>
          <p:nvPr userDrawn="1"/>
        </p:nvSpPr>
        <p:spPr>
          <a:xfrm>
            <a:off x="2685992"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481C1-F4F0-BE4E-B991-152BB9620270}"/>
              </a:ext>
            </a:extLst>
          </p:cNvPr>
          <p:cNvSpPr/>
          <p:nvPr userDrawn="1"/>
        </p:nvSpPr>
        <p:spPr>
          <a:xfrm>
            <a:off x="3837459"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FBC860F-BE8A-634D-9A96-33CE6D96B9F0}"/>
              </a:ext>
            </a:extLst>
          </p:cNvPr>
          <p:cNvSpPr/>
          <p:nvPr userDrawn="1"/>
        </p:nvSpPr>
        <p:spPr>
          <a:xfrm>
            <a:off x="4988926"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FA913FF-786C-1944-BF18-E9AB064B3444}"/>
              </a:ext>
            </a:extLst>
          </p:cNvPr>
          <p:cNvSpPr/>
          <p:nvPr userDrawn="1"/>
        </p:nvSpPr>
        <p:spPr>
          <a:xfrm>
            <a:off x="6140393"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C22D839-E390-8340-B649-B4FC5A6CFD70}"/>
              </a:ext>
            </a:extLst>
          </p:cNvPr>
          <p:cNvSpPr/>
          <p:nvPr userDrawn="1"/>
        </p:nvSpPr>
        <p:spPr>
          <a:xfrm>
            <a:off x="7291860"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640EE3D-EEFC-874A-A65B-DDDE03FC3221}"/>
              </a:ext>
            </a:extLst>
          </p:cNvPr>
          <p:cNvSpPr/>
          <p:nvPr userDrawn="1"/>
        </p:nvSpPr>
        <p:spPr>
          <a:xfrm>
            <a:off x="8443327"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A667BF2-B8EF-D949-9F15-FC3B3099AD58}"/>
              </a:ext>
            </a:extLst>
          </p:cNvPr>
          <p:cNvSpPr/>
          <p:nvPr userDrawn="1"/>
        </p:nvSpPr>
        <p:spPr>
          <a:xfrm>
            <a:off x="9594794"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7201170-3375-514F-99C2-E37C6903968A}"/>
              </a:ext>
            </a:extLst>
          </p:cNvPr>
          <p:cNvSpPr/>
          <p:nvPr userDrawn="1"/>
        </p:nvSpPr>
        <p:spPr>
          <a:xfrm>
            <a:off x="107462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E67BC68-4FB2-EE4A-A33E-6A7AF0CF413F}"/>
              </a:ext>
            </a:extLst>
          </p:cNvPr>
          <p:cNvSpPr/>
          <p:nvPr userDrawn="1"/>
        </p:nvSpPr>
        <p:spPr>
          <a:xfrm>
            <a:off x="4988926"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277C142-7A53-7A4A-A8FB-FBF33048E364}"/>
              </a:ext>
            </a:extLst>
          </p:cNvPr>
          <p:cNvSpPr/>
          <p:nvPr userDrawn="1"/>
        </p:nvSpPr>
        <p:spPr>
          <a:xfrm>
            <a:off x="6140393"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6ADC5831-BE66-5045-87AF-18EBDF02747B}"/>
              </a:ext>
            </a:extLst>
          </p:cNvPr>
          <p:cNvSpPr/>
          <p:nvPr userDrawn="1"/>
        </p:nvSpPr>
        <p:spPr>
          <a:xfrm>
            <a:off x="7291860"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CB65DE4-B016-474E-A1C1-495957C7CA04}"/>
              </a:ext>
            </a:extLst>
          </p:cNvPr>
          <p:cNvSpPr/>
          <p:nvPr userDrawn="1"/>
        </p:nvSpPr>
        <p:spPr>
          <a:xfrm>
            <a:off x="8443327"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8B3AA15-3E6B-C347-B0BE-F416C5684A23}"/>
              </a:ext>
            </a:extLst>
          </p:cNvPr>
          <p:cNvSpPr/>
          <p:nvPr userDrawn="1"/>
        </p:nvSpPr>
        <p:spPr>
          <a:xfrm>
            <a:off x="9594794"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AC0924D-A95B-1E43-84A3-825886C48DD3}"/>
              </a:ext>
            </a:extLst>
          </p:cNvPr>
          <p:cNvSpPr/>
          <p:nvPr userDrawn="1"/>
        </p:nvSpPr>
        <p:spPr>
          <a:xfrm>
            <a:off x="107462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FF522785-C8F3-734E-AF20-487FED2CEBCA}"/>
              </a:ext>
            </a:extLst>
          </p:cNvPr>
          <p:cNvSpPr/>
          <p:nvPr userDrawn="1"/>
        </p:nvSpPr>
        <p:spPr>
          <a:xfrm>
            <a:off x="4988926"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798AD1D6-A541-1941-8B56-2FF0936767C6}"/>
              </a:ext>
            </a:extLst>
          </p:cNvPr>
          <p:cNvSpPr/>
          <p:nvPr userDrawn="1"/>
        </p:nvSpPr>
        <p:spPr>
          <a:xfrm>
            <a:off x="6140393"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44F750-124C-F246-BCDD-67595B93DC88}"/>
              </a:ext>
            </a:extLst>
          </p:cNvPr>
          <p:cNvSpPr/>
          <p:nvPr userDrawn="1"/>
        </p:nvSpPr>
        <p:spPr>
          <a:xfrm>
            <a:off x="7291860"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5499656-96AE-C649-B3C1-81D5C6F60DA6}"/>
              </a:ext>
            </a:extLst>
          </p:cNvPr>
          <p:cNvSpPr/>
          <p:nvPr userDrawn="1"/>
        </p:nvSpPr>
        <p:spPr>
          <a:xfrm>
            <a:off x="8443327"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3150134-3C23-2A41-8EC0-2D0F308CD2FE}"/>
              </a:ext>
            </a:extLst>
          </p:cNvPr>
          <p:cNvSpPr/>
          <p:nvPr userDrawn="1"/>
        </p:nvSpPr>
        <p:spPr>
          <a:xfrm>
            <a:off x="9594794"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4A542EAC-EEE9-2748-9DAC-6986FFF6348A}"/>
              </a:ext>
            </a:extLst>
          </p:cNvPr>
          <p:cNvSpPr/>
          <p:nvPr userDrawn="1"/>
        </p:nvSpPr>
        <p:spPr>
          <a:xfrm>
            <a:off x="107462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9195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ata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6" name="Straight Connector 5">
            <a:extLst>
              <a:ext uri="{FF2B5EF4-FFF2-40B4-BE49-F238E27FC236}">
                <a16:creationId xmlns:a16="http://schemas.microsoft.com/office/drawing/2014/main" id="{722BB2D3-13B5-6B45-A579-594C68C8035C}"/>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2B5EE73-D618-9F44-829B-3E2FB3EF9E8B}"/>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with medium confidence">
            <a:extLst>
              <a:ext uri="{FF2B5EF4-FFF2-40B4-BE49-F238E27FC236}">
                <a16:creationId xmlns:a16="http://schemas.microsoft.com/office/drawing/2014/main" id="{90C23CB2-3AF8-5141-BDAD-BF8D381B668D}"/>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2368663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ata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6" name="Straight Connector 5">
            <a:extLst>
              <a:ext uri="{FF2B5EF4-FFF2-40B4-BE49-F238E27FC236}">
                <a16:creationId xmlns:a16="http://schemas.microsoft.com/office/drawing/2014/main" id="{9E367660-2AC0-9141-A88E-28AAFD24AC3E}"/>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4D7BC1-63C2-8C4A-9DF2-1AD2DA1C73BA}"/>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with medium confidence">
            <a:extLst>
              <a:ext uri="{FF2B5EF4-FFF2-40B4-BE49-F238E27FC236}">
                <a16:creationId xmlns:a16="http://schemas.microsoft.com/office/drawing/2014/main" id="{0746D92F-FAF1-C64B-811C-45111715060E}"/>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840229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Divider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2466000"/>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611999" y="2519999"/>
            <a:ext cx="6539077" cy="3142243"/>
          </a:xfrm>
          <a:prstGeom prst="rect">
            <a:avLst/>
          </a:prstGeom>
        </p:spPr>
        <p:txBody>
          <a:bodyPr>
            <a:noAutofit/>
          </a:bodyPr>
          <a:lstStyle>
            <a:lvl1pPr marL="0" indent="0">
              <a:buNone/>
              <a:defRPr sz="4200" b="1">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Section heading running over multiple lines but max of three lines</a:t>
            </a:r>
          </a:p>
        </p:txBody>
      </p:sp>
      <p:sp>
        <p:nvSpPr>
          <p:cNvPr id="10" name="Rectangle 9">
            <a:extLst>
              <a:ext uri="{FF2B5EF4-FFF2-40B4-BE49-F238E27FC236}">
                <a16:creationId xmlns:a16="http://schemas.microsoft.com/office/drawing/2014/main" id="{09D49428-E57D-9F4A-BB51-A28ECC51DC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1589136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head, three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a:normAutofit/>
          </a:bodyPr>
          <a:lstStyle>
            <a:lvl1pPr>
              <a:defRPr sz="3600">
                <a:solidFill>
                  <a:schemeClr val="tx1"/>
                </a:solidFill>
              </a:defRPr>
            </a:lvl1pPr>
          </a:lstStyle>
          <a:p>
            <a:r>
              <a:rPr lang="en-GB"/>
              <a:t>Heading</a:t>
            </a:r>
          </a:p>
        </p:txBody>
      </p:sp>
      <p:sp>
        <p:nvSpPr>
          <p:cNvPr id="3" name="Content Placeholder 2"/>
          <p:cNvSpPr>
            <a:spLocks noGrp="1"/>
          </p:cNvSpPr>
          <p:nvPr>
            <p:ph idx="1" hasCustomPrompt="1"/>
          </p:nvPr>
        </p:nvSpPr>
        <p:spPr>
          <a:xfrm>
            <a:off x="412708" y="2106000"/>
            <a:ext cx="4780615" cy="410309"/>
          </a:xfrm>
          <a:prstGeom prst="rect">
            <a:avLst/>
          </a:prstGeom>
        </p:spPr>
        <p:txBody>
          <a:bodyPr lIns="0" tIns="0" rIns="0" bIns="0">
            <a:normAutofit/>
          </a:bodyPr>
          <a:lstStyle>
            <a:lvl1pPr marL="0" indent="0">
              <a:buClr>
                <a:schemeClr val="tx1"/>
              </a:buClr>
              <a:buNone/>
              <a:defRPr sz="2200" b="1">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err="1"/>
              <a:t>Subheader</a:t>
            </a: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50" y="2743200"/>
            <a:ext cx="11404111" cy="3294063"/>
          </a:xfrm>
          <a:prstGeom prst="rect">
            <a:avLst/>
          </a:prstGeom>
        </p:spPr>
        <p:txBody>
          <a:bodyPr lIns="0" tIns="0" rIns="0" bIns="0" numCol="3">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a:p>
            <a:pPr lvl="1"/>
            <a:r>
              <a:rPr lang="en-US"/>
              <a:t>Second level</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Tree>
    <p:extLst>
      <p:ext uri="{BB962C8B-B14F-4D97-AF65-F5344CB8AC3E}">
        <p14:creationId xmlns:p14="http://schemas.microsoft.com/office/powerpoint/2010/main" val="1459608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hea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a:normAutofit/>
          </a:bodyPr>
          <a:lstStyle>
            <a:lvl1pPr>
              <a:defRPr sz="3600">
                <a:solidFill>
                  <a:schemeClr val="tx1"/>
                </a:solidFill>
              </a:defRPr>
            </a:lvl1pPr>
          </a:lstStyle>
          <a:p>
            <a:r>
              <a:rPr lang="en-GB"/>
              <a:t>Heading</a:t>
            </a:r>
          </a:p>
        </p:txBody>
      </p:sp>
      <p:sp>
        <p:nvSpPr>
          <p:cNvPr id="3" name="Content Placeholder 2"/>
          <p:cNvSpPr>
            <a:spLocks noGrp="1"/>
          </p:cNvSpPr>
          <p:nvPr>
            <p:ph idx="1" hasCustomPrompt="1"/>
          </p:nvPr>
        </p:nvSpPr>
        <p:spPr>
          <a:xfrm>
            <a:off x="412708" y="2106000"/>
            <a:ext cx="4780615" cy="410309"/>
          </a:xfrm>
          <a:prstGeom prst="rect">
            <a:avLst/>
          </a:prstGeom>
        </p:spPr>
        <p:txBody>
          <a:bodyPr lIns="0" tIns="0" rIns="0" bIns="0">
            <a:normAutofit/>
          </a:bodyPr>
          <a:lstStyle>
            <a:lvl1pPr marL="0" indent="0">
              <a:buClr>
                <a:schemeClr val="tx1"/>
              </a:buClr>
              <a:buNone/>
              <a:defRPr sz="2200" b="1">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err="1"/>
              <a:t>Subheader</a:t>
            </a: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51" y="2743200"/>
            <a:ext cx="5683250" cy="3294063"/>
          </a:xfrm>
          <a:prstGeom prst="rect">
            <a:avLst/>
          </a:prstGeom>
        </p:spPr>
        <p:txBody>
          <a:bodyPr lIns="0" tIns="0" rIns="0" bIns="0">
            <a:noAutofit/>
          </a:bodyPr>
          <a:lstStyle>
            <a:lvl1pPr marL="288000" indent="-288000">
              <a:lnSpc>
                <a:spcPts val="2200"/>
              </a:lnSpc>
              <a:spcBef>
                <a:spcPts val="0"/>
              </a:spcBef>
              <a:spcAft>
                <a:spcPts val="900"/>
              </a:spcAft>
              <a:buClr>
                <a:schemeClr val="accent6"/>
              </a:buClr>
              <a:buFont typeface="Arial" panose="020B0604020202020204" pitchFamily="34" charset="0"/>
              <a:buChar char="•"/>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Tree>
    <p:extLst>
      <p:ext uri="{BB962C8B-B14F-4D97-AF65-F5344CB8AC3E}">
        <p14:creationId xmlns:p14="http://schemas.microsoft.com/office/powerpoint/2010/main" val="1186775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slide with image">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p:spPr>
        <p:txBody>
          <a:bodyPr tIns="2340000"/>
          <a:lstStyle>
            <a:lvl1pPr algn="ctr">
              <a:buNone/>
              <a:defRPr/>
            </a:lvl1pPr>
          </a:lstStyle>
          <a:p>
            <a:r>
              <a:rPr lang="en-GB"/>
              <a:t>Click on image icon in centre to insert a photo</a:t>
            </a:r>
          </a:p>
        </p:txBody>
      </p:sp>
      <p:sp>
        <p:nvSpPr>
          <p:cNvPr id="8" name="Content Placeholder 2">
            <a:extLst>
              <a:ext uri="{FF2B5EF4-FFF2-40B4-BE49-F238E27FC236}">
                <a16:creationId xmlns:a16="http://schemas.microsoft.com/office/drawing/2014/main" id="{87BD488D-4939-6A48-BB33-B4443138E794}"/>
              </a:ext>
            </a:extLst>
          </p:cNvPr>
          <p:cNvSpPr>
            <a:spLocks noGrp="1"/>
          </p:cNvSpPr>
          <p:nvPr>
            <p:ph idx="1" hasCustomPrompt="1"/>
          </p:nvPr>
        </p:nvSpPr>
        <p:spPr>
          <a:xfrm>
            <a:off x="412708" y="2106000"/>
            <a:ext cx="4780615" cy="410309"/>
          </a:xfrm>
          <a:prstGeom prst="rect">
            <a:avLst/>
          </a:prstGeom>
        </p:spPr>
        <p:txBody>
          <a:bodyPr lIns="0" tIns="0" rIns="0" bIns="0">
            <a:normAutofit/>
          </a:bodyPr>
          <a:lstStyle>
            <a:lvl1pPr marL="0" indent="0">
              <a:buClr>
                <a:schemeClr val="tx1"/>
              </a:buClr>
              <a:buNone/>
              <a:defRPr sz="2200" b="1">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err="1"/>
              <a:t>Subheader</a:t>
            </a:r>
            <a:endParaRPr lang="en-GB"/>
          </a:p>
        </p:txBody>
      </p:sp>
      <p:sp>
        <p:nvSpPr>
          <p:cNvPr id="11" name="Text Placeholder 7">
            <a:extLst>
              <a:ext uri="{FF2B5EF4-FFF2-40B4-BE49-F238E27FC236}">
                <a16:creationId xmlns:a16="http://schemas.microsoft.com/office/drawing/2014/main" id="{C7501C30-9078-994C-9F7C-D73C2E78C774}"/>
              </a:ext>
            </a:extLst>
          </p:cNvPr>
          <p:cNvSpPr>
            <a:spLocks noGrp="1"/>
          </p:cNvSpPr>
          <p:nvPr>
            <p:ph type="body" sz="quarter" idx="13"/>
          </p:nvPr>
        </p:nvSpPr>
        <p:spPr>
          <a:xfrm>
            <a:off x="412751" y="2743200"/>
            <a:ext cx="5683250" cy="3294063"/>
          </a:xfrm>
          <a:prstGeom prst="rect">
            <a:avLst/>
          </a:prstGeom>
        </p:spPr>
        <p:txBody>
          <a:bodyPr lIns="0" tIns="0" rIns="0" bIns="0">
            <a:noAutofit/>
          </a:bodyPr>
          <a:lstStyle>
            <a:lvl1pPr marL="288000" indent="-288000">
              <a:lnSpc>
                <a:spcPts val="2200"/>
              </a:lnSpc>
              <a:spcBef>
                <a:spcPts val="0"/>
              </a:spcBef>
              <a:spcAft>
                <a:spcPts val="900"/>
              </a:spcAft>
              <a:buClr>
                <a:schemeClr val="accent6"/>
              </a:buClr>
              <a:buFont typeface="Arial" panose="020B0604020202020204" pitchFamily="34" charset="0"/>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1444973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accessibl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1191600" y="946120"/>
            <a:ext cx="86510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lumMod val="60000"/>
                    <a:lumOff val="40000"/>
                  </a:schemeClr>
                </a:solidFill>
              </a:rPr>
              <a:t>‹#›</a:t>
            </a:fld>
            <a:endParaRPr lang="en-GB" sz="1200">
              <a:solidFill>
                <a:schemeClr val="accent6">
                  <a:lumMod val="60000"/>
                  <a:lumOff val="40000"/>
                </a:schemeClr>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1190366" y="1389478"/>
            <a:ext cx="9811265" cy="3466727"/>
          </a:xfrm>
          <a:prstGeom prst="rect">
            <a:avLst/>
          </a:prstGeom>
        </p:spPr>
        <p:txBody>
          <a:bodyPr>
            <a:noAutofit/>
          </a:bodyPr>
          <a:lstStyle>
            <a:lvl1pPr marL="0" indent="0" algn="l">
              <a:buNone/>
              <a:defRPr sz="4200" b="0">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centred text over multiple</a:t>
            </a:r>
            <a:br>
              <a:rPr lang="en-GB"/>
            </a:br>
            <a:r>
              <a:rPr lang="en-GB"/>
              <a:t>lines, try to make a harmonious left aligned shape like this or</a:t>
            </a:r>
            <a:br>
              <a:rPr lang="en-GB"/>
            </a:br>
            <a:r>
              <a:rPr lang="en-GB"/>
              <a:t>something similar”</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1191600" y="5096236"/>
            <a:ext cx="3890150" cy="896938"/>
          </a:xfrm>
          <a:prstGeom prst="rect">
            <a:avLst/>
          </a:prstGeom>
        </p:spPr>
        <p:txBody>
          <a:bodyPr/>
          <a:lstStyle>
            <a:lvl1pPr marL="0" indent="0" algn="l">
              <a:buNone/>
              <a:defRPr b="0">
                <a:solidFill>
                  <a:schemeClr val="bg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spTree>
    <p:extLst>
      <p:ext uri="{BB962C8B-B14F-4D97-AF65-F5344CB8AC3E}">
        <p14:creationId xmlns:p14="http://schemas.microsoft.com/office/powerpoint/2010/main" val="2661418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_Breaker Heading1-Blue-DarkBlueA">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9F646EF1-A854-D948-8B35-3629377E56C8}"/>
              </a:ext>
            </a:extLst>
          </p:cNvPr>
          <p:cNvSpPr/>
          <p:nvPr userDrawn="1"/>
        </p:nvSpPr>
        <p:spPr>
          <a:xfrm>
            <a:off x="1" y="-1"/>
            <a:ext cx="12201359" cy="6874203"/>
          </a:xfrm>
          <a:custGeom>
            <a:avLst/>
            <a:gdLst>
              <a:gd name="connsiteX0" fmla="*/ 3013279 w 12201359"/>
              <a:gd name="connsiteY0" fmla="*/ 0 h 6874203"/>
              <a:gd name="connsiteX1" fmla="*/ 6369358 w 12201359"/>
              <a:gd name="connsiteY1" fmla="*/ 0 h 6874203"/>
              <a:gd name="connsiteX2" fmla="*/ 6369358 w 12201359"/>
              <a:gd name="connsiteY2" fmla="*/ 1 h 6874203"/>
              <a:gd name="connsiteX3" fmla="*/ 6687400 w 12201359"/>
              <a:gd name="connsiteY3" fmla="*/ 1 h 6874203"/>
              <a:gd name="connsiteX4" fmla="*/ 12201359 w 12201359"/>
              <a:gd name="connsiteY4" fmla="*/ 3274124 h 6874203"/>
              <a:gd name="connsiteX5" fmla="*/ 12201359 w 12201359"/>
              <a:gd name="connsiteY5" fmla="*/ 3453757 h 6874203"/>
              <a:gd name="connsiteX6" fmla="*/ 6642906 w 12201359"/>
              <a:gd name="connsiteY6" fmla="*/ 6874201 h 6874203"/>
              <a:gd name="connsiteX7" fmla="*/ 6169181 w 12201359"/>
              <a:gd name="connsiteY7" fmla="*/ 6874201 h 6874203"/>
              <a:gd name="connsiteX8" fmla="*/ 6169181 w 12201359"/>
              <a:gd name="connsiteY8" fmla="*/ 6874200 h 6874203"/>
              <a:gd name="connsiteX9" fmla="*/ 3013282 w 12201359"/>
              <a:gd name="connsiteY9" fmla="*/ 6874200 h 6874203"/>
              <a:gd name="connsiteX10" fmla="*/ 3013282 w 12201359"/>
              <a:gd name="connsiteY10" fmla="*/ 6874203 h 6874203"/>
              <a:gd name="connsiteX11" fmla="*/ 0 w 12201359"/>
              <a:gd name="connsiteY11" fmla="*/ 5158862 h 6874203"/>
              <a:gd name="connsiteX12" fmla="*/ 0 w 12201359"/>
              <a:gd name="connsiteY12" fmla="*/ 1715343 h 6874203"/>
              <a:gd name="connsiteX13" fmla="*/ 3013279 w 12201359"/>
              <a:gd name="connsiteY13" fmla="*/ 3 h 687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01359" h="6874203">
                <a:moveTo>
                  <a:pt x="3013279" y="0"/>
                </a:moveTo>
                <a:lnTo>
                  <a:pt x="6369358" y="0"/>
                </a:lnTo>
                <a:lnTo>
                  <a:pt x="6369358" y="1"/>
                </a:lnTo>
                <a:lnTo>
                  <a:pt x="6687400" y="1"/>
                </a:lnTo>
                <a:lnTo>
                  <a:pt x="12201359" y="3274124"/>
                </a:lnTo>
                <a:lnTo>
                  <a:pt x="12201359" y="3453757"/>
                </a:lnTo>
                <a:lnTo>
                  <a:pt x="6642906" y="6874201"/>
                </a:lnTo>
                <a:lnTo>
                  <a:pt x="6169181" y="6874201"/>
                </a:lnTo>
                <a:lnTo>
                  <a:pt x="6169181" y="6874200"/>
                </a:lnTo>
                <a:lnTo>
                  <a:pt x="3013282" y="6874200"/>
                </a:lnTo>
                <a:lnTo>
                  <a:pt x="3013282" y="6874203"/>
                </a:lnTo>
                <a:lnTo>
                  <a:pt x="0" y="5158862"/>
                </a:lnTo>
                <a:lnTo>
                  <a:pt x="0" y="1715343"/>
                </a:lnTo>
                <a:lnTo>
                  <a:pt x="3013279" y="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564000"/>
            <a:ext cx="3890150" cy="896938"/>
          </a:xfrm>
          <a:prstGeom prst="rect">
            <a:avLst/>
          </a:prstGeom>
        </p:spPr>
        <p:txBody>
          <a:bodyPr lIns="0" tIns="0" rIns="0" bIns="0"/>
          <a:lstStyle>
            <a:lvl1pPr marL="0" indent="0">
              <a:buNone/>
              <a:defRPr>
                <a:solidFill>
                  <a:schemeClr val="bg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2466000"/>
            <a:ext cx="86510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612000" y="2520000"/>
            <a:ext cx="6948488" cy="963612"/>
          </a:xfrm>
          <a:prstGeom prst="rect">
            <a:avLst/>
          </a:prstGeom>
        </p:spPr>
        <p:txBody>
          <a:bodyPr lIns="0" tIns="0" rIns="0" bIns="0">
            <a:noAutofit/>
          </a:bodyPr>
          <a:lstStyle>
            <a:lvl1pPr marL="0" indent="0">
              <a:buNone/>
              <a:defRPr sz="6000" b="1">
                <a:solidFill>
                  <a:schemeClr val="bg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
        <p:nvSpPr>
          <p:cNvPr id="6" name="Triangle 5">
            <a:extLst>
              <a:ext uri="{FF2B5EF4-FFF2-40B4-BE49-F238E27FC236}">
                <a16:creationId xmlns:a16="http://schemas.microsoft.com/office/drawing/2014/main" id="{BC9D35F3-F38A-4B48-B445-8B71C27BBB05}"/>
              </a:ext>
            </a:extLst>
          </p:cNvPr>
          <p:cNvSpPr/>
          <p:nvPr userDrawn="1"/>
        </p:nvSpPr>
        <p:spPr>
          <a:xfrm>
            <a:off x="0" y="5116665"/>
            <a:ext cx="3013281" cy="1741335"/>
          </a:xfrm>
          <a:prstGeom prst="triangle">
            <a:avLst>
              <a:gd name="adj" fmla="val 204"/>
            </a:avLst>
          </a:prstGeom>
          <a:solidFill>
            <a:srgbClr val="1D6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riangle 10">
            <a:extLst>
              <a:ext uri="{FF2B5EF4-FFF2-40B4-BE49-F238E27FC236}">
                <a16:creationId xmlns:a16="http://schemas.microsoft.com/office/drawing/2014/main" id="{49CEB0A3-C9DB-A645-9ABD-D36ED51A0FA4}"/>
              </a:ext>
            </a:extLst>
          </p:cNvPr>
          <p:cNvSpPr/>
          <p:nvPr userDrawn="1"/>
        </p:nvSpPr>
        <p:spPr>
          <a:xfrm rot="10800000" flipH="1">
            <a:off x="0" y="0"/>
            <a:ext cx="3155902" cy="1825819"/>
          </a:xfrm>
          <a:prstGeom prst="triangle">
            <a:avLst>
              <a:gd name="adj" fmla="val 2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riangle 11">
            <a:extLst>
              <a:ext uri="{FF2B5EF4-FFF2-40B4-BE49-F238E27FC236}">
                <a16:creationId xmlns:a16="http://schemas.microsoft.com/office/drawing/2014/main" id="{0C338501-D6A2-404C-B5AE-898883EAAC0E}"/>
              </a:ext>
            </a:extLst>
          </p:cNvPr>
          <p:cNvSpPr/>
          <p:nvPr userDrawn="1"/>
        </p:nvSpPr>
        <p:spPr>
          <a:xfrm flipH="1">
            <a:off x="6369360" y="3428999"/>
            <a:ext cx="5832000" cy="3445200"/>
          </a:xfrm>
          <a:prstGeom prst="triangle">
            <a:avLst>
              <a:gd name="adj" fmla="val 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riangle 12">
            <a:extLst>
              <a:ext uri="{FF2B5EF4-FFF2-40B4-BE49-F238E27FC236}">
                <a16:creationId xmlns:a16="http://schemas.microsoft.com/office/drawing/2014/main" id="{E85AD8FB-F082-4548-935A-2C5B222A8524}"/>
              </a:ext>
            </a:extLst>
          </p:cNvPr>
          <p:cNvSpPr/>
          <p:nvPr userDrawn="1"/>
        </p:nvSpPr>
        <p:spPr>
          <a:xfrm rot="10800000">
            <a:off x="6511981" y="0"/>
            <a:ext cx="5689379" cy="3429000"/>
          </a:xfrm>
          <a:prstGeom prst="triangle">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3657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reaker Heading1-White-Grey-A">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564000"/>
            <a:ext cx="3890150" cy="896938"/>
          </a:xfrm>
          <a:prstGeom prst="rect">
            <a:avLst/>
          </a:prstGeom>
        </p:spPr>
        <p:txBody>
          <a:bodyPr lIns="0" tIns="0" rIns="0" bIns="0"/>
          <a:lstStyle>
            <a:lvl1pPr marL="0" indent="0">
              <a:buNone/>
              <a:defRPr>
                <a:solidFill>
                  <a:schemeClr val="accent6"/>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2466000"/>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612000" y="2520000"/>
            <a:ext cx="6948488" cy="96361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Section heading</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
        <p:nvSpPr>
          <p:cNvPr id="6" name="Triangle 5">
            <a:extLst>
              <a:ext uri="{FF2B5EF4-FFF2-40B4-BE49-F238E27FC236}">
                <a16:creationId xmlns:a16="http://schemas.microsoft.com/office/drawing/2014/main" id="{BC9D35F3-F38A-4B48-B445-8B71C27BBB05}"/>
              </a:ext>
            </a:extLst>
          </p:cNvPr>
          <p:cNvSpPr/>
          <p:nvPr userDrawn="1"/>
        </p:nvSpPr>
        <p:spPr>
          <a:xfrm>
            <a:off x="0" y="5116665"/>
            <a:ext cx="3013281" cy="1741335"/>
          </a:xfrm>
          <a:prstGeom prst="triangle">
            <a:avLst>
              <a:gd name="adj" fmla="val 204"/>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riangle 10">
            <a:extLst>
              <a:ext uri="{FF2B5EF4-FFF2-40B4-BE49-F238E27FC236}">
                <a16:creationId xmlns:a16="http://schemas.microsoft.com/office/drawing/2014/main" id="{49CEB0A3-C9DB-A645-9ABD-D36ED51A0FA4}"/>
              </a:ext>
            </a:extLst>
          </p:cNvPr>
          <p:cNvSpPr/>
          <p:nvPr userDrawn="1"/>
        </p:nvSpPr>
        <p:spPr>
          <a:xfrm rot="10800000" flipH="1">
            <a:off x="0" y="0"/>
            <a:ext cx="3155902" cy="1825819"/>
          </a:xfrm>
          <a:prstGeom prst="triangle">
            <a:avLst>
              <a:gd name="adj" fmla="val 204"/>
            </a:avLst>
          </a:prstGeom>
          <a:solidFill>
            <a:srgbClr val="DDE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riangle 11">
            <a:extLst>
              <a:ext uri="{FF2B5EF4-FFF2-40B4-BE49-F238E27FC236}">
                <a16:creationId xmlns:a16="http://schemas.microsoft.com/office/drawing/2014/main" id="{0C338501-D6A2-404C-B5AE-898883EAAC0E}"/>
              </a:ext>
            </a:extLst>
          </p:cNvPr>
          <p:cNvSpPr/>
          <p:nvPr userDrawn="1"/>
        </p:nvSpPr>
        <p:spPr>
          <a:xfrm flipH="1">
            <a:off x="6369360" y="3428999"/>
            <a:ext cx="5832000" cy="3445200"/>
          </a:xfrm>
          <a:prstGeom prst="triangle">
            <a:avLst>
              <a:gd name="adj" fmla="val 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riangle 12">
            <a:extLst>
              <a:ext uri="{FF2B5EF4-FFF2-40B4-BE49-F238E27FC236}">
                <a16:creationId xmlns:a16="http://schemas.microsoft.com/office/drawing/2014/main" id="{E85AD8FB-F082-4548-935A-2C5B222A8524}"/>
              </a:ext>
            </a:extLst>
          </p:cNvPr>
          <p:cNvSpPr/>
          <p:nvPr userDrawn="1"/>
        </p:nvSpPr>
        <p:spPr>
          <a:xfrm rot="10800000">
            <a:off x="6717766" y="0"/>
            <a:ext cx="5483594" cy="3429000"/>
          </a:xfrm>
          <a:prstGeom prst="triangle">
            <a:avLst>
              <a:gd name="adj" fmla="val 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5137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Breaker Heading1-Grey-Blue-Mix">
    <p:spTree>
      <p:nvGrpSpPr>
        <p:cNvPr id="1" name=""/>
        <p:cNvGrpSpPr/>
        <p:nvPr/>
      </p:nvGrpSpPr>
      <p:grpSpPr>
        <a:xfrm>
          <a:off x="0" y="0"/>
          <a:ext cx="0" cy="0"/>
          <a:chOff x="0" y="0"/>
          <a:chExt cx="0" cy="0"/>
        </a:xfrm>
      </p:grpSpPr>
      <p:sp>
        <p:nvSpPr>
          <p:cNvPr id="28" name="Freeform 27">
            <a:extLst>
              <a:ext uri="{FF2B5EF4-FFF2-40B4-BE49-F238E27FC236}">
                <a16:creationId xmlns:a16="http://schemas.microsoft.com/office/drawing/2014/main" id="{E5CB41E0-0D92-B24A-98A4-01C17FF97203}"/>
              </a:ext>
            </a:extLst>
          </p:cNvPr>
          <p:cNvSpPr/>
          <p:nvPr userDrawn="1"/>
        </p:nvSpPr>
        <p:spPr>
          <a:xfrm>
            <a:off x="7801770" y="2789292"/>
            <a:ext cx="4399590" cy="4068709"/>
          </a:xfrm>
          <a:custGeom>
            <a:avLst/>
            <a:gdLst>
              <a:gd name="connsiteX0" fmla="*/ 3667329 w 4399590"/>
              <a:gd name="connsiteY0" fmla="*/ 0 h 4068709"/>
              <a:gd name="connsiteX1" fmla="*/ 4399590 w 4399590"/>
              <a:gd name="connsiteY1" fmla="*/ 427314 h 4068709"/>
              <a:gd name="connsiteX2" fmla="*/ 4399590 w 4399590"/>
              <a:gd name="connsiteY2" fmla="*/ 4068709 h 4068709"/>
              <a:gd name="connsiteX3" fmla="*/ 3304962 w 4399590"/>
              <a:gd name="connsiteY3" fmla="*/ 4068709 h 4068709"/>
              <a:gd name="connsiteX4" fmla="*/ 2 w 4399590"/>
              <a:gd name="connsiteY4" fmla="*/ 2140085 h 4068709"/>
              <a:gd name="connsiteX5" fmla="*/ 0 w 4399590"/>
              <a:gd name="connsiteY5" fmla="*/ 2140084 h 4068709"/>
              <a:gd name="connsiteX6" fmla="*/ 3 w 4399590"/>
              <a:gd name="connsiteY6" fmla="*/ 2140084 h 4068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9590" h="4068709">
                <a:moveTo>
                  <a:pt x="3667329" y="0"/>
                </a:moveTo>
                <a:lnTo>
                  <a:pt x="4399590" y="427314"/>
                </a:lnTo>
                <a:lnTo>
                  <a:pt x="4399590" y="4068709"/>
                </a:lnTo>
                <a:lnTo>
                  <a:pt x="3304962" y="4068709"/>
                </a:lnTo>
                <a:lnTo>
                  <a:pt x="2" y="2140085"/>
                </a:lnTo>
                <a:lnTo>
                  <a:pt x="0" y="2140084"/>
                </a:lnTo>
                <a:lnTo>
                  <a:pt x="3" y="2140084"/>
                </a:lnTo>
                <a:close/>
              </a:path>
            </a:pathLst>
          </a:custGeom>
          <a:solidFill>
            <a:srgbClr val="F9FA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Freeform 26">
            <a:extLst>
              <a:ext uri="{FF2B5EF4-FFF2-40B4-BE49-F238E27FC236}">
                <a16:creationId xmlns:a16="http://schemas.microsoft.com/office/drawing/2014/main" id="{A6F70EA6-549E-6046-89A0-877E8C523300}"/>
              </a:ext>
            </a:extLst>
          </p:cNvPr>
          <p:cNvSpPr/>
          <p:nvPr userDrawn="1"/>
        </p:nvSpPr>
        <p:spPr>
          <a:xfrm rot="5400000">
            <a:off x="8498435" y="4229520"/>
            <a:ext cx="1931815" cy="3325147"/>
          </a:xfrm>
          <a:custGeom>
            <a:avLst/>
            <a:gdLst>
              <a:gd name="connsiteX0" fmla="*/ 0 w 1931815"/>
              <a:gd name="connsiteY0" fmla="*/ 3325147 h 3325147"/>
              <a:gd name="connsiteX1" fmla="*/ 1931815 w 1931815"/>
              <a:gd name="connsiteY1" fmla="*/ 0 h 3325147"/>
              <a:gd name="connsiteX2" fmla="*/ 1931815 w 1931815"/>
              <a:gd name="connsiteY2" fmla="*/ 3325147 h 3325147"/>
            </a:gdLst>
            <a:ahLst/>
            <a:cxnLst>
              <a:cxn ang="0">
                <a:pos x="connsiteX0" y="connsiteY0"/>
              </a:cxn>
              <a:cxn ang="0">
                <a:pos x="connsiteX1" y="connsiteY1"/>
              </a:cxn>
              <a:cxn ang="0">
                <a:pos x="connsiteX2" y="connsiteY2"/>
              </a:cxn>
            </a:cxnLst>
            <a:rect l="l" t="t" r="r" b="b"/>
            <a:pathLst>
              <a:path w="1931815" h="3325147">
                <a:moveTo>
                  <a:pt x="0" y="3325147"/>
                </a:moveTo>
                <a:lnTo>
                  <a:pt x="1931815" y="0"/>
                </a:lnTo>
                <a:lnTo>
                  <a:pt x="1931815" y="332514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a:t>       </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
        <p:nvSpPr>
          <p:cNvPr id="12" name="Triangle 11">
            <a:extLst>
              <a:ext uri="{FF2B5EF4-FFF2-40B4-BE49-F238E27FC236}">
                <a16:creationId xmlns:a16="http://schemas.microsoft.com/office/drawing/2014/main" id="{0C338501-D6A2-404C-B5AE-898883EAAC0E}"/>
              </a:ext>
            </a:extLst>
          </p:cNvPr>
          <p:cNvSpPr/>
          <p:nvPr userDrawn="1"/>
        </p:nvSpPr>
        <p:spPr>
          <a:xfrm flipV="1">
            <a:off x="-1" y="-3"/>
            <a:ext cx="2454962" cy="1361117"/>
          </a:xfrm>
          <a:prstGeom prst="triangle">
            <a:avLst>
              <a:gd name="adj" fmla="val 95"/>
            </a:avLst>
          </a:prstGeom>
          <a:solidFill>
            <a:srgbClr val="B1D0EB"/>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endParaRPr lang="en-GB"/>
          </a:p>
        </p:txBody>
      </p:sp>
      <p:sp>
        <p:nvSpPr>
          <p:cNvPr id="13" name="Triangle 12">
            <a:extLst>
              <a:ext uri="{FF2B5EF4-FFF2-40B4-BE49-F238E27FC236}">
                <a16:creationId xmlns:a16="http://schemas.microsoft.com/office/drawing/2014/main" id="{E85AD8FB-F082-4548-935A-2C5B222A8524}"/>
              </a:ext>
            </a:extLst>
          </p:cNvPr>
          <p:cNvSpPr/>
          <p:nvPr userDrawn="1"/>
        </p:nvSpPr>
        <p:spPr>
          <a:xfrm rot="10800000">
            <a:off x="10316816" y="-2"/>
            <a:ext cx="1884542" cy="1053320"/>
          </a:xfrm>
          <a:prstGeom prst="triangle">
            <a:avLst>
              <a:gd name="adj" fmla="val 0"/>
            </a:avLst>
          </a:prstGeom>
          <a:solidFill>
            <a:srgbClr val="DDE1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reeform 22">
            <a:extLst>
              <a:ext uri="{FF2B5EF4-FFF2-40B4-BE49-F238E27FC236}">
                <a16:creationId xmlns:a16="http://schemas.microsoft.com/office/drawing/2014/main" id="{1A664D66-9260-754C-B87A-96F731693A59}"/>
              </a:ext>
            </a:extLst>
          </p:cNvPr>
          <p:cNvSpPr/>
          <p:nvPr userDrawn="1"/>
        </p:nvSpPr>
        <p:spPr>
          <a:xfrm flipH="1">
            <a:off x="-2" y="5136256"/>
            <a:ext cx="4523427" cy="1725107"/>
          </a:xfrm>
          <a:custGeom>
            <a:avLst/>
            <a:gdLst>
              <a:gd name="connsiteX0" fmla="*/ 940749 w 940749"/>
              <a:gd name="connsiteY0" fmla="*/ 358775 h 358775"/>
              <a:gd name="connsiteX1" fmla="*/ 0 w 940749"/>
              <a:gd name="connsiteY1" fmla="*/ 358775 h 358775"/>
              <a:gd name="connsiteX2" fmla="*/ 656636 w 940749"/>
              <a:gd name="connsiteY2" fmla="*/ 0 h 358775"/>
              <a:gd name="connsiteX3" fmla="*/ 940749 w 940749"/>
              <a:gd name="connsiteY3" fmla="*/ 155235 h 358775"/>
            </a:gdLst>
            <a:ahLst/>
            <a:cxnLst>
              <a:cxn ang="0">
                <a:pos x="connsiteX0" y="connsiteY0"/>
              </a:cxn>
              <a:cxn ang="0">
                <a:pos x="connsiteX1" y="connsiteY1"/>
              </a:cxn>
              <a:cxn ang="0">
                <a:pos x="connsiteX2" y="connsiteY2"/>
              </a:cxn>
              <a:cxn ang="0">
                <a:pos x="connsiteX3" y="connsiteY3"/>
              </a:cxn>
            </a:cxnLst>
            <a:rect l="l" t="t" r="r" b="b"/>
            <a:pathLst>
              <a:path w="940749" h="358775">
                <a:moveTo>
                  <a:pt x="940749" y="358775"/>
                </a:moveTo>
                <a:lnTo>
                  <a:pt x="0" y="358775"/>
                </a:lnTo>
                <a:lnTo>
                  <a:pt x="656636" y="0"/>
                </a:lnTo>
                <a:lnTo>
                  <a:pt x="940749" y="15523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Text Placeholder 6">
            <a:extLst>
              <a:ext uri="{FF2B5EF4-FFF2-40B4-BE49-F238E27FC236}">
                <a16:creationId xmlns:a16="http://schemas.microsoft.com/office/drawing/2014/main" id="{02E370C2-C96D-CA46-993D-A4A6CA3247D8}"/>
              </a:ext>
            </a:extLst>
          </p:cNvPr>
          <p:cNvSpPr>
            <a:spLocks noGrp="1"/>
          </p:cNvSpPr>
          <p:nvPr>
            <p:ph type="body" sz="quarter" idx="13"/>
          </p:nvPr>
        </p:nvSpPr>
        <p:spPr>
          <a:xfrm>
            <a:off x="612000" y="3564000"/>
            <a:ext cx="3890150" cy="896938"/>
          </a:xfrm>
          <a:prstGeom prst="rect">
            <a:avLst/>
          </a:prstGeom>
        </p:spPr>
        <p:txBody>
          <a:bodyPr lIns="0" tIns="0" rIns="0" bIns="0"/>
          <a:lstStyle>
            <a:lvl1pPr marL="0" indent="0">
              <a:buNone/>
              <a:defRPr>
                <a:solidFill>
                  <a:schemeClr val="accent6"/>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US"/>
              <a:t>Click to edit Master text styles</a:t>
            </a:r>
          </a:p>
        </p:txBody>
      </p:sp>
      <p:cxnSp>
        <p:nvCxnSpPr>
          <p:cNvPr id="22" name="Straight Connector 21">
            <a:extLst>
              <a:ext uri="{FF2B5EF4-FFF2-40B4-BE49-F238E27FC236}">
                <a16:creationId xmlns:a16="http://schemas.microsoft.com/office/drawing/2014/main" id="{375C5F91-9DCB-5246-8918-14F27F083E3D}"/>
              </a:ext>
            </a:extLst>
          </p:cNvPr>
          <p:cNvCxnSpPr/>
          <p:nvPr userDrawn="1"/>
        </p:nvCxnSpPr>
        <p:spPr>
          <a:xfrm>
            <a:off x="612000" y="2466000"/>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5" name="Text Placeholder 7">
            <a:extLst>
              <a:ext uri="{FF2B5EF4-FFF2-40B4-BE49-F238E27FC236}">
                <a16:creationId xmlns:a16="http://schemas.microsoft.com/office/drawing/2014/main" id="{A46A6EBF-AE58-8C4C-925D-A21B46CB7439}"/>
              </a:ext>
            </a:extLst>
          </p:cNvPr>
          <p:cNvSpPr>
            <a:spLocks noGrp="1"/>
          </p:cNvSpPr>
          <p:nvPr>
            <p:ph type="body" sz="quarter" idx="14"/>
          </p:nvPr>
        </p:nvSpPr>
        <p:spPr>
          <a:xfrm>
            <a:off x="612000" y="2520000"/>
            <a:ext cx="6948488" cy="96361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US"/>
              <a:t>Click to edit Master text styles</a:t>
            </a:r>
          </a:p>
        </p:txBody>
      </p:sp>
    </p:spTree>
    <p:extLst>
      <p:ext uri="{BB962C8B-B14F-4D97-AF65-F5344CB8AC3E}">
        <p14:creationId xmlns:p14="http://schemas.microsoft.com/office/powerpoint/2010/main" val="3357439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1"/>
            <a:ext cx="11404154" cy="468000"/>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6" name="Straight Connector 5">
            <a:extLst>
              <a:ext uri="{FF2B5EF4-FFF2-40B4-BE49-F238E27FC236}">
                <a16:creationId xmlns:a16="http://schemas.microsoft.com/office/drawing/2014/main" id="{CDCA3D7C-EA8C-5A4E-9010-4AC84C6EA52F}"/>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91C7AB-7F8B-2041-80C3-EE781F24EB9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with medium confidence">
            <a:extLst>
              <a:ext uri="{FF2B5EF4-FFF2-40B4-BE49-F238E27FC236}">
                <a16:creationId xmlns:a16="http://schemas.microsoft.com/office/drawing/2014/main" id="{25B76462-9988-504D-BEEB-4D901B000C19}"/>
              </a:ext>
            </a:extLst>
          </p:cNvPr>
          <p:cNvPicPr>
            <a:picLocks noChangeAspect="1"/>
          </p:cNvPicPr>
          <p:nvPr userDrawn="1"/>
        </p:nvPicPr>
        <p:blipFill>
          <a:blip r:embed="rId2"/>
          <a:stretch>
            <a:fillRect/>
          </a:stretch>
        </p:blipFill>
        <p:spPr>
          <a:xfrm>
            <a:off x="347413" y="6341795"/>
            <a:ext cx="376428" cy="376428"/>
          </a:xfrm>
          <a:prstGeom prst="rect">
            <a:avLst/>
          </a:prstGeom>
        </p:spPr>
      </p:pic>
      <p:sp>
        <p:nvSpPr>
          <p:cNvPr id="13" name="Rectangle 12">
            <a:extLst>
              <a:ext uri="{FF2B5EF4-FFF2-40B4-BE49-F238E27FC236}">
                <a16:creationId xmlns:a16="http://schemas.microsoft.com/office/drawing/2014/main" id="{4741F68A-44AA-5742-B124-91614CFD14BB}"/>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510BDAA4-2C6C-4E47-9616-5977DD23D840}"/>
              </a:ext>
            </a:extLst>
          </p:cNvPr>
          <p:cNvSpPr/>
          <p:nvPr userDrawn="1"/>
        </p:nvSpPr>
        <p:spPr>
          <a:xfrm>
            <a:off x="5122911" y="3169365"/>
            <a:ext cx="1991467" cy="1948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2691AF0D-B60D-2949-AB30-089AD6A4A5A1}"/>
              </a:ext>
            </a:extLst>
          </p:cNvPr>
          <p:cNvSpPr/>
          <p:nvPr userDrawn="1"/>
        </p:nvSpPr>
        <p:spPr>
          <a:xfrm>
            <a:off x="7474153" y="3169365"/>
            <a:ext cx="1991467" cy="1948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D76B0456-3FC3-5D44-A9F1-56A57FD0B992}"/>
              </a:ext>
            </a:extLst>
          </p:cNvPr>
          <p:cNvSpPr/>
          <p:nvPr userDrawn="1"/>
        </p:nvSpPr>
        <p:spPr>
          <a:xfrm>
            <a:off x="9825395" y="3175160"/>
            <a:ext cx="1991467" cy="1948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18441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Breaker Heading-LightBlue-A">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564000"/>
            <a:ext cx="3890150" cy="896938"/>
          </a:xfrm>
          <a:prstGeom prst="rect">
            <a:avLst/>
          </a:prstGeom>
        </p:spPr>
        <p:txBody>
          <a:bodyPr lIns="0" tIns="0" rIns="0" bIns="0"/>
          <a:lstStyle>
            <a:lvl1pPr marL="0" indent="0">
              <a:buNone/>
              <a:defRPr>
                <a:solidFill>
                  <a:schemeClr val="accent6"/>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Breaker Subhead</a:t>
            </a:r>
          </a:p>
        </p:txBody>
      </p:sp>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612000" y="2466000"/>
            <a:ext cx="8651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612775" y="2520000"/>
            <a:ext cx="6948488" cy="96361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
        <p:nvSpPr>
          <p:cNvPr id="10" name="Rectangle 9">
            <a:extLst>
              <a:ext uri="{FF2B5EF4-FFF2-40B4-BE49-F238E27FC236}">
                <a16:creationId xmlns:a16="http://schemas.microsoft.com/office/drawing/2014/main" id="{02AFF3D3-CDC6-A84E-8619-C7516A51AEA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2" name="Triangle 1">
            <a:extLst>
              <a:ext uri="{FF2B5EF4-FFF2-40B4-BE49-F238E27FC236}">
                <a16:creationId xmlns:a16="http://schemas.microsoft.com/office/drawing/2014/main" id="{0369DD8A-6714-C044-8032-1FFBF0D343F4}"/>
              </a:ext>
            </a:extLst>
          </p:cNvPr>
          <p:cNvSpPr/>
          <p:nvPr userDrawn="1"/>
        </p:nvSpPr>
        <p:spPr>
          <a:xfrm>
            <a:off x="2557075" y="5987891"/>
            <a:ext cx="2951545" cy="870109"/>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16">
            <a:extLst>
              <a:ext uri="{FF2B5EF4-FFF2-40B4-BE49-F238E27FC236}">
                <a16:creationId xmlns:a16="http://schemas.microsoft.com/office/drawing/2014/main" id="{7CEFCCE9-171D-FD49-8081-550253C861F6}"/>
              </a:ext>
            </a:extLst>
          </p:cNvPr>
          <p:cNvSpPr/>
          <p:nvPr userDrawn="1"/>
        </p:nvSpPr>
        <p:spPr>
          <a:xfrm>
            <a:off x="7792410" y="1697493"/>
            <a:ext cx="4399590" cy="4707484"/>
          </a:xfrm>
          <a:custGeom>
            <a:avLst/>
            <a:gdLst>
              <a:gd name="connsiteX0" fmla="*/ 3667329 w 4399590"/>
              <a:gd name="connsiteY0" fmla="*/ 0 h 4707484"/>
              <a:gd name="connsiteX1" fmla="*/ 4399590 w 4399590"/>
              <a:gd name="connsiteY1" fmla="*/ 427314 h 4707484"/>
              <a:gd name="connsiteX2" fmla="*/ 4399590 w 4399590"/>
              <a:gd name="connsiteY2" fmla="*/ 4707484 h 4707484"/>
              <a:gd name="connsiteX3" fmla="*/ 2 w 4399590"/>
              <a:gd name="connsiteY3" fmla="*/ 2140085 h 4707484"/>
              <a:gd name="connsiteX4" fmla="*/ 0 w 4399590"/>
              <a:gd name="connsiteY4" fmla="*/ 2140084 h 4707484"/>
              <a:gd name="connsiteX5" fmla="*/ 3 w 4399590"/>
              <a:gd name="connsiteY5" fmla="*/ 2140084 h 47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9590" h="4707484">
                <a:moveTo>
                  <a:pt x="3667329" y="0"/>
                </a:moveTo>
                <a:lnTo>
                  <a:pt x="4399590" y="427314"/>
                </a:lnTo>
                <a:lnTo>
                  <a:pt x="4399590" y="4707484"/>
                </a:lnTo>
                <a:lnTo>
                  <a:pt x="2" y="2140085"/>
                </a:lnTo>
                <a:lnTo>
                  <a:pt x="0" y="2140084"/>
                </a:lnTo>
                <a:lnTo>
                  <a:pt x="3" y="2140084"/>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6" name="Freeform 25">
            <a:extLst>
              <a:ext uri="{FF2B5EF4-FFF2-40B4-BE49-F238E27FC236}">
                <a16:creationId xmlns:a16="http://schemas.microsoft.com/office/drawing/2014/main" id="{B5A76072-0A27-D943-BF81-E1036AE832A9}"/>
              </a:ext>
            </a:extLst>
          </p:cNvPr>
          <p:cNvSpPr/>
          <p:nvPr userDrawn="1"/>
        </p:nvSpPr>
        <p:spPr>
          <a:xfrm rot="5400000">
            <a:off x="8480398" y="3146399"/>
            <a:ext cx="3023613" cy="4399590"/>
          </a:xfrm>
          <a:custGeom>
            <a:avLst/>
            <a:gdLst>
              <a:gd name="connsiteX0" fmla="*/ 0 w 3023613"/>
              <a:gd name="connsiteY0" fmla="*/ 4399590 h 4399590"/>
              <a:gd name="connsiteX1" fmla="*/ 2556035 w 3023613"/>
              <a:gd name="connsiteY1" fmla="*/ 0 h 4399590"/>
              <a:gd name="connsiteX2" fmla="*/ 3023613 w 3023613"/>
              <a:gd name="connsiteY2" fmla="*/ 0 h 4399590"/>
              <a:gd name="connsiteX3" fmla="*/ 3023613 w 3023613"/>
              <a:gd name="connsiteY3" fmla="*/ 4399590 h 4399590"/>
            </a:gdLst>
            <a:ahLst/>
            <a:cxnLst>
              <a:cxn ang="0">
                <a:pos x="connsiteX0" y="connsiteY0"/>
              </a:cxn>
              <a:cxn ang="0">
                <a:pos x="connsiteX1" y="connsiteY1"/>
              </a:cxn>
              <a:cxn ang="0">
                <a:pos x="connsiteX2" y="connsiteY2"/>
              </a:cxn>
              <a:cxn ang="0">
                <a:pos x="connsiteX3" y="connsiteY3"/>
              </a:cxn>
            </a:cxnLst>
            <a:rect l="l" t="t" r="r" b="b"/>
            <a:pathLst>
              <a:path w="3023613" h="4399590">
                <a:moveTo>
                  <a:pt x="0" y="4399590"/>
                </a:moveTo>
                <a:lnTo>
                  <a:pt x="2556035" y="0"/>
                </a:lnTo>
                <a:lnTo>
                  <a:pt x="3023613" y="0"/>
                </a:lnTo>
                <a:lnTo>
                  <a:pt x="3023613" y="4399590"/>
                </a:lnTo>
                <a:close/>
              </a:path>
            </a:pathLst>
          </a:custGeom>
          <a:solidFill>
            <a:srgbClr val="B1D0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a:t>       </a:t>
            </a:r>
          </a:p>
        </p:txBody>
      </p:sp>
      <p:sp>
        <p:nvSpPr>
          <p:cNvPr id="24" name="Freeform 23">
            <a:extLst>
              <a:ext uri="{FF2B5EF4-FFF2-40B4-BE49-F238E27FC236}">
                <a16:creationId xmlns:a16="http://schemas.microsoft.com/office/drawing/2014/main" id="{5A0CF264-78E8-6841-A08A-63770BD73A9E}"/>
              </a:ext>
            </a:extLst>
          </p:cNvPr>
          <p:cNvSpPr/>
          <p:nvPr userDrawn="1"/>
        </p:nvSpPr>
        <p:spPr>
          <a:xfrm rot="16200000">
            <a:off x="10757474" y="687170"/>
            <a:ext cx="2121699" cy="747356"/>
          </a:xfrm>
          <a:custGeom>
            <a:avLst/>
            <a:gdLst>
              <a:gd name="connsiteX0" fmla="*/ 2121699 w 2121699"/>
              <a:gd name="connsiteY0" fmla="*/ 0 h 747356"/>
              <a:gd name="connsiteX1" fmla="*/ 2121699 w 2121699"/>
              <a:gd name="connsiteY1" fmla="*/ 747356 h 747356"/>
              <a:gd name="connsiteX2" fmla="*/ 0 w 2121699"/>
              <a:gd name="connsiteY2" fmla="*/ 747356 h 747356"/>
              <a:gd name="connsiteX3" fmla="*/ 416651 w 2121699"/>
              <a:gd name="connsiteY3" fmla="*/ 0 h 747356"/>
            </a:gdLst>
            <a:ahLst/>
            <a:cxnLst>
              <a:cxn ang="0">
                <a:pos x="connsiteX0" y="connsiteY0"/>
              </a:cxn>
              <a:cxn ang="0">
                <a:pos x="connsiteX1" y="connsiteY1"/>
              </a:cxn>
              <a:cxn ang="0">
                <a:pos x="connsiteX2" y="connsiteY2"/>
              </a:cxn>
              <a:cxn ang="0">
                <a:pos x="connsiteX3" y="connsiteY3"/>
              </a:cxn>
            </a:cxnLst>
            <a:rect l="l" t="t" r="r" b="b"/>
            <a:pathLst>
              <a:path w="2121699" h="747356">
                <a:moveTo>
                  <a:pt x="2121699" y="0"/>
                </a:moveTo>
                <a:lnTo>
                  <a:pt x="2121699" y="747356"/>
                </a:lnTo>
                <a:lnTo>
                  <a:pt x="0" y="747356"/>
                </a:lnTo>
                <a:lnTo>
                  <a:pt x="416651" y="0"/>
                </a:lnTo>
                <a:close/>
              </a:path>
            </a:pathLst>
          </a:custGeom>
          <a:solidFill>
            <a:srgbClr val="B1D0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Tree>
    <p:extLst>
      <p:ext uri="{BB962C8B-B14F-4D97-AF65-F5344CB8AC3E}">
        <p14:creationId xmlns:p14="http://schemas.microsoft.com/office/powerpoint/2010/main" val="812872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Slide ACCESSIBL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7578284" y="2589074"/>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2" name="TextBox 1">
            <a:extLst>
              <a:ext uri="{FF2B5EF4-FFF2-40B4-BE49-F238E27FC236}">
                <a16:creationId xmlns:a16="http://schemas.microsoft.com/office/drawing/2014/main" id="{0390E57B-AF19-8642-9E47-AF887F52887B}"/>
              </a:ext>
            </a:extLst>
          </p:cNvPr>
          <p:cNvSpPr txBox="1"/>
          <p:nvPr userDrawn="1"/>
        </p:nvSpPr>
        <p:spPr>
          <a:xfrm>
            <a:off x="7473128" y="2791968"/>
            <a:ext cx="4343734" cy="260803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2400"/>
              </a:spcAft>
              <a:buClr>
                <a:srgbClr val="005EB8"/>
              </a:buClr>
              <a:buSzTx/>
              <a:buFont typeface="Arial" panose="020B0604020202020204" pitchFamily="34" charset="0"/>
              <a:buNone/>
              <a:tabLst/>
              <a:defRPr/>
            </a:pPr>
            <a:r>
              <a:rPr kumimoji="0" lang="en-GB" sz="3600" b="1" i="0" u="none" strike="noStrike" kern="1200" cap="none" spc="20" normalizeH="0" baseline="0" noProof="0">
                <a:ln>
                  <a:noFill/>
                </a:ln>
                <a:solidFill>
                  <a:schemeClr val="tx1"/>
                </a:solidFill>
                <a:effectLst/>
                <a:uLnTx/>
                <a:uFillTx/>
                <a:latin typeface="+mn-lt"/>
                <a:ea typeface="+mn-ea"/>
                <a:cs typeface="+mn-cs"/>
              </a:rPr>
              <a:t> Thank You</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@nhsdigital</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company/nhs-digital</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a:t>
            </a:r>
            <a:r>
              <a:rPr kumimoji="0" lang="en-GB" sz="2400" b="1" i="0" u="none" strike="noStrike" kern="1200" cap="none" spc="20" normalizeH="0" baseline="0" noProof="0" err="1">
                <a:ln>
                  <a:noFill/>
                </a:ln>
                <a:solidFill>
                  <a:schemeClr val="tx1"/>
                </a:solidFill>
                <a:effectLst/>
                <a:uLnTx/>
                <a:uFillTx/>
                <a:latin typeface="+mn-lt"/>
                <a:ea typeface="+mn-ea"/>
                <a:cs typeface="+mn-cs"/>
              </a:rPr>
              <a:t>digital.nhs.uk</a:t>
            </a:r>
            <a:endParaRPr lang="en-GB" sz="2400" b="1">
              <a:solidFill>
                <a:schemeClr val="tx1"/>
              </a:solidFill>
            </a:endParaRPr>
          </a:p>
        </p:txBody>
      </p:sp>
      <p:pic>
        <p:nvPicPr>
          <p:cNvPr id="5" name="Picture 4">
            <a:extLst>
              <a:ext uri="{FF2B5EF4-FFF2-40B4-BE49-F238E27FC236}">
                <a16:creationId xmlns:a16="http://schemas.microsoft.com/office/drawing/2014/main" id="{6C1B65D7-2EE6-F44F-85AA-7C93787926C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616952" y="3648456"/>
            <a:ext cx="390144" cy="390144"/>
          </a:xfrm>
          <a:prstGeom prst="rect">
            <a:avLst/>
          </a:prstGeom>
        </p:spPr>
      </p:pic>
      <p:pic>
        <p:nvPicPr>
          <p:cNvPr id="8" name="Picture 7">
            <a:extLst>
              <a:ext uri="{FF2B5EF4-FFF2-40B4-BE49-F238E27FC236}">
                <a16:creationId xmlns:a16="http://schemas.microsoft.com/office/drawing/2014/main" id="{F2843EE8-F6F8-9D40-92C1-94FB4DCF14B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630308" y="4249591"/>
            <a:ext cx="390144" cy="390144"/>
          </a:xfrm>
          <a:prstGeom prst="rect">
            <a:avLst/>
          </a:prstGeom>
        </p:spPr>
      </p:pic>
      <p:grpSp>
        <p:nvGrpSpPr>
          <p:cNvPr id="25" name="Group 24">
            <a:extLst>
              <a:ext uri="{FF2B5EF4-FFF2-40B4-BE49-F238E27FC236}">
                <a16:creationId xmlns:a16="http://schemas.microsoft.com/office/drawing/2014/main" id="{E15392A4-E199-3F42-97D2-E1CA1B006813}"/>
              </a:ext>
            </a:extLst>
          </p:cNvPr>
          <p:cNvGrpSpPr/>
          <p:nvPr userDrawn="1"/>
        </p:nvGrpSpPr>
        <p:grpSpPr>
          <a:xfrm>
            <a:off x="61197" y="-283867"/>
            <a:ext cx="7109228" cy="7370097"/>
            <a:chOff x="61197" y="-283867"/>
            <a:chExt cx="7109228" cy="7370097"/>
          </a:xfrm>
        </p:grpSpPr>
        <p:grpSp>
          <p:nvGrpSpPr>
            <p:cNvPr id="12" name="Group 11">
              <a:extLst>
                <a:ext uri="{FF2B5EF4-FFF2-40B4-BE49-F238E27FC236}">
                  <a16:creationId xmlns:a16="http://schemas.microsoft.com/office/drawing/2014/main" id="{A6EA17AF-B4E0-EA4F-9C01-ADD19F5CB9E3}"/>
                </a:ext>
              </a:extLst>
            </p:cNvPr>
            <p:cNvGrpSpPr/>
            <p:nvPr userDrawn="1"/>
          </p:nvGrpSpPr>
          <p:grpSpPr>
            <a:xfrm>
              <a:off x="61197" y="1468409"/>
              <a:ext cx="2137870" cy="2433734"/>
              <a:chOff x="9491639" y="1569442"/>
              <a:chExt cx="1391198" cy="1583728"/>
            </a:xfrm>
          </p:grpSpPr>
          <p:sp>
            <p:nvSpPr>
              <p:cNvPr id="34" name="Diamond 33">
                <a:extLst>
                  <a:ext uri="{FF2B5EF4-FFF2-40B4-BE49-F238E27FC236}">
                    <a16:creationId xmlns:a16="http://schemas.microsoft.com/office/drawing/2014/main" id="{C59357B4-1AAB-114D-91CF-3D06C6B943D9}"/>
                  </a:ext>
                </a:extLst>
              </p:cNvPr>
              <p:cNvSpPr/>
              <p:nvPr userDrawn="1"/>
            </p:nvSpPr>
            <p:spPr>
              <a:xfrm>
                <a:off x="9539238" y="1569442"/>
                <a:ext cx="1296000" cy="748800"/>
              </a:xfrm>
              <a:prstGeom prst="diamond">
                <a:avLst/>
              </a:prstGeom>
              <a:solidFill>
                <a:srgbClr val="CCD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Diamond 34">
                <a:extLst>
                  <a:ext uri="{FF2B5EF4-FFF2-40B4-BE49-F238E27FC236}">
                    <a16:creationId xmlns:a16="http://schemas.microsoft.com/office/drawing/2014/main" id="{F1E20DD4-7586-C84D-9A87-5370AA00EB84}"/>
                  </a:ext>
                </a:extLst>
              </p:cNvPr>
              <p:cNvSpPr/>
              <p:nvPr userDrawn="1"/>
            </p:nvSpPr>
            <p:spPr>
              <a:xfrm rot="18000000">
                <a:off x="9860437" y="2130769"/>
                <a:ext cx="1296000" cy="748800"/>
              </a:xfrm>
              <a:prstGeom prst="diamond">
                <a:avLst/>
              </a:prstGeom>
              <a:solidFill>
                <a:srgbClr val="B2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iamond 35">
                <a:extLst>
                  <a:ext uri="{FF2B5EF4-FFF2-40B4-BE49-F238E27FC236}">
                    <a16:creationId xmlns:a16="http://schemas.microsoft.com/office/drawing/2014/main" id="{F39CAE1C-16A8-C942-AD41-3709B9082AD7}"/>
                  </a:ext>
                </a:extLst>
              </p:cNvPr>
              <p:cNvSpPr/>
              <p:nvPr userDrawn="1"/>
            </p:nvSpPr>
            <p:spPr>
              <a:xfrm rot="3600000">
                <a:off x="9218039" y="2130770"/>
                <a:ext cx="1296000" cy="748800"/>
              </a:xfrm>
              <a:prstGeom prst="diamond">
                <a:avLst/>
              </a:prstGeom>
              <a:solidFill>
                <a:srgbClr val="BF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4" name="Group 23">
              <a:extLst>
                <a:ext uri="{FF2B5EF4-FFF2-40B4-BE49-F238E27FC236}">
                  <a16:creationId xmlns:a16="http://schemas.microsoft.com/office/drawing/2014/main" id="{5D695894-9D06-F943-A624-B03459291C59}"/>
                </a:ext>
              </a:extLst>
            </p:cNvPr>
            <p:cNvGrpSpPr/>
            <p:nvPr userDrawn="1"/>
          </p:nvGrpSpPr>
          <p:grpSpPr>
            <a:xfrm>
              <a:off x="5025188" y="-3910"/>
              <a:ext cx="2137871" cy="2208024"/>
              <a:chOff x="5009720" y="2210"/>
              <a:chExt cx="2137871" cy="2208024"/>
            </a:xfrm>
          </p:grpSpPr>
          <p:sp>
            <p:nvSpPr>
              <p:cNvPr id="32" name="Diamond 31">
                <a:extLst>
                  <a:ext uri="{FF2B5EF4-FFF2-40B4-BE49-F238E27FC236}">
                    <a16:creationId xmlns:a16="http://schemas.microsoft.com/office/drawing/2014/main" id="{DDEBB9B2-0858-314E-B272-C15EBB85CB7A}"/>
                  </a:ext>
                </a:extLst>
              </p:cNvPr>
              <p:cNvSpPr/>
              <p:nvPr userDrawn="1"/>
            </p:nvSpPr>
            <p:spPr>
              <a:xfrm rot="18000000">
                <a:off x="5576456" y="639098"/>
                <a:ext cx="1991579" cy="1150690"/>
              </a:xfrm>
              <a:prstGeom prst="diamond">
                <a:avLst/>
              </a:prstGeom>
              <a:solidFill>
                <a:srgbClr val="022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Diamond 32">
                <a:extLst>
                  <a:ext uri="{FF2B5EF4-FFF2-40B4-BE49-F238E27FC236}">
                    <a16:creationId xmlns:a16="http://schemas.microsoft.com/office/drawing/2014/main" id="{43941889-FDEE-E948-89B5-4F42F1373856}"/>
                  </a:ext>
                </a:extLst>
              </p:cNvPr>
              <p:cNvSpPr/>
              <p:nvPr userDrawn="1"/>
            </p:nvSpPr>
            <p:spPr>
              <a:xfrm rot="3600000">
                <a:off x="4589275" y="639100"/>
                <a:ext cx="1991579" cy="1150690"/>
              </a:xfrm>
              <a:prstGeom prst="diamond">
                <a:avLst/>
              </a:prstGeom>
              <a:solidFill>
                <a:srgbClr val="051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reeform 65">
                <a:extLst>
                  <a:ext uri="{FF2B5EF4-FFF2-40B4-BE49-F238E27FC236}">
                    <a16:creationId xmlns:a16="http://schemas.microsoft.com/office/drawing/2014/main" id="{C19D9A1C-345F-974A-8538-044AB990CCDD}"/>
                  </a:ext>
                </a:extLst>
              </p:cNvPr>
              <p:cNvSpPr/>
              <p:nvPr userDrawn="1"/>
            </p:nvSpPr>
            <p:spPr>
              <a:xfrm>
                <a:off x="5082866" y="2210"/>
                <a:ext cx="1991578" cy="924981"/>
              </a:xfrm>
              <a:custGeom>
                <a:avLst/>
                <a:gdLst>
                  <a:gd name="connsiteX0" fmla="*/ 605139 w 1991578"/>
                  <a:gd name="connsiteY0" fmla="*/ 0 h 924981"/>
                  <a:gd name="connsiteX1" fmla="*/ 1386439 w 1991578"/>
                  <a:gd name="connsiteY1" fmla="*/ 0 h 924981"/>
                  <a:gd name="connsiteX2" fmla="*/ 1991578 w 1991578"/>
                  <a:gd name="connsiteY2" fmla="*/ 349636 h 924981"/>
                  <a:gd name="connsiteX3" fmla="*/ 995789 w 1991578"/>
                  <a:gd name="connsiteY3" fmla="*/ 924981 h 924981"/>
                  <a:gd name="connsiteX4" fmla="*/ 0 w 1991578"/>
                  <a:gd name="connsiteY4" fmla="*/ 349636 h 924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1578" h="924981">
                    <a:moveTo>
                      <a:pt x="605139" y="0"/>
                    </a:moveTo>
                    <a:lnTo>
                      <a:pt x="1386439" y="0"/>
                    </a:lnTo>
                    <a:lnTo>
                      <a:pt x="1991578" y="349636"/>
                    </a:lnTo>
                    <a:lnTo>
                      <a:pt x="995789" y="924981"/>
                    </a:lnTo>
                    <a:lnTo>
                      <a:pt x="0" y="3496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sp>
          <p:nvSpPr>
            <p:cNvPr id="29" name="Diamond 28">
              <a:extLst>
                <a:ext uri="{FF2B5EF4-FFF2-40B4-BE49-F238E27FC236}">
                  <a16:creationId xmlns:a16="http://schemas.microsoft.com/office/drawing/2014/main" id="{B750DCC6-AD08-FB4B-B9CD-9A37C7D65652}"/>
                </a:ext>
              </a:extLst>
            </p:cNvPr>
            <p:cNvSpPr/>
            <p:nvPr userDrawn="1"/>
          </p:nvSpPr>
          <p:spPr>
            <a:xfrm>
              <a:off x="1125113" y="912268"/>
              <a:ext cx="1991578" cy="1150689"/>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15">
              <a:extLst>
                <a:ext uri="{FF2B5EF4-FFF2-40B4-BE49-F238E27FC236}">
                  <a16:creationId xmlns:a16="http://schemas.microsoft.com/office/drawing/2014/main" id="{3363CFC3-23E4-3345-9443-F8393B2BE657}"/>
                </a:ext>
              </a:extLst>
            </p:cNvPr>
            <p:cNvGrpSpPr/>
            <p:nvPr userDrawn="1"/>
          </p:nvGrpSpPr>
          <p:grpSpPr>
            <a:xfrm>
              <a:off x="3057515" y="3201792"/>
              <a:ext cx="2137870" cy="2433734"/>
              <a:chOff x="9491639" y="1569442"/>
              <a:chExt cx="1391198" cy="1583728"/>
            </a:xfrm>
          </p:grpSpPr>
          <p:sp>
            <p:nvSpPr>
              <p:cNvPr id="26" name="Diamond 25">
                <a:extLst>
                  <a:ext uri="{FF2B5EF4-FFF2-40B4-BE49-F238E27FC236}">
                    <a16:creationId xmlns:a16="http://schemas.microsoft.com/office/drawing/2014/main" id="{4CFBEFA8-65B5-5040-8A1D-01A2F43A84FE}"/>
                  </a:ext>
                </a:extLst>
              </p:cNvPr>
              <p:cNvSpPr/>
              <p:nvPr userDrawn="1"/>
            </p:nvSpPr>
            <p:spPr>
              <a:xfrm>
                <a:off x="9539238" y="1569442"/>
                <a:ext cx="1296000" cy="748800"/>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Diamond 26">
                <a:extLst>
                  <a:ext uri="{FF2B5EF4-FFF2-40B4-BE49-F238E27FC236}">
                    <a16:creationId xmlns:a16="http://schemas.microsoft.com/office/drawing/2014/main" id="{ED47657A-70FE-3B4C-B946-2F8B16185B60}"/>
                  </a:ext>
                </a:extLst>
              </p:cNvPr>
              <p:cNvSpPr/>
              <p:nvPr userDrawn="1"/>
            </p:nvSpPr>
            <p:spPr>
              <a:xfrm rot="18000000">
                <a:off x="9860437" y="2130769"/>
                <a:ext cx="1296000" cy="748800"/>
              </a:xfrm>
              <a:prstGeom prst="diamond">
                <a:avLst/>
              </a:prstGeom>
              <a:solidFill>
                <a:srgbClr val="0356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iamond 27">
                <a:extLst>
                  <a:ext uri="{FF2B5EF4-FFF2-40B4-BE49-F238E27FC236}">
                    <a16:creationId xmlns:a16="http://schemas.microsoft.com/office/drawing/2014/main" id="{410F4C74-6A4A-B444-84D6-99421EE58D04}"/>
                  </a:ext>
                </a:extLst>
              </p:cNvPr>
              <p:cNvSpPr/>
              <p:nvPr userDrawn="1"/>
            </p:nvSpPr>
            <p:spPr>
              <a:xfrm rot="3600000">
                <a:off x="9218039" y="2130770"/>
                <a:ext cx="1296000" cy="7488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 name="Group 20">
              <a:extLst>
                <a:ext uri="{FF2B5EF4-FFF2-40B4-BE49-F238E27FC236}">
                  <a16:creationId xmlns:a16="http://schemas.microsoft.com/office/drawing/2014/main" id="{60DD19B8-A040-1E47-B301-9A099DB95A9C}"/>
                </a:ext>
              </a:extLst>
            </p:cNvPr>
            <p:cNvGrpSpPr/>
            <p:nvPr userDrawn="1"/>
          </p:nvGrpSpPr>
          <p:grpSpPr>
            <a:xfrm>
              <a:off x="1994537" y="4922338"/>
              <a:ext cx="2282879" cy="2163892"/>
              <a:chOff x="1788220" y="4910900"/>
              <a:chExt cx="2282879" cy="2163892"/>
            </a:xfrm>
          </p:grpSpPr>
          <p:sp>
            <p:nvSpPr>
              <p:cNvPr id="50" name="Diamond 49">
                <a:extLst>
                  <a:ext uri="{FF2B5EF4-FFF2-40B4-BE49-F238E27FC236}">
                    <a16:creationId xmlns:a16="http://schemas.microsoft.com/office/drawing/2014/main" id="{4D3CB474-0DD0-424D-938B-385292F0CB92}"/>
                  </a:ext>
                </a:extLst>
              </p:cNvPr>
              <p:cNvSpPr/>
              <p:nvPr userDrawn="1"/>
            </p:nvSpPr>
            <p:spPr>
              <a:xfrm>
                <a:off x="1933671" y="4910900"/>
                <a:ext cx="1991578" cy="1150690"/>
              </a:xfrm>
              <a:prstGeom prst="diamond">
                <a:avLst/>
              </a:prstGeom>
              <a:solidFill>
                <a:srgbClr val="2B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reeform 70">
                <a:extLst>
                  <a:ext uri="{FF2B5EF4-FFF2-40B4-BE49-F238E27FC236}">
                    <a16:creationId xmlns:a16="http://schemas.microsoft.com/office/drawing/2014/main" id="{7CDD9A0F-6FF0-544F-A9D6-CA989B1B5FA8}"/>
                  </a:ext>
                </a:extLst>
              </p:cNvPr>
              <p:cNvSpPr/>
              <p:nvPr userDrawn="1"/>
            </p:nvSpPr>
            <p:spPr>
              <a:xfrm rot="18000000">
                <a:off x="2645370" y="5647572"/>
                <a:ext cx="1700767" cy="1150690"/>
              </a:xfrm>
              <a:custGeom>
                <a:avLst/>
                <a:gdLst>
                  <a:gd name="connsiteX0" fmla="*/ 1700767 w 1700767"/>
                  <a:gd name="connsiteY0" fmla="*/ 575345 h 1150690"/>
                  <a:gd name="connsiteX1" fmla="*/ 704978 w 1700767"/>
                  <a:gd name="connsiteY1" fmla="*/ 1150690 h 1150690"/>
                  <a:gd name="connsiteX2" fmla="*/ 291135 w 1700767"/>
                  <a:gd name="connsiteY2" fmla="*/ 911581 h 1150690"/>
                  <a:gd name="connsiteX3" fmla="*/ 0 w 1700767"/>
                  <a:gd name="connsiteY3" fmla="*/ 407320 h 1150690"/>
                  <a:gd name="connsiteX4" fmla="*/ 704978 w 1700767"/>
                  <a:gd name="connsiteY4" fmla="*/ 0 h 115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0767" h="1150690">
                    <a:moveTo>
                      <a:pt x="1700767" y="575345"/>
                    </a:moveTo>
                    <a:lnTo>
                      <a:pt x="704978" y="1150690"/>
                    </a:lnTo>
                    <a:lnTo>
                      <a:pt x="291135" y="911581"/>
                    </a:lnTo>
                    <a:lnTo>
                      <a:pt x="0" y="407320"/>
                    </a:lnTo>
                    <a:lnTo>
                      <a:pt x="704978" y="0"/>
                    </a:lnTo>
                    <a:close/>
                  </a:path>
                </a:pathLst>
              </a:custGeom>
              <a:solidFill>
                <a:srgbClr val="1D1B1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7" name="Freeform 66">
                <a:extLst>
                  <a:ext uri="{FF2B5EF4-FFF2-40B4-BE49-F238E27FC236}">
                    <a16:creationId xmlns:a16="http://schemas.microsoft.com/office/drawing/2014/main" id="{F2676C7C-C3AC-AF4B-8193-82B4704F3142}"/>
                  </a:ext>
                </a:extLst>
              </p:cNvPr>
              <p:cNvSpPr/>
              <p:nvPr userDrawn="1"/>
            </p:nvSpPr>
            <p:spPr>
              <a:xfrm rot="3600000">
                <a:off x="1512384" y="5648266"/>
                <a:ext cx="1702362" cy="1150690"/>
              </a:xfrm>
              <a:custGeom>
                <a:avLst/>
                <a:gdLst>
                  <a:gd name="connsiteX0" fmla="*/ 0 w 1702362"/>
                  <a:gd name="connsiteY0" fmla="*/ 575345 h 1150690"/>
                  <a:gd name="connsiteX1" fmla="*/ 995790 w 1702362"/>
                  <a:gd name="connsiteY1" fmla="*/ 0 h 1150690"/>
                  <a:gd name="connsiteX2" fmla="*/ 1702362 w 1702362"/>
                  <a:gd name="connsiteY2" fmla="*/ 408242 h 1150690"/>
                  <a:gd name="connsiteX3" fmla="*/ 1412823 w 1702362"/>
                  <a:gd name="connsiteY3" fmla="*/ 909737 h 1150690"/>
                  <a:gd name="connsiteX4" fmla="*/ 995790 w 1702362"/>
                  <a:gd name="connsiteY4" fmla="*/ 1150690 h 115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362" h="1150690">
                    <a:moveTo>
                      <a:pt x="0" y="575345"/>
                    </a:moveTo>
                    <a:lnTo>
                      <a:pt x="995790" y="0"/>
                    </a:lnTo>
                    <a:lnTo>
                      <a:pt x="1702362" y="408242"/>
                    </a:lnTo>
                    <a:lnTo>
                      <a:pt x="1412823" y="909737"/>
                    </a:lnTo>
                    <a:lnTo>
                      <a:pt x="995790" y="115069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41" name="Group 40">
              <a:extLst>
                <a:ext uri="{FF2B5EF4-FFF2-40B4-BE49-F238E27FC236}">
                  <a16:creationId xmlns:a16="http://schemas.microsoft.com/office/drawing/2014/main" id="{0D80A91A-F28C-B74D-B043-61B933F3B174}"/>
                </a:ext>
              </a:extLst>
            </p:cNvPr>
            <p:cNvGrpSpPr/>
            <p:nvPr userDrawn="1"/>
          </p:nvGrpSpPr>
          <p:grpSpPr>
            <a:xfrm>
              <a:off x="2051533" y="1491804"/>
              <a:ext cx="2137870" cy="2433734"/>
              <a:chOff x="9491639" y="1569442"/>
              <a:chExt cx="1391198" cy="1583728"/>
            </a:xfrm>
          </p:grpSpPr>
          <p:sp>
            <p:nvSpPr>
              <p:cNvPr id="42" name="Diamond 41">
                <a:extLst>
                  <a:ext uri="{FF2B5EF4-FFF2-40B4-BE49-F238E27FC236}">
                    <a16:creationId xmlns:a16="http://schemas.microsoft.com/office/drawing/2014/main" id="{8B335FBF-30F1-3F41-B4E9-99D1E24C2FD6}"/>
                  </a:ext>
                </a:extLst>
              </p:cNvPr>
              <p:cNvSpPr/>
              <p:nvPr userDrawn="1"/>
            </p:nvSpPr>
            <p:spPr>
              <a:xfrm>
                <a:off x="9539238" y="1569442"/>
                <a:ext cx="1296000" cy="748800"/>
              </a:xfrm>
              <a:prstGeom prst="diamond">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Diamond 42">
                <a:extLst>
                  <a:ext uri="{FF2B5EF4-FFF2-40B4-BE49-F238E27FC236}">
                    <a16:creationId xmlns:a16="http://schemas.microsoft.com/office/drawing/2014/main" id="{25A18C41-8339-C44B-8052-4D2BD74854CA}"/>
                  </a:ext>
                </a:extLst>
              </p:cNvPr>
              <p:cNvSpPr/>
              <p:nvPr userDrawn="1"/>
            </p:nvSpPr>
            <p:spPr>
              <a:xfrm rot="18000000">
                <a:off x="9860437" y="2130769"/>
                <a:ext cx="1296000" cy="748800"/>
              </a:xfrm>
              <a:prstGeom prst="diamond">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Diamond 43">
                <a:extLst>
                  <a:ext uri="{FF2B5EF4-FFF2-40B4-BE49-F238E27FC236}">
                    <a16:creationId xmlns:a16="http://schemas.microsoft.com/office/drawing/2014/main" id="{6AA03A1E-FE6F-1F44-82B3-73456E5036EF}"/>
                  </a:ext>
                </a:extLst>
              </p:cNvPr>
              <p:cNvSpPr/>
              <p:nvPr userDrawn="1"/>
            </p:nvSpPr>
            <p:spPr>
              <a:xfrm rot="3600000">
                <a:off x="9218039" y="2130770"/>
                <a:ext cx="1296000" cy="748800"/>
              </a:xfrm>
              <a:prstGeom prst="diamond">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5" name="Group 44">
              <a:extLst>
                <a:ext uri="{FF2B5EF4-FFF2-40B4-BE49-F238E27FC236}">
                  <a16:creationId xmlns:a16="http://schemas.microsoft.com/office/drawing/2014/main" id="{FC1F6A7E-2A13-2548-A8A7-45BD33BBA8FF}"/>
                </a:ext>
              </a:extLst>
            </p:cNvPr>
            <p:cNvGrpSpPr/>
            <p:nvPr userDrawn="1"/>
          </p:nvGrpSpPr>
          <p:grpSpPr>
            <a:xfrm>
              <a:off x="5032555" y="2057486"/>
              <a:ext cx="2137870" cy="2433734"/>
              <a:chOff x="9491639" y="1569442"/>
              <a:chExt cx="1391198" cy="1583728"/>
            </a:xfrm>
          </p:grpSpPr>
          <p:sp>
            <p:nvSpPr>
              <p:cNvPr id="46" name="Diamond 45">
                <a:extLst>
                  <a:ext uri="{FF2B5EF4-FFF2-40B4-BE49-F238E27FC236}">
                    <a16:creationId xmlns:a16="http://schemas.microsoft.com/office/drawing/2014/main" id="{B0EA10F5-ABC1-9748-BD80-AD28B42CB151}"/>
                  </a:ext>
                </a:extLst>
              </p:cNvPr>
              <p:cNvSpPr/>
              <p:nvPr userDrawn="1"/>
            </p:nvSpPr>
            <p:spPr>
              <a:xfrm>
                <a:off x="9539238" y="1569442"/>
                <a:ext cx="1296000" cy="748800"/>
              </a:xfrm>
              <a:prstGeom prst="diamond">
                <a:avLst/>
              </a:prstGeom>
              <a:solidFill>
                <a:srgbClr val="FAD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Diamond 46">
                <a:extLst>
                  <a:ext uri="{FF2B5EF4-FFF2-40B4-BE49-F238E27FC236}">
                    <a16:creationId xmlns:a16="http://schemas.microsoft.com/office/drawing/2014/main" id="{B22DE88F-629D-B94C-9B68-2D3A00D13F27}"/>
                  </a:ext>
                </a:extLst>
              </p:cNvPr>
              <p:cNvSpPr/>
              <p:nvPr userDrawn="1"/>
            </p:nvSpPr>
            <p:spPr>
              <a:xfrm rot="18000000">
                <a:off x="9860437" y="2130769"/>
                <a:ext cx="1296000" cy="748800"/>
              </a:xfrm>
              <a:prstGeom prst="diamond">
                <a:avLst/>
              </a:prstGeom>
              <a:solidFill>
                <a:srgbClr val="F6D5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iamond 47">
                <a:extLst>
                  <a:ext uri="{FF2B5EF4-FFF2-40B4-BE49-F238E27FC236}">
                    <a16:creationId xmlns:a16="http://schemas.microsoft.com/office/drawing/2014/main" id="{8E26E977-894E-2D48-9992-387E2612B59F}"/>
                  </a:ext>
                </a:extLst>
              </p:cNvPr>
              <p:cNvSpPr/>
              <p:nvPr userDrawn="1"/>
            </p:nvSpPr>
            <p:spPr>
              <a:xfrm rot="3600000">
                <a:off x="9218039" y="2130770"/>
                <a:ext cx="1296000" cy="748800"/>
              </a:xfrm>
              <a:prstGeom prst="diamond">
                <a:avLst/>
              </a:prstGeom>
              <a:solidFill>
                <a:srgbClr val="ED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63865C25-95ED-9B41-8E0C-E207540840EC}"/>
                </a:ext>
              </a:extLst>
            </p:cNvPr>
            <p:cNvGrpSpPr/>
            <p:nvPr userDrawn="1"/>
          </p:nvGrpSpPr>
          <p:grpSpPr>
            <a:xfrm>
              <a:off x="1235892" y="-283867"/>
              <a:ext cx="1780058" cy="1309863"/>
              <a:chOff x="1006129" y="-267510"/>
              <a:chExt cx="1780058" cy="1309863"/>
            </a:xfrm>
          </p:grpSpPr>
          <p:sp>
            <p:nvSpPr>
              <p:cNvPr id="59" name="Freeform 58">
                <a:extLst>
                  <a:ext uri="{FF2B5EF4-FFF2-40B4-BE49-F238E27FC236}">
                    <a16:creationId xmlns:a16="http://schemas.microsoft.com/office/drawing/2014/main" id="{D192BF6C-32E2-234D-A39B-391436BF1577}"/>
                  </a:ext>
                </a:extLst>
              </p:cNvPr>
              <p:cNvSpPr/>
              <p:nvPr userDrawn="1"/>
            </p:nvSpPr>
            <p:spPr>
              <a:xfrm rot="18000000">
                <a:off x="1615990" y="-127844"/>
                <a:ext cx="1301122" cy="1039272"/>
              </a:xfrm>
              <a:custGeom>
                <a:avLst/>
                <a:gdLst>
                  <a:gd name="connsiteX0" fmla="*/ 802951 w 1301122"/>
                  <a:gd name="connsiteY0" fmla="*/ 0 h 1039272"/>
                  <a:gd name="connsiteX1" fmla="*/ 1301122 w 1301122"/>
                  <a:gd name="connsiteY1" fmla="*/ 862857 h 1039272"/>
                  <a:gd name="connsiteX2" fmla="*/ 995789 w 1301122"/>
                  <a:gd name="connsiteY2" fmla="*/ 1039272 h 1039272"/>
                  <a:gd name="connsiteX3" fmla="*/ 0 w 1301122"/>
                  <a:gd name="connsiteY3" fmla="*/ 463927 h 1039272"/>
                </a:gdLst>
                <a:ahLst/>
                <a:cxnLst>
                  <a:cxn ang="0">
                    <a:pos x="connsiteX0" y="connsiteY0"/>
                  </a:cxn>
                  <a:cxn ang="0">
                    <a:pos x="connsiteX1" y="connsiteY1"/>
                  </a:cxn>
                  <a:cxn ang="0">
                    <a:pos x="connsiteX2" y="connsiteY2"/>
                  </a:cxn>
                  <a:cxn ang="0">
                    <a:pos x="connsiteX3" y="connsiteY3"/>
                  </a:cxn>
                </a:cxnLst>
                <a:rect l="l" t="t" r="r" b="b"/>
                <a:pathLst>
                  <a:path w="1301122" h="1039272">
                    <a:moveTo>
                      <a:pt x="802951" y="0"/>
                    </a:moveTo>
                    <a:lnTo>
                      <a:pt x="1301122" y="862857"/>
                    </a:lnTo>
                    <a:lnTo>
                      <a:pt x="995789" y="1039272"/>
                    </a:lnTo>
                    <a:lnTo>
                      <a:pt x="0" y="463927"/>
                    </a:lnTo>
                    <a:close/>
                  </a:path>
                </a:pathLst>
              </a:custGeom>
              <a:solidFill>
                <a:srgbClr val="0356B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2" name="Freeform 61">
                <a:extLst>
                  <a:ext uri="{FF2B5EF4-FFF2-40B4-BE49-F238E27FC236}">
                    <a16:creationId xmlns:a16="http://schemas.microsoft.com/office/drawing/2014/main" id="{BEA242A1-810D-7540-9B8E-526CA47E298E}"/>
                  </a:ext>
                </a:extLst>
              </p:cNvPr>
              <p:cNvSpPr/>
              <p:nvPr userDrawn="1"/>
            </p:nvSpPr>
            <p:spPr>
              <a:xfrm rot="3600000">
                <a:off x="873491" y="-134872"/>
                <a:ext cx="1309237" cy="1043961"/>
              </a:xfrm>
              <a:custGeom>
                <a:avLst/>
                <a:gdLst>
                  <a:gd name="connsiteX0" fmla="*/ 0 w 1309237"/>
                  <a:gd name="connsiteY0" fmla="*/ 862858 h 1043961"/>
                  <a:gd name="connsiteX1" fmla="*/ 498171 w 1309237"/>
                  <a:gd name="connsiteY1" fmla="*/ 0 h 1043961"/>
                  <a:gd name="connsiteX2" fmla="*/ 1309237 w 1309237"/>
                  <a:gd name="connsiteY2" fmla="*/ 468616 h 1043961"/>
                  <a:gd name="connsiteX3" fmla="*/ 313448 w 1309237"/>
                  <a:gd name="connsiteY3" fmla="*/ 1043961 h 1043961"/>
                </a:gdLst>
                <a:ahLst/>
                <a:cxnLst>
                  <a:cxn ang="0">
                    <a:pos x="connsiteX0" y="connsiteY0"/>
                  </a:cxn>
                  <a:cxn ang="0">
                    <a:pos x="connsiteX1" y="connsiteY1"/>
                  </a:cxn>
                  <a:cxn ang="0">
                    <a:pos x="connsiteX2" y="connsiteY2"/>
                  </a:cxn>
                  <a:cxn ang="0">
                    <a:pos x="connsiteX3" y="connsiteY3"/>
                  </a:cxn>
                </a:cxnLst>
                <a:rect l="l" t="t" r="r" b="b"/>
                <a:pathLst>
                  <a:path w="1309237" h="1043961">
                    <a:moveTo>
                      <a:pt x="0" y="862858"/>
                    </a:moveTo>
                    <a:lnTo>
                      <a:pt x="498171" y="0"/>
                    </a:lnTo>
                    <a:lnTo>
                      <a:pt x="1309237" y="468616"/>
                    </a:lnTo>
                    <a:lnTo>
                      <a:pt x="313448" y="104396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grpSp>
        <p:grpSp>
          <p:nvGrpSpPr>
            <p:cNvPr id="57" name="Group 56">
              <a:extLst>
                <a:ext uri="{FF2B5EF4-FFF2-40B4-BE49-F238E27FC236}">
                  <a16:creationId xmlns:a16="http://schemas.microsoft.com/office/drawing/2014/main" id="{CCFE04D1-C8CF-E144-9EC8-C7A7FFF2EBE1}"/>
                </a:ext>
              </a:extLst>
            </p:cNvPr>
            <p:cNvGrpSpPr/>
            <p:nvPr userDrawn="1"/>
          </p:nvGrpSpPr>
          <p:grpSpPr>
            <a:xfrm>
              <a:off x="4036765" y="1486647"/>
              <a:ext cx="2064725" cy="2433734"/>
              <a:chOff x="9491639" y="1569442"/>
              <a:chExt cx="1343599" cy="1583728"/>
            </a:xfrm>
          </p:grpSpPr>
          <p:sp>
            <p:nvSpPr>
              <p:cNvPr id="58" name="Diamond 57">
                <a:extLst>
                  <a:ext uri="{FF2B5EF4-FFF2-40B4-BE49-F238E27FC236}">
                    <a16:creationId xmlns:a16="http://schemas.microsoft.com/office/drawing/2014/main" id="{EBDEC2FA-2F85-1B43-AAAA-EBAA0C6B5149}"/>
                  </a:ext>
                </a:extLst>
              </p:cNvPr>
              <p:cNvSpPr/>
              <p:nvPr userDrawn="1"/>
            </p:nvSpPr>
            <p:spPr>
              <a:xfrm>
                <a:off x="9539238" y="1569442"/>
                <a:ext cx="1296000" cy="748800"/>
              </a:xfrm>
              <a:prstGeom prst="diamond">
                <a:avLst/>
              </a:prstGeom>
              <a:solidFill>
                <a:srgbClr val="CCD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Diamond 59">
                <a:extLst>
                  <a:ext uri="{FF2B5EF4-FFF2-40B4-BE49-F238E27FC236}">
                    <a16:creationId xmlns:a16="http://schemas.microsoft.com/office/drawing/2014/main" id="{8A9A5304-E1C8-E144-8B34-6EC4106DF7D2}"/>
                  </a:ext>
                </a:extLst>
              </p:cNvPr>
              <p:cNvSpPr/>
              <p:nvPr userDrawn="1"/>
            </p:nvSpPr>
            <p:spPr>
              <a:xfrm rot="3600000">
                <a:off x="9218039" y="2130770"/>
                <a:ext cx="1296000" cy="748800"/>
              </a:xfrm>
              <a:prstGeom prst="diamond">
                <a:avLst/>
              </a:prstGeom>
              <a:solidFill>
                <a:srgbClr val="BF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1" name="Group 60">
              <a:extLst>
                <a:ext uri="{FF2B5EF4-FFF2-40B4-BE49-F238E27FC236}">
                  <a16:creationId xmlns:a16="http://schemas.microsoft.com/office/drawing/2014/main" id="{84DC8ECC-D046-E04E-81F2-CC26ED4BB1E0}"/>
                </a:ext>
              </a:extLst>
            </p:cNvPr>
            <p:cNvGrpSpPr/>
            <p:nvPr userDrawn="1"/>
          </p:nvGrpSpPr>
          <p:grpSpPr>
            <a:xfrm>
              <a:off x="5032555" y="3644537"/>
              <a:ext cx="2137870" cy="1991580"/>
              <a:chOff x="9491639" y="1857169"/>
              <a:chExt cx="1391198" cy="1296001"/>
            </a:xfrm>
          </p:grpSpPr>
          <p:sp>
            <p:nvSpPr>
              <p:cNvPr id="63" name="Diamond 62">
                <a:extLst>
                  <a:ext uri="{FF2B5EF4-FFF2-40B4-BE49-F238E27FC236}">
                    <a16:creationId xmlns:a16="http://schemas.microsoft.com/office/drawing/2014/main" id="{940D2048-9692-4D43-A3F3-0757DD9A5D16}"/>
                  </a:ext>
                </a:extLst>
              </p:cNvPr>
              <p:cNvSpPr/>
              <p:nvPr userDrawn="1"/>
            </p:nvSpPr>
            <p:spPr>
              <a:xfrm rot="18000000">
                <a:off x="9860437" y="2130769"/>
                <a:ext cx="1296000" cy="748800"/>
              </a:xfrm>
              <a:prstGeom prst="diamond">
                <a:avLst/>
              </a:prstGeom>
              <a:solidFill>
                <a:srgbClr val="F6D5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Diamond 63">
                <a:extLst>
                  <a:ext uri="{FF2B5EF4-FFF2-40B4-BE49-F238E27FC236}">
                    <a16:creationId xmlns:a16="http://schemas.microsoft.com/office/drawing/2014/main" id="{436C0564-BBFF-B649-80A4-AFBDD1B802A9}"/>
                  </a:ext>
                </a:extLst>
              </p:cNvPr>
              <p:cNvSpPr/>
              <p:nvPr userDrawn="1"/>
            </p:nvSpPr>
            <p:spPr>
              <a:xfrm rot="3600000">
                <a:off x="9218039" y="2130770"/>
                <a:ext cx="1296000" cy="748800"/>
              </a:xfrm>
              <a:prstGeom prst="diamond">
                <a:avLst/>
              </a:prstGeom>
              <a:solidFill>
                <a:srgbClr val="EDC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9F3B8FB6-552E-BB4C-9EF5-4D0D78CB2412}"/>
                </a:ext>
              </a:extLst>
            </p:cNvPr>
            <p:cNvGrpSpPr/>
            <p:nvPr userDrawn="1"/>
          </p:nvGrpSpPr>
          <p:grpSpPr>
            <a:xfrm>
              <a:off x="3042219" y="2209"/>
              <a:ext cx="2137871" cy="2198128"/>
              <a:chOff x="2804993" y="0"/>
              <a:chExt cx="2137871" cy="2198128"/>
            </a:xfrm>
          </p:grpSpPr>
          <p:sp>
            <p:nvSpPr>
              <p:cNvPr id="65" name="Freeform 64">
                <a:extLst>
                  <a:ext uri="{FF2B5EF4-FFF2-40B4-BE49-F238E27FC236}">
                    <a16:creationId xmlns:a16="http://schemas.microsoft.com/office/drawing/2014/main" id="{F25174C0-E575-3847-B7BB-B319EA0C6AA0}"/>
                  </a:ext>
                </a:extLst>
              </p:cNvPr>
              <p:cNvSpPr/>
              <p:nvPr userDrawn="1"/>
            </p:nvSpPr>
            <p:spPr>
              <a:xfrm>
                <a:off x="2878139" y="0"/>
                <a:ext cx="1991578" cy="915084"/>
              </a:xfrm>
              <a:custGeom>
                <a:avLst/>
                <a:gdLst>
                  <a:gd name="connsiteX0" fmla="*/ 588010 w 1991578"/>
                  <a:gd name="connsiteY0" fmla="*/ 0 h 915084"/>
                  <a:gd name="connsiteX1" fmla="*/ 1403569 w 1991578"/>
                  <a:gd name="connsiteY1" fmla="*/ 0 h 915084"/>
                  <a:gd name="connsiteX2" fmla="*/ 1991578 w 1991578"/>
                  <a:gd name="connsiteY2" fmla="*/ 339739 h 915084"/>
                  <a:gd name="connsiteX3" fmla="*/ 995789 w 1991578"/>
                  <a:gd name="connsiteY3" fmla="*/ 915084 h 915084"/>
                  <a:gd name="connsiteX4" fmla="*/ 0 w 1991578"/>
                  <a:gd name="connsiteY4" fmla="*/ 339739 h 915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1578" h="915084">
                    <a:moveTo>
                      <a:pt x="588010" y="0"/>
                    </a:moveTo>
                    <a:lnTo>
                      <a:pt x="1403569" y="0"/>
                    </a:lnTo>
                    <a:lnTo>
                      <a:pt x="1991578" y="339739"/>
                    </a:lnTo>
                    <a:lnTo>
                      <a:pt x="995789" y="915084"/>
                    </a:lnTo>
                    <a:lnTo>
                      <a:pt x="0" y="339739"/>
                    </a:lnTo>
                    <a:close/>
                  </a:path>
                </a:pathLst>
              </a:custGeom>
              <a:solidFill>
                <a:srgbClr val="E9EDE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9" name="Diamond 38">
                <a:extLst>
                  <a:ext uri="{FF2B5EF4-FFF2-40B4-BE49-F238E27FC236}">
                    <a16:creationId xmlns:a16="http://schemas.microsoft.com/office/drawing/2014/main" id="{DB184E99-076B-4644-8D64-0475A1D10A7D}"/>
                  </a:ext>
                </a:extLst>
              </p:cNvPr>
              <p:cNvSpPr/>
              <p:nvPr userDrawn="1"/>
            </p:nvSpPr>
            <p:spPr>
              <a:xfrm rot="18000000">
                <a:off x="3371729" y="626992"/>
                <a:ext cx="1991579" cy="1150690"/>
              </a:xfrm>
              <a:prstGeom prst="diamond">
                <a:avLst/>
              </a:prstGeom>
              <a:solidFill>
                <a:srgbClr val="D7DE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Diamond 39">
                <a:extLst>
                  <a:ext uri="{FF2B5EF4-FFF2-40B4-BE49-F238E27FC236}">
                    <a16:creationId xmlns:a16="http://schemas.microsoft.com/office/drawing/2014/main" id="{9709202D-EB4F-7849-B074-387ACFD40E62}"/>
                  </a:ext>
                </a:extLst>
              </p:cNvPr>
              <p:cNvSpPr/>
              <p:nvPr userDrawn="1"/>
            </p:nvSpPr>
            <p:spPr>
              <a:xfrm rot="3600000">
                <a:off x="2384548" y="626994"/>
                <a:ext cx="1991579" cy="1150690"/>
              </a:xfrm>
              <a:prstGeom prst="diamond">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72" name="Picture 96">
            <a:extLst>
              <a:ext uri="{FF2B5EF4-FFF2-40B4-BE49-F238E27FC236}">
                <a16:creationId xmlns:a16="http://schemas.microsoft.com/office/drawing/2014/main" id="{664BA24D-FA8C-EE4D-A2DC-491BF11D6FA6}"/>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7511986" y="4789744"/>
            <a:ext cx="600075" cy="600075"/>
          </a:xfrm>
          <a:prstGeom prst="rect">
            <a:avLst/>
          </a:prstGeom>
        </p:spPr>
      </p:pic>
      <p:pic>
        <p:nvPicPr>
          <p:cNvPr id="51" name="Picture 9">
            <a:extLst>
              <a:ext uri="{FF2B5EF4-FFF2-40B4-BE49-F238E27FC236}">
                <a16:creationId xmlns:a16="http://schemas.microsoft.com/office/drawing/2014/main" id="{30EF91CA-D5F6-E847-9D30-78252C50512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374406" y="5559600"/>
            <a:ext cx="1208955" cy="900000"/>
          </a:xfrm>
          <a:prstGeom prst="rect">
            <a:avLst/>
          </a:prstGeom>
        </p:spPr>
      </p:pic>
    </p:spTree>
    <p:extLst>
      <p:ext uri="{BB962C8B-B14F-4D97-AF65-F5344CB8AC3E}">
        <p14:creationId xmlns:p14="http://schemas.microsoft.com/office/powerpoint/2010/main" val="4615233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ing, content, basic text one col NO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Content Placeholder 2"/>
          <p:cNvSpPr>
            <a:spLocks noGrp="1"/>
          </p:cNvSpPr>
          <p:nvPr>
            <p:ph idx="1" hasCustomPrompt="1"/>
          </p:nvPr>
        </p:nvSpPr>
        <p:spPr>
          <a:xfrm>
            <a:off x="412708" y="2106000"/>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6" name="Straight Connector 5">
            <a:extLst>
              <a:ext uri="{FF2B5EF4-FFF2-40B4-BE49-F238E27FC236}">
                <a16:creationId xmlns:a16="http://schemas.microsoft.com/office/drawing/2014/main" id="{6ABAC642-4133-F44A-9758-E12934C6C674}"/>
              </a:ext>
            </a:extLst>
          </p:cNvPr>
          <p:cNvCxnSpPr>
            <a:cxnSpLocks/>
          </p:cNvCxnSpPr>
          <p:nvPr userDrawn="1"/>
        </p:nvCxnSpPr>
        <p:spPr>
          <a:xfrm>
            <a:off x="432000" y="324000"/>
            <a:ext cx="432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422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ubhead,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1" name="Straight Connector 10">
            <a:extLst>
              <a:ext uri="{FF2B5EF4-FFF2-40B4-BE49-F238E27FC236}">
                <a16:creationId xmlns:a16="http://schemas.microsoft.com/office/drawing/2014/main" id="{DE8E1DE4-F3F1-DE4C-A443-48C645D10BD8}"/>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8E2133D-2149-6B45-BEAB-A2D5E225B5AD}"/>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with medium confidence">
            <a:extLst>
              <a:ext uri="{FF2B5EF4-FFF2-40B4-BE49-F238E27FC236}">
                <a16:creationId xmlns:a16="http://schemas.microsoft.com/office/drawing/2014/main" id="{772D7FA6-4EEE-2844-9D29-2434E4AACE5C}"/>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4243720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ubhead, Three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1" name="Straight Connector 10">
            <a:extLst>
              <a:ext uri="{FF2B5EF4-FFF2-40B4-BE49-F238E27FC236}">
                <a16:creationId xmlns:a16="http://schemas.microsoft.com/office/drawing/2014/main" id="{BC14B63B-E599-214F-BE25-040870BCB81B}"/>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9D545D-FD2F-4843-8588-07EBE7DDAA13}"/>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with medium confidence">
            <a:extLst>
              <a:ext uri="{FF2B5EF4-FFF2-40B4-BE49-F238E27FC236}">
                <a16:creationId xmlns:a16="http://schemas.microsoft.com/office/drawing/2014/main" id="{32B41726-0959-C340-9AE5-F69907699FEF}"/>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2287011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ing, subhead, bullets one 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71999"/>
            <a:ext cx="11088000" cy="3456000"/>
          </a:xfrm>
          <a:prstGeom prst="rect">
            <a:avLst/>
          </a:prstGeom>
        </p:spPr>
        <p:txBody>
          <a:bodyPr lIns="0" tIns="0" rIns="0" bIns="0">
            <a:norm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1" y="20880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F771D90-A686-C949-8872-F69893BCF8E4}"/>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1" name="Straight Connector 10">
            <a:extLst>
              <a:ext uri="{FF2B5EF4-FFF2-40B4-BE49-F238E27FC236}">
                <a16:creationId xmlns:a16="http://schemas.microsoft.com/office/drawing/2014/main" id="{7AB4D897-8658-0C4F-8CFF-B86CCF2F04D5}"/>
              </a:ext>
            </a:extLst>
          </p:cNvPr>
          <p:cNvCxnSpPr/>
          <p:nvPr userDrawn="1"/>
        </p:nvCxnSpPr>
        <p:spPr>
          <a:xfrm>
            <a:off x="432000" y="324000"/>
            <a:ext cx="432118"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CD5CE1C-46DF-8846-A4A0-E19A9CC397B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descr="Icon&#10;&#10;Description automatically generated with medium confidence">
            <a:extLst>
              <a:ext uri="{FF2B5EF4-FFF2-40B4-BE49-F238E27FC236}">
                <a16:creationId xmlns:a16="http://schemas.microsoft.com/office/drawing/2014/main" id="{3FDF1BCB-5337-0C44-BEE7-238AFDF6EB3D}"/>
              </a:ext>
            </a:extLst>
          </p:cNvPr>
          <p:cNvPicPr>
            <a:picLocks noChangeAspect="1"/>
          </p:cNvPicPr>
          <p:nvPr userDrawn="1"/>
        </p:nvPicPr>
        <p:blipFill>
          <a:blip r:embed="rId2"/>
          <a:stretch>
            <a:fillRect/>
          </a:stretch>
        </p:blipFill>
        <p:spPr>
          <a:xfrm>
            <a:off x="347413" y="6341795"/>
            <a:ext cx="376428" cy="376428"/>
          </a:xfrm>
          <a:prstGeom prst="rect">
            <a:avLst/>
          </a:prstGeom>
        </p:spPr>
      </p:pic>
    </p:spTree>
    <p:extLst>
      <p:ext uri="{BB962C8B-B14F-4D97-AF65-F5344CB8AC3E}">
        <p14:creationId xmlns:p14="http://schemas.microsoft.com/office/powerpoint/2010/main" val="405967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947E-1F3C-4CE2-B205-42ACABCDF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4187EB-CD8C-4429-80A8-057E397FF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78BCC8-525B-41FD-8646-596B1960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74AD-8404-48D7-8DB8-BCC9125C3396}" type="datetimeFigureOut">
              <a:rPr lang="en-GB" smtClean="0"/>
              <a:t>27/05/2022</a:t>
            </a:fld>
            <a:endParaRPr lang="en-GB"/>
          </a:p>
        </p:txBody>
      </p:sp>
      <p:sp>
        <p:nvSpPr>
          <p:cNvPr id="5" name="Footer Placeholder 4">
            <a:extLst>
              <a:ext uri="{FF2B5EF4-FFF2-40B4-BE49-F238E27FC236}">
                <a16:creationId xmlns:a16="http://schemas.microsoft.com/office/drawing/2014/main" id="{882564A6-47BB-43DB-A152-9E1555760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33BD63-EE18-4132-8F91-68A0A2C0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7EA4-DCE3-FB49-A794-A4595EF638BC}" type="slidenum">
              <a:rPr lang="en-GB" smtClean="0"/>
              <a:t>‹#›</a:t>
            </a:fld>
            <a:endParaRPr lang="en-GB"/>
          </a:p>
        </p:txBody>
      </p:sp>
    </p:spTree>
    <p:extLst>
      <p:ext uri="{BB962C8B-B14F-4D97-AF65-F5344CB8AC3E}">
        <p14:creationId xmlns:p14="http://schemas.microsoft.com/office/powerpoint/2010/main" val="945044896"/>
      </p:ext>
    </p:extLst>
  </p:cSld>
  <p:clrMap bg1="dk1" tx1="lt1" bg2="dk2" tx2="lt2" accent1="accent1" accent2="accent2" accent3="accent3" accent4="accent4" accent5="accent5" accent6="accent6" hlink="hlink" folHlink="folHlink"/>
  <p:sldLayoutIdLst>
    <p:sldLayoutId id="2147483780" r:id="rId1"/>
    <p:sldLayoutId id="2147483785" r:id="rId2"/>
    <p:sldLayoutId id="2147483817" r:id="rId3"/>
    <p:sldLayoutId id="2147483833" r:id="rId4"/>
    <p:sldLayoutId id="2147483834" r:id="rId5"/>
    <p:sldLayoutId id="2147483828" r:id="rId6"/>
    <p:sldLayoutId id="2147483826" r:id="rId7"/>
    <p:sldLayoutId id="2147483827" r:id="rId8"/>
    <p:sldLayoutId id="2147483789" r:id="rId9"/>
    <p:sldLayoutId id="2147483790" r:id="rId10"/>
    <p:sldLayoutId id="2147483818" r:id="rId11"/>
    <p:sldLayoutId id="2147483791" r:id="rId12"/>
    <p:sldLayoutId id="2147483813" r:id="rId13"/>
    <p:sldLayoutId id="2147483814" r:id="rId14"/>
    <p:sldLayoutId id="2147483815" r:id="rId15"/>
    <p:sldLayoutId id="2147483792" r:id="rId16"/>
    <p:sldLayoutId id="2147483793" r:id="rId17"/>
    <p:sldLayoutId id="2147483794" r:id="rId18"/>
    <p:sldLayoutId id="2147483795" r:id="rId19"/>
    <p:sldLayoutId id="2147483796" r:id="rId20"/>
    <p:sldLayoutId id="2147483797" r:id="rId21"/>
    <p:sldLayoutId id="2147483798" r:id="rId22"/>
    <p:sldLayoutId id="2147483799" r:id="rId23"/>
    <p:sldLayoutId id="2147483800" r:id="rId24"/>
    <p:sldLayoutId id="2147483801" r:id="rId25"/>
    <p:sldLayoutId id="2147483802" r:id="rId26"/>
    <p:sldLayoutId id="2147483719" r:id="rId27"/>
    <p:sldLayoutId id="2147483803" r:id="rId28"/>
    <p:sldLayoutId id="2147483804" r:id="rId29"/>
    <p:sldLayoutId id="2147483823" r:id="rId30"/>
    <p:sldLayoutId id="2147483824" r:id="rId31"/>
    <p:sldLayoutId id="2147483821" r:id="rId32"/>
    <p:sldLayoutId id="2147483822" r:id="rId33"/>
    <p:sldLayoutId id="2147483805" r:id="rId34"/>
    <p:sldLayoutId id="2147483825" r:id="rId35"/>
    <p:sldLayoutId id="2147483806" r:id="rId36"/>
    <p:sldLayoutId id="2147483807" r:id="rId37"/>
    <p:sldLayoutId id="2147483808" r:id="rId38"/>
    <p:sldLayoutId id="2147483809" r:id="rId39"/>
    <p:sldLayoutId id="2147483810" r:id="rId40"/>
    <p:sldLayoutId id="2147483811" r:id="rId41"/>
    <p:sldLayoutId id="2147483690" r:id="rId42"/>
    <p:sldLayoutId id="2147483762" r:id="rId43"/>
    <p:sldLayoutId id="2147483747" r:id="rId44"/>
    <p:sldLayoutId id="2147483760" r:id="rId45"/>
    <p:sldLayoutId id="2147483714" r:id="rId46"/>
    <p:sldLayoutId id="2147483829" r:id="rId47"/>
    <p:sldLayoutId id="2147483830" r:id="rId48"/>
    <p:sldLayoutId id="2147483831" r:id="rId49"/>
    <p:sldLayoutId id="2147483832" r:id="rId50"/>
    <p:sldLayoutId id="2147483924" r:id="rId5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hscic365.sharepoint.com/:w:/r/sites/111OnlineProduct/_layouts/15/Doc.aspx?sourcedoc=%7BEDFC4BC0-6601-40AF-9534-780BAAD32D80%7D&amp;file=DHU%20visit.docx&amp;action=default&amp;mobileredirect=tru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hscic365.sharepoint.com/:w:/r/sites/111OnlineProduct/_layouts/15/Doc.aspx?sourcedoc=%7B65AC6A56-87C9-4025-B294-9DD91FB4495D%7D&amp;file=DHU%20visit%20Risk%20Assessment.docx&amp;action=default&amp;mobileredirect=true"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mailto:louise.boothroyd1@nhs.n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A1854-9C73-444A-B3F7-17946EC5C3F5}"/>
              </a:ext>
            </a:extLst>
          </p:cNvPr>
          <p:cNvSpPr>
            <a:spLocks noGrp="1"/>
          </p:cNvSpPr>
          <p:nvPr>
            <p:ph type="body" sz="quarter" idx="13"/>
          </p:nvPr>
        </p:nvSpPr>
        <p:spPr/>
        <p:txBody>
          <a:bodyPr vert="horz" lIns="0" tIns="0" rIns="0" bIns="0" rtlCol="0" anchor="t">
            <a:normAutofit/>
          </a:bodyPr>
          <a:lstStyle/>
          <a:p>
            <a:r>
              <a:rPr lang="en-GB">
                <a:cs typeface="Arial"/>
              </a:rPr>
              <a:t>03.02.22</a:t>
            </a:r>
            <a:endParaRPr lang="en-US"/>
          </a:p>
        </p:txBody>
      </p:sp>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p:txBody>
          <a:bodyPr vert="horz" lIns="0" tIns="0" rIns="0" bIns="0" rtlCol="0" anchor="t">
            <a:noAutofit/>
          </a:bodyPr>
          <a:lstStyle/>
          <a:p>
            <a:r>
              <a:rPr lang="en-GB">
                <a:cs typeface="Arial"/>
              </a:rPr>
              <a:t>DHU visit</a:t>
            </a:r>
            <a:endParaRPr lang="en-GB"/>
          </a:p>
        </p:txBody>
      </p:sp>
    </p:spTree>
    <p:extLst>
      <p:ext uri="{BB962C8B-B14F-4D97-AF65-F5344CB8AC3E}">
        <p14:creationId xmlns:p14="http://schemas.microsoft.com/office/powerpoint/2010/main" val="61494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Follow-up </a:t>
            </a:r>
            <a:r>
              <a:rPr lang="en-US" spc="-40">
                <a:ea typeface="+mj-lt"/>
                <a:cs typeface="+mj-lt"/>
              </a:rPr>
              <a:t>(17.2.22)</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
        <p:nvSpPr>
          <p:cNvPr id="5" name="Content Placeholder 1">
            <a:extLst>
              <a:ext uri="{FF2B5EF4-FFF2-40B4-BE49-F238E27FC236}">
                <a16:creationId xmlns:a16="http://schemas.microsoft.com/office/drawing/2014/main" id="{0DEF041F-413A-43F8-B365-E3D4CF5B3B4B}"/>
              </a:ext>
            </a:extLst>
          </p:cNvPr>
          <p:cNvSpPr>
            <a:spLocks noGrp="1"/>
          </p:cNvSpPr>
          <p:nvPr/>
        </p:nvSpPr>
        <p:spPr>
          <a:xfrm>
            <a:off x="433475" y="1243098"/>
            <a:ext cx="11152447" cy="4645150"/>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spcAft>
                <a:spcPts val="0"/>
              </a:spcAft>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endParaRPr lang="en-US">
              <a:cs typeface="Arial"/>
            </a:endParaRPr>
          </a:p>
          <a:p>
            <a:pPr marL="342900" indent="-342900">
              <a:buFont typeface="Arial" panose="020B0604020202020204" pitchFamily="34" charset="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
        <p:nvSpPr>
          <p:cNvPr id="9" name="Content Placeholder 1">
            <a:extLst>
              <a:ext uri="{FF2B5EF4-FFF2-40B4-BE49-F238E27FC236}">
                <a16:creationId xmlns:a16="http://schemas.microsoft.com/office/drawing/2014/main" id="{363493B3-9477-4AEE-B0CF-054648B05442}"/>
              </a:ext>
            </a:extLst>
          </p:cNvPr>
          <p:cNvSpPr>
            <a:spLocks noGrp="1"/>
          </p:cNvSpPr>
          <p:nvPr/>
        </p:nvSpPr>
        <p:spPr>
          <a:xfrm>
            <a:off x="585875" y="1395498"/>
            <a:ext cx="11152447" cy="4645150"/>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spcAft>
                <a:spcPts val="0"/>
              </a:spcAft>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cs typeface="Arial"/>
              </a:rPr>
              <a:t>Interviewed three health advisors, two clinicians and the senior operations performance manager </a:t>
            </a:r>
          </a:p>
          <a:p>
            <a:pPr marL="971550" lvl="1" indent="-285750">
              <a:spcBef>
                <a:spcPts val="1000"/>
              </a:spcBef>
              <a:buFont typeface="Arial,Sans-Serif" panose="020B0604020202020204" pitchFamily="34" charset="0"/>
              <a:buChar char="•"/>
            </a:pPr>
            <a:r>
              <a:rPr lang="en-US">
                <a:cs typeface="Arial"/>
              </a:rPr>
              <a:t>Specific questions around our observations from the DHU visit</a:t>
            </a:r>
          </a:p>
          <a:p>
            <a:pPr marL="971550" lvl="1" indent="-285750">
              <a:spcBef>
                <a:spcPts val="1000"/>
              </a:spcBef>
              <a:buFont typeface="Arial,Sans-Serif" panose="020B0604020202020204" pitchFamily="34" charset="0"/>
              <a:buChar char="•"/>
            </a:pPr>
            <a:r>
              <a:rPr lang="en-US">
                <a:cs typeface="Arial"/>
              </a:rPr>
              <a:t>Clarifying questions</a:t>
            </a:r>
          </a:p>
          <a:p>
            <a:pPr marL="971550" lvl="1" indent="-285750">
              <a:spcBef>
                <a:spcPts val="1000"/>
              </a:spcBef>
              <a:buFont typeface="Arial,Sans-Serif" panose="020B0604020202020204" pitchFamily="34" charset="0"/>
              <a:buChar char="•"/>
            </a:pPr>
            <a:r>
              <a:rPr lang="en-US">
                <a:ea typeface="+mn-lt"/>
                <a:cs typeface="+mn-lt"/>
              </a:rPr>
              <a:t>First round </a:t>
            </a:r>
            <a:r>
              <a:rPr lang="en-US">
                <a:cs typeface="Arial"/>
              </a:rPr>
              <a:t>of prototype feedback (not included in this slide deck)</a:t>
            </a: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229212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a:xfrm>
            <a:off x="612000" y="2520000"/>
            <a:ext cx="10374116" cy="963612"/>
          </a:xfrm>
        </p:spPr>
        <p:txBody>
          <a:bodyPr vert="horz" lIns="0" tIns="0" rIns="0" bIns="0" rtlCol="0" anchor="t">
            <a:noAutofit/>
          </a:bodyPr>
          <a:lstStyle/>
          <a:p>
            <a:r>
              <a:rPr lang="en-GB">
                <a:cs typeface="Arial"/>
              </a:rPr>
              <a:t>Observations and insights</a:t>
            </a:r>
            <a:endParaRPr lang="en-GB"/>
          </a:p>
        </p:txBody>
      </p:sp>
      <p:sp>
        <p:nvSpPr>
          <p:cNvPr id="5" name="Text Placeholder 4">
            <a:extLst>
              <a:ext uri="{FF2B5EF4-FFF2-40B4-BE49-F238E27FC236}">
                <a16:creationId xmlns:a16="http://schemas.microsoft.com/office/drawing/2014/main" id="{4F86122A-5C9F-4C31-B763-E3197B01B19E}"/>
              </a:ext>
            </a:extLst>
          </p:cNvPr>
          <p:cNvSpPr>
            <a:spLocks noGrp="1"/>
          </p:cNvSpPr>
          <p:nvPr>
            <p:ph type="body" sz="quarter" idx="13"/>
          </p:nvPr>
        </p:nvSpPr>
        <p:spPr/>
        <p:txBody>
          <a:bodyPr vert="horz" lIns="0" tIns="0" rIns="0" bIns="0" rtlCol="0" anchor="t">
            <a:normAutofit/>
          </a:bodyPr>
          <a:lstStyle/>
          <a:p>
            <a:endParaRPr lang="en-US"/>
          </a:p>
        </p:txBody>
      </p:sp>
    </p:spTree>
    <p:extLst>
      <p:ext uri="{BB962C8B-B14F-4D97-AF65-F5344CB8AC3E}">
        <p14:creationId xmlns:p14="http://schemas.microsoft.com/office/powerpoint/2010/main" val="266753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Systems and set-up</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
        <p:nvSpPr>
          <p:cNvPr id="5" name="Content Placeholder 1">
            <a:extLst>
              <a:ext uri="{FF2B5EF4-FFF2-40B4-BE49-F238E27FC236}">
                <a16:creationId xmlns:a16="http://schemas.microsoft.com/office/drawing/2014/main" id="{0DEF041F-413A-43F8-B365-E3D4CF5B3B4B}"/>
              </a:ext>
            </a:extLst>
          </p:cNvPr>
          <p:cNvSpPr>
            <a:spLocks noGrp="1"/>
          </p:cNvSpPr>
          <p:nvPr/>
        </p:nvSpPr>
        <p:spPr>
          <a:xfrm>
            <a:off x="433475" y="1243098"/>
            <a:ext cx="11152447" cy="4645150"/>
          </a:xfrm>
          <a:prstGeom prst="rect">
            <a:avLst/>
          </a:prstGeom>
        </p:spPr>
        <p:txBody>
          <a:bodyPr vert="horz" lIns="0" tIns="0" rIns="0" bIns="0" rtlCol="0" anchor="t">
            <a:normAutofit fontScale="92500" lnSpcReduction="2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spcAft>
                <a:spcPts val="0"/>
              </a:spcAft>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cs typeface="Arial"/>
              </a:rPr>
              <a:t>DHU use Adastra</a:t>
            </a:r>
          </a:p>
          <a:p>
            <a:pPr marL="285750" indent="-285750">
              <a:lnSpc>
                <a:spcPct val="90000"/>
              </a:lnSpc>
              <a:spcBef>
                <a:spcPts val="1000"/>
              </a:spcBef>
              <a:spcAft>
                <a:spcPts val="0"/>
              </a:spcAft>
              <a:buFont typeface="Arial,Sans-Serif" panose="020B0604020202020204" pitchFamily="34" charset="0"/>
              <a:buChar char="•"/>
            </a:pPr>
            <a:endParaRPr lang="en-US">
              <a:cs typeface="Arial"/>
            </a:endParaRPr>
          </a:p>
          <a:p>
            <a:pPr marL="285750" indent="-285750">
              <a:lnSpc>
                <a:spcPct val="90000"/>
              </a:lnSpc>
              <a:spcBef>
                <a:spcPts val="1000"/>
              </a:spcBef>
              <a:spcAft>
                <a:spcPts val="0"/>
              </a:spcAft>
              <a:buFont typeface="Arial,Sans-Serif" panose="020B0604020202020204" pitchFamily="34" charset="0"/>
              <a:buChar char="•"/>
            </a:pPr>
            <a:r>
              <a:rPr lang="en-US">
                <a:cs typeface="Arial"/>
              </a:rPr>
              <a:t>When a patient rings 111 and come through to DHU they have options on the IVR before getting through to a member of staff:</a:t>
            </a:r>
            <a:endParaRPr lang="en-US"/>
          </a:p>
          <a:p>
            <a:pPr marL="1028700" lvl="1">
              <a:buFont typeface="Arial" panose="020B0604020202020204" pitchFamily="34" charset="0"/>
              <a:buChar char="•"/>
            </a:pPr>
            <a:r>
              <a:rPr lang="en-US">
                <a:ea typeface="+mn-lt"/>
                <a:cs typeface="+mn-lt"/>
              </a:rPr>
              <a:t>Dental </a:t>
            </a:r>
            <a:endParaRPr lang="en-US">
              <a:cs typeface="Arial"/>
            </a:endParaRPr>
          </a:p>
          <a:p>
            <a:pPr marL="1028700" lvl="1">
              <a:buFont typeface="Arial" panose="020B0604020202020204" pitchFamily="34" charset="0"/>
              <a:buChar char="•"/>
            </a:pPr>
            <a:r>
              <a:rPr lang="en-US">
                <a:ea typeface="+mn-lt"/>
                <a:cs typeface="+mn-lt"/>
              </a:rPr>
              <a:t>Repeat prescriptions </a:t>
            </a:r>
            <a:endParaRPr lang="en-US">
              <a:cs typeface="Arial" panose="020B0604020202020204"/>
            </a:endParaRPr>
          </a:p>
          <a:p>
            <a:pPr marL="1028700" lvl="1"/>
            <a:r>
              <a:rPr lang="en-US">
                <a:solidFill>
                  <a:srgbClr val="425563"/>
                </a:solidFill>
                <a:ea typeface="+mn-lt"/>
                <a:cs typeface="+mn-lt"/>
              </a:rPr>
              <a:t>Unwell or worsening </a:t>
            </a:r>
            <a:endParaRPr lang="en-US">
              <a:solidFill>
                <a:srgbClr val="425563"/>
              </a:solidFill>
              <a:cs typeface="Arial" panose="020B0604020202020204"/>
            </a:endParaRPr>
          </a:p>
          <a:p>
            <a:pPr marL="1028700" lvl="1">
              <a:buFont typeface="Arial" panose="020B0604020202020204" pitchFamily="34" charset="0"/>
              <a:buChar char="•"/>
            </a:pPr>
            <a:r>
              <a:rPr lang="en-US">
                <a:ea typeface="+mn-lt"/>
                <a:cs typeface="+mn-lt"/>
              </a:rPr>
              <a:t>Waiting for call back </a:t>
            </a:r>
            <a:endParaRPr lang="en-US">
              <a:cs typeface="Arial" panose="020B0604020202020204"/>
            </a:endParaRPr>
          </a:p>
          <a:p>
            <a:pPr marL="1028700" lvl="1">
              <a:buFont typeface="Arial" panose="020B0604020202020204" pitchFamily="34" charset="0"/>
              <a:buChar char="•"/>
            </a:pPr>
            <a:r>
              <a:rPr lang="en-US">
                <a:ea typeface="+mn-lt"/>
                <a:cs typeface="+mn-lt"/>
              </a:rPr>
              <a:t>Need medication enquiry or health info (no symptoms) </a:t>
            </a:r>
            <a:endParaRPr lang="en-US">
              <a:cs typeface="Arial" panose="020B0604020202020204"/>
            </a:endParaRPr>
          </a:p>
          <a:p>
            <a:pPr marL="1028700" lvl="1">
              <a:buFont typeface="Arial" panose="020B0604020202020204" pitchFamily="34" charset="0"/>
              <a:buChar char="•"/>
            </a:pPr>
            <a:r>
              <a:rPr lang="en-US">
                <a:ea typeface="+mn-lt"/>
                <a:cs typeface="+mn-lt"/>
              </a:rPr>
              <a:t>Patient with a care plan </a:t>
            </a:r>
            <a:endParaRPr lang="en-US">
              <a:cs typeface="Arial" panose="020B0604020202020204"/>
            </a:endParaRPr>
          </a:p>
          <a:p>
            <a:pPr marL="1028700" lvl="1"/>
            <a:r>
              <a:rPr lang="en-US">
                <a:ea typeface="+mn-lt"/>
                <a:cs typeface="+mn-lt"/>
              </a:rPr>
              <a:t>They also have an option at the beginning which identifies patients &lt;5 years </a:t>
            </a:r>
            <a:endParaRPr lang="en-US">
              <a:solidFill>
                <a:srgbClr val="425563"/>
              </a:solidFill>
              <a:cs typeface="Arial"/>
            </a:endParaRPr>
          </a:p>
          <a:p>
            <a:pPr marL="1028700" lvl="1">
              <a:buFont typeface="Arial" panose="020B0604020202020204" pitchFamily="34" charset="0"/>
              <a:buChar char="•"/>
            </a:pPr>
            <a:endParaRPr lang="en-US">
              <a:ea typeface="+mn-lt"/>
              <a:cs typeface="+mn-lt"/>
            </a:endParaRPr>
          </a:p>
          <a:p>
            <a:pPr marL="285750" indent="-285750">
              <a:spcBef>
                <a:spcPts val="1000"/>
              </a:spcBef>
              <a:buFont typeface="Arial,Sans-Serif" panose="020B0604020202020204" pitchFamily="34" charset="0"/>
              <a:buChar char="•"/>
            </a:pPr>
            <a:r>
              <a:rPr lang="en-US">
                <a:ea typeface="+mn-lt"/>
                <a:cs typeface="+mn-lt"/>
              </a:rPr>
              <a:t>All IVR options go through to the same call centre but some go to specialist teams e.g. Dental or mental health</a:t>
            </a:r>
            <a:endParaRPr lang="en-US">
              <a:cs typeface="Arial"/>
            </a:endParaRPr>
          </a:p>
          <a:p>
            <a:pPr marL="342900" indent="-342900">
              <a:buFont typeface="Arial" panose="020B0604020202020204" pitchFamily="34" charset="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139031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Systems and set-up</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
        <p:nvSpPr>
          <p:cNvPr id="7" name="Content Placeholder 1">
            <a:extLst>
              <a:ext uri="{FF2B5EF4-FFF2-40B4-BE49-F238E27FC236}">
                <a16:creationId xmlns:a16="http://schemas.microsoft.com/office/drawing/2014/main" id="{D1E8DA73-492C-4342-AD6D-590B73DFD1FC}"/>
              </a:ext>
            </a:extLst>
          </p:cNvPr>
          <p:cNvSpPr>
            <a:spLocks noGrp="1"/>
          </p:cNvSpPr>
          <p:nvPr/>
        </p:nvSpPr>
        <p:spPr>
          <a:xfrm>
            <a:off x="438841" y="1243098"/>
            <a:ext cx="11399292" cy="4870530"/>
          </a:xfrm>
          <a:prstGeom prst="rect">
            <a:avLst/>
          </a:prstGeom>
        </p:spPr>
        <p:txBody>
          <a:bodyPr vert="horz" lIns="0" tIns="0" rIns="0" bIns="0" rtlCol="0" anchor="t">
            <a:normAutofit fontScale="925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Bef>
                <a:spcPts val="1000"/>
              </a:spcBef>
              <a:spcAft>
                <a:spcPts val="0"/>
              </a:spcAft>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cs typeface="Arial"/>
              </a:rPr>
              <a:t>All</a:t>
            </a:r>
            <a:r>
              <a:rPr lang="en-US">
                <a:ea typeface="+mn-lt"/>
                <a:cs typeface="+mn-lt"/>
              </a:rPr>
              <a:t> health advisors and clinicians have two screens.</a:t>
            </a:r>
            <a:endParaRPr lang="en-US">
              <a:cs typeface="Arial" panose="020B0604020202020204"/>
            </a:endParaRPr>
          </a:p>
          <a:p>
            <a:pPr marL="285750" indent="-285750">
              <a:lnSpc>
                <a:spcPct val="90000"/>
              </a:lnSpc>
              <a:spcBef>
                <a:spcPts val="1000"/>
              </a:spcBef>
              <a:spcAft>
                <a:spcPts val="0"/>
              </a:spcAft>
              <a:buFont typeface="Arial,Sans-Serif" panose="020B0604020202020204" pitchFamily="34" charset="0"/>
              <a:buChar char="•"/>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ea typeface="+mn-lt"/>
                <a:cs typeface="+mn-lt"/>
              </a:rPr>
              <a:t>One screen runs the Adastra system with the Pathways triage, clinical queue and seeing which clinicians are available. The second screen is used for all sorts of things: googling patient’s location, service finder, emails, </a:t>
            </a:r>
            <a:r>
              <a:rPr lang="en-US" err="1">
                <a:ea typeface="+mn-lt"/>
                <a:cs typeface="+mn-lt"/>
              </a:rPr>
              <a:t>toxbase</a:t>
            </a:r>
            <a:r>
              <a:rPr lang="en-US">
                <a:ea typeface="+mn-lt"/>
                <a:cs typeface="+mn-lt"/>
              </a:rPr>
              <a:t>, looking up controlled drugs on the government website</a:t>
            </a:r>
          </a:p>
          <a:p>
            <a:pPr marL="285750" indent="-285750">
              <a:lnSpc>
                <a:spcPct val="90000"/>
              </a:lnSpc>
              <a:spcBef>
                <a:spcPts val="1000"/>
              </a:spcBef>
              <a:spcAft>
                <a:spcPts val="0"/>
              </a:spcAft>
              <a:buFont typeface="Arial,Sans-Serif" panose="020B0604020202020204" pitchFamily="34" charset="0"/>
              <a:buChar char="•"/>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ea typeface="+mn-lt"/>
                <a:cs typeface="+mn-lt"/>
              </a:rPr>
              <a:t>DHU use Adastra however, they can book patients into services that use Adastra, EMIS, </a:t>
            </a:r>
            <a:r>
              <a:rPr lang="en-US" err="1">
                <a:ea typeface="+mn-lt"/>
                <a:cs typeface="+mn-lt"/>
              </a:rPr>
              <a:t>SystmOne</a:t>
            </a:r>
            <a:r>
              <a:rPr lang="en-US">
                <a:ea typeface="+mn-lt"/>
                <a:cs typeface="+mn-lt"/>
              </a:rPr>
              <a:t> and other ED systems e.g., UTCs, GP surgeries, OOHs etc. </a:t>
            </a:r>
          </a:p>
          <a:p>
            <a:pPr marL="285750" indent="-285750">
              <a:lnSpc>
                <a:spcPct val="90000"/>
              </a:lnSpc>
              <a:spcBef>
                <a:spcPts val="1000"/>
              </a:spcBef>
              <a:spcAft>
                <a:spcPts val="0"/>
              </a:spcAft>
              <a:buFont typeface="Arial,Sans-Serif" panose="020B0604020202020204" pitchFamily="34" charset="0"/>
              <a:buChar char="•"/>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ea typeface="+mn-lt"/>
                <a:cs typeface="+mn-lt"/>
              </a:rPr>
              <a:t>DHU clinicians have access to GP connect.</a:t>
            </a:r>
            <a:endParaRPr lang="en-US"/>
          </a:p>
          <a:p>
            <a:pPr>
              <a:lnSpc>
                <a:spcPct val="90000"/>
              </a:lnSpc>
              <a:spcBef>
                <a:spcPts val="1000"/>
              </a:spcBef>
              <a:spcAft>
                <a:spcPts val="0"/>
              </a:spcAft>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GB">
                <a:ea typeface="+mn-lt"/>
                <a:cs typeface="+mn-lt"/>
              </a:rPr>
              <a:t>Calls are prioritised into 4 categories based on the disposition.</a:t>
            </a:r>
            <a:endParaRPr lang="en-US">
              <a:cs typeface="Arial" panose="020B0604020202020204"/>
            </a:endParaRPr>
          </a:p>
          <a:p>
            <a:pPr marL="285750" indent="-285750">
              <a:lnSpc>
                <a:spcPct val="90000"/>
              </a:lnSpc>
              <a:spcBef>
                <a:spcPts val="1000"/>
              </a:spcBef>
              <a:spcAft>
                <a:spcPts val="0"/>
              </a:spcAft>
              <a:buFont typeface="Arial,Sans-Serif" panose="020B0604020202020204" pitchFamily="34" charset="0"/>
              <a:buChar char="•"/>
            </a:pPr>
            <a:endParaRPr lang="en-US">
              <a:cs typeface="Arial" panose="020B0604020202020204"/>
            </a:endParaRPr>
          </a:p>
          <a:p>
            <a:pPr marL="285750" indent="-285750">
              <a:spcBef>
                <a:spcPts val="1000"/>
              </a:spcBef>
              <a:buFont typeface="Arial,Sans-Serif" panose="020B0604020202020204" pitchFamily="34" charset="0"/>
              <a:buChar char="•"/>
            </a:pPr>
            <a:endParaRPr lang="en-US">
              <a:cs typeface="Arial" panose="020B0604020202020204"/>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334113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Workflow and Pathways</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1647" y="1401852"/>
            <a:ext cx="11087882" cy="5028839"/>
          </a:xfrm>
          <a:prstGeom prst="rect">
            <a:avLst/>
          </a:prstGeom>
        </p:spPr>
        <p:txBody>
          <a:bodyPr vert="horz" lIns="0" tIns="0" rIns="0" bIns="0" rtlCol="0" anchor="t">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ea typeface="+mn-lt"/>
                <a:cs typeface="+mn-lt"/>
              </a:rPr>
              <a:t>The health advisor's workflow is dictated by Pathways and standard operating procedures of the service. We have observed that add additional notes were added where necessary. </a:t>
            </a:r>
          </a:p>
          <a:p>
            <a:pPr marL="342900" indent="-342900">
              <a:buChar char="•"/>
            </a:pPr>
            <a:endParaRPr lang="en-GB">
              <a:ea typeface="+mn-lt"/>
              <a:cs typeface="+mn-lt"/>
            </a:endParaRPr>
          </a:p>
          <a:p>
            <a:pPr marL="342900" indent="-342900">
              <a:buChar char="•"/>
            </a:pPr>
            <a:r>
              <a:rPr lang="en-GB">
                <a:ea typeface="+mn-lt"/>
                <a:cs typeface="+mn-lt"/>
              </a:rPr>
              <a:t>Health advisors will talk, write and speak at the same time, deleting their notes as the conversation progresses and information changes. They communicate with other members of the team via phone (putting patients on hold), after checking who is available. </a:t>
            </a:r>
          </a:p>
          <a:p>
            <a:pPr marL="342900" indent="-342900">
              <a:buChar char="•"/>
            </a:pPr>
            <a:endParaRPr lang="en-GB">
              <a:ea typeface="+mn-lt"/>
              <a:cs typeface="+mn-lt"/>
            </a:endParaRPr>
          </a:p>
          <a:p>
            <a:pPr marL="342900" indent="-342900">
              <a:buChar char="•"/>
            </a:pPr>
            <a:r>
              <a:rPr lang="en-GB">
                <a:ea typeface="+mn-lt"/>
                <a:cs typeface="+mn-lt"/>
              </a:rPr>
              <a:t>They will always ask if there is someone with the caller.</a:t>
            </a:r>
          </a:p>
          <a:p>
            <a:pPr marL="342900" indent="-342900">
              <a:buChar char="•"/>
            </a:pPr>
            <a:endParaRPr lang="en-GB">
              <a:ea typeface="+mn-lt"/>
              <a:cs typeface="+mn-lt"/>
            </a:endParaRPr>
          </a:p>
          <a:p>
            <a:pPr marL="342900" indent="-342900">
              <a:buChar char="•"/>
            </a:pPr>
            <a:r>
              <a:rPr lang="en-GB">
                <a:ea typeface="+mn-lt"/>
                <a:cs typeface="+mn-lt"/>
              </a:rPr>
              <a:t>Each time a call was ending, call handler ticked to say worsening advice was given.</a:t>
            </a:r>
            <a:endParaRPr lang="en-GB">
              <a:cs typeface="Arial"/>
            </a:endParaRPr>
          </a:p>
          <a:p>
            <a:pPr marL="285750" indent="-285750">
              <a:spcAft>
                <a:spcPts val="0"/>
              </a:spcAft>
              <a:buChar char="•"/>
            </a:pPr>
            <a:endParaRPr lang="en-GB">
              <a:cs typeface="Arial"/>
            </a:endParaRPr>
          </a:p>
          <a:p>
            <a:pPr marL="285750" indent="-285750">
              <a:spcAft>
                <a:spcPts val="0"/>
              </a:spcAft>
              <a:buFont typeface="Arial,Sans-Serif" panose="020B0604020202020204" pitchFamily="34" charset="0"/>
              <a:buChar char="•"/>
            </a:pPr>
            <a:r>
              <a:rPr lang="en-GB">
                <a:ea typeface="+mn-lt"/>
                <a:cs typeface="+mn-lt"/>
              </a:rPr>
              <a:t>The clinicians also use Pathways but have more freedom to ask additional questions</a:t>
            </a:r>
            <a:r>
              <a:rPr lang="en-US">
                <a:ea typeface="+mn-lt"/>
                <a:cs typeface="+mn-lt"/>
              </a:rPr>
              <a:t> .</a:t>
            </a:r>
          </a:p>
          <a:p>
            <a:pPr marL="285750" indent="-285750">
              <a:spcAft>
                <a:spcPts val="0"/>
              </a:spcAft>
              <a:buFont typeface="Arial,Sans-Serif" panose="020B0604020202020204" pitchFamily="34" charset="0"/>
              <a:buChar char="•"/>
            </a:pPr>
            <a:endParaRPr lang="en-US">
              <a:ea typeface="+mn-lt"/>
              <a:cs typeface="+mn-lt"/>
            </a:endParaRPr>
          </a:p>
          <a:p>
            <a:pPr marL="285750" indent="-285750">
              <a:spcAft>
                <a:spcPts val="0"/>
              </a:spcAft>
              <a:buFont typeface="Arial,Sans-Serif" panose="020B0604020202020204" pitchFamily="34" charset="0"/>
              <a:buChar char="•"/>
            </a:pPr>
            <a:r>
              <a:rPr lang="en-US">
                <a:ea typeface="+mn-lt"/>
                <a:cs typeface="+mn-lt"/>
              </a:rPr>
              <a:t>Clinicians either call patients back from the clinical queue, advise health advisors when necessary or are transferred patients straight from a health advisor (warm transfer)</a:t>
            </a:r>
          </a:p>
          <a:p>
            <a:pPr marL="285750" indent="-285750">
              <a:spcAft>
                <a:spcPts val="0"/>
              </a:spcAft>
              <a:buChar char="•"/>
            </a:pPr>
            <a:endParaRPr lang="en-GB">
              <a:ea typeface="+mn-lt"/>
              <a:cs typeface="+mn-lt"/>
            </a:endParaRPr>
          </a:p>
          <a:p>
            <a:pPr marL="342900" indent="-342900">
              <a:buChar char="•"/>
            </a:pPr>
            <a:endParaRPr lang="en-GB">
              <a:cs typeface="Arial"/>
            </a:endParaRPr>
          </a:p>
          <a:p>
            <a:endParaRPr lang="en-GB">
              <a:cs typeface="Arial"/>
            </a:endParaRPr>
          </a:p>
          <a:p>
            <a:endParaRPr lang="en-GB">
              <a:cs typeface="Arial"/>
            </a:endParaRPr>
          </a:p>
          <a:p>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2283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33421" cy="33421"/>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33421" cy="33421"/>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Workflow and Pathways</a:t>
            </a:r>
          </a:p>
        </p:txBody>
      </p:sp>
      <p:pic>
        <p:nvPicPr>
          <p:cNvPr id="5" name="Picture 6" descr="Text&#10;&#10;Description automatically generated">
            <a:extLst>
              <a:ext uri="{FF2B5EF4-FFF2-40B4-BE49-F238E27FC236}">
                <a16:creationId xmlns:a16="http://schemas.microsoft.com/office/drawing/2014/main" id="{6B0EFA19-D66C-4C99-9AD7-C6F5122EBBD0}"/>
              </a:ext>
            </a:extLst>
          </p:cNvPr>
          <p:cNvPicPr>
            <a:picLocks noChangeAspect="1"/>
          </p:cNvPicPr>
          <p:nvPr/>
        </p:nvPicPr>
        <p:blipFill>
          <a:blip r:embed="rId3"/>
          <a:stretch>
            <a:fillRect/>
          </a:stretch>
        </p:blipFill>
        <p:spPr>
          <a:xfrm>
            <a:off x="3439268" y="2358524"/>
            <a:ext cx="2449618" cy="2430627"/>
          </a:xfrm>
          <a:prstGeom prst="rect">
            <a:avLst/>
          </a:prstGeom>
        </p:spPr>
      </p:pic>
      <p:pic>
        <p:nvPicPr>
          <p:cNvPr id="7" name="Picture 7" descr="Text, application, chat or text message&#10;&#10;Description automatically generated">
            <a:extLst>
              <a:ext uri="{FF2B5EF4-FFF2-40B4-BE49-F238E27FC236}">
                <a16:creationId xmlns:a16="http://schemas.microsoft.com/office/drawing/2014/main" id="{9734764A-9B63-4F2E-A913-1DD3DEBDF9C6}"/>
              </a:ext>
            </a:extLst>
          </p:cNvPr>
          <p:cNvPicPr>
            <a:picLocks noChangeAspect="1"/>
          </p:cNvPicPr>
          <p:nvPr/>
        </p:nvPicPr>
        <p:blipFill>
          <a:blip r:embed="rId4"/>
          <a:stretch>
            <a:fillRect/>
          </a:stretch>
        </p:blipFill>
        <p:spPr>
          <a:xfrm>
            <a:off x="9406550" y="2335396"/>
            <a:ext cx="2461783" cy="2447024"/>
          </a:xfrm>
          <a:prstGeom prst="rect">
            <a:avLst/>
          </a:prstGeom>
        </p:spPr>
      </p:pic>
      <p:pic>
        <p:nvPicPr>
          <p:cNvPr id="9" name="Picture 9" descr="Text&#10;&#10;Description automatically generated">
            <a:extLst>
              <a:ext uri="{FF2B5EF4-FFF2-40B4-BE49-F238E27FC236}">
                <a16:creationId xmlns:a16="http://schemas.microsoft.com/office/drawing/2014/main" id="{05875BF6-9EF5-4A79-A747-33A99459CEFA}"/>
              </a:ext>
            </a:extLst>
          </p:cNvPr>
          <p:cNvPicPr>
            <a:picLocks noChangeAspect="1"/>
          </p:cNvPicPr>
          <p:nvPr/>
        </p:nvPicPr>
        <p:blipFill>
          <a:blip r:embed="rId5"/>
          <a:stretch>
            <a:fillRect/>
          </a:stretch>
        </p:blipFill>
        <p:spPr>
          <a:xfrm>
            <a:off x="6374125" y="2358421"/>
            <a:ext cx="2465807" cy="2454007"/>
          </a:xfrm>
          <a:prstGeom prst="rect">
            <a:avLst/>
          </a:prstGeom>
        </p:spPr>
      </p:pic>
      <p:pic>
        <p:nvPicPr>
          <p:cNvPr id="3" name="Picture 7" descr="Text&#10;&#10;Description automatically generated">
            <a:extLst>
              <a:ext uri="{FF2B5EF4-FFF2-40B4-BE49-F238E27FC236}">
                <a16:creationId xmlns:a16="http://schemas.microsoft.com/office/drawing/2014/main" id="{3D6D7E6F-3A57-4CA1-87FD-609C1AF22D28}"/>
              </a:ext>
            </a:extLst>
          </p:cNvPr>
          <p:cNvPicPr>
            <a:picLocks noChangeAspect="1"/>
          </p:cNvPicPr>
          <p:nvPr/>
        </p:nvPicPr>
        <p:blipFill>
          <a:blip r:embed="rId6"/>
          <a:stretch>
            <a:fillRect/>
          </a:stretch>
        </p:blipFill>
        <p:spPr>
          <a:xfrm>
            <a:off x="429399" y="2356544"/>
            <a:ext cx="2445636" cy="2438611"/>
          </a:xfrm>
          <a:prstGeom prst="rect">
            <a:avLst/>
          </a:prstGeom>
        </p:spPr>
      </p:pic>
    </p:spTree>
    <p:extLst>
      <p:ext uri="{BB962C8B-B14F-4D97-AF65-F5344CB8AC3E}">
        <p14:creationId xmlns:p14="http://schemas.microsoft.com/office/powerpoint/2010/main" val="9111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Flags and their usage</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503105" y="1416755"/>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ea typeface="+mn-lt"/>
                <a:cs typeface="+mn-lt"/>
              </a:rPr>
              <a:t>Within DHU there are flags for toxic ingestion, covid, mental health, safeguarding. Other settings may flag different conditions and in a different way</a:t>
            </a:r>
            <a:endParaRPr lang="en-US">
              <a:cs typeface="Arial" panose="020B0604020202020204"/>
            </a:endParaRPr>
          </a:p>
          <a:p>
            <a:pPr marL="342900" indent="-342900">
              <a:buChar char="•"/>
            </a:pPr>
            <a:endParaRPr lang="en-GB">
              <a:ea typeface="+mn-lt"/>
              <a:cs typeface="+mn-lt"/>
            </a:endParaRPr>
          </a:p>
          <a:p>
            <a:pPr marL="342900" indent="-342900">
              <a:buChar char="•"/>
            </a:pPr>
            <a:r>
              <a:rPr lang="en-GB">
                <a:ea typeface="+mn-lt"/>
                <a:cs typeface="+mn-lt"/>
              </a:rPr>
              <a:t>The mental health flag is associated with a call, not with a patient. It is assigned based on disposition (DHU has decided which dispositions are related to mental health). This helps them to route calls - these will likely be picked up by the mental health nurses.</a:t>
            </a:r>
            <a:endParaRPr lang="en-US">
              <a:ea typeface="+mn-lt"/>
              <a:cs typeface="+mn-lt"/>
            </a:endParaRPr>
          </a:p>
          <a:p>
            <a:pPr marL="342900" indent="-342900">
              <a:buChar char="•"/>
            </a:pPr>
            <a:endParaRPr lang="en-GB">
              <a:cs typeface="Arial" panose="020B0604020202020204"/>
            </a:endParaRPr>
          </a:p>
          <a:p>
            <a:pPr marL="342900" indent="-342900">
              <a:buChar char="•"/>
            </a:pPr>
            <a:endParaRPr lang="en-GB">
              <a:cs typeface="Arial" panose="020B0604020202020204"/>
            </a:endParaRPr>
          </a:p>
        </p:txBody>
      </p:sp>
      <p:pic>
        <p:nvPicPr>
          <p:cNvPr id="3" name="Picture 12" descr="Text&#10;&#10;Description automatically generated">
            <a:extLst>
              <a:ext uri="{FF2B5EF4-FFF2-40B4-BE49-F238E27FC236}">
                <a16:creationId xmlns:a16="http://schemas.microsoft.com/office/drawing/2014/main" id="{E824FFBA-FC2C-4BDA-8D3A-29E8C7426E6E}"/>
              </a:ext>
            </a:extLst>
          </p:cNvPr>
          <p:cNvPicPr>
            <a:picLocks noChangeAspect="1"/>
          </p:cNvPicPr>
          <p:nvPr/>
        </p:nvPicPr>
        <p:blipFill>
          <a:blip r:embed="rId3"/>
          <a:stretch>
            <a:fillRect/>
          </a:stretch>
        </p:blipFill>
        <p:spPr>
          <a:xfrm>
            <a:off x="4231788" y="4333064"/>
            <a:ext cx="1660017" cy="1649843"/>
          </a:xfrm>
          <a:prstGeom prst="rect">
            <a:avLst/>
          </a:prstGeom>
        </p:spPr>
      </p:pic>
      <p:pic>
        <p:nvPicPr>
          <p:cNvPr id="5" name="Picture 13" descr="Text, chat or text message&#10;&#10;Description automatically generated">
            <a:extLst>
              <a:ext uri="{FF2B5EF4-FFF2-40B4-BE49-F238E27FC236}">
                <a16:creationId xmlns:a16="http://schemas.microsoft.com/office/drawing/2014/main" id="{0FD3B8BB-96CB-4FC0-BFC8-E274461D1678}"/>
              </a:ext>
            </a:extLst>
          </p:cNvPr>
          <p:cNvPicPr>
            <a:picLocks noChangeAspect="1"/>
          </p:cNvPicPr>
          <p:nvPr/>
        </p:nvPicPr>
        <p:blipFill>
          <a:blip r:embed="rId4"/>
          <a:stretch>
            <a:fillRect/>
          </a:stretch>
        </p:blipFill>
        <p:spPr>
          <a:xfrm>
            <a:off x="498862" y="4364227"/>
            <a:ext cx="1596489" cy="1611504"/>
          </a:xfrm>
          <a:prstGeom prst="rect">
            <a:avLst/>
          </a:prstGeom>
        </p:spPr>
      </p:pic>
      <p:pic>
        <p:nvPicPr>
          <p:cNvPr id="9" name="Picture 20" descr="Text, application, chat or text message&#10;&#10;Description automatically generated">
            <a:extLst>
              <a:ext uri="{FF2B5EF4-FFF2-40B4-BE49-F238E27FC236}">
                <a16:creationId xmlns:a16="http://schemas.microsoft.com/office/drawing/2014/main" id="{CC44DDC8-FADE-4B09-90D9-32541D86B918}"/>
              </a:ext>
            </a:extLst>
          </p:cNvPr>
          <p:cNvPicPr>
            <a:picLocks noChangeAspect="1"/>
          </p:cNvPicPr>
          <p:nvPr/>
        </p:nvPicPr>
        <p:blipFill>
          <a:blip r:embed="rId5"/>
          <a:stretch>
            <a:fillRect/>
          </a:stretch>
        </p:blipFill>
        <p:spPr>
          <a:xfrm>
            <a:off x="2371120" y="4364520"/>
            <a:ext cx="1609476" cy="1615085"/>
          </a:xfrm>
          <a:prstGeom prst="rect">
            <a:avLst/>
          </a:prstGeom>
        </p:spPr>
      </p:pic>
      <p:pic>
        <p:nvPicPr>
          <p:cNvPr id="7" name="Picture 7" descr="Text&#10;&#10;Description automatically generated">
            <a:extLst>
              <a:ext uri="{FF2B5EF4-FFF2-40B4-BE49-F238E27FC236}">
                <a16:creationId xmlns:a16="http://schemas.microsoft.com/office/drawing/2014/main" id="{D73732AC-20DE-4CD0-8786-CC6EEE26D123}"/>
              </a:ext>
            </a:extLst>
          </p:cNvPr>
          <p:cNvPicPr>
            <a:picLocks noChangeAspect="1"/>
          </p:cNvPicPr>
          <p:nvPr/>
        </p:nvPicPr>
        <p:blipFill>
          <a:blip r:embed="rId6"/>
          <a:stretch>
            <a:fillRect/>
          </a:stretch>
        </p:blipFill>
        <p:spPr>
          <a:xfrm>
            <a:off x="6170309" y="4347545"/>
            <a:ext cx="1657019" cy="1689855"/>
          </a:xfrm>
          <a:prstGeom prst="rect">
            <a:avLst/>
          </a:prstGeom>
        </p:spPr>
      </p:pic>
      <p:pic>
        <p:nvPicPr>
          <p:cNvPr id="11" name="Picture 8">
            <a:extLst>
              <a:ext uri="{FF2B5EF4-FFF2-40B4-BE49-F238E27FC236}">
                <a16:creationId xmlns:a16="http://schemas.microsoft.com/office/drawing/2014/main" id="{E85DD59D-1C32-43B8-AC7B-99382F23D05D}"/>
              </a:ext>
            </a:extLst>
          </p:cNvPr>
          <p:cNvPicPr>
            <a:picLocks noChangeAspect="1"/>
          </p:cNvPicPr>
          <p:nvPr/>
        </p:nvPicPr>
        <p:blipFill>
          <a:blip r:embed="rId7"/>
          <a:stretch>
            <a:fillRect/>
          </a:stretch>
        </p:blipFill>
        <p:spPr>
          <a:xfrm>
            <a:off x="8013940" y="4336222"/>
            <a:ext cx="3615696" cy="1740797"/>
          </a:xfrm>
          <a:prstGeom prst="rect">
            <a:avLst/>
          </a:prstGeom>
        </p:spPr>
      </p:pic>
    </p:spTree>
    <p:extLst>
      <p:ext uri="{BB962C8B-B14F-4D97-AF65-F5344CB8AC3E}">
        <p14:creationId xmlns:p14="http://schemas.microsoft.com/office/powerpoint/2010/main" val="327108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Repeat Caller Service (RCS)</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51878" y="1570436"/>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ea typeface="+mn-lt"/>
                <a:cs typeface="+mn-lt"/>
              </a:rPr>
              <a:t>RCS flag doesn’t have much impact on the workflow. A disposition upgrade is the only change, as the assessment runs as usual. The HA can query the upgrade with a clinician.</a:t>
            </a:r>
            <a:endParaRPr lang="en-US">
              <a:cs typeface="Arial" panose="020B0604020202020204"/>
            </a:endParaRPr>
          </a:p>
          <a:p>
            <a:pPr marL="342900" indent="-342900">
              <a:buChar char="•"/>
            </a:pPr>
            <a:endParaRPr lang="en-GB">
              <a:cs typeface="Arial" panose="020B0604020202020204"/>
            </a:endParaRPr>
          </a:p>
          <a:p>
            <a:pPr marL="342900" indent="-342900">
              <a:buChar char="•"/>
            </a:pPr>
            <a:endParaRPr lang="en-GB">
              <a:cs typeface="Arial" panose="020B0604020202020204"/>
            </a:endParaRPr>
          </a:p>
        </p:txBody>
      </p:sp>
      <p:pic>
        <p:nvPicPr>
          <p:cNvPr id="3" name="Picture 4" descr="Text&#10;&#10;Description automatically generated">
            <a:extLst>
              <a:ext uri="{FF2B5EF4-FFF2-40B4-BE49-F238E27FC236}">
                <a16:creationId xmlns:a16="http://schemas.microsoft.com/office/drawing/2014/main" id="{571605A2-82F5-48D0-8A9F-9F90DF0BA19D}"/>
              </a:ext>
            </a:extLst>
          </p:cNvPr>
          <p:cNvPicPr>
            <a:picLocks noChangeAspect="1"/>
          </p:cNvPicPr>
          <p:nvPr/>
        </p:nvPicPr>
        <p:blipFill>
          <a:blip r:embed="rId3"/>
          <a:stretch>
            <a:fillRect/>
          </a:stretch>
        </p:blipFill>
        <p:spPr>
          <a:xfrm>
            <a:off x="710302" y="3169610"/>
            <a:ext cx="2711663" cy="2590319"/>
          </a:xfrm>
          <a:prstGeom prst="rect">
            <a:avLst/>
          </a:prstGeom>
        </p:spPr>
      </p:pic>
      <p:pic>
        <p:nvPicPr>
          <p:cNvPr id="5" name="Picture 6" descr="Graphical user interface, text, application, chat or text message&#10;&#10;Description automatically generated">
            <a:extLst>
              <a:ext uri="{FF2B5EF4-FFF2-40B4-BE49-F238E27FC236}">
                <a16:creationId xmlns:a16="http://schemas.microsoft.com/office/drawing/2014/main" id="{A3DE0215-7073-4EEB-87DB-61CF6E8A923A}"/>
              </a:ext>
            </a:extLst>
          </p:cNvPr>
          <p:cNvPicPr>
            <a:picLocks noChangeAspect="1"/>
          </p:cNvPicPr>
          <p:nvPr/>
        </p:nvPicPr>
        <p:blipFill>
          <a:blip r:embed="rId4"/>
          <a:stretch>
            <a:fillRect/>
          </a:stretch>
        </p:blipFill>
        <p:spPr>
          <a:xfrm>
            <a:off x="3535399" y="3183937"/>
            <a:ext cx="2544212" cy="2541090"/>
          </a:xfrm>
          <a:prstGeom prst="rect">
            <a:avLst/>
          </a:prstGeom>
        </p:spPr>
      </p:pic>
      <p:pic>
        <p:nvPicPr>
          <p:cNvPr id="8" name="Picture 8" descr="Text&#10;&#10;Description automatically generated">
            <a:extLst>
              <a:ext uri="{FF2B5EF4-FFF2-40B4-BE49-F238E27FC236}">
                <a16:creationId xmlns:a16="http://schemas.microsoft.com/office/drawing/2014/main" id="{D334711E-555A-42A7-AFF3-44F0BA607B21}"/>
              </a:ext>
            </a:extLst>
          </p:cNvPr>
          <p:cNvPicPr>
            <a:picLocks noChangeAspect="1"/>
          </p:cNvPicPr>
          <p:nvPr/>
        </p:nvPicPr>
        <p:blipFill>
          <a:blip r:embed="rId5"/>
          <a:stretch>
            <a:fillRect/>
          </a:stretch>
        </p:blipFill>
        <p:spPr>
          <a:xfrm>
            <a:off x="6209979" y="3138154"/>
            <a:ext cx="2666351" cy="2716919"/>
          </a:xfrm>
          <a:prstGeom prst="rect">
            <a:avLst/>
          </a:prstGeom>
        </p:spPr>
      </p:pic>
      <p:pic>
        <p:nvPicPr>
          <p:cNvPr id="9" name="Picture 9" descr="Text&#10;&#10;Description automatically generated">
            <a:extLst>
              <a:ext uri="{FF2B5EF4-FFF2-40B4-BE49-F238E27FC236}">
                <a16:creationId xmlns:a16="http://schemas.microsoft.com/office/drawing/2014/main" id="{6B00FE81-CA60-47A6-B937-1523F976EDD2}"/>
              </a:ext>
            </a:extLst>
          </p:cNvPr>
          <p:cNvPicPr>
            <a:picLocks noChangeAspect="1"/>
          </p:cNvPicPr>
          <p:nvPr/>
        </p:nvPicPr>
        <p:blipFill>
          <a:blip r:embed="rId6"/>
          <a:stretch>
            <a:fillRect/>
          </a:stretch>
        </p:blipFill>
        <p:spPr>
          <a:xfrm>
            <a:off x="8912198" y="3138508"/>
            <a:ext cx="2627931" cy="2664287"/>
          </a:xfrm>
          <a:prstGeom prst="rect">
            <a:avLst/>
          </a:prstGeom>
        </p:spPr>
      </p:pic>
    </p:spTree>
    <p:extLst>
      <p:ext uri="{BB962C8B-B14F-4D97-AF65-F5344CB8AC3E}">
        <p14:creationId xmlns:p14="http://schemas.microsoft.com/office/powerpoint/2010/main" val="413218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Frequent callers</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51878" y="1570436"/>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cs typeface="Arial" panose="020B0604020202020204"/>
              </a:rPr>
              <a:t>Frequent callers can be:</a:t>
            </a:r>
          </a:p>
          <a:p>
            <a:pPr marL="1028700" lvl="1" indent="-342900"/>
            <a:r>
              <a:rPr lang="en-GB">
                <a:cs typeface="Arial" panose="020B0604020202020204"/>
              </a:rPr>
              <a:t>Nuisance callers</a:t>
            </a:r>
          </a:p>
          <a:p>
            <a:pPr marL="1028700" lvl="1" indent="-342900"/>
            <a:r>
              <a:rPr lang="en-GB">
                <a:ea typeface="+mn-lt"/>
                <a:cs typeface="+mn-lt"/>
              </a:rPr>
              <a:t>People getting into a loop as they are unable to get care (dental or GP appointments being the most common). </a:t>
            </a:r>
            <a:endParaRPr lang="en-GB">
              <a:cs typeface="Arial" panose="020B0604020202020204"/>
            </a:endParaRPr>
          </a:p>
          <a:p>
            <a:pPr marL="342900" indent="-342900">
              <a:buChar char="•"/>
            </a:pPr>
            <a:endParaRPr lang="en-GB">
              <a:cs typeface="Arial" panose="020B0604020202020204"/>
            </a:endParaRPr>
          </a:p>
          <a:p>
            <a:pPr marL="342900" indent="-342900">
              <a:buChar char="•"/>
            </a:pPr>
            <a:endParaRPr lang="en-GB">
              <a:cs typeface="Arial" panose="020B0604020202020204"/>
            </a:endParaRPr>
          </a:p>
          <a:p>
            <a:pPr marL="342900" indent="-342900">
              <a:buChar char="•"/>
            </a:pPr>
            <a:r>
              <a:rPr lang="en-GB">
                <a:cs typeface="Arial" panose="020B0604020202020204"/>
              </a:rPr>
              <a:t>Most frequent callers are nuisance callers. We heard of people using many phones to call at the same time. A plan is often created, with GP input, to help deal with these patients. These are added to special patient notes.</a:t>
            </a:r>
          </a:p>
          <a:p>
            <a:pPr marL="1028700" lvl="1" indent="-342900"/>
            <a:endParaRPr lang="en-GB">
              <a:ea typeface="+mn-lt"/>
              <a:cs typeface="+mn-lt"/>
            </a:endParaRPr>
          </a:p>
          <a:p>
            <a:pPr lvl="1" indent="0">
              <a:buNone/>
            </a:pPr>
            <a:endParaRPr lang="en-GB">
              <a:ea typeface="+mn-lt"/>
              <a:cs typeface="+mn-lt"/>
            </a:endParaRPr>
          </a:p>
          <a:p>
            <a:pPr lvl="1" indent="0">
              <a:buNone/>
            </a:pPr>
            <a:endParaRPr lang="en-GB">
              <a:ea typeface="+mn-lt"/>
              <a:cs typeface="+mn-lt"/>
            </a:endParaRPr>
          </a:p>
          <a:p>
            <a:pPr lvl="1" indent="0">
              <a:buNone/>
            </a:pPr>
            <a:endParaRPr lang="en-GB">
              <a:ea typeface="+mn-lt"/>
              <a:cs typeface="+mn-lt"/>
            </a:endParaRPr>
          </a:p>
          <a:p>
            <a:pPr lvl="1" indent="0">
              <a:buNone/>
            </a:pPr>
            <a:endParaRPr lang="en-GB">
              <a:cs typeface="Arial" panose="020B0604020202020204"/>
            </a:endParaRPr>
          </a:p>
          <a:p>
            <a:pPr lvl="1" indent="0">
              <a:buNone/>
            </a:pPr>
            <a:endParaRPr lang="en-GB">
              <a:cs typeface="Arial" panose="020B0604020202020204"/>
            </a:endParaRPr>
          </a:p>
          <a:p>
            <a:pPr marL="342900" indent="-342900">
              <a:buChar char="•"/>
            </a:pPr>
            <a:endParaRPr lang="en-GB">
              <a:cs typeface="Arial" panose="020B0604020202020204"/>
            </a:endParaRPr>
          </a:p>
          <a:p>
            <a:pPr marL="342900" indent="-342900">
              <a:buChar char="•"/>
            </a:pPr>
            <a:endParaRPr lang="en-GB">
              <a:cs typeface="Arial" panose="020B0604020202020204"/>
            </a:endParaRPr>
          </a:p>
        </p:txBody>
      </p:sp>
    </p:spTree>
    <p:extLst>
      <p:ext uri="{BB962C8B-B14F-4D97-AF65-F5344CB8AC3E}">
        <p14:creationId xmlns:p14="http://schemas.microsoft.com/office/powerpoint/2010/main" val="316251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Accessing patient information – Health advisors</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51878" y="1570436"/>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cs typeface="Arial"/>
              </a:rPr>
              <a:t>Health advisors don't access SCR and GP connect. </a:t>
            </a:r>
          </a:p>
          <a:p>
            <a:pPr marL="342900" indent="-342900">
              <a:buChar char="•"/>
            </a:pPr>
            <a:r>
              <a:rPr lang="en-GB">
                <a:cs typeface="Arial"/>
              </a:rPr>
              <a:t>The only clinical information that is available to HAs is included in special notes and previous encounters with the service.</a:t>
            </a:r>
          </a:p>
          <a:p>
            <a:endParaRPr lang="en-GB">
              <a:cs typeface="Arial"/>
            </a:endParaRPr>
          </a:p>
          <a:p>
            <a:endParaRPr lang="en-GB">
              <a:cs typeface="Arial"/>
            </a:endParaRPr>
          </a:p>
          <a:p>
            <a:endParaRPr lang="en-GB">
              <a:cs typeface="Arial"/>
            </a:endParaRPr>
          </a:p>
          <a:p>
            <a:pPr marL="342900" indent="-342900">
              <a:buChar char="•"/>
            </a:pPr>
            <a:endParaRPr lang="en-GB">
              <a:cs typeface="Arial"/>
            </a:endParaRPr>
          </a:p>
          <a:p>
            <a:pPr marL="342900" indent="-342900">
              <a:buChar char="•"/>
            </a:pPr>
            <a:endParaRPr lang="en-GB">
              <a:cs typeface="Arial"/>
            </a:endParaRPr>
          </a:p>
        </p:txBody>
      </p:sp>
      <p:pic>
        <p:nvPicPr>
          <p:cNvPr id="3" name="Picture 4" descr="Text, letter&#10;&#10;Description automatically generated">
            <a:extLst>
              <a:ext uri="{FF2B5EF4-FFF2-40B4-BE49-F238E27FC236}">
                <a16:creationId xmlns:a16="http://schemas.microsoft.com/office/drawing/2014/main" id="{CD5AFEED-40B5-4FFA-BD94-9E896AD06A47}"/>
              </a:ext>
            </a:extLst>
          </p:cNvPr>
          <p:cNvPicPr>
            <a:picLocks noChangeAspect="1"/>
          </p:cNvPicPr>
          <p:nvPr/>
        </p:nvPicPr>
        <p:blipFill>
          <a:blip r:embed="rId3"/>
          <a:stretch>
            <a:fillRect/>
          </a:stretch>
        </p:blipFill>
        <p:spPr>
          <a:xfrm>
            <a:off x="437430" y="3479026"/>
            <a:ext cx="2625384" cy="2625384"/>
          </a:xfrm>
          <a:prstGeom prst="rect">
            <a:avLst/>
          </a:prstGeom>
        </p:spPr>
      </p:pic>
      <p:pic>
        <p:nvPicPr>
          <p:cNvPr id="7" name="Picture 7" descr="Graphical user interface, text, application, chat or text message&#10;&#10;Description automatically generated">
            <a:extLst>
              <a:ext uri="{FF2B5EF4-FFF2-40B4-BE49-F238E27FC236}">
                <a16:creationId xmlns:a16="http://schemas.microsoft.com/office/drawing/2014/main" id="{B6E4F99C-DC12-4593-9782-AE6870CD617F}"/>
              </a:ext>
            </a:extLst>
          </p:cNvPr>
          <p:cNvPicPr>
            <a:picLocks noChangeAspect="1"/>
          </p:cNvPicPr>
          <p:nvPr/>
        </p:nvPicPr>
        <p:blipFill>
          <a:blip r:embed="rId4"/>
          <a:stretch>
            <a:fillRect/>
          </a:stretch>
        </p:blipFill>
        <p:spPr>
          <a:xfrm>
            <a:off x="3380574" y="3540658"/>
            <a:ext cx="2526611" cy="2502111"/>
          </a:xfrm>
          <a:prstGeom prst="rect">
            <a:avLst/>
          </a:prstGeom>
        </p:spPr>
      </p:pic>
      <p:pic>
        <p:nvPicPr>
          <p:cNvPr id="8" name="Picture 8" descr="Text&#10;&#10;Description automatically generated">
            <a:extLst>
              <a:ext uri="{FF2B5EF4-FFF2-40B4-BE49-F238E27FC236}">
                <a16:creationId xmlns:a16="http://schemas.microsoft.com/office/drawing/2014/main" id="{FB875105-483A-47A8-8718-2FDFC5324970}"/>
              </a:ext>
            </a:extLst>
          </p:cNvPr>
          <p:cNvPicPr>
            <a:picLocks noChangeAspect="1"/>
          </p:cNvPicPr>
          <p:nvPr/>
        </p:nvPicPr>
        <p:blipFill>
          <a:blip r:embed="rId5"/>
          <a:stretch>
            <a:fillRect/>
          </a:stretch>
        </p:blipFill>
        <p:spPr>
          <a:xfrm>
            <a:off x="6269332" y="3543059"/>
            <a:ext cx="2477225" cy="2492586"/>
          </a:xfrm>
          <a:prstGeom prst="rect">
            <a:avLst/>
          </a:prstGeom>
        </p:spPr>
      </p:pic>
      <p:pic>
        <p:nvPicPr>
          <p:cNvPr id="9" name="Picture 9" descr="Text&#10;&#10;Description automatically generated">
            <a:extLst>
              <a:ext uri="{FF2B5EF4-FFF2-40B4-BE49-F238E27FC236}">
                <a16:creationId xmlns:a16="http://schemas.microsoft.com/office/drawing/2014/main" id="{17C8FB86-F527-4D4F-A745-B5E2EE664082}"/>
              </a:ext>
            </a:extLst>
          </p:cNvPr>
          <p:cNvPicPr>
            <a:picLocks noChangeAspect="1"/>
          </p:cNvPicPr>
          <p:nvPr/>
        </p:nvPicPr>
        <p:blipFill>
          <a:blip r:embed="rId6"/>
          <a:stretch>
            <a:fillRect/>
          </a:stretch>
        </p:blipFill>
        <p:spPr>
          <a:xfrm>
            <a:off x="8986198" y="3543261"/>
            <a:ext cx="2543975" cy="2499311"/>
          </a:xfrm>
          <a:prstGeom prst="rect">
            <a:avLst/>
          </a:prstGeom>
        </p:spPr>
      </p:pic>
    </p:spTree>
    <p:extLst>
      <p:ext uri="{BB962C8B-B14F-4D97-AF65-F5344CB8AC3E}">
        <p14:creationId xmlns:p14="http://schemas.microsoft.com/office/powerpoint/2010/main" val="75769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What is DHU? </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567945" y="1647276"/>
            <a:ext cx="10389367" cy="4140728"/>
          </a:xfrm>
          <a:prstGeom prst="rect">
            <a:avLst/>
          </a:prstGeom>
        </p:spPr>
        <p:txBody>
          <a:bodyPr vert="horz" lIns="0" tIns="0" rIns="0" bIns="0" rtlCol="0" anchor="t">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US">
                <a:cs typeface="Arial"/>
              </a:rPr>
              <a:t>Derbyshire Health United has been providing NHS 111 services since 2010 to Derbyshire and the surrounding regions.</a:t>
            </a:r>
            <a:endParaRPr lang="en-US"/>
          </a:p>
          <a:p>
            <a:endParaRPr lang="en-US">
              <a:cs typeface="Arial"/>
            </a:endParaRPr>
          </a:p>
          <a:p>
            <a:pPr marL="342900" indent="-342900">
              <a:buChar char="•"/>
            </a:pPr>
            <a:r>
              <a:rPr lang="en-US">
                <a:cs typeface="Arial"/>
              </a:rPr>
              <a:t>Since it began, it has expanded geographically and now includes Nottinghamshire, </a:t>
            </a:r>
            <a:r>
              <a:rPr lang="en-US" err="1">
                <a:cs typeface="Arial"/>
              </a:rPr>
              <a:t>Northamptonshire</a:t>
            </a:r>
            <a:r>
              <a:rPr lang="en-US">
                <a:cs typeface="Arial"/>
              </a:rPr>
              <a:t>, Leicestershire, Leicester, Rutland, Milton Keynes and Wiltshire. The provide the service for around 5 million people in England.</a:t>
            </a:r>
          </a:p>
          <a:p>
            <a:pPr marL="342900" indent="-342900">
              <a:buChar char="•"/>
            </a:pPr>
            <a:endParaRPr lang="en-US">
              <a:cs typeface="Arial"/>
            </a:endParaRPr>
          </a:p>
          <a:p>
            <a:pPr marL="342900" indent="-342900">
              <a:buChar char="•"/>
            </a:pPr>
            <a:r>
              <a:rPr lang="en-US">
                <a:cs typeface="Arial"/>
              </a:rPr>
              <a:t>They have four call </a:t>
            </a:r>
            <a:r>
              <a:rPr lang="en-US" err="1">
                <a:cs typeface="Arial"/>
              </a:rPr>
              <a:t>centres</a:t>
            </a:r>
            <a:r>
              <a:rPr lang="en-US">
                <a:cs typeface="Arial"/>
              </a:rPr>
              <a:t>, we visited the site in central Derby.</a:t>
            </a:r>
          </a:p>
          <a:p>
            <a:pPr marL="342900" indent="-342900">
              <a:buChar char="•"/>
            </a:pPr>
            <a:endParaRPr lang="en-US">
              <a:cs typeface="Arial"/>
            </a:endParaRPr>
          </a:p>
          <a:p>
            <a:pPr marL="342900" indent="-342900">
              <a:buChar char="•"/>
            </a:pPr>
            <a:r>
              <a:rPr lang="en-US">
                <a:cs typeface="Arial"/>
              </a:rPr>
              <a:t>They support LAS with contingency calls.</a:t>
            </a:r>
          </a:p>
          <a:p>
            <a:pPr marL="342900" indent="-342900">
              <a:buChar char="•"/>
            </a:pPr>
            <a:endParaRPr lang="en-US">
              <a:cs typeface="Arial"/>
            </a:endParaRPr>
          </a:p>
          <a:p>
            <a:pPr marL="342900" indent="-342900">
              <a:buChar char="•"/>
            </a:pPr>
            <a:r>
              <a:rPr lang="en-US">
                <a:cs typeface="Arial"/>
              </a:rPr>
              <a:t>They took 1 million calls in 2015 and expect to take 2.5 million in 2022.</a:t>
            </a:r>
          </a:p>
          <a:p>
            <a:pPr marL="342900" indent="-342900">
              <a:buChar char="•"/>
            </a:pPr>
            <a:endParaRPr lang="en-US">
              <a:ea typeface="+mn-lt"/>
              <a:cs typeface="+mn-lt"/>
            </a:endParaRPr>
          </a:p>
          <a:p>
            <a:endParaRPr lang="en-US">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pic>
        <p:nvPicPr>
          <p:cNvPr id="3" name="Picture 4" descr="Icon&#10;&#10;Description automatically generated">
            <a:extLst>
              <a:ext uri="{FF2B5EF4-FFF2-40B4-BE49-F238E27FC236}">
                <a16:creationId xmlns:a16="http://schemas.microsoft.com/office/drawing/2014/main" id="{931BEC01-F1ED-4A95-84FF-A9E1CCAEC222}"/>
              </a:ext>
            </a:extLst>
          </p:cNvPr>
          <p:cNvPicPr>
            <a:picLocks noChangeAspect="1"/>
          </p:cNvPicPr>
          <p:nvPr/>
        </p:nvPicPr>
        <p:blipFill>
          <a:blip r:embed="rId3"/>
          <a:stretch>
            <a:fillRect/>
          </a:stretch>
        </p:blipFill>
        <p:spPr>
          <a:xfrm>
            <a:off x="6468415" y="399364"/>
            <a:ext cx="4573073" cy="1015049"/>
          </a:xfrm>
          <a:prstGeom prst="rect">
            <a:avLst/>
          </a:prstGeom>
        </p:spPr>
      </p:pic>
    </p:spTree>
    <p:extLst>
      <p:ext uri="{BB962C8B-B14F-4D97-AF65-F5344CB8AC3E}">
        <p14:creationId xmlns:p14="http://schemas.microsoft.com/office/powerpoint/2010/main" val="389975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Accessing patient information – 111 clinicians</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51878" y="1570436"/>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endParaRPr lang="en-GB">
              <a:cs typeface="Arial" panose="020B0604020202020204"/>
            </a:endParaRPr>
          </a:p>
          <a:p>
            <a:pPr marL="342900" indent="-342900">
              <a:buChar char="•"/>
            </a:pPr>
            <a:endParaRPr lang="en-GB">
              <a:cs typeface="Arial" panose="020B0604020202020204"/>
            </a:endParaRPr>
          </a:p>
        </p:txBody>
      </p:sp>
      <p:sp>
        <p:nvSpPr>
          <p:cNvPr id="3" name="Content Placeholder 1">
            <a:extLst>
              <a:ext uri="{FF2B5EF4-FFF2-40B4-BE49-F238E27FC236}">
                <a16:creationId xmlns:a16="http://schemas.microsoft.com/office/drawing/2014/main" id="{A2B7C629-DE21-47A0-BE73-7BA787278317}"/>
              </a:ext>
            </a:extLst>
          </p:cNvPr>
          <p:cNvSpPr>
            <a:spLocks noGrp="1"/>
          </p:cNvSpPr>
          <p:nvPr/>
        </p:nvSpPr>
        <p:spPr>
          <a:xfrm>
            <a:off x="451045" y="1360175"/>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ea typeface="+mn-lt"/>
                <a:cs typeface="+mn-lt"/>
              </a:rPr>
              <a:t>Clinicians trust the triage system. </a:t>
            </a:r>
            <a:endParaRPr lang="en-US">
              <a:ea typeface="+mn-lt"/>
              <a:cs typeface="+mn-lt"/>
            </a:endParaRPr>
          </a:p>
          <a:p>
            <a:pPr marL="342900" indent="-342900">
              <a:buChar char="•"/>
            </a:pPr>
            <a:r>
              <a:rPr lang="en-GB">
                <a:ea typeface="+mn-lt"/>
                <a:cs typeface="+mn-lt"/>
              </a:rPr>
              <a:t>Clinicians have access to SCR and GP connect (where available).</a:t>
            </a:r>
          </a:p>
          <a:p>
            <a:pPr marL="342900" indent="-342900">
              <a:buChar char="•"/>
            </a:pPr>
            <a:r>
              <a:rPr lang="en-GB">
                <a:ea typeface="+mn-lt"/>
                <a:cs typeface="+mn-lt"/>
              </a:rPr>
              <a:t>Additional patient information is accessed for more complex cases or when patients are unable to disclose information. </a:t>
            </a:r>
          </a:p>
          <a:p>
            <a:pPr marL="342900" indent="-342900">
              <a:buChar char="•"/>
            </a:pPr>
            <a:r>
              <a:rPr lang="en-GB">
                <a:ea typeface="+mn-lt"/>
                <a:cs typeface="+mn-lt"/>
              </a:rPr>
              <a:t>One clinician has pointed out that additional information could potentially sway them in a certain direction.</a:t>
            </a:r>
          </a:p>
          <a:p>
            <a:pPr marL="342900" indent="-342900">
              <a:buChar char="•"/>
            </a:pPr>
            <a:endParaRPr lang="en-GB">
              <a:ea typeface="+mn-lt"/>
              <a:cs typeface="+mn-lt"/>
            </a:endParaRPr>
          </a:p>
          <a:p>
            <a:pPr marL="342900" indent="-342900">
              <a:buChar char="•"/>
            </a:pPr>
            <a:endParaRPr lang="en-GB">
              <a:ea typeface="+mn-lt"/>
              <a:cs typeface="+mn-lt"/>
            </a:endParaRPr>
          </a:p>
        </p:txBody>
      </p:sp>
      <p:pic>
        <p:nvPicPr>
          <p:cNvPr id="5" name="Picture 6">
            <a:extLst>
              <a:ext uri="{FF2B5EF4-FFF2-40B4-BE49-F238E27FC236}">
                <a16:creationId xmlns:a16="http://schemas.microsoft.com/office/drawing/2014/main" id="{8DF4E264-3BDB-4625-BEB7-27F0EAAFF2C6}"/>
              </a:ext>
            </a:extLst>
          </p:cNvPr>
          <p:cNvPicPr>
            <a:picLocks noChangeAspect="1"/>
          </p:cNvPicPr>
          <p:nvPr/>
        </p:nvPicPr>
        <p:blipFill>
          <a:blip r:embed="rId3"/>
          <a:stretch>
            <a:fillRect/>
          </a:stretch>
        </p:blipFill>
        <p:spPr>
          <a:xfrm>
            <a:off x="778494" y="3770506"/>
            <a:ext cx="2271596" cy="2309231"/>
          </a:xfrm>
          <a:prstGeom prst="rect">
            <a:avLst/>
          </a:prstGeom>
        </p:spPr>
      </p:pic>
      <p:pic>
        <p:nvPicPr>
          <p:cNvPr id="7" name="Picture 7">
            <a:extLst>
              <a:ext uri="{FF2B5EF4-FFF2-40B4-BE49-F238E27FC236}">
                <a16:creationId xmlns:a16="http://schemas.microsoft.com/office/drawing/2014/main" id="{DAF64247-41A2-4412-A0F7-FC68AA7ADDA7}"/>
              </a:ext>
            </a:extLst>
          </p:cNvPr>
          <p:cNvPicPr>
            <a:picLocks noChangeAspect="1"/>
          </p:cNvPicPr>
          <p:nvPr/>
        </p:nvPicPr>
        <p:blipFill>
          <a:blip r:embed="rId4"/>
          <a:stretch>
            <a:fillRect/>
          </a:stretch>
        </p:blipFill>
        <p:spPr>
          <a:xfrm>
            <a:off x="3181737" y="3771938"/>
            <a:ext cx="2334477" cy="2324952"/>
          </a:xfrm>
          <a:prstGeom prst="rect">
            <a:avLst/>
          </a:prstGeom>
        </p:spPr>
      </p:pic>
      <p:pic>
        <p:nvPicPr>
          <p:cNvPr id="9" name="Picture 9">
            <a:extLst>
              <a:ext uri="{FF2B5EF4-FFF2-40B4-BE49-F238E27FC236}">
                <a16:creationId xmlns:a16="http://schemas.microsoft.com/office/drawing/2014/main" id="{FDECB7A3-A9FF-4732-87B6-1F1AAC40A1A0}"/>
              </a:ext>
            </a:extLst>
          </p:cNvPr>
          <p:cNvPicPr>
            <a:picLocks noChangeAspect="1"/>
          </p:cNvPicPr>
          <p:nvPr/>
        </p:nvPicPr>
        <p:blipFill>
          <a:blip r:embed="rId5"/>
          <a:stretch>
            <a:fillRect/>
          </a:stretch>
        </p:blipFill>
        <p:spPr>
          <a:xfrm>
            <a:off x="5648400" y="3772635"/>
            <a:ext cx="2335200" cy="2324730"/>
          </a:xfrm>
          <a:prstGeom prst="rect">
            <a:avLst/>
          </a:prstGeom>
        </p:spPr>
      </p:pic>
    </p:spTree>
    <p:extLst>
      <p:ext uri="{BB962C8B-B14F-4D97-AF65-F5344CB8AC3E}">
        <p14:creationId xmlns:p14="http://schemas.microsoft.com/office/powerpoint/2010/main" val="64379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Accessing patient information – Special notes </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51878" y="1570436"/>
            <a:ext cx="11088000"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har char="•"/>
            </a:pPr>
            <a:r>
              <a:rPr lang="en-GB">
                <a:cs typeface="Arial"/>
              </a:rPr>
              <a:t>Special notes are used widely as they include instructions on how to proceed with or manage the call. These may include: </a:t>
            </a:r>
            <a:endParaRPr lang="en-US"/>
          </a:p>
          <a:p>
            <a:pPr marL="1028700" lvl="1" indent="-342900">
              <a:buChar char="•"/>
            </a:pPr>
            <a:r>
              <a:rPr lang="en-GB" sz="1800">
                <a:cs typeface="Arial"/>
              </a:rPr>
              <a:t>Instructions to immediately pass the caller to a clinician</a:t>
            </a:r>
          </a:p>
          <a:p>
            <a:pPr marL="1028700" lvl="1" indent="-342900">
              <a:buChar char="•"/>
            </a:pPr>
            <a:r>
              <a:rPr lang="en-GB" sz="1800">
                <a:cs typeface="Arial"/>
              </a:rPr>
              <a:t>Long-term conditions </a:t>
            </a:r>
          </a:p>
          <a:p>
            <a:pPr marL="1028700" lvl="1" indent="-342900">
              <a:buChar char="•"/>
            </a:pPr>
            <a:r>
              <a:rPr lang="en-GB" sz="1800">
                <a:cs typeface="Arial"/>
              </a:rPr>
              <a:t>Mental health information </a:t>
            </a:r>
          </a:p>
          <a:p>
            <a:pPr marL="1028700" lvl="1" indent="-342900">
              <a:buChar char="•"/>
            </a:pPr>
            <a:r>
              <a:rPr lang="en-GB" sz="1800">
                <a:cs typeface="Arial"/>
              </a:rPr>
              <a:t>Information about the caller being abusive or aggressive in the past</a:t>
            </a:r>
          </a:p>
          <a:p>
            <a:endParaRPr lang="en-GB">
              <a:cs typeface="Arial"/>
            </a:endParaRPr>
          </a:p>
          <a:p>
            <a:pPr marL="342900" indent="-342900">
              <a:buChar char="•"/>
            </a:pPr>
            <a:endParaRPr lang="en-GB">
              <a:cs typeface="Arial"/>
            </a:endParaRPr>
          </a:p>
          <a:p>
            <a:pPr marL="342900" indent="-342900">
              <a:buChar char="•"/>
            </a:pPr>
            <a:endParaRPr lang="en-GB">
              <a:cs typeface="Arial"/>
            </a:endParaRPr>
          </a:p>
        </p:txBody>
      </p:sp>
      <p:pic>
        <p:nvPicPr>
          <p:cNvPr id="3" name="Picture 4" descr="Text&#10;&#10;Description automatically generated">
            <a:extLst>
              <a:ext uri="{FF2B5EF4-FFF2-40B4-BE49-F238E27FC236}">
                <a16:creationId xmlns:a16="http://schemas.microsoft.com/office/drawing/2014/main" id="{2E9AE548-E7A1-4A17-A363-FC986D5B8C74}"/>
              </a:ext>
            </a:extLst>
          </p:cNvPr>
          <p:cNvPicPr>
            <a:picLocks noChangeAspect="1"/>
          </p:cNvPicPr>
          <p:nvPr/>
        </p:nvPicPr>
        <p:blipFill>
          <a:blip r:embed="rId3"/>
          <a:stretch>
            <a:fillRect/>
          </a:stretch>
        </p:blipFill>
        <p:spPr>
          <a:xfrm>
            <a:off x="6542353" y="3728022"/>
            <a:ext cx="2276475" cy="2276475"/>
          </a:xfrm>
          <a:prstGeom prst="rect">
            <a:avLst/>
          </a:prstGeom>
        </p:spPr>
      </p:pic>
      <p:pic>
        <p:nvPicPr>
          <p:cNvPr id="5" name="Picture 6" descr="Text, letter&#10;&#10;Description automatically generated">
            <a:extLst>
              <a:ext uri="{FF2B5EF4-FFF2-40B4-BE49-F238E27FC236}">
                <a16:creationId xmlns:a16="http://schemas.microsoft.com/office/drawing/2014/main" id="{FFF6F62B-F629-4B5E-A2CB-B8BCF9C300D6}"/>
              </a:ext>
            </a:extLst>
          </p:cNvPr>
          <p:cNvPicPr>
            <a:picLocks noChangeAspect="1"/>
          </p:cNvPicPr>
          <p:nvPr/>
        </p:nvPicPr>
        <p:blipFill>
          <a:blip r:embed="rId4"/>
          <a:stretch>
            <a:fillRect/>
          </a:stretch>
        </p:blipFill>
        <p:spPr>
          <a:xfrm>
            <a:off x="3756897" y="3740049"/>
            <a:ext cx="2276475" cy="2305050"/>
          </a:xfrm>
          <a:prstGeom prst="rect">
            <a:avLst/>
          </a:prstGeom>
        </p:spPr>
      </p:pic>
      <p:pic>
        <p:nvPicPr>
          <p:cNvPr id="7" name="Picture 7" descr="Text&#10;&#10;Description automatically generated">
            <a:extLst>
              <a:ext uri="{FF2B5EF4-FFF2-40B4-BE49-F238E27FC236}">
                <a16:creationId xmlns:a16="http://schemas.microsoft.com/office/drawing/2014/main" id="{57E1631A-94A7-4BFA-85D3-CBF59CBC00AB}"/>
              </a:ext>
            </a:extLst>
          </p:cNvPr>
          <p:cNvPicPr>
            <a:picLocks noChangeAspect="1"/>
          </p:cNvPicPr>
          <p:nvPr/>
        </p:nvPicPr>
        <p:blipFill>
          <a:blip r:embed="rId5"/>
          <a:stretch>
            <a:fillRect/>
          </a:stretch>
        </p:blipFill>
        <p:spPr>
          <a:xfrm>
            <a:off x="1056917" y="3823311"/>
            <a:ext cx="2225570" cy="2219325"/>
          </a:xfrm>
          <a:prstGeom prst="rect">
            <a:avLst/>
          </a:prstGeom>
        </p:spPr>
      </p:pic>
      <p:pic>
        <p:nvPicPr>
          <p:cNvPr id="8" name="Picture 8" descr="Text&#10;&#10;Description automatically generated">
            <a:extLst>
              <a:ext uri="{FF2B5EF4-FFF2-40B4-BE49-F238E27FC236}">
                <a16:creationId xmlns:a16="http://schemas.microsoft.com/office/drawing/2014/main" id="{6ED1DD71-50E4-44E8-B7EA-76646F52642B}"/>
              </a:ext>
            </a:extLst>
          </p:cNvPr>
          <p:cNvPicPr>
            <a:picLocks noChangeAspect="1"/>
          </p:cNvPicPr>
          <p:nvPr/>
        </p:nvPicPr>
        <p:blipFill>
          <a:blip r:embed="rId6"/>
          <a:stretch>
            <a:fillRect/>
          </a:stretch>
        </p:blipFill>
        <p:spPr>
          <a:xfrm>
            <a:off x="9218918" y="3728037"/>
            <a:ext cx="2321860" cy="2315456"/>
          </a:xfrm>
          <a:prstGeom prst="rect">
            <a:avLst/>
          </a:prstGeom>
        </p:spPr>
      </p:pic>
    </p:spTree>
    <p:extLst>
      <p:ext uri="{BB962C8B-B14F-4D97-AF65-F5344CB8AC3E}">
        <p14:creationId xmlns:p14="http://schemas.microsoft.com/office/powerpoint/2010/main" val="38016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Frustrations</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fontScale="92500"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cs typeface="Arial"/>
              </a:rPr>
              <a:t>System-related </a:t>
            </a:r>
          </a:p>
          <a:p>
            <a:pPr marL="342900" indent="-342900">
              <a:buChar char="•"/>
            </a:pPr>
            <a:r>
              <a:rPr lang="en-GB">
                <a:cs typeface="Arial"/>
              </a:rPr>
              <a:t>Missing patients' records in Summary Care Record and GP Connect tabs</a:t>
            </a:r>
          </a:p>
          <a:p>
            <a:pPr marL="342900" indent="-342900">
              <a:buChar char="•"/>
            </a:pPr>
            <a:r>
              <a:rPr lang="en-GB">
                <a:cs typeface="Arial"/>
              </a:rPr>
              <a:t>System-driven pop-up windows and notifications. These are being quickly dismissed.</a:t>
            </a:r>
            <a:endParaRPr lang="en-US">
              <a:cs typeface="Arial"/>
            </a:endParaRPr>
          </a:p>
          <a:p>
            <a:endParaRPr lang="en-GB" b="1">
              <a:cs typeface="Arial"/>
            </a:endParaRPr>
          </a:p>
          <a:p>
            <a:r>
              <a:rPr lang="en-GB" b="1">
                <a:cs typeface="Arial"/>
              </a:rPr>
              <a:t>Triage related </a:t>
            </a:r>
            <a:endParaRPr lang="en-GB" b="1"/>
          </a:p>
          <a:p>
            <a:pPr marL="342900" indent="-342900">
              <a:buChar char="•"/>
            </a:pPr>
            <a:r>
              <a:rPr lang="en-GB">
                <a:cs typeface="Arial"/>
              </a:rPr>
              <a:t>Callers not understanding the nature of 111 service and triage process </a:t>
            </a:r>
          </a:p>
          <a:p>
            <a:pPr marL="342900" indent="-342900">
              <a:buChar char="•"/>
            </a:pPr>
            <a:r>
              <a:rPr lang="en-GB">
                <a:cs typeface="Arial"/>
              </a:rPr>
              <a:t>Callers not seeing the triage questions as relevant</a:t>
            </a:r>
          </a:p>
          <a:p>
            <a:pPr marL="342900" indent="-342900">
              <a:buChar char="•"/>
            </a:pPr>
            <a:endParaRPr lang="en-GB">
              <a:cs typeface="Arial"/>
            </a:endParaRPr>
          </a:p>
          <a:p>
            <a:r>
              <a:rPr lang="en-GB" b="1">
                <a:ea typeface="+mn-lt"/>
                <a:cs typeface="+mn-lt"/>
              </a:rPr>
              <a:t>Out of area callers</a:t>
            </a:r>
          </a:p>
          <a:p>
            <a:pPr marL="342900" indent="-342900">
              <a:buFont typeface="Arial,Sans-Serif" panose="020B0604020202020204" pitchFamily="34" charset="0"/>
              <a:buChar char="•"/>
            </a:pPr>
            <a:r>
              <a:rPr lang="en-GB">
                <a:ea typeface="+mn-lt"/>
                <a:cs typeface="+mn-lt"/>
              </a:rPr>
              <a:t>Appointments cannot be booked for patients accessing services out of the area</a:t>
            </a:r>
            <a:endParaRPr lang="en-US">
              <a:ea typeface="+mn-lt"/>
              <a:cs typeface="+mn-lt"/>
            </a:endParaRPr>
          </a:p>
          <a:p>
            <a:pPr marL="342900" indent="-342900">
              <a:buFont typeface="Arial,Sans-Serif" panose="020B0604020202020204" pitchFamily="34" charset="0"/>
              <a:buChar char="•"/>
            </a:pPr>
            <a:r>
              <a:rPr lang="en-GB">
                <a:cs typeface="Arial"/>
              </a:rPr>
              <a:t>Special notes are unavailable for patients out of area</a:t>
            </a: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80853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cs typeface="Arial"/>
              </a:rPr>
              <a:t>Work-arounds</a:t>
            </a: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cs typeface="Arial"/>
              </a:rPr>
              <a:t>Observation</a:t>
            </a:r>
          </a:p>
          <a:p>
            <a:pPr marL="342900" indent="-342900">
              <a:buChar char="•"/>
            </a:pPr>
            <a:r>
              <a:rPr lang="en-GB">
                <a:ea typeface="+mn-lt"/>
                <a:cs typeface="+mn-lt"/>
              </a:rPr>
              <a:t>A district nurse needed an ambulance for a patient to transport them to the hospital for a check-up of their condition. The patient has multiple health issues, including diabetes. They also had refused to go to a hospital. </a:t>
            </a:r>
          </a:p>
          <a:p>
            <a:pPr marL="342900" indent="-342900">
              <a:buChar char="•"/>
            </a:pPr>
            <a:r>
              <a:rPr lang="en-GB">
                <a:ea typeface="+mn-lt"/>
                <a:cs typeface="+mn-lt"/>
              </a:rPr>
              <a:t>The patient's carer was asked by GP to call 999. The carer refused as it wasn't an emergency. </a:t>
            </a:r>
          </a:p>
          <a:p>
            <a:pPr marL="342900" indent="-342900">
              <a:buChar char="•"/>
            </a:pPr>
            <a:r>
              <a:rPr lang="en-GB">
                <a:ea typeface="+mn-lt"/>
                <a:cs typeface="+mn-lt"/>
              </a:rPr>
              <a:t>The district nurse had spoken to the patient and they had now agreed to be checked in hospital. </a:t>
            </a:r>
          </a:p>
          <a:p>
            <a:pPr marL="342900" indent="-342900">
              <a:buChar char="•"/>
            </a:pPr>
            <a:r>
              <a:rPr lang="en-GB">
                <a:ea typeface="+mn-lt"/>
                <a:cs typeface="+mn-lt"/>
              </a:rPr>
              <a:t>The 111 clinician had to override pathways to get the right ambulance outcome.</a:t>
            </a:r>
            <a:endParaRPr lang="en-GB">
              <a:cs typeface="Arial" panose="020B0604020202020204"/>
            </a:endParaRPr>
          </a:p>
          <a:p>
            <a:pPr marL="342900" indent="-342900">
              <a:buChar char="•"/>
            </a:pPr>
            <a:endParaRPr lang="en-GB">
              <a:cs typeface="Arial" panose="020B0604020202020204"/>
            </a:endParaRPr>
          </a:p>
          <a:p>
            <a:pPr marL="342900" indent="-342900">
              <a:buChar char="•"/>
            </a:pPr>
            <a:endParaRPr lang="en-GB">
              <a:cs typeface="Arial" panose="020B0604020202020204"/>
            </a:endParaRPr>
          </a:p>
          <a:p>
            <a:pPr marL="342900" indent="-342900">
              <a:buChar char="•"/>
            </a:pPr>
            <a:endParaRPr lang="en-GB">
              <a:cs typeface="Arial" panose="020B0604020202020204"/>
            </a:endParaRPr>
          </a:p>
        </p:txBody>
      </p:sp>
    </p:spTree>
    <p:extLst>
      <p:ext uri="{BB962C8B-B14F-4D97-AF65-F5344CB8AC3E}">
        <p14:creationId xmlns:p14="http://schemas.microsoft.com/office/powerpoint/2010/main" val="403874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p:txBody>
          <a:bodyPr vert="horz" lIns="0" tIns="0" rIns="0" bIns="0" rtlCol="0" anchor="t">
            <a:noAutofit/>
          </a:bodyPr>
          <a:lstStyle/>
          <a:p>
            <a:r>
              <a:rPr lang="en-GB">
                <a:cs typeface="Arial"/>
              </a:rPr>
              <a:t>Example calls </a:t>
            </a:r>
          </a:p>
        </p:txBody>
      </p:sp>
    </p:spTree>
    <p:extLst>
      <p:ext uri="{BB962C8B-B14F-4D97-AF65-F5344CB8AC3E}">
        <p14:creationId xmlns:p14="http://schemas.microsoft.com/office/powerpoint/2010/main" val="259745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Overdose of medication </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t>health advisor </a:t>
            </a:r>
            <a:endParaRPr lang="en-US"/>
          </a:p>
          <a:p>
            <a:r>
              <a:rPr lang="en-GB">
                <a:ea typeface="+mn-lt"/>
                <a:cs typeface="+mn-lt"/>
              </a:rPr>
              <a:t>A 25-year-old patient diagnosed with Asperger’s was experiencing anxiety and took 19 tablets of his regular medication. They made themselves vomit (a bit) and were not letting anyone near them. The parent was making a call to the 111. They believed this wasn’t a self-harm attempt, but rather an attempt to ease anxiety (if anxiety is bad, I can take more of the tablets)</a:t>
            </a:r>
            <a:br>
              <a:rPr lang="en-GB">
                <a:ea typeface="+mn-lt"/>
                <a:cs typeface="+mn-lt"/>
              </a:rPr>
            </a:br>
            <a:r>
              <a:rPr lang="en-GB">
                <a:ea typeface="+mn-lt"/>
                <a:cs typeface="+mn-lt"/>
              </a:rPr>
              <a:t>Consultation with a clinician followed by a warm transfer. The HA first discussed what to do (they weren’t sure around vomiting as they remembered that in some overdoes cases you shouldn’t make yourself throw up). The call was marked as ’speak to clinician from the service immediately’. Patient has been put on hold first, the HA saw that there was a clinician they could speak to. They spoke to clinician, then spoke to the patient again and passed onto a clinician.</a:t>
            </a:r>
            <a:endParaRPr lang="en-GB"/>
          </a:p>
          <a:p>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3082155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Repeat prescription – not registered with a GP</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t>Clinician </a:t>
            </a:r>
            <a:endParaRPr lang="en-US"/>
          </a:p>
          <a:p>
            <a:r>
              <a:rPr lang="en-GB">
                <a:cs typeface="Arial"/>
              </a:rPr>
              <a:t>Hot Transfer</a:t>
            </a:r>
          </a:p>
          <a:p>
            <a:r>
              <a:rPr lang="en-GB">
                <a:ea typeface="+mn-lt"/>
                <a:cs typeface="+mn-lt"/>
              </a:rPr>
              <a:t>A younger female rang for a repeat prescription of a drug used to treat depression. She had just finished her first prescription of this drug. The patient had recently moved house quickly due to domestic violence and was not yet registered with a local GP surgery. Due to this not yet being a repeat prescription, the advice was to contact a new GP and explain situation and if they couldn't help to call back. The clinician did not look up any information on SCR or other tabs.</a:t>
            </a:r>
          </a:p>
          <a:p>
            <a:endParaRPr lang="en-GB">
              <a:cs typeface="Arial"/>
            </a:endParaRPr>
          </a:p>
          <a:p>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251118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p:txBody>
          <a:bodyPr vert="horz" lIns="0" tIns="0" rIns="0" bIns="0" rtlCol="0" anchor="t">
            <a:noAutofit/>
          </a:bodyPr>
          <a:lstStyle/>
          <a:p>
            <a:r>
              <a:rPr lang="en-GB">
                <a:cs typeface="Arial"/>
              </a:rPr>
              <a:t>Next steps</a:t>
            </a:r>
            <a:endParaRPr lang="en-GB"/>
          </a:p>
        </p:txBody>
      </p:sp>
    </p:spTree>
    <p:extLst>
      <p:ext uri="{BB962C8B-B14F-4D97-AF65-F5344CB8AC3E}">
        <p14:creationId xmlns:p14="http://schemas.microsoft.com/office/powerpoint/2010/main" val="34350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Next steps </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a:cs typeface="Arial"/>
            </a:endParaRPr>
          </a:p>
          <a:p>
            <a:pPr marL="342900" indent="-342900">
              <a:buChar char="•"/>
            </a:pPr>
            <a:r>
              <a:rPr lang="en-GB">
                <a:cs typeface="Arial"/>
              </a:rPr>
              <a:t>Team session to review feedback and move forward on the next iteration of the prototype</a:t>
            </a:r>
          </a:p>
          <a:p>
            <a:pPr marL="342900" indent="-342900">
              <a:buChar char="•"/>
            </a:pPr>
            <a:r>
              <a:rPr lang="en-GB">
                <a:cs typeface="Arial"/>
              </a:rPr>
              <a:t>Prototype testing with other 111/CAS settings</a:t>
            </a: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189454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CA1854-9C73-444A-B3F7-17946EC5C3F5}"/>
              </a:ext>
            </a:extLst>
          </p:cNvPr>
          <p:cNvSpPr>
            <a:spLocks noGrp="1"/>
          </p:cNvSpPr>
          <p:nvPr>
            <p:ph type="body" sz="quarter" idx="13"/>
          </p:nvPr>
        </p:nvSpPr>
        <p:spPr/>
        <p:txBody>
          <a:bodyPr vert="horz" lIns="0" tIns="0" rIns="0" bIns="0" rtlCol="0" anchor="t">
            <a:normAutofit/>
          </a:bodyPr>
          <a:lstStyle/>
          <a:p>
            <a:endParaRPr lang="en-GB">
              <a:cs typeface="Arial"/>
            </a:endParaRPr>
          </a:p>
        </p:txBody>
      </p:sp>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p:txBody>
          <a:bodyPr vert="horz" lIns="0" tIns="0" rIns="0" bIns="0" rtlCol="0" anchor="t">
            <a:noAutofit/>
          </a:bodyPr>
          <a:lstStyle/>
          <a:p>
            <a:r>
              <a:rPr lang="en-GB">
                <a:cs typeface="Arial"/>
              </a:rPr>
              <a:t>Purpose of visit</a:t>
            </a:r>
            <a:endParaRPr lang="en-GB"/>
          </a:p>
        </p:txBody>
      </p:sp>
    </p:spTree>
    <p:extLst>
      <p:ext uri="{BB962C8B-B14F-4D97-AF65-F5344CB8AC3E}">
        <p14:creationId xmlns:p14="http://schemas.microsoft.com/office/powerpoint/2010/main" val="273970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What was the purpose of our visit?</a:t>
            </a:r>
            <a:endParaRPr lang="en-US" b="0" spc="-40">
              <a:ea typeface="+mj-lt"/>
              <a:cs typeface="+mj-lt"/>
            </a:endParaRPr>
          </a:p>
          <a:p>
            <a:endParaRPr lang="en-GB" spc="-40">
              <a:cs typeface="Arial"/>
            </a:endParaRPr>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3475" y="1570436"/>
            <a:ext cx="10959265"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90000"/>
              </a:lnSpc>
              <a:spcBef>
                <a:spcPts val="1000"/>
              </a:spcBef>
              <a:spcAft>
                <a:spcPts val="0"/>
              </a:spcAft>
              <a:buFont typeface="Arial,Sans-Serif" panose="020B0604020202020204" pitchFamily="34" charset="0"/>
              <a:buChar char="•"/>
            </a:pPr>
            <a:r>
              <a:rPr lang="en-US">
                <a:ea typeface="+mn-lt"/>
                <a:cs typeface="+mn-lt"/>
              </a:rPr>
              <a:t>Observe 111 health advisors and 111 clinicians using clinical systems. With the key goal of understanding the entire workflow and actions being taken at each step.</a:t>
            </a:r>
            <a:endParaRPr lang="en-GB">
              <a:ea typeface="+mn-lt"/>
              <a:cs typeface="+mn-lt"/>
            </a:endParaRPr>
          </a:p>
          <a:p>
            <a:pPr marL="285750" indent="-285750">
              <a:lnSpc>
                <a:spcPct val="90000"/>
              </a:lnSpc>
              <a:spcBef>
                <a:spcPts val="1000"/>
              </a:spcBef>
              <a:spcAft>
                <a:spcPts val="0"/>
              </a:spcAft>
              <a:buFont typeface="Arial,Sans-Serif" panose="020B0604020202020204" pitchFamily="34" charset="0"/>
              <a:buChar char="•"/>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ea typeface="+mn-lt"/>
                <a:cs typeface="+mn-lt"/>
              </a:rPr>
              <a:t>Specifically observe the barriers and frustrations using current clinical systems in the context of patient encounter history and information flow. </a:t>
            </a:r>
            <a:endParaRPr lang="en-GB">
              <a:ea typeface="+mn-lt"/>
              <a:cs typeface="+mn-lt"/>
            </a:endParaRPr>
          </a:p>
          <a:p>
            <a:pPr marL="285750" indent="-285750">
              <a:lnSpc>
                <a:spcPct val="90000"/>
              </a:lnSpc>
              <a:spcBef>
                <a:spcPts val="1000"/>
              </a:spcBef>
              <a:spcAft>
                <a:spcPts val="0"/>
              </a:spcAft>
              <a:buFont typeface="Arial,Sans-Serif" panose="020B0604020202020204" pitchFamily="34" charset="0"/>
              <a:buChar char="•"/>
            </a:pPr>
            <a:endParaRPr lang="en-US">
              <a:ea typeface="+mn-lt"/>
              <a:cs typeface="+mn-lt"/>
            </a:endParaRPr>
          </a:p>
          <a:p>
            <a:pPr marL="285750" indent="-285750">
              <a:lnSpc>
                <a:spcPct val="90000"/>
              </a:lnSpc>
              <a:spcBef>
                <a:spcPts val="1000"/>
              </a:spcBef>
              <a:spcAft>
                <a:spcPts val="0"/>
              </a:spcAft>
              <a:buFont typeface="Arial,Sans-Serif" panose="020B0604020202020204" pitchFamily="34" charset="0"/>
              <a:buChar char="•"/>
            </a:pPr>
            <a:r>
              <a:rPr lang="en-US">
                <a:ea typeface="+mn-lt"/>
                <a:cs typeface="+mn-lt"/>
              </a:rPr>
              <a:t>Briefly speak to staff members to gain contact details / any feedback and then can follow up after the visit with remote interviews. </a:t>
            </a:r>
          </a:p>
          <a:p>
            <a:pPr marL="285750" indent="-285750">
              <a:lnSpc>
                <a:spcPct val="90000"/>
              </a:lnSpc>
              <a:spcBef>
                <a:spcPts val="1000"/>
              </a:spcBef>
              <a:spcAft>
                <a:spcPts val="0"/>
              </a:spcAft>
              <a:buFont typeface="Arial,Sans-Serif" panose="020B0604020202020204" pitchFamily="34" charset="0"/>
              <a:buChar char="•"/>
            </a:pPr>
            <a:endParaRPr lang="en-US">
              <a:cs typeface="Arial"/>
            </a:endParaRPr>
          </a:p>
          <a:p>
            <a:pPr>
              <a:lnSpc>
                <a:spcPct val="90000"/>
              </a:lnSpc>
              <a:spcBef>
                <a:spcPts val="1000"/>
              </a:spcBef>
              <a:spcAft>
                <a:spcPts val="0"/>
              </a:spcAft>
            </a:pPr>
            <a:r>
              <a:rPr lang="en-US">
                <a:cs typeface="Arial"/>
              </a:rPr>
              <a:t>This deck includes the research insights from observation and follow-up remote interviews.</a:t>
            </a: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299141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a:xfrm>
            <a:off x="612000" y="2520000"/>
            <a:ext cx="10034908" cy="963612"/>
          </a:xfrm>
        </p:spPr>
        <p:txBody>
          <a:bodyPr vert="horz" lIns="0" tIns="0" rIns="0" bIns="0" rtlCol="0" anchor="t">
            <a:noAutofit/>
          </a:bodyPr>
          <a:lstStyle/>
          <a:p>
            <a:r>
              <a:rPr lang="en-GB">
                <a:cs typeface="Arial"/>
              </a:rPr>
              <a:t>Planning for the visit</a:t>
            </a:r>
            <a:endParaRPr lang="en-GB"/>
          </a:p>
        </p:txBody>
      </p:sp>
      <p:sp>
        <p:nvSpPr>
          <p:cNvPr id="5" name="Text Placeholder 4">
            <a:extLst>
              <a:ext uri="{FF2B5EF4-FFF2-40B4-BE49-F238E27FC236}">
                <a16:creationId xmlns:a16="http://schemas.microsoft.com/office/drawing/2014/main" id="{978490C2-A4BA-46FA-AF39-E0E5C5B21C19}"/>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392154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Planning steps </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a:cs typeface="Arial"/>
              </a:rPr>
              <a:t>Initial research plan </a:t>
            </a:r>
            <a:endParaRPr lang="en-US"/>
          </a:p>
          <a:p>
            <a:pPr marL="457200" indent="-457200">
              <a:buAutoNum type="arabicPeriod"/>
            </a:pPr>
            <a:r>
              <a:rPr lang="en-GB">
                <a:cs typeface="Arial"/>
              </a:rPr>
              <a:t>Initial agreement from the site</a:t>
            </a:r>
          </a:p>
          <a:p>
            <a:pPr marL="457200" indent="-457200">
              <a:buAutoNum type="arabicPeriod"/>
            </a:pPr>
            <a:r>
              <a:rPr lang="en-GB">
                <a:ea typeface="+mn-lt"/>
                <a:cs typeface="+mn-lt"/>
              </a:rPr>
              <a:t>Health &amp; safety assessment review </a:t>
            </a:r>
            <a:endParaRPr lang="en-GB">
              <a:cs typeface="Arial"/>
            </a:endParaRPr>
          </a:p>
          <a:p>
            <a:pPr marL="457200" indent="-457200">
              <a:buAutoNum type="arabicPeriod"/>
            </a:pPr>
            <a:r>
              <a:rPr lang="en-GB">
                <a:cs typeface="Arial"/>
              </a:rPr>
              <a:t>NHS Digital lead user researcher discussion and approval </a:t>
            </a:r>
          </a:p>
          <a:p>
            <a:pPr marL="457200" indent="-457200">
              <a:buAutoNum type="arabicPeriod"/>
            </a:pPr>
            <a:r>
              <a:rPr lang="en-GB">
                <a:cs typeface="Arial"/>
              </a:rPr>
              <a:t>Detailed research plan and logistics</a:t>
            </a:r>
          </a:p>
          <a:p>
            <a:pPr marL="457200" indent="-457200">
              <a:buAutoNum type="arabicPeriod"/>
            </a:pPr>
            <a:r>
              <a:rPr lang="en-GB">
                <a:cs typeface="Arial"/>
              </a:rPr>
              <a:t>Details confirmation with the site </a:t>
            </a:r>
            <a:endParaRPr lang="en-GB"/>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422617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Research plan</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cs typeface="Arial"/>
              </a:rPr>
              <a:t>Apart from the usual elements, the research plan should include a justification on why an in-person visit is required. </a:t>
            </a:r>
            <a:endParaRPr lang="en-US"/>
          </a:p>
          <a:p>
            <a:endParaRPr lang="en-GB">
              <a:cs typeface="Arial"/>
            </a:endParaRPr>
          </a:p>
          <a:p>
            <a:r>
              <a:rPr lang="en-GB">
                <a:cs typeface="Arial"/>
              </a:rPr>
              <a:t>The research plan should focus on what processes or behaviours the researchers want to observe and what project objectives this will help to achieve.</a:t>
            </a:r>
          </a:p>
          <a:p>
            <a:endParaRPr lang="en-GB">
              <a:cs typeface="Arial"/>
            </a:endParaRPr>
          </a:p>
          <a:p>
            <a:r>
              <a:rPr lang="en-GB">
                <a:cs typeface="Arial"/>
                <a:hlinkClick r:id="rId3"/>
              </a:rPr>
              <a:t>Example research plan</a:t>
            </a:r>
          </a:p>
          <a:p>
            <a:endParaRPr lang="en-GB">
              <a:cs typeface="Arial"/>
            </a:endParaRPr>
          </a:p>
          <a:p>
            <a:r>
              <a:rPr lang="en-GB">
                <a:ea typeface="+mn-lt"/>
                <a:cs typeface="+mn-lt"/>
              </a:rPr>
              <a:t>Consideration: demand for 111 services remains high, potentially consider visiting on a quieter day.</a:t>
            </a:r>
          </a:p>
          <a:p>
            <a:endParaRPr lang="en-GB">
              <a:cs typeface="Arial"/>
            </a:endParaRPr>
          </a:p>
          <a:p>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12873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A31F2-9CBC-4F48-BBC1-DF4E729B823B}"/>
              </a:ext>
            </a:extLst>
          </p:cNvPr>
          <p:cNvSpPr txBox="1"/>
          <p:nvPr/>
        </p:nvSpPr>
        <p:spPr>
          <a:xfrm>
            <a:off x="8404412" y="2164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4" name="TextBox 3">
            <a:extLst>
              <a:ext uri="{FF2B5EF4-FFF2-40B4-BE49-F238E27FC236}">
                <a16:creationId xmlns:a16="http://schemas.microsoft.com/office/drawing/2014/main" id="{A5FC40B3-3E7B-E449-B885-62D8A9858E83}"/>
              </a:ext>
            </a:extLst>
          </p:cNvPr>
          <p:cNvSpPr txBox="1"/>
          <p:nvPr/>
        </p:nvSpPr>
        <p:spPr>
          <a:xfrm>
            <a:off x="9547412" y="3307976"/>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404154" cy="865186"/>
          </a:xfrm>
        </p:spPr>
        <p:txBody>
          <a:bodyPr>
            <a:normAutofit/>
          </a:bodyPr>
          <a:lstStyle/>
          <a:p>
            <a:r>
              <a:rPr lang="en-GB" spc="-40">
                <a:ea typeface="+mj-lt"/>
                <a:cs typeface="+mj-lt"/>
              </a:rPr>
              <a:t>Risk assessment </a:t>
            </a:r>
            <a:endParaRPr lang="en-US"/>
          </a:p>
        </p:txBody>
      </p:sp>
      <p:sp>
        <p:nvSpPr>
          <p:cNvPr id="6" name="Content Placeholder 1">
            <a:extLst>
              <a:ext uri="{FF2B5EF4-FFF2-40B4-BE49-F238E27FC236}">
                <a16:creationId xmlns:a16="http://schemas.microsoft.com/office/drawing/2014/main" id="{88363845-8548-499C-B966-05F2DED41000}"/>
              </a:ext>
            </a:extLst>
          </p:cNvPr>
          <p:cNvSpPr>
            <a:spLocks noGrp="1"/>
          </p:cNvSpPr>
          <p:nvPr/>
        </p:nvSpPr>
        <p:spPr>
          <a:xfrm>
            <a:off x="439878" y="1570436"/>
            <a:ext cx="10389367" cy="4140728"/>
          </a:xfrm>
          <a:prstGeom prst="rect">
            <a:avLst/>
          </a:prstGeom>
        </p:spPr>
        <p:txBody>
          <a:bodyPr vert="horz" lIns="0" tIns="0" rIns="0" bIns="0" rtlCol="0" anchor="t">
            <a:normAutofit lnSpcReduction="10000"/>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2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1"/>
              </a:buClr>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cs typeface="Arial"/>
              </a:rPr>
              <a:t>Risk assessment needs to be completed ahead of the visit and reviewed by the health &amp; safety advisor, who can advise on any mitigation actions.</a:t>
            </a:r>
          </a:p>
          <a:p>
            <a:endParaRPr lang="en-GB">
              <a:cs typeface="Arial"/>
            </a:endParaRPr>
          </a:p>
          <a:p>
            <a:r>
              <a:rPr lang="en-GB">
                <a:cs typeface="Arial"/>
              </a:rPr>
              <a:t>The assessment needs to cover travel, fire and COVID transmission risks, both to the NHS Digital staff and site employees. The assessment should reflect the site's COVID policies, for example how many dosages of COVID vaccine the user researchers and observers </a:t>
            </a:r>
          </a:p>
          <a:p>
            <a:endParaRPr lang="en-GB">
              <a:cs typeface="Arial"/>
            </a:endParaRPr>
          </a:p>
          <a:p>
            <a:r>
              <a:rPr lang="en-GB">
                <a:cs typeface="Arial"/>
                <a:hlinkClick r:id="rId3"/>
              </a:rPr>
              <a:t>Example risk assessment</a:t>
            </a:r>
            <a:r>
              <a:rPr lang="en-GB">
                <a:cs typeface="Arial"/>
              </a:rPr>
              <a:t> </a:t>
            </a:r>
          </a:p>
          <a:p>
            <a:endParaRPr lang="en-GB">
              <a:cs typeface="Arial"/>
            </a:endParaRPr>
          </a:p>
          <a:p>
            <a:r>
              <a:rPr lang="en-GB">
                <a:cs typeface="Arial"/>
              </a:rPr>
              <a:t>Contact person: </a:t>
            </a:r>
            <a:r>
              <a:rPr lang="en-GB">
                <a:ea typeface="+mn-lt"/>
                <a:cs typeface="+mn-lt"/>
                <a:hlinkClick r:id="rId4"/>
              </a:rPr>
              <a:t>louise.boothroyd1@nhs.net</a:t>
            </a:r>
            <a:r>
              <a:rPr lang="en-GB">
                <a:ea typeface="+mn-lt"/>
                <a:cs typeface="+mn-lt"/>
              </a:rPr>
              <a:t> </a:t>
            </a: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a:p>
            <a:pPr marL="342900" indent="-342900">
              <a:buChar char="•"/>
            </a:pPr>
            <a:endParaRPr lang="en-GB">
              <a:cs typeface="Arial"/>
            </a:endParaRPr>
          </a:p>
        </p:txBody>
      </p:sp>
    </p:spTree>
    <p:extLst>
      <p:ext uri="{BB962C8B-B14F-4D97-AF65-F5344CB8AC3E}">
        <p14:creationId xmlns:p14="http://schemas.microsoft.com/office/powerpoint/2010/main" val="404668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ECA68B-3352-44BF-A84D-72B99CC27ED6}"/>
              </a:ext>
            </a:extLst>
          </p:cNvPr>
          <p:cNvSpPr>
            <a:spLocks noGrp="1"/>
          </p:cNvSpPr>
          <p:nvPr>
            <p:ph type="body" sz="quarter" idx="14"/>
          </p:nvPr>
        </p:nvSpPr>
        <p:spPr>
          <a:xfrm>
            <a:off x="612000" y="2520000"/>
            <a:ext cx="10374116" cy="963612"/>
          </a:xfrm>
        </p:spPr>
        <p:txBody>
          <a:bodyPr vert="horz" lIns="0" tIns="0" rIns="0" bIns="0" rtlCol="0" anchor="t">
            <a:noAutofit/>
          </a:bodyPr>
          <a:lstStyle/>
          <a:p>
            <a:r>
              <a:rPr lang="en-GB">
                <a:cs typeface="Arial"/>
              </a:rPr>
              <a:t>After the visit</a:t>
            </a:r>
            <a:endParaRPr lang="en-US"/>
          </a:p>
        </p:txBody>
      </p:sp>
      <p:sp>
        <p:nvSpPr>
          <p:cNvPr id="5" name="Text Placeholder 4">
            <a:extLst>
              <a:ext uri="{FF2B5EF4-FFF2-40B4-BE49-F238E27FC236}">
                <a16:creationId xmlns:a16="http://schemas.microsoft.com/office/drawing/2014/main" id="{4F86122A-5C9F-4C31-B763-E3197B01B19E}"/>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90523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HSD-Refresh-Theme-NOV1120B">
  <a:themeElements>
    <a:clrScheme name="NHSD-REFRESH-NOV1120A">
      <a:dk1>
        <a:srgbClr val="FFFFFF"/>
      </a:dk1>
      <a:lt1>
        <a:srgbClr val="231F20"/>
      </a:lt1>
      <a:dk2>
        <a:srgbClr val="0072CE"/>
      </a:dk2>
      <a:lt2>
        <a:srgbClr val="E8EDEE"/>
      </a:lt2>
      <a:accent1>
        <a:srgbClr val="005EB8"/>
      </a:accent1>
      <a:accent2>
        <a:srgbClr val="919EA8"/>
      </a:accent2>
      <a:accent3>
        <a:srgbClr val="DDE1E4"/>
      </a:accent3>
      <a:accent4>
        <a:srgbClr val="003087"/>
      </a:accent4>
      <a:accent5>
        <a:srgbClr val="99C7EB"/>
      </a:accent5>
      <a:accent6>
        <a:srgbClr val="425563"/>
      </a:accent6>
      <a:hlink>
        <a:srgbClr val="005EB8"/>
      </a:hlink>
      <a:folHlink>
        <a:srgbClr val="0030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D-PPT-Template-Refresh_MAR2021" id="{A46CC0DB-7AF5-4FA4-A8F9-B1CA1A6CCEFB}" vid="{07C84A4B-AC62-467F-A2A3-6A95FE36F3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0EBC30561EBF04D8396936F649A4B7E" ma:contentTypeVersion="13" ma:contentTypeDescription="Create a new document." ma:contentTypeScope="" ma:versionID="bac87d84f029c45e260ba4f695714090">
  <xsd:schema xmlns:xsd="http://www.w3.org/2001/XMLSchema" xmlns:xs="http://www.w3.org/2001/XMLSchema" xmlns:p="http://schemas.microsoft.com/office/2006/metadata/properties" xmlns:ns2="c3790874-7787-4015-9ae5-228346017777" xmlns:ns3="3e6559a4-8176-4338-82e8-179fe213ff85" targetNamespace="http://schemas.microsoft.com/office/2006/metadata/properties" ma:root="true" ma:fieldsID="623d84bf4784f02355f8bdc6ec9fdbd3" ns2:_="" ns3:_="">
    <xsd:import namespace="c3790874-7787-4015-9ae5-228346017777"/>
    <xsd:import namespace="3e6559a4-8176-4338-82e8-179fe213ff8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790874-7787-4015-9ae5-2283460177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6559a4-8176-4338-82e8-179fe213ff8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3e6559a4-8176-4338-82e8-179fe213ff85">
      <UserInfo>
        <DisplayName>Alicja Glowicka</DisplayName>
        <AccountId>183</AccountId>
        <AccountType/>
      </UserInfo>
    </SharedWithUsers>
  </documentManagement>
</p:properties>
</file>

<file path=customXml/itemProps1.xml><?xml version="1.0" encoding="utf-8"?>
<ds:datastoreItem xmlns:ds="http://schemas.openxmlformats.org/officeDocument/2006/customXml" ds:itemID="{C3C22E15-EE6E-4817-BAAA-48062B073818}">
  <ds:schemaRefs>
    <ds:schemaRef ds:uri="http://schemas.microsoft.com/sharepoint/v3/contenttype/forms"/>
  </ds:schemaRefs>
</ds:datastoreItem>
</file>

<file path=customXml/itemProps2.xml><?xml version="1.0" encoding="utf-8"?>
<ds:datastoreItem xmlns:ds="http://schemas.openxmlformats.org/officeDocument/2006/customXml" ds:itemID="{096944E9-7EA8-4F2B-98CB-D4755EAB1457}">
  <ds:schemaRefs>
    <ds:schemaRef ds:uri="3e6559a4-8176-4338-82e8-179fe213ff85"/>
    <ds:schemaRef ds:uri="c3790874-7787-4015-9ae5-2283460177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D52AC7A-CBDD-492F-9528-5F4447E13AC0}">
  <ds:schemaRefs>
    <ds:schemaRef ds:uri="3e6559a4-8176-4338-82e8-179fe213ff8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21</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NHSD-Refresh-Theme-NOV1120B</vt:lpstr>
      <vt:lpstr>PowerPoint Presentation</vt:lpstr>
      <vt:lpstr>What is DHU? </vt:lpstr>
      <vt:lpstr>PowerPoint Presentation</vt:lpstr>
      <vt:lpstr>What was the purpose of our visit? </vt:lpstr>
      <vt:lpstr>PowerPoint Presentation</vt:lpstr>
      <vt:lpstr>Planning steps </vt:lpstr>
      <vt:lpstr>Research plan</vt:lpstr>
      <vt:lpstr>Risk assessment </vt:lpstr>
      <vt:lpstr>PowerPoint Presentation</vt:lpstr>
      <vt:lpstr>Follow-up (17.2.22)</vt:lpstr>
      <vt:lpstr>PowerPoint Presentation</vt:lpstr>
      <vt:lpstr>Systems and set-up</vt:lpstr>
      <vt:lpstr>Systems and set-up</vt:lpstr>
      <vt:lpstr>Workflow and Pathways</vt:lpstr>
      <vt:lpstr>Workflow and Pathways</vt:lpstr>
      <vt:lpstr>Flags and their usage</vt:lpstr>
      <vt:lpstr>Repeat Caller Service (RCS)</vt:lpstr>
      <vt:lpstr>Frequent callers</vt:lpstr>
      <vt:lpstr>Accessing patient information – Health advisors</vt:lpstr>
      <vt:lpstr>Accessing patient information – 111 clinicians</vt:lpstr>
      <vt:lpstr>Accessing patient information – Special notes </vt:lpstr>
      <vt:lpstr>Frustrations</vt:lpstr>
      <vt:lpstr>Work-arounds</vt:lpstr>
      <vt:lpstr>PowerPoint Presentation</vt:lpstr>
      <vt:lpstr>Overdose of medication </vt:lpstr>
      <vt:lpstr>Repeat prescription – not registered with a GP</vt:lpstr>
      <vt:lpstr>PowerPoint Presentation</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2022-02-23T09:39:58Z</dcterms:created>
  <dcterms:modified xsi:type="dcterms:W3CDTF">2022-05-27T11:34:54Z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0x010100C0EBC30561EBF04D8396936F649A4B7E</vt:lpwstr>
  </property>
</Properties>
</file>