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7" r:id="rId5"/>
    <p:sldId id="259" r:id="rId6"/>
    <p:sldId id="268" r:id="rId7"/>
    <p:sldId id="269" r:id="rId8"/>
    <p:sldId id="260" r:id="rId9"/>
    <p:sldId id="270" r:id="rId10"/>
    <p:sldId id="261" r:id="rId11"/>
    <p:sldId id="271" r:id="rId12"/>
    <p:sldId id="262" r:id="rId13"/>
    <p:sldId id="272" r:id="rId14"/>
    <p:sldId id="263" r:id="rId15"/>
    <p:sldId id="273" r:id="rId16"/>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B4C71EC6-210F-42DE-9C53-41977AD35B3D}" type="datetimeFigureOut">
              <a:rPr lang="ru-RU" smtClean="0"/>
              <a:t>27.05.2025</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27.05.2025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Объект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27.05.2025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Объект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Объект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27.05.2025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4C71EC6-210F-42DE-9C53-41977AD35B3D}" type="datetimeFigureOut">
              <a:rPr lang="ru-RU" smtClean="0"/>
              <a:t>27.05.2025</a:t>
            </a:fld>
            <a:endParaRPr lang="ru-RU"/>
          </a:p>
        </p:txBody>
      </p:sp>
      <p:sp>
        <p:nvSpPr>
          <p:cNvPr id="8" name="Номер слайда 7"/>
          <p:cNvSpPr>
            <a:spLocks noGrp="1"/>
          </p:cNvSpPr>
          <p:nvPr>
            <p:ph type="sldNum" sz="quarter" idx="11"/>
          </p:nvPr>
        </p:nvSpPr>
        <p:spPr/>
        <p:txBody>
          <a:bodyPr/>
          <a:lstStyle/>
          <a:p>
            <a:fld id="{B19B0651-EE4F-4900-A07F-96A6BFA9D0F0}"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27.05.2025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Объект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B4C71EC6-210F-42DE-9C53-41977AD35B3D}" type="datetimeFigureOut">
              <a:rPr lang="ru-RU" smtClean="0"/>
              <a:t>27.05.2025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B4C71EC6-210F-42DE-9C53-41977AD35B3D}" type="datetimeFigureOut">
              <a:rPr lang="ru-RU" smtClean="0"/>
              <a:t>27.05.2025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4C71EC6-210F-42DE-9C53-41977AD35B3D}" type="datetimeFigureOut">
              <a:rPr lang="ru-RU" smtClean="0"/>
              <a:t>27.05.2025</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19B0651-EE4F-4900-A07F-96A6BFA9D0F0}"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Сайт кулинарная книга</a:t>
            </a:r>
            <a:endParaRPr lang="ru-RU" dirty="0"/>
          </a:p>
        </p:txBody>
      </p:sp>
      <p:sp>
        <p:nvSpPr>
          <p:cNvPr id="3" name="Подзаголовок 2"/>
          <p:cNvSpPr>
            <a:spLocks noGrp="1"/>
          </p:cNvSpPr>
          <p:nvPr>
            <p:ph type="subTitle" idx="1"/>
          </p:nvPr>
        </p:nvSpPr>
        <p:spPr/>
        <p:txBody>
          <a:bodyPr/>
          <a:lstStyle/>
          <a:p>
            <a:r>
              <a:rPr lang="ru-RU" dirty="0" smtClean="0"/>
              <a:t>Выполнил: Соколов Егор</a:t>
            </a:r>
          </a:p>
          <a:p>
            <a:r>
              <a:rPr lang="ru-RU" dirty="0" smtClean="0"/>
              <a:t>Группа:ИСП-223т</a:t>
            </a:r>
            <a:endParaRPr lang="ru-RU" dirty="0"/>
          </a:p>
        </p:txBody>
      </p:sp>
    </p:spTree>
    <p:extLst>
      <p:ext uri="{BB962C8B-B14F-4D97-AF65-F5344CB8AC3E}">
        <p14:creationId xmlns:p14="http://schemas.microsoft.com/office/powerpoint/2010/main" val="24616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Записки кулинара: Основные блюда</a:t>
            </a:r>
          </a:p>
        </p:txBody>
      </p:sp>
      <p:sp>
        <p:nvSpPr>
          <p:cNvPr id="3" name="Объект 2"/>
          <p:cNvSpPr>
            <a:spLocks noGrp="1"/>
          </p:cNvSpPr>
          <p:nvPr>
            <p:ph idx="1"/>
          </p:nvPr>
        </p:nvSpPr>
        <p:spPr/>
        <p:txBody>
          <a:bodyPr>
            <a:normAutofit fontScale="62500" lnSpcReduction="20000"/>
          </a:bodyPr>
          <a:lstStyle/>
          <a:p>
            <a:r>
              <a:rPr lang="ru-RU" b="1" dirty="0"/>
              <a:t>Основные элементы страницы "Основные блюда":</a:t>
            </a:r>
            <a:endParaRPr lang="ru-RU" dirty="0"/>
          </a:p>
          <a:p>
            <a:r>
              <a:rPr lang="ru-RU" b="1" dirty="0"/>
              <a:t>Навигационное меню</a:t>
            </a:r>
            <a:r>
              <a:rPr lang="ru-RU" dirty="0"/>
              <a:t>: В верхней части страницы расположено удобное меню, которое позволяет быстро переходить к различным категориям рецептов: "Главная", "Супы", "Закуски" и "Экзотика". Это помогает пользователям легко ориентироваться на сайте и находить нужные рецепты.</a:t>
            </a:r>
          </a:p>
          <a:p>
            <a:r>
              <a:rPr lang="ru-RU" b="1" dirty="0"/>
              <a:t>Заголовок страницы</a:t>
            </a:r>
            <a:r>
              <a:rPr lang="ru-RU" dirty="0"/>
              <a:t>: Страница начинается с заголовка "Основные блюда", который сразу дает понять, какие блюда представлены на этой странице.</a:t>
            </a:r>
          </a:p>
          <a:p>
            <a:r>
              <a:rPr lang="ru-RU" b="1" dirty="0"/>
              <a:t>Карточки рецептов</a:t>
            </a:r>
            <a:r>
              <a:rPr lang="ru-RU" dirty="0"/>
              <a:t>: Каждый рецепт представлен в виде удобной карточки, которая включает в себя:</a:t>
            </a:r>
          </a:p>
          <a:p>
            <a:pPr lvl="1"/>
            <a:r>
              <a:rPr lang="ru-RU" b="1" dirty="0"/>
              <a:t>Название рецепта</a:t>
            </a:r>
            <a:r>
              <a:rPr lang="ru-RU" dirty="0"/>
              <a:t>: Например, "Гречка с грибами", "Картофельное пюре", "Макароны по-флотски" и другие.</a:t>
            </a:r>
          </a:p>
          <a:p>
            <a:pPr lvl="1"/>
            <a:r>
              <a:rPr lang="ru-RU" b="1" dirty="0"/>
              <a:t>Ингредиенты</a:t>
            </a:r>
            <a:r>
              <a:rPr lang="ru-RU" dirty="0"/>
              <a:t>: Подробный список ингредиентов, необходимых для приготовления блюда.</a:t>
            </a:r>
          </a:p>
          <a:p>
            <a:pPr lvl="1"/>
            <a:r>
              <a:rPr lang="ru-RU" b="1" dirty="0"/>
              <a:t>Способ приготовления</a:t>
            </a:r>
            <a:r>
              <a:rPr lang="ru-RU" dirty="0"/>
              <a:t>: Пошаговые инструкции, которые помогут вам легко и быстро приготовить основное блюдо.</a:t>
            </a:r>
          </a:p>
          <a:p>
            <a:endParaRPr lang="ru-RU" dirty="0"/>
          </a:p>
        </p:txBody>
      </p:sp>
    </p:spTree>
    <p:extLst>
      <p:ext uri="{BB962C8B-B14F-4D97-AF65-F5344CB8AC3E}">
        <p14:creationId xmlns:p14="http://schemas.microsoft.com/office/powerpoint/2010/main" val="83875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Записки кулинара: </a:t>
            </a:r>
            <a:r>
              <a:rPr lang="ru-RU" dirty="0" smtClean="0"/>
              <a:t>Закуски</a:t>
            </a:r>
            <a:endParaRPr lang="ru-RU" dirty="0"/>
          </a:p>
        </p:txBody>
      </p:sp>
      <p:sp>
        <p:nvSpPr>
          <p:cNvPr id="3" name="Объект 2"/>
          <p:cNvSpPr>
            <a:spLocks noGrp="1"/>
          </p:cNvSpPr>
          <p:nvPr>
            <p:ph sz="half" idx="1"/>
          </p:nvPr>
        </p:nvSpPr>
        <p:spPr/>
        <p:txBody>
          <a:bodyPr>
            <a:normAutofit fontScale="77500" lnSpcReduction="20000"/>
          </a:bodyPr>
          <a:lstStyle/>
          <a:p>
            <a:r>
              <a:rPr lang="ru-RU" dirty="0"/>
              <a:t>На странице "Закуски" нашего сайта "Кулинарная книга" представлены разнообразные рецепты легких блюд и снеков, которые идеально подойдут для перекуса или праздничного стола. Мы собрали для вас лучшие рецепты закусок, чтобы вы могли наслаждаться вкусными и оригинальными блюдами, которые дополнят любой прием пищи.</a:t>
            </a:r>
            <a:endParaRPr lang="ru-RU" dirty="0"/>
          </a:p>
        </p:txBody>
      </p:sp>
      <p:pic>
        <p:nvPicPr>
          <p:cNvPr id="512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32416" y="1600200"/>
            <a:ext cx="292716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072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Записки кулинара: Закуски</a:t>
            </a:r>
          </a:p>
        </p:txBody>
      </p:sp>
      <p:sp>
        <p:nvSpPr>
          <p:cNvPr id="3" name="Объект 2"/>
          <p:cNvSpPr>
            <a:spLocks noGrp="1"/>
          </p:cNvSpPr>
          <p:nvPr>
            <p:ph idx="1"/>
          </p:nvPr>
        </p:nvSpPr>
        <p:spPr/>
        <p:txBody>
          <a:bodyPr>
            <a:normAutofit fontScale="62500" lnSpcReduction="20000"/>
          </a:bodyPr>
          <a:lstStyle/>
          <a:p>
            <a:r>
              <a:rPr lang="ru-RU" b="1" dirty="0"/>
              <a:t>Основные элементы страницы "Закуски":</a:t>
            </a:r>
            <a:endParaRPr lang="ru-RU" dirty="0"/>
          </a:p>
          <a:p>
            <a:r>
              <a:rPr lang="ru-RU" b="1" dirty="0"/>
              <a:t>Навигационное меню</a:t>
            </a:r>
            <a:r>
              <a:rPr lang="ru-RU" dirty="0"/>
              <a:t>: В верхней части страницы расположено удобное меню, которое позволяет быстро переходить к различным категориям рецептов: "Главная", "Супы", "Основные блюда" и "Экзотика". Это помогает пользователям легко ориентироваться на сайте и находить нужные рецепты.</a:t>
            </a:r>
          </a:p>
          <a:p>
            <a:r>
              <a:rPr lang="ru-RU" b="1" dirty="0"/>
              <a:t>Заголовок страницы</a:t>
            </a:r>
            <a:r>
              <a:rPr lang="ru-RU" dirty="0"/>
              <a:t>: Страница начинается с заголовка "Рецепты закусок", который сразу дает понять, какие блюда представлены на этой странице.</a:t>
            </a:r>
          </a:p>
          <a:p>
            <a:r>
              <a:rPr lang="ru-RU" b="1" dirty="0"/>
              <a:t>Карточки рецептов</a:t>
            </a:r>
            <a:r>
              <a:rPr lang="ru-RU" dirty="0"/>
              <a:t>: Каждый рецепт представлен в виде удобной карточки, которая включает в себя:</a:t>
            </a:r>
          </a:p>
          <a:p>
            <a:pPr lvl="1"/>
            <a:r>
              <a:rPr lang="ru-RU" b="1" dirty="0"/>
              <a:t>Название рецепта</a:t>
            </a:r>
            <a:r>
              <a:rPr lang="ru-RU" dirty="0"/>
              <a:t>: Например, "</a:t>
            </a:r>
            <a:r>
              <a:rPr lang="ru-RU" dirty="0" err="1"/>
              <a:t>Брускетта</a:t>
            </a:r>
            <a:r>
              <a:rPr lang="ru-RU" dirty="0"/>
              <a:t> с томатами", "Канапе с лососем", "Овощные чипсы" и другие.</a:t>
            </a:r>
          </a:p>
          <a:p>
            <a:pPr lvl="1"/>
            <a:r>
              <a:rPr lang="ru-RU" b="1" dirty="0"/>
              <a:t>Ингредиенты</a:t>
            </a:r>
            <a:r>
              <a:rPr lang="ru-RU" dirty="0"/>
              <a:t>: Подробный список ингредиентов, необходимых для приготовления блюда.</a:t>
            </a:r>
          </a:p>
          <a:p>
            <a:pPr lvl="1"/>
            <a:r>
              <a:rPr lang="ru-RU" b="1" dirty="0"/>
              <a:t>Способ приготовления</a:t>
            </a:r>
            <a:r>
              <a:rPr lang="ru-RU" dirty="0"/>
              <a:t>: Пошаговые инструкции, которые помогут вам легко и быстро приготовить закуску.</a:t>
            </a:r>
          </a:p>
          <a:p>
            <a:endParaRPr lang="ru-RU" dirty="0"/>
          </a:p>
        </p:txBody>
      </p:sp>
    </p:spTree>
    <p:extLst>
      <p:ext uri="{BB962C8B-B14F-4D97-AF65-F5344CB8AC3E}">
        <p14:creationId xmlns:p14="http://schemas.microsoft.com/office/powerpoint/2010/main" val="1608076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Записки кулинара: </a:t>
            </a:r>
            <a:r>
              <a:rPr lang="ru-RU" dirty="0" smtClean="0"/>
              <a:t>Экзотика</a:t>
            </a:r>
            <a:endParaRPr lang="ru-RU" dirty="0"/>
          </a:p>
        </p:txBody>
      </p:sp>
      <p:sp>
        <p:nvSpPr>
          <p:cNvPr id="3" name="Объект 2"/>
          <p:cNvSpPr>
            <a:spLocks noGrp="1"/>
          </p:cNvSpPr>
          <p:nvPr>
            <p:ph sz="half" idx="1"/>
          </p:nvPr>
        </p:nvSpPr>
        <p:spPr/>
        <p:txBody>
          <a:bodyPr>
            <a:normAutofit fontScale="77500" lnSpcReduction="20000"/>
          </a:bodyPr>
          <a:lstStyle/>
          <a:p>
            <a:r>
              <a:rPr lang="ru-RU" dirty="0"/>
              <a:t>На странице "Экзотические рецепты" нашего сайта "Кулинарная книга" вы найдете уникальные и необычные рецепты, которые позволят вам путешествовать по миру вкусов, не выходя из дома. Эти рецепты идеально подойдут для тех, кто любит экспериментировать на кухне и открывать для себя новые гастрономические горизонты.</a:t>
            </a:r>
            <a:endParaRPr lang="ru-RU" dirty="0"/>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39754" y="1600200"/>
            <a:ext cx="311249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177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Записки кулинара: Экзотика</a:t>
            </a:r>
          </a:p>
        </p:txBody>
      </p:sp>
      <p:sp>
        <p:nvSpPr>
          <p:cNvPr id="3" name="Объект 2"/>
          <p:cNvSpPr>
            <a:spLocks noGrp="1"/>
          </p:cNvSpPr>
          <p:nvPr>
            <p:ph idx="1"/>
          </p:nvPr>
        </p:nvSpPr>
        <p:spPr/>
        <p:txBody>
          <a:bodyPr>
            <a:normAutofit fontScale="85000" lnSpcReduction="20000"/>
          </a:bodyPr>
          <a:lstStyle/>
          <a:p>
            <a:r>
              <a:rPr lang="ru-RU" b="1" dirty="0"/>
              <a:t>Заголовок страницы</a:t>
            </a:r>
            <a:r>
              <a:rPr lang="ru-RU" dirty="0"/>
              <a:t>: Страница начинается с заголовка "Экзотические рецепты", который сразу дает понять, какие блюда представлены на этой странице.</a:t>
            </a:r>
          </a:p>
          <a:p>
            <a:r>
              <a:rPr lang="ru-RU" b="1" dirty="0"/>
              <a:t>Карточки рецептов</a:t>
            </a:r>
            <a:r>
              <a:rPr lang="ru-RU" dirty="0"/>
              <a:t>: Каждый рецепт представлен в виде удобной карточки, которая включает в себя:</a:t>
            </a:r>
          </a:p>
          <a:p>
            <a:pPr lvl="1"/>
            <a:r>
              <a:rPr lang="ru-RU" b="1" dirty="0"/>
              <a:t>Название рецепта</a:t>
            </a:r>
            <a:r>
              <a:rPr lang="ru-RU" dirty="0"/>
              <a:t>: Например, "Суп том ям", "Суши", "Паэлья" и другие.</a:t>
            </a:r>
          </a:p>
          <a:p>
            <a:pPr lvl="1"/>
            <a:r>
              <a:rPr lang="ru-RU" b="1" dirty="0"/>
              <a:t>Ингредиенты</a:t>
            </a:r>
            <a:r>
              <a:rPr lang="ru-RU" dirty="0"/>
              <a:t>: Подробный список ингредиентов, необходимых для приготовления блюда.</a:t>
            </a:r>
          </a:p>
          <a:p>
            <a:pPr lvl="1"/>
            <a:r>
              <a:rPr lang="ru-RU" b="1" dirty="0"/>
              <a:t>Способ приготовления</a:t>
            </a:r>
            <a:r>
              <a:rPr lang="ru-RU" dirty="0"/>
              <a:t>: Пошаговые инструкции, которые помогут вам легко и быстро приготовить экзотическое блюдо.</a:t>
            </a:r>
          </a:p>
          <a:p>
            <a:pPr marL="36576" indent="0">
              <a:buNone/>
            </a:pPr>
            <a:endParaRPr lang="ru-RU" dirty="0"/>
          </a:p>
        </p:txBody>
      </p:sp>
    </p:spTree>
    <p:extLst>
      <p:ext uri="{BB962C8B-B14F-4D97-AF65-F5344CB8AC3E}">
        <p14:creationId xmlns:p14="http://schemas.microsoft.com/office/powerpoint/2010/main" val="212993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230462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Записки кулинара</a:t>
            </a:r>
            <a:endParaRPr lang="ru-RU" dirty="0"/>
          </a:p>
        </p:txBody>
      </p:sp>
      <p:sp>
        <p:nvSpPr>
          <p:cNvPr id="3" name="Объект 2"/>
          <p:cNvSpPr>
            <a:spLocks noGrp="1"/>
          </p:cNvSpPr>
          <p:nvPr>
            <p:ph idx="1"/>
          </p:nvPr>
        </p:nvSpPr>
        <p:spPr/>
        <p:txBody>
          <a:bodyPr>
            <a:normAutofit fontScale="77500" lnSpcReduction="20000"/>
          </a:bodyPr>
          <a:lstStyle/>
          <a:p>
            <a:r>
              <a:rPr lang="ru-RU" b="1" dirty="0"/>
              <a:t>Кулинарный сайт "Вкусные Рецепты"</a:t>
            </a:r>
            <a:endParaRPr lang="ru-RU" dirty="0"/>
          </a:p>
          <a:p>
            <a:pPr lvl="1"/>
            <a:r>
              <a:rPr lang="ru-RU" dirty="0"/>
              <a:t>Наш сайт </a:t>
            </a:r>
            <a:r>
              <a:rPr lang="ru-RU" dirty="0" smtClean="0"/>
              <a:t>«Записки кулинара" </a:t>
            </a:r>
            <a:r>
              <a:rPr lang="ru-RU" dirty="0"/>
              <a:t>— это уютный уголок для всех, кто любит готовить и открывать для себя новые блюда. Мы собрали для вас лучшие рецепты, которые помогут вам создать вкусные и питательные блюда прямо у себя дома.</a:t>
            </a:r>
          </a:p>
          <a:p>
            <a:r>
              <a:rPr lang="ru-RU" b="1" dirty="0" smtClean="0"/>
              <a:t>Основные </a:t>
            </a:r>
            <a:r>
              <a:rPr lang="ru-RU" b="1" dirty="0"/>
              <a:t>особенности сайта:</a:t>
            </a:r>
            <a:endParaRPr lang="ru-RU" dirty="0"/>
          </a:p>
          <a:p>
            <a:pPr lvl="1"/>
            <a:r>
              <a:rPr lang="ru-RU" b="1" dirty="0"/>
              <a:t>Разнообразие рецептов</a:t>
            </a:r>
            <a:r>
              <a:rPr lang="ru-RU" dirty="0"/>
              <a:t>: На сайте представлены рецепты различных категорий — от супов и основных блюд до закусок и экзотических рецептов. Каждый найдет что-то по своему вкусу.</a:t>
            </a:r>
          </a:p>
          <a:p>
            <a:pPr lvl="1"/>
            <a:r>
              <a:rPr lang="ru-RU" b="1" dirty="0"/>
              <a:t>Простота и удобство</a:t>
            </a:r>
            <a:r>
              <a:rPr lang="ru-RU" dirty="0"/>
              <a:t>: Интуитивно понятный интерфейс позволяет легко находить и просматривать рецепты. Вы можете искать рецепты по названию или выбирать из предложенных категорий.</a:t>
            </a:r>
          </a:p>
          <a:p>
            <a:endParaRPr lang="ru-RU" dirty="0"/>
          </a:p>
        </p:txBody>
      </p:sp>
    </p:spTree>
    <p:extLst>
      <p:ext uri="{BB962C8B-B14F-4D97-AF65-F5344CB8AC3E}">
        <p14:creationId xmlns:p14="http://schemas.microsoft.com/office/powerpoint/2010/main" val="343556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Записки кулинара</a:t>
            </a:r>
            <a:endParaRPr lang="ru-RU" dirty="0"/>
          </a:p>
        </p:txBody>
      </p:sp>
      <p:sp>
        <p:nvSpPr>
          <p:cNvPr id="3" name="Объект 2"/>
          <p:cNvSpPr>
            <a:spLocks noGrp="1"/>
          </p:cNvSpPr>
          <p:nvPr>
            <p:ph idx="1"/>
          </p:nvPr>
        </p:nvSpPr>
        <p:spPr/>
        <p:txBody>
          <a:bodyPr>
            <a:normAutofit fontScale="70000" lnSpcReduction="20000"/>
          </a:bodyPr>
          <a:lstStyle/>
          <a:p>
            <a:r>
              <a:rPr lang="ru-RU" b="1" dirty="0"/>
              <a:t>И</a:t>
            </a:r>
            <a:r>
              <a:rPr lang="ru-RU" b="1" dirty="0" smtClean="0"/>
              <a:t>нструкции</a:t>
            </a:r>
            <a:r>
              <a:rPr lang="ru-RU" dirty="0"/>
              <a:t>: Каждый рецепт сопровождается </a:t>
            </a:r>
            <a:r>
              <a:rPr lang="ru-RU" dirty="0" smtClean="0"/>
              <a:t>инструкциями </a:t>
            </a:r>
            <a:r>
              <a:rPr lang="ru-RU" dirty="0"/>
              <a:t>по приготовлению, списком необходимых ингредиентов и полезными советами.</a:t>
            </a:r>
          </a:p>
          <a:p>
            <a:r>
              <a:rPr lang="ru-RU" b="1" dirty="0"/>
              <a:t>Эстетичный дизайн</a:t>
            </a:r>
            <a:r>
              <a:rPr lang="ru-RU" dirty="0"/>
              <a:t>: Сайт имеет привлекательный и современный дизайн, который делает процесс поиска и чтения рецептов приятным и удобным.</a:t>
            </a:r>
          </a:p>
          <a:p>
            <a:r>
              <a:rPr lang="ru-RU" b="1" dirty="0"/>
              <a:t>Фоновое изображение</a:t>
            </a:r>
            <a:r>
              <a:rPr lang="ru-RU" dirty="0"/>
              <a:t>: Мы добавили красивое фоновое изображение, которое создает уютную атмосферу и делает ваше пребывание на сайте еще более приятным.</a:t>
            </a:r>
          </a:p>
          <a:p>
            <a:pPr lvl="1"/>
            <a:endParaRPr lang="ru-RU" dirty="0" smtClean="0"/>
          </a:p>
          <a:p>
            <a:pPr marL="448056" lvl="1" indent="0">
              <a:buNone/>
            </a:pPr>
            <a:r>
              <a:rPr lang="ru-RU" dirty="0" smtClean="0"/>
              <a:t>«Записки кулинара" </a:t>
            </a:r>
            <a:r>
              <a:rPr lang="ru-RU" dirty="0"/>
              <a:t>— это ваш надежный помощник на кухне, который вдохновляет на кулинарные эксперименты и помогает создавать вкусные блюда для вас и ваших близких</a:t>
            </a:r>
          </a:p>
        </p:txBody>
      </p:sp>
    </p:spTree>
    <p:extLst>
      <p:ext uri="{BB962C8B-B14F-4D97-AF65-F5344CB8AC3E}">
        <p14:creationId xmlns:p14="http://schemas.microsoft.com/office/powerpoint/2010/main" val="1121925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Записки кулинара: Главная страница</a:t>
            </a:r>
          </a:p>
        </p:txBody>
      </p:sp>
      <p:sp>
        <p:nvSpPr>
          <p:cNvPr id="3" name="Объект 2"/>
          <p:cNvSpPr>
            <a:spLocks noGrp="1"/>
          </p:cNvSpPr>
          <p:nvPr>
            <p:ph sz="half" idx="1"/>
          </p:nvPr>
        </p:nvSpPr>
        <p:spPr/>
        <p:txBody>
          <a:bodyPr>
            <a:normAutofit fontScale="77500" lnSpcReduction="20000"/>
          </a:bodyPr>
          <a:lstStyle/>
          <a:p>
            <a:r>
              <a:rPr lang="ru-RU" dirty="0"/>
              <a:t>На главной странице нашего сайта </a:t>
            </a:r>
            <a:r>
              <a:rPr lang="ru-RU" dirty="0" smtClean="0"/>
              <a:t>«Записки кулинара" </a:t>
            </a:r>
            <a:r>
              <a:rPr lang="ru-RU" dirty="0"/>
              <a:t>вас встречает уютный и аппетитный дизайн, который сразу погружает в атмосферу кулинарного творчества. Мы постарались создать пространство, где каждый посетитель сможет легко и быстро найти вдохновение для приготовления вкусных и разнообразных блюд.</a:t>
            </a:r>
            <a:endParaRPr lang="ru-RU" dirty="0"/>
          </a:p>
        </p:txBody>
      </p:sp>
      <p:pic>
        <p:nvPicPr>
          <p:cNvPr id="5"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23148" y="1268761"/>
            <a:ext cx="4547009"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005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Записки кулинара: Главная страница</a:t>
            </a:r>
            <a:endParaRPr lang="ru-RU" dirty="0"/>
          </a:p>
        </p:txBody>
      </p:sp>
      <p:sp>
        <p:nvSpPr>
          <p:cNvPr id="5" name="Объект 4"/>
          <p:cNvSpPr>
            <a:spLocks noGrp="1"/>
          </p:cNvSpPr>
          <p:nvPr>
            <p:ph idx="1"/>
          </p:nvPr>
        </p:nvSpPr>
        <p:spPr/>
        <p:txBody>
          <a:bodyPr>
            <a:normAutofit fontScale="47500" lnSpcReduction="20000"/>
          </a:bodyPr>
          <a:lstStyle/>
          <a:p>
            <a:r>
              <a:rPr lang="ru-RU" b="1" dirty="0"/>
              <a:t>Основные элементы главной страницы:</a:t>
            </a:r>
            <a:endParaRPr lang="ru-RU" dirty="0"/>
          </a:p>
          <a:p>
            <a:r>
              <a:rPr lang="ru-RU" b="1" dirty="0"/>
              <a:t>Навигационное меню</a:t>
            </a:r>
            <a:r>
              <a:rPr lang="ru-RU" dirty="0"/>
              <a:t>: В верхней части страницы расположено удобное меню, которое позволяет быстро переходить к различным категориям рецептов: "Супы", "Основные блюда", "Закуски" и "Экзотика". Это помогает пользователям легко ориентироваться на сайте и находить нужные рецепты.</a:t>
            </a:r>
          </a:p>
          <a:p>
            <a:r>
              <a:rPr lang="ru-RU" b="1" dirty="0"/>
              <a:t>Поиск рецептов</a:t>
            </a:r>
            <a:r>
              <a:rPr lang="ru-RU" dirty="0"/>
              <a:t>: Центральная часть страницы предлагает удобный поиск по рецептам. Вы можете ввести название блюда в поисковую строку и быстро найти нужный рецепт. Это делает процесс поиска интуитивно понятным и быстрым.</a:t>
            </a:r>
          </a:p>
          <a:p>
            <a:r>
              <a:rPr lang="ru-RU" b="1" dirty="0"/>
              <a:t>Описание категорий</a:t>
            </a:r>
            <a:r>
              <a:rPr lang="ru-RU" dirty="0"/>
              <a:t>: Под поисковой строкой представлены основные категории рецептов с кратким описанием, что позволяет пользователям сразу понять, какие блюда они могут найти в каждой из категорий:</a:t>
            </a:r>
          </a:p>
          <a:p>
            <a:pPr lvl="1"/>
            <a:r>
              <a:rPr lang="ru-RU" b="1" dirty="0"/>
              <a:t>Супы</a:t>
            </a:r>
            <a:r>
              <a:rPr lang="ru-RU" dirty="0"/>
              <a:t>: Горячие первые блюда для любого времени года.</a:t>
            </a:r>
          </a:p>
          <a:p>
            <a:pPr lvl="1"/>
            <a:r>
              <a:rPr lang="ru-RU" b="1" dirty="0"/>
              <a:t>Основные блюда</a:t>
            </a:r>
            <a:r>
              <a:rPr lang="ru-RU" dirty="0"/>
              <a:t>: Вторые блюда, которые станут отличным выбором для обеда или ужина.</a:t>
            </a:r>
          </a:p>
          <a:p>
            <a:pPr lvl="1"/>
            <a:r>
              <a:rPr lang="ru-RU" b="1" dirty="0"/>
              <a:t>Закуски</a:t>
            </a:r>
            <a:r>
              <a:rPr lang="ru-RU" dirty="0"/>
              <a:t>: Легкие блюда и снеки для перекуса или праздничного стола.</a:t>
            </a:r>
          </a:p>
          <a:p>
            <a:pPr lvl="1"/>
            <a:r>
              <a:rPr lang="ru-RU" b="1" dirty="0"/>
              <a:t>Экзотика</a:t>
            </a:r>
            <a:r>
              <a:rPr lang="ru-RU" dirty="0"/>
              <a:t>: Необычные и интересные рецепты для тех, кто любит экспериментировать.</a:t>
            </a:r>
          </a:p>
          <a:p>
            <a:r>
              <a:rPr lang="ru-RU" b="1" dirty="0"/>
              <a:t>Фоновое изображение</a:t>
            </a:r>
            <a:r>
              <a:rPr lang="ru-RU" dirty="0"/>
              <a:t>: Мы добавили красивое и аппетитное фоновое изображение, которое создает приятную атмосферу и делает ваше пребывание на сайте еще более уютным и вдохновляющим.</a:t>
            </a:r>
          </a:p>
          <a:p>
            <a:r>
              <a:rPr lang="ru-RU" b="1" dirty="0"/>
              <a:t>Контактная информация</a:t>
            </a:r>
            <a:r>
              <a:rPr lang="ru-RU" dirty="0"/>
              <a:t>: Внизу страницы вы найдете контактную информацию, куда можно присылать свои рецепты для публикации на сайте.</a:t>
            </a:r>
          </a:p>
          <a:p>
            <a:endParaRPr lang="ru-RU" dirty="0"/>
          </a:p>
        </p:txBody>
      </p:sp>
    </p:spTree>
    <p:extLst>
      <p:ext uri="{BB962C8B-B14F-4D97-AF65-F5344CB8AC3E}">
        <p14:creationId xmlns:p14="http://schemas.microsoft.com/office/powerpoint/2010/main" val="170233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Записки кулинара: Главная страница</a:t>
            </a:r>
          </a:p>
        </p:txBody>
      </p:sp>
      <p:sp>
        <p:nvSpPr>
          <p:cNvPr id="3" name="Объект 2"/>
          <p:cNvSpPr>
            <a:spLocks noGrp="1"/>
          </p:cNvSpPr>
          <p:nvPr>
            <p:ph sz="half" idx="1"/>
          </p:nvPr>
        </p:nvSpPr>
        <p:spPr/>
        <p:txBody>
          <a:bodyPr>
            <a:normAutofit fontScale="77500" lnSpcReduction="20000"/>
          </a:bodyPr>
          <a:lstStyle/>
          <a:p>
            <a:r>
              <a:rPr lang="ru-RU" b="1" dirty="0"/>
              <a:t>Фоновое изображение</a:t>
            </a:r>
            <a:r>
              <a:rPr lang="ru-RU" dirty="0"/>
              <a:t>: Мы добавили красивое и аппетитное фоновое изображение, которое создает приятную атмосферу и делает ваше пребывание на сайте еще более уютным и вдохновляющим.</a:t>
            </a:r>
          </a:p>
          <a:p>
            <a:r>
              <a:rPr lang="ru-RU" b="1" dirty="0"/>
              <a:t>Контактная информация</a:t>
            </a:r>
            <a:r>
              <a:rPr lang="ru-RU" dirty="0"/>
              <a:t>: Внизу страницы вы найдете контактную информацию, куда можно присылать свои рецепты для публикации на сайте.</a:t>
            </a:r>
          </a:p>
          <a:p>
            <a:endParaRPr lang="ru-RU" dirty="0"/>
          </a:p>
        </p:txBody>
      </p:sp>
      <p:pic>
        <p:nvPicPr>
          <p:cNvPr id="5" name="Picture 2" descr="C:\Users\Admin\Downloads\37fe1e5a5ccafb765a8dd9e40b29295c.jp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67199" y="2060848"/>
            <a:ext cx="4534461" cy="302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274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Записки кулинара: </a:t>
            </a:r>
            <a:r>
              <a:rPr lang="ru-RU" dirty="0" smtClean="0"/>
              <a:t>Супы</a:t>
            </a:r>
            <a:endParaRPr lang="ru-RU" dirty="0"/>
          </a:p>
        </p:txBody>
      </p:sp>
      <p:sp>
        <p:nvSpPr>
          <p:cNvPr id="3" name="Объект 2"/>
          <p:cNvSpPr>
            <a:spLocks noGrp="1"/>
          </p:cNvSpPr>
          <p:nvPr>
            <p:ph sz="half" idx="1"/>
          </p:nvPr>
        </p:nvSpPr>
        <p:spPr/>
        <p:txBody>
          <a:bodyPr>
            <a:normAutofit fontScale="77500" lnSpcReduction="20000"/>
          </a:bodyPr>
          <a:lstStyle/>
          <a:p>
            <a:r>
              <a:rPr lang="ru-RU" dirty="0"/>
              <a:t>На странице "Супы" нашего сайта "Кулинарная книга" представлены разнообразные рецепты горячих первых блюд, которые идеально подойдут для любого времени года. Мы собрали для вас лучшие рецепты супов, чтобы вы могли наслаждаться вкусными и питательными блюдами, которые согреют вас в холодные дни и порадуют в любое время.</a:t>
            </a:r>
            <a:endParaRPr lang="ru-RU"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8064" y="1340768"/>
            <a:ext cx="3406236" cy="523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14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Записки кулинара: </a:t>
            </a:r>
            <a:r>
              <a:rPr lang="ru-RU" dirty="0" smtClean="0"/>
              <a:t>Супы</a:t>
            </a:r>
            <a:endParaRPr lang="ru-RU" dirty="0"/>
          </a:p>
        </p:txBody>
      </p:sp>
      <p:sp>
        <p:nvSpPr>
          <p:cNvPr id="4" name="Объект 3"/>
          <p:cNvSpPr>
            <a:spLocks noGrp="1"/>
          </p:cNvSpPr>
          <p:nvPr>
            <p:ph idx="1"/>
          </p:nvPr>
        </p:nvSpPr>
        <p:spPr/>
        <p:txBody>
          <a:bodyPr>
            <a:normAutofit fontScale="62500" lnSpcReduction="20000"/>
          </a:bodyPr>
          <a:lstStyle/>
          <a:p>
            <a:r>
              <a:rPr lang="ru-RU" b="1" dirty="0"/>
              <a:t>Основные элементы страницы "Супы":</a:t>
            </a:r>
            <a:endParaRPr lang="ru-RU" dirty="0"/>
          </a:p>
          <a:p>
            <a:pPr lvl="1"/>
            <a:r>
              <a:rPr lang="ru-RU" b="1" dirty="0"/>
              <a:t>Навигационное меню</a:t>
            </a:r>
            <a:r>
              <a:rPr lang="ru-RU" dirty="0"/>
              <a:t>: В верхней части страницы расположено удобное меню, которое позволяет быстро переходить к различным категориям рецептов: "Главная", "Основные блюда", "Закуски" и "Экзотика". Это помогает пользователям легко ориентироваться на сайте и находить нужные рецепты.</a:t>
            </a:r>
          </a:p>
          <a:p>
            <a:pPr lvl="1"/>
            <a:r>
              <a:rPr lang="ru-RU" b="1" dirty="0"/>
              <a:t>Заголовок страницы</a:t>
            </a:r>
            <a:r>
              <a:rPr lang="ru-RU" dirty="0"/>
              <a:t>: Страница начинается с заголовка "Рецепты супов", который сразу дает понять, какие блюда представлены на этой странице.</a:t>
            </a:r>
          </a:p>
          <a:p>
            <a:endParaRPr lang="ru-RU" b="1" dirty="0" smtClean="0"/>
          </a:p>
          <a:p>
            <a:pPr lvl="1"/>
            <a:r>
              <a:rPr lang="ru-RU" b="1" dirty="0" smtClean="0"/>
              <a:t>Карточки </a:t>
            </a:r>
            <a:r>
              <a:rPr lang="ru-RU" b="1" dirty="0"/>
              <a:t>рецептов</a:t>
            </a:r>
            <a:r>
              <a:rPr lang="ru-RU" dirty="0"/>
              <a:t>: Каждый рецепт представлен в виде удобной карточки, которая включает в себя:</a:t>
            </a:r>
          </a:p>
          <a:p>
            <a:pPr lvl="1"/>
            <a:r>
              <a:rPr lang="ru-RU" b="1" dirty="0"/>
              <a:t>Название рецепта</a:t>
            </a:r>
            <a:r>
              <a:rPr lang="ru-RU" dirty="0"/>
              <a:t>: Например, "Классический борщ", "Грибной суп", "Куриный суп" и другие.</a:t>
            </a:r>
          </a:p>
          <a:p>
            <a:pPr lvl="1"/>
            <a:r>
              <a:rPr lang="ru-RU" b="1" dirty="0"/>
              <a:t>Ингредиенты</a:t>
            </a:r>
            <a:r>
              <a:rPr lang="ru-RU" dirty="0"/>
              <a:t>: Подробный список ингредиентов, необходимых для приготовления блюда.</a:t>
            </a:r>
          </a:p>
          <a:p>
            <a:pPr lvl="1"/>
            <a:r>
              <a:rPr lang="ru-RU" b="1" dirty="0"/>
              <a:t>Способ приготовления</a:t>
            </a:r>
            <a:r>
              <a:rPr lang="ru-RU" dirty="0"/>
              <a:t>: Пошаговые инструкции, которые помогут вам легко и быстро приготовить суп.</a:t>
            </a:r>
          </a:p>
          <a:p>
            <a:pPr marL="36576" indent="0">
              <a:buNone/>
            </a:pPr>
            <a:endParaRPr lang="ru-RU" b="1" dirty="0" smtClean="0"/>
          </a:p>
        </p:txBody>
      </p:sp>
    </p:spTree>
    <p:extLst>
      <p:ext uri="{BB962C8B-B14F-4D97-AF65-F5344CB8AC3E}">
        <p14:creationId xmlns:p14="http://schemas.microsoft.com/office/powerpoint/2010/main" val="3221690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Записки кулинара: </a:t>
            </a:r>
            <a:r>
              <a:rPr lang="ru-RU" dirty="0" smtClean="0"/>
              <a:t>Основные блюда</a:t>
            </a:r>
            <a:endParaRPr lang="ru-RU" dirty="0"/>
          </a:p>
        </p:txBody>
      </p:sp>
      <p:sp>
        <p:nvSpPr>
          <p:cNvPr id="3" name="Объект 2"/>
          <p:cNvSpPr>
            <a:spLocks noGrp="1"/>
          </p:cNvSpPr>
          <p:nvPr>
            <p:ph sz="half" idx="1"/>
          </p:nvPr>
        </p:nvSpPr>
        <p:spPr/>
        <p:txBody>
          <a:bodyPr>
            <a:normAutofit fontScale="77500" lnSpcReduction="20000"/>
          </a:bodyPr>
          <a:lstStyle/>
          <a:p>
            <a:r>
              <a:rPr lang="ru-RU" dirty="0"/>
              <a:t>На странице "Основные блюда" нашего сайта "Кулинарная книга" представлены разнообразные рецепты вторых блюд, которые станут отличным выбором для обеда или ужина. Мы собрали для вас лучшие рецепты, чтобы вы могли наслаждаться вкусными и питательными блюдами, которые порадуют вас и ваших близких.</a:t>
            </a:r>
            <a:endParaRPr lang="ru-RU" dirty="0"/>
          </a:p>
        </p:txBody>
      </p:sp>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91137" y="1098434"/>
            <a:ext cx="3121223" cy="502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745391"/>
      </p:ext>
    </p:extLst>
  </p:cSld>
  <p:clrMapOvr>
    <a:masterClrMapping/>
  </p:clrMapOvr>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TotalTime>
  <Words>1272</Words>
  <Application>Microsoft Office PowerPoint</Application>
  <PresentationFormat>Экран (4:3)</PresentationFormat>
  <Paragraphs>71</Paragraphs>
  <Slides>15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15</vt:i4>
      </vt:variant>
    </vt:vector>
  </HeadingPairs>
  <TitlesOfParts>
    <vt:vector size="16" baseType="lpstr">
      <vt:lpstr>Техническая</vt:lpstr>
      <vt:lpstr>Сайт кулинарная книга</vt:lpstr>
      <vt:lpstr>Записки кулинара</vt:lpstr>
      <vt:lpstr>Записки кулинара</vt:lpstr>
      <vt:lpstr>Записки кулинара: Главная страница</vt:lpstr>
      <vt:lpstr>Записки кулинара: Главная страница</vt:lpstr>
      <vt:lpstr>Записки кулинара: Главная страница</vt:lpstr>
      <vt:lpstr>Записки кулинара: Супы</vt:lpstr>
      <vt:lpstr>Записки кулинара: Супы</vt:lpstr>
      <vt:lpstr>Записки кулинара: Основные блюда</vt:lpstr>
      <vt:lpstr>Записки кулинара: Основные блюда</vt:lpstr>
      <vt:lpstr>Записки кулинара: Закуски</vt:lpstr>
      <vt:lpstr>Записки кулинара: Закуски</vt:lpstr>
      <vt:lpstr>Записки кулинара: Экзотика</vt:lpstr>
      <vt:lpstr>Записки кулинара: Экзотика</vt:lpstr>
      <vt:lpstr>Спасибо за внимание!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Сайт кулинарная книга</dc:title>
  <dc:creator>Admin</dc:creator>
  <cp:lastModifiedBy>Admin</cp:lastModifiedBy>
  <cp:revision>6</cp:revision>
  <dcterms:created xsi:type="dcterms:W3CDTF">2025-05-27T07:45:36Z</dcterms:created>
  <dcterms:modified xsi:type="dcterms:W3CDTF">2025-05-27T08:10:01Z</dcterms:modified>
</cp:coreProperties>
</file>