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3" r:id="rId2"/>
    <p:sldId id="430" r:id="rId3"/>
    <p:sldId id="423" r:id="rId4"/>
    <p:sldId id="422" r:id="rId5"/>
    <p:sldId id="438" r:id="rId6"/>
    <p:sldId id="424" r:id="rId7"/>
    <p:sldId id="431" r:id="rId8"/>
    <p:sldId id="429" r:id="rId9"/>
    <p:sldId id="401" r:id="rId10"/>
    <p:sldId id="409" r:id="rId11"/>
    <p:sldId id="421" r:id="rId12"/>
  </p:sldIdLst>
  <p:sldSz cx="13004800" cy="9753600"/>
  <p:notesSz cx="9926638" cy="6797675"/>
  <p:defaultTextStyle>
    <a:defPPr>
      <a:defRPr lang="es-E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4" autoAdjust="0"/>
    <p:restoredTop sz="94660"/>
  </p:normalViewPr>
  <p:slideViewPr>
    <p:cSldViewPr>
      <p:cViewPr varScale="1">
        <p:scale>
          <a:sx n="57" d="100"/>
          <a:sy n="57" d="100"/>
        </p:scale>
        <p:origin x="13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8D7F2-24A2-47FE-A001-186DFC08804A}" type="doc">
      <dgm:prSet loTypeId="urn:microsoft.com/office/officeart/2008/layout/VerticalCurved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s-AR"/>
        </a:p>
      </dgm:t>
    </dgm:pt>
    <dgm:pt modelId="{C4178D0F-E295-4AA6-A274-436F2E7BF831}">
      <dgm:prSet phldrT="[Texto]" custT="1"/>
      <dgm:spPr/>
      <dgm:t>
        <a:bodyPr/>
        <a:lstStyle/>
        <a:p>
          <a:r>
            <a:rPr lang="es-AR" sz="1800" i="1" dirty="0"/>
            <a:t>Localidades maduras</a:t>
          </a:r>
          <a:r>
            <a:rPr lang="es-AR" sz="1800" dirty="0"/>
            <a:t>: Buenos Aires, Córdoba.</a:t>
          </a:r>
        </a:p>
      </dgm:t>
    </dgm:pt>
    <dgm:pt modelId="{507F7BAE-483B-4231-9029-6E6D96379F91}" type="parTrans" cxnId="{ED76B707-3422-4AFE-895D-7FCF5DD859B4}">
      <dgm:prSet/>
      <dgm:spPr/>
      <dgm:t>
        <a:bodyPr/>
        <a:lstStyle/>
        <a:p>
          <a:endParaRPr lang="es-AR" sz="1800"/>
        </a:p>
      </dgm:t>
    </dgm:pt>
    <dgm:pt modelId="{483154AE-043B-4D41-9BE7-5E5015D03B2C}" type="sibTrans" cxnId="{ED76B707-3422-4AFE-895D-7FCF5DD859B4}">
      <dgm:prSet/>
      <dgm:spPr/>
      <dgm:t>
        <a:bodyPr/>
        <a:lstStyle/>
        <a:p>
          <a:endParaRPr lang="es-AR" sz="1800"/>
        </a:p>
      </dgm:t>
    </dgm:pt>
    <dgm:pt modelId="{D54BB400-DA1F-4257-83E4-5D52AFCE0C73}">
      <dgm:prSet phldrT="[Texto]" custT="1"/>
      <dgm:spPr/>
      <dgm:t>
        <a:bodyPr/>
        <a:lstStyle/>
        <a:p>
          <a:r>
            <a:rPr lang="es-AR" sz="1800" i="1" dirty="0"/>
            <a:t>Localidades emergentes</a:t>
          </a:r>
          <a:r>
            <a:rPr lang="es-AR" sz="1800" dirty="0"/>
            <a:t>: Rosario, Mendoza, Tucumán, Bariloche, Tandil, Mar del Plata</a:t>
          </a:r>
        </a:p>
      </dgm:t>
    </dgm:pt>
    <dgm:pt modelId="{B507A614-7067-4F2E-9810-044844CAE70C}" type="parTrans" cxnId="{B9C73C9E-D6D3-452A-AAFE-E232B0D18F7B}">
      <dgm:prSet/>
      <dgm:spPr/>
      <dgm:t>
        <a:bodyPr/>
        <a:lstStyle/>
        <a:p>
          <a:endParaRPr lang="es-AR" sz="1800"/>
        </a:p>
      </dgm:t>
    </dgm:pt>
    <dgm:pt modelId="{A71E117E-6C4D-4A26-8105-3FDD184C3F1E}" type="sibTrans" cxnId="{B9C73C9E-D6D3-452A-AAFE-E232B0D18F7B}">
      <dgm:prSet/>
      <dgm:spPr/>
      <dgm:t>
        <a:bodyPr/>
        <a:lstStyle/>
        <a:p>
          <a:endParaRPr lang="es-AR" sz="1800"/>
        </a:p>
      </dgm:t>
    </dgm:pt>
    <dgm:pt modelId="{78DC76BD-9E36-482A-A9DD-16CBC7CAD3C1}">
      <dgm:prSet phldrT="[Texto]" custT="1"/>
      <dgm:spPr/>
      <dgm:t>
        <a:bodyPr/>
        <a:lstStyle/>
        <a:p>
          <a:r>
            <a:rPr lang="es-AR" sz="1800" i="1" dirty="0"/>
            <a:t>Nuevos actores</a:t>
          </a:r>
        </a:p>
      </dgm:t>
    </dgm:pt>
    <dgm:pt modelId="{8F35F0A4-EEF5-49E5-942D-3380816C79B8}" type="parTrans" cxnId="{FDCA4AF1-8FA2-48E0-9866-A2A52BBB723E}">
      <dgm:prSet/>
      <dgm:spPr/>
      <dgm:t>
        <a:bodyPr/>
        <a:lstStyle/>
        <a:p>
          <a:endParaRPr lang="es-AR" sz="1800"/>
        </a:p>
      </dgm:t>
    </dgm:pt>
    <dgm:pt modelId="{B402EFB2-DAAE-4C76-8227-E4820186F11A}" type="sibTrans" cxnId="{FDCA4AF1-8FA2-48E0-9866-A2A52BBB723E}">
      <dgm:prSet/>
      <dgm:spPr/>
      <dgm:t>
        <a:bodyPr/>
        <a:lstStyle/>
        <a:p>
          <a:endParaRPr lang="es-AR" sz="1800"/>
        </a:p>
      </dgm:t>
    </dgm:pt>
    <dgm:pt modelId="{5A85A2F4-5E6F-447F-A514-6FC1F23EEDFF}" type="pres">
      <dgm:prSet presAssocID="{7018D7F2-24A2-47FE-A001-186DFC08804A}" presName="Name0" presStyleCnt="0">
        <dgm:presLayoutVars>
          <dgm:chMax val="7"/>
          <dgm:chPref val="7"/>
          <dgm:dir/>
        </dgm:presLayoutVars>
      </dgm:prSet>
      <dgm:spPr/>
    </dgm:pt>
    <dgm:pt modelId="{5011DACF-079F-42D8-8616-9C7543B713D3}" type="pres">
      <dgm:prSet presAssocID="{7018D7F2-24A2-47FE-A001-186DFC08804A}" presName="Name1" presStyleCnt="0"/>
      <dgm:spPr/>
    </dgm:pt>
    <dgm:pt modelId="{C4823955-F4E4-49C7-8821-7CA07AF2472E}" type="pres">
      <dgm:prSet presAssocID="{7018D7F2-24A2-47FE-A001-186DFC08804A}" presName="cycle" presStyleCnt="0"/>
      <dgm:spPr/>
    </dgm:pt>
    <dgm:pt modelId="{9221636E-F8D2-4816-AC46-91C763BAB7E0}" type="pres">
      <dgm:prSet presAssocID="{7018D7F2-24A2-47FE-A001-186DFC08804A}" presName="srcNode" presStyleLbl="node1" presStyleIdx="0" presStyleCnt="3"/>
      <dgm:spPr/>
    </dgm:pt>
    <dgm:pt modelId="{0512AD63-26FE-4A0A-9724-48A6930275E5}" type="pres">
      <dgm:prSet presAssocID="{7018D7F2-24A2-47FE-A001-186DFC08804A}" presName="conn" presStyleLbl="parChTrans1D2" presStyleIdx="0" presStyleCnt="1"/>
      <dgm:spPr/>
    </dgm:pt>
    <dgm:pt modelId="{B24E95E2-B0FC-41DF-B72D-D343C28C1F78}" type="pres">
      <dgm:prSet presAssocID="{7018D7F2-24A2-47FE-A001-186DFC08804A}" presName="extraNode" presStyleLbl="node1" presStyleIdx="0" presStyleCnt="3"/>
      <dgm:spPr/>
    </dgm:pt>
    <dgm:pt modelId="{F889705C-A1DA-4684-AD25-452E805783C9}" type="pres">
      <dgm:prSet presAssocID="{7018D7F2-24A2-47FE-A001-186DFC08804A}" presName="dstNode" presStyleLbl="node1" presStyleIdx="0" presStyleCnt="3"/>
      <dgm:spPr/>
    </dgm:pt>
    <dgm:pt modelId="{3C1551EC-B67B-4090-89CD-162923D865EF}" type="pres">
      <dgm:prSet presAssocID="{C4178D0F-E295-4AA6-A274-436F2E7BF831}" presName="text_1" presStyleLbl="node1" presStyleIdx="0" presStyleCnt="3">
        <dgm:presLayoutVars>
          <dgm:bulletEnabled val="1"/>
        </dgm:presLayoutVars>
      </dgm:prSet>
      <dgm:spPr/>
    </dgm:pt>
    <dgm:pt modelId="{1A4F5F00-C074-4FAA-B20F-1294F51EF6CC}" type="pres">
      <dgm:prSet presAssocID="{C4178D0F-E295-4AA6-A274-436F2E7BF831}" presName="accent_1" presStyleCnt="0"/>
      <dgm:spPr/>
    </dgm:pt>
    <dgm:pt modelId="{16DCB9CE-DAA6-49CC-B474-1429B2AC7E6F}" type="pres">
      <dgm:prSet presAssocID="{C4178D0F-E295-4AA6-A274-436F2E7BF831}" presName="accentRepeatNode" presStyleLbl="solidFgAcc1" presStyleIdx="0" presStyleCnt="3"/>
      <dgm:spPr>
        <a:solidFill>
          <a:srgbClr val="FF0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gm:spPr>
    </dgm:pt>
    <dgm:pt modelId="{E7482A08-23D8-4CEC-952E-94A7A6CA00E4}" type="pres">
      <dgm:prSet presAssocID="{D54BB400-DA1F-4257-83E4-5D52AFCE0C73}" presName="text_2" presStyleLbl="node1" presStyleIdx="1" presStyleCnt="3" custScaleY="158537">
        <dgm:presLayoutVars>
          <dgm:bulletEnabled val="1"/>
        </dgm:presLayoutVars>
      </dgm:prSet>
      <dgm:spPr/>
    </dgm:pt>
    <dgm:pt modelId="{3B66A8FE-73CD-410A-8708-2B89437FA485}" type="pres">
      <dgm:prSet presAssocID="{D54BB400-DA1F-4257-83E4-5D52AFCE0C73}" presName="accent_2" presStyleCnt="0"/>
      <dgm:spPr/>
    </dgm:pt>
    <dgm:pt modelId="{C4532D2E-115D-4A25-A7CA-25D46AA2DD5C}" type="pres">
      <dgm:prSet presAssocID="{D54BB400-DA1F-4257-83E4-5D52AFCE0C73}" presName="accentRepeatNode" presStyleLbl="solidFgAcc1" presStyleIdx="1" presStyleCnt="3"/>
      <dgm:spPr>
        <a:solidFill>
          <a:srgbClr val="FFC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gm:spPr>
    </dgm:pt>
    <dgm:pt modelId="{0875F8FA-9144-437D-9A10-06A86218080E}" type="pres">
      <dgm:prSet presAssocID="{78DC76BD-9E36-482A-A9DD-16CBC7CAD3C1}" presName="text_3" presStyleLbl="node1" presStyleIdx="2" presStyleCnt="3">
        <dgm:presLayoutVars>
          <dgm:bulletEnabled val="1"/>
        </dgm:presLayoutVars>
      </dgm:prSet>
      <dgm:spPr/>
    </dgm:pt>
    <dgm:pt modelId="{1C4650CC-9FA5-47C0-9EFD-032E935902D4}" type="pres">
      <dgm:prSet presAssocID="{78DC76BD-9E36-482A-A9DD-16CBC7CAD3C1}" presName="accent_3" presStyleCnt="0"/>
      <dgm:spPr/>
    </dgm:pt>
    <dgm:pt modelId="{658FBFD3-7C2D-463D-80C7-0D57C64EFA5B}" type="pres">
      <dgm:prSet presAssocID="{78DC76BD-9E36-482A-A9DD-16CBC7CAD3C1}" presName="accentRepeatNode" presStyleLbl="solidFgAcc1" presStyleIdx="2" presStyleCnt="3"/>
      <dgm:spPr>
        <a:solidFill>
          <a:srgbClr val="92D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gm:spPr>
    </dgm:pt>
  </dgm:ptLst>
  <dgm:cxnLst>
    <dgm:cxn modelId="{6591074A-D22F-4A63-BDF7-7208282746E9}" type="presOf" srcId="{D54BB400-DA1F-4257-83E4-5D52AFCE0C73}" destId="{E7482A08-23D8-4CEC-952E-94A7A6CA00E4}" srcOrd="0" destOrd="0" presId="urn:microsoft.com/office/officeart/2008/layout/VerticalCurvedList"/>
    <dgm:cxn modelId="{354F7797-1156-4315-8F8B-F4C7EF9CDF1F}" type="presOf" srcId="{7018D7F2-24A2-47FE-A001-186DFC08804A}" destId="{5A85A2F4-5E6F-447F-A514-6FC1F23EEDFF}" srcOrd="0" destOrd="0" presId="urn:microsoft.com/office/officeart/2008/layout/VerticalCurvedList"/>
    <dgm:cxn modelId="{ED76B707-3422-4AFE-895D-7FCF5DD859B4}" srcId="{7018D7F2-24A2-47FE-A001-186DFC08804A}" destId="{C4178D0F-E295-4AA6-A274-436F2E7BF831}" srcOrd="0" destOrd="0" parTransId="{507F7BAE-483B-4231-9029-6E6D96379F91}" sibTransId="{483154AE-043B-4D41-9BE7-5E5015D03B2C}"/>
    <dgm:cxn modelId="{83649DD4-9009-47BF-B617-A69A4745B3C6}" type="presOf" srcId="{C4178D0F-E295-4AA6-A274-436F2E7BF831}" destId="{3C1551EC-B67B-4090-89CD-162923D865EF}" srcOrd="0" destOrd="0" presId="urn:microsoft.com/office/officeart/2008/layout/VerticalCurvedList"/>
    <dgm:cxn modelId="{A6BE5C5C-5A95-4E20-AEEE-9CF2A844A5A2}" type="presOf" srcId="{78DC76BD-9E36-482A-A9DD-16CBC7CAD3C1}" destId="{0875F8FA-9144-437D-9A10-06A86218080E}" srcOrd="0" destOrd="0" presId="urn:microsoft.com/office/officeart/2008/layout/VerticalCurvedList"/>
    <dgm:cxn modelId="{B2975B2B-8B9A-43FB-9C1C-6C48945CB8E6}" type="presOf" srcId="{483154AE-043B-4D41-9BE7-5E5015D03B2C}" destId="{0512AD63-26FE-4A0A-9724-48A6930275E5}" srcOrd="0" destOrd="0" presId="urn:microsoft.com/office/officeart/2008/layout/VerticalCurvedList"/>
    <dgm:cxn modelId="{FDCA4AF1-8FA2-48E0-9866-A2A52BBB723E}" srcId="{7018D7F2-24A2-47FE-A001-186DFC08804A}" destId="{78DC76BD-9E36-482A-A9DD-16CBC7CAD3C1}" srcOrd="2" destOrd="0" parTransId="{8F35F0A4-EEF5-49E5-942D-3380816C79B8}" sibTransId="{B402EFB2-DAAE-4C76-8227-E4820186F11A}"/>
    <dgm:cxn modelId="{B9C73C9E-D6D3-452A-AAFE-E232B0D18F7B}" srcId="{7018D7F2-24A2-47FE-A001-186DFC08804A}" destId="{D54BB400-DA1F-4257-83E4-5D52AFCE0C73}" srcOrd="1" destOrd="0" parTransId="{B507A614-7067-4F2E-9810-044844CAE70C}" sibTransId="{A71E117E-6C4D-4A26-8105-3FDD184C3F1E}"/>
    <dgm:cxn modelId="{6F7CCEF2-1ACD-41C9-90A8-91B77D95A8F4}" type="presParOf" srcId="{5A85A2F4-5E6F-447F-A514-6FC1F23EEDFF}" destId="{5011DACF-079F-42D8-8616-9C7543B713D3}" srcOrd="0" destOrd="0" presId="urn:microsoft.com/office/officeart/2008/layout/VerticalCurvedList"/>
    <dgm:cxn modelId="{F9EBAD11-F508-4F07-BCDC-AE4BFA4FCE2F}" type="presParOf" srcId="{5011DACF-079F-42D8-8616-9C7543B713D3}" destId="{C4823955-F4E4-49C7-8821-7CA07AF2472E}" srcOrd="0" destOrd="0" presId="urn:microsoft.com/office/officeart/2008/layout/VerticalCurvedList"/>
    <dgm:cxn modelId="{9BD5C6FE-3549-4FA7-909A-74C70B574D52}" type="presParOf" srcId="{C4823955-F4E4-49C7-8821-7CA07AF2472E}" destId="{9221636E-F8D2-4816-AC46-91C763BAB7E0}" srcOrd="0" destOrd="0" presId="urn:microsoft.com/office/officeart/2008/layout/VerticalCurvedList"/>
    <dgm:cxn modelId="{60B3AAD0-DB1E-4674-8753-BFCBEEAB7A0B}" type="presParOf" srcId="{C4823955-F4E4-49C7-8821-7CA07AF2472E}" destId="{0512AD63-26FE-4A0A-9724-48A6930275E5}" srcOrd="1" destOrd="0" presId="urn:microsoft.com/office/officeart/2008/layout/VerticalCurvedList"/>
    <dgm:cxn modelId="{85590B38-AE13-4F0F-AC3A-2FA870DD6772}" type="presParOf" srcId="{C4823955-F4E4-49C7-8821-7CA07AF2472E}" destId="{B24E95E2-B0FC-41DF-B72D-D343C28C1F78}" srcOrd="2" destOrd="0" presId="urn:microsoft.com/office/officeart/2008/layout/VerticalCurvedList"/>
    <dgm:cxn modelId="{26FB9241-D0EB-471A-AE09-B16CBFC9BAD2}" type="presParOf" srcId="{C4823955-F4E4-49C7-8821-7CA07AF2472E}" destId="{F889705C-A1DA-4684-AD25-452E805783C9}" srcOrd="3" destOrd="0" presId="urn:microsoft.com/office/officeart/2008/layout/VerticalCurvedList"/>
    <dgm:cxn modelId="{591A05FF-7D7D-4F5E-897A-DCF1B093C54D}" type="presParOf" srcId="{5011DACF-079F-42D8-8616-9C7543B713D3}" destId="{3C1551EC-B67B-4090-89CD-162923D865EF}" srcOrd="1" destOrd="0" presId="urn:microsoft.com/office/officeart/2008/layout/VerticalCurvedList"/>
    <dgm:cxn modelId="{58A56DCD-540C-4913-A37C-7B7A5D750A17}" type="presParOf" srcId="{5011DACF-079F-42D8-8616-9C7543B713D3}" destId="{1A4F5F00-C074-4FAA-B20F-1294F51EF6CC}" srcOrd="2" destOrd="0" presId="urn:microsoft.com/office/officeart/2008/layout/VerticalCurvedList"/>
    <dgm:cxn modelId="{451D007F-6F00-4D30-B6DE-CCAF519D070E}" type="presParOf" srcId="{1A4F5F00-C074-4FAA-B20F-1294F51EF6CC}" destId="{16DCB9CE-DAA6-49CC-B474-1429B2AC7E6F}" srcOrd="0" destOrd="0" presId="urn:microsoft.com/office/officeart/2008/layout/VerticalCurvedList"/>
    <dgm:cxn modelId="{14D76787-211A-4F6A-8E15-D91BE6FAFBE1}" type="presParOf" srcId="{5011DACF-079F-42D8-8616-9C7543B713D3}" destId="{E7482A08-23D8-4CEC-952E-94A7A6CA00E4}" srcOrd="3" destOrd="0" presId="urn:microsoft.com/office/officeart/2008/layout/VerticalCurvedList"/>
    <dgm:cxn modelId="{E1CCF27F-3242-4403-9D46-8BF64CF8A1D7}" type="presParOf" srcId="{5011DACF-079F-42D8-8616-9C7543B713D3}" destId="{3B66A8FE-73CD-410A-8708-2B89437FA485}" srcOrd="4" destOrd="0" presId="urn:microsoft.com/office/officeart/2008/layout/VerticalCurvedList"/>
    <dgm:cxn modelId="{F501556F-BC0D-4E7F-8AC4-3AD293877C97}" type="presParOf" srcId="{3B66A8FE-73CD-410A-8708-2B89437FA485}" destId="{C4532D2E-115D-4A25-A7CA-25D46AA2DD5C}" srcOrd="0" destOrd="0" presId="urn:microsoft.com/office/officeart/2008/layout/VerticalCurvedList"/>
    <dgm:cxn modelId="{8A637A93-F4D7-4DAC-84E0-3483A5DDFDC8}" type="presParOf" srcId="{5011DACF-079F-42D8-8616-9C7543B713D3}" destId="{0875F8FA-9144-437D-9A10-06A86218080E}" srcOrd="5" destOrd="0" presId="urn:microsoft.com/office/officeart/2008/layout/VerticalCurvedList"/>
    <dgm:cxn modelId="{499024F4-91BC-45F7-AC02-F1C259CB51CA}" type="presParOf" srcId="{5011DACF-079F-42D8-8616-9C7543B713D3}" destId="{1C4650CC-9FA5-47C0-9EFD-032E935902D4}" srcOrd="6" destOrd="0" presId="urn:microsoft.com/office/officeart/2008/layout/VerticalCurvedList"/>
    <dgm:cxn modelId="{2535303D-A4A9-4BB6-8415-EC212CA52B07}" type="presParOf" srcId="{1C4650CC-9FA5-47C0-9EFD-032E935902D4}" destId="{658FBFD3-7C2D-463D-80C7-0D57C64EFA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0593AE-9A14-411F-8C1A-BEE005779A1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54C7AE66-966A-4590-BCED-44E5B42170E1}">
      <dgm:prSet phldrT="[Texto]"/>
      <dgm:spPr/>
      <dgm:t>
        <a:bodyPr/>
        <a:lstStyle/>
        <a:p>
          <a:r>
            <a:rPr lang="es-ES" dirty="0"/>
            <a:t>1</a:t>
          </a:r>
          <a:endParaRPr lang="es-AR" dirty="0"/>
        </a:p>
      </dgm:t>
    </dgm:pt>
    <dgm:pt modelId="{12589844-FDF9-41A9-9CEE-32B6F063405C}" type="parTrans" cxnId="{0D12AC02-3A3B-4A96-8870-E28A2BFCE508}">
      <dgm:prSet/>
      <dgm:spPr/>
      <dgm:t>
        <a:bodyPr/>
        <a:lstStyle/>
        <a:p>
          <a:endParaRPr lang="es-AR"/>
        </a:p>
      </dgm:t>
    </dgm:pt>
    <dgm:pt modelId="{459CFDD3-CB42-477C-AE12-E1E0B7E538F3}" type="sibTrans" cxnId="{0D12AC02-3A3B-4A96-8870-E28A2BFCE508}">
      <dgm:prSet/>
      <dgm:spPr/>
      <dgm:t>
        <a:bodyPr/>
        <a:lstStyle/>
        <a:p>
          <a:endParaRPr lang="es-AR"/>
        </a:p>
      </dgm:t>
    </dgm:pt>
    <dgm:pt modelId="{54233870-BFE2-4A53-A1EB-17C744F8F620}">
      <dgm:prSet phldrT="[Texto]" custT="1"/>
      <dgm:spPr/>
      <dgm:t>
        <a:bodyPr/>
        <a:lstStyle/>
        <a:p>
          <a:r>
            <a:rPr lang="es-AR" sz="2000" b="0" dirty="0"/>
            <a:t>Construir código de programación de acuerdo a especificacione</a:t>
          </a:r>
          <a:r>
            <a:rPr lang="es-AR" sz="2000" b="1" dirty="0"/>
            <a:t>s.</a:t>
          </a:r>
          <a:endParaRPr lang="es-AR" sz="2000" dirty="0"/>
        </a:p>
      </dgm:t>
    </dgm:pt>
    <dgm:pt modelId="{5E56A8C4-101C-43F2-BA40-FAEFB7ED96C2}" type="parTrans" cxnId="{FE0F0816-D9C5-4B40-A1AD-683E13FEFC35}">
      <dgm:prSet/>
      <dgm:spPr/>
      <dgm:t>
        <a:bodyPr/>
        <a:lstStyle/>
        <a:p>
          <a:endParaRPr lang="es-AR"/>
        </a:p>
      </dgm:t>
    </dgm:pt>
    <dgm:pt modelId="{1E77AF0F-22A4-426A-949D-2CCC04272F5B}" type="sibTrans" cxnId="{FE0F0816-D9C5-4B40-A1AD-683E13FEFC35}">
      <dgm:prSet/>
      <dgm:spPr/>
      <dgm:t>
        <a:bodyPr/>
        <a:lstStyle/>
        <a:p>
          <a:endParaRPr lang="es-AR"/>
        </a:p>
      </dgm:t>
    </dgm:pt>
    <dgm:pt modelId="{48BBECB9-00E0-4518-86D9-4639E7490F32}">
      <dgm:prSet phldrT="[Texto]" custT="1"/>
      <dgm:spPr/>
      <dgm:t>
        <a:bodyPr/>
        <a:lstStyle/>
        <a:p>
          <a:r>
            <a:rPr lang="es-ES" sz="2000" dirty="0"/>
            <a:t>2</a:t>
          </a:r>
          <a:endParaRPr lang="es-AR" sz="2000" dirty="0"/>
        </a:p>
      </dgm:t>
    </dgm:pt>
    <dgm:pt modelId="{A8B0D4A5-B2C1-4161-BF08-6C4C277D6361}" type="parTrans" cxnId="{5FC18E9D-7744-4148-AF62-5A7D142A930F}">
      <dgm:prSet/>
      <dgm:spPr/>
      <dgm:t>
        <a:bodyPr/>
        <a:lstStyle/>
        <a:p>
          <a:endParaRPr lang="es-AR"/>
        </a:p>
      </dgm:t>
    </dgm:pt>
    <dgm:pt modelId="{A8B7EF93-2847-4491-88C0-B65446FD25F1}" type="sibTrans" cxnId="{5FC18E9D-7744-4148-AF62-5A7D142A930F}">
      <dgm:prSet/>
      <dgm:spPr/>
      <dgm:t>
        <a:bodyPr/>
        <a:lstStyle/>
        <a:p>
          <a:endParaRPr lang="es-AR"/>
        </a:p>
      </dgm:t>
    </dgm:pt>
    <dgm:pt modelId="{46825EC0-655F-4249-AD82-8DEA79516474}">
      <dgm:prSet phldrT="[Texto]" phldr="1" custT="1"/>
      <dgm:spPr/>
      <dgm:t>
        <a:bodyPr/>
        <a:lstStyle/>
        <a:p>
          <a:endParaRPr lang="es-AR" sz="2000" dirty="0"/>
        </a:p>
      </dgm:t>
    </dgm:pt>
    <dgm:pt modelId="{4B58D46E-D740-4570-86D8-763317982D0F}" type="parTrans" cxnId="{605BE1FB-6D52-4BE1-8283-555E78453906}">
      <dgm:prSet/>
      <dgm:spPr/>
      <dgm:t>
        <a:bodyPr/>
        <a:lstStyle/>
        <a:p>
          <a:endParaRPr lang="es-AR"/>
        </a:p>
      </dgm:t>
    </dgm:pt>
    <dgm:pt modelId="{A740AAE8-39A2-4D8B-9566-187039A3B75A}" type="sibTrans" cxnId="{605BE1FB-6D52-4BE1-8283-555E78453906}">
      <dgm:prSet/>
      <dgm:spPr/>
      <dgm:t>
        <a:bodyPr/>
        <a:lstStyle/>
        <a:p>
          <a:endParaRPr lang="es-AR"/>
        </a:p>
      </dgm:t>
    </dgm:pt>
    <dgm:pt modelId="{16E535FC-FB41-42D2-9148-DE28D5A9FB8B}">
      <dgm:prSet phldrT="[Texto]" phldr="1" custT="1"/>
      <dgm:spPr/>
      <dgm:t>
        <a:bodyPr/>
        <a:lstStyle/>
        <a:p>
          <a:endParaRPr lang="es-AR" sz="2000" dirty="0"/>
        </a:p>
      </dgm:t>
    </dgm:pt>
    <dgm:pt modelId="{DB229A40-41F1-490C-9EB6-345C0314CFDD}" type="parTrans" cxnId="{17D01104-7F01-4F88-9679-EB4C1D7C88A9}">
      <dgm:prSet/>
      <dgm:spPr/>
      <dgm:t>
        <a:bodyPr/>
        <a:lstStyle/>
        <a:p>
          <a:endParaRPr lang="es-AR"/>
        </a:p>
      </dgm:t>
    </dgm:pt>
    <dgm:pt modelId="{D797F011-F174-4DC6-9D78-6A3956726338}" type="sibTrans" cxnId="{17D01104-7F01-4F88-9679-EB4C1D7C88A9}">
      <dgm:prSet/>
      <dgm:spPr/>
      <dgm:t>
        <a:bodyPr/>
        <a:lstStyle/>
        <a:p>
          <a:endParaRPr lang="es-AR"/>
        </a:p>
      </dgm:t>
    </dgm:pt>
    <dgm:pt modelId="{67900C89-5A55-4393-BA6D-ABAB8EAF2574}">
      <dgm:prSet phldrT="[Texto]" custT="1"/>
      <dgm:spPr/>
      <dgm:t>
        <a:bodyPr/>
        <a:lstStyle/>
        <a:p>
          <a:r>
            <a:rPr lang="es-ES" sz="2000" dirty="0"/>
            <a:t>8</a:t>
          </a:r>
          <a:endParaRPr lang="es-AR" sz="2000" dirty="0"/>
        </a:p>
      </dgm:t>
    </dgm:pt>
    <dgm:pt modelId="{212DABD9-0084-4E5A-ADE1-2A3CDE293C73}" type="parTrans" cxnId="{43953EA5-FC0A-4783-BFF3-2CB18584B4EE}">
      <dgm:prSet/>
      <dgm:spPr/>
      <dgm:t>
        <a:bodyPr/>
        <a:lstStyle/>
        <a:p>
          <a:endParaRPr lang="es-AR"/>
        </a:p>
      </dgm:t>
    </dgm:pt>
    <dgm:pt modelId="{2EEDFE83-009D-41D0-A5A5-80B544978894}" type="sibTrans" cxnId="{43953EA5-FC0A-4783-BFF3-2CB18584B4EE}">
      <dgm:prSet/>
      <dgm:spPr/>
      <dgm:t>
        <a:bodyPr/>
        <a:lstStyle/>
        <a:p>
          <a:endParaRPr lang="es-AR"/>
        </a:p>
      </dgm:t>
    </dgm:pt>
    <dgm:pt modelId="{1E1B615B-BADA-493C-AB0F-E46DD117917D}">
      <dgm:prSet phldrT="[Texto]" phldr="1" custT="1"/>
      <dgm:spPr/>
      <dgm:t>
        <a:bodyPr/>
        <a:lstStyle/>
        <a:p>
          <a:endParaRPr lang="es-AR" sz="2000" b="0" dirty="0"/>
        </a:p>
      </dgm:t>
    </dgm:pt>
    <dgm:pt modelId="{4E1B3D69-4BF2-47F8-8695-42C1CF293398}" type="parTrans" cxnId="{593D24DC-0632-48DA-9A3C-B2E145CE24DE}">
      <dgm:prSet/>
      <dgm:spPr/>
      <dgm:t>
        <a:bodyPr/>
        <a:lstStyle/>
        <a:p>
          <a:endParaRPr lang="es-AR"/>
        </a:p>
      </dgm:t>
    </dgm:pt>
    <dgm:pt modelId="{5C58024F-F6DC-48ED-89FF-36FDF7FB9DA7}" type="sibTrans" cxnId="{593D24DC-0632-48DA-9A3C-B2E145CE24DE}">
      <dgm:prSet/>
      <dgm:spPr/>
      <dgm:t>
        <a:bodyPr/>
        <a:lstStyle/>
        <a:p>
          <a:endParaRPr lang="es-AR"/>
        </a:p>
      </dgm:t>
    </dgm:pt>
    <dgm:pt modelId="{E8A51D43-A6C3-420C-BC0C-1906116D07E6}">
      <dgm:prSet phldrT="[Texto]" phldr="1" custT="1"/>
      <dgm:spPr/>
      <dgm:t>
        <a:bodyPr/>
        <a:lstStyle/>
        <a:p>
          <a:endParaRPr lang="es-AR" sz="2000" dirty="0"/>
        </a:p>
      </dgm:t>
    </dgm:pt>
    <dgm:pt modelId="{0CA0B00B-A1A3-4907-8C0D-76250F563030}" type="parTrans" cxnId="{D43A0CA9-CA2E-47B1-8D5F-770BCFEA968A}">
      <dgm:prSet/>
      <dgm:spPr/>
      <dgm:t>
        <a:bodyPr/>
        <a:lstStyle/>
        <a:p>
          <a:endParaRPr lang="es-AR"/>
        </a:p>
      </dgm:t>
    </dgm:pt>
    <dgm:pt modelId="{6700287B-A668-4233-A1D5-F319D790E00E}" type="sibTrans" cxnId="{D43A0CA9-CA2E-47B1-8D5F-770BCFEA968A}">
      <dgm:prSet/>
      <dgm:spPr/>
      <dgm:t>
        <a:bodyPr/>
        <a:lstStyle/>
        <a:p>
          <a:endParaRPr lang="es-AR"/>
        </a:p>
      </dgm:t>
    </dgm:pt>
    <dgm:pt modelId="{96100296-A599-4266-9156-074B026404F9}">
      <dgm:prSet custT="1"/>
      <dgm:spPr/>
      <dgm:t>
        <a:bodyPr/>
        <a:lstStyle/>
        <a:p>
          <a:r>
            <a:rPr lang="es-ES" sz="2000" dirty="0"/>
            <a:t>3</a:t>
          </a:r>
          <a:endParaRPr lang="es-AR" sz="2000" dirty="0"/>
        </a:p>
      </dgm:t>
    </dgm:pt>
    <dgm:pt modelId="{CEEF0980-C865-4C77-BF7B-2A5D2C437BEC}" type="parTrans" cxnId="{20A30C74-4832-4186-B467-C26FF49848C7}">
      <dgm:prSet/>
      <dgm:spPr/>
      <dgm:t>
        <a:bodyPr/>
        <a:lstStyle/>
        <a:p>
          <a:endParaRPr lang="es-AR"/>
        </a:p>
      </dgm:t>
    </dgm:pt>
    <dgm:pt modelId="{74C6BC14-BD70-40BF-8367-F7F67B33552F}" type="sibTrans" cxnId="{20A30C74-4832-4186-B467-C26FF49848C7}">
      <dgm:prSet/>
      <dgm:spPr/>
      <dgm:t>
        <a:bodyPr/>
        <a:lstStyle/>
        <a:p>
          <a:endParaRPr lang="es-AR"/>
        </a:p>
      </dgm:t>
    </dgm:pt>
    <dgm:pt modelId="{6AFACC07-0041-4F9F-91BB-67488123EBA6}">
      <dgm:prSet custT="1"/>
      <dgm:spPr/>
      <dgm:t>
        <a:bodyPr/>
        <a:lstStyle/>
        <a:p>
          <a:r>
            <a:rPr lang="es-ES" sz="2000" dirty="0"/>
            <a:t>5</a:t>
          </a:r>
          <a:endParaRPr lang="es-AR" sz="2000" dirty="0"/>
        </a:p>
      </dgm:t>
    </dgm:pt>
    <dgm:pt modelId="{8A9F1886-CD56-4130-A451-D92644E111F5}" type="parTrans" cxnId="{C6E0033C-E729-4506-80AC-063370916F74}">
      <dgm:prSet/>
      <dgm:spPr/>
      <dgm:t>
        <a:bodyPr/>
        <a:lstStyle/>
        <a:p>
          <a:endParaRPr lang="es-AR"/>
        </a:p>
      </dgm:t>
    </dgm:pt>
    <dgm:pt modelId="{73C2E2AC-3487-4132-9FD5-C393F181CE09}" type="sibTrans" cxnId="{C6E0033C-E729-4506-80AC-063370916F74}">
      <dgm:prSet/>
      <dgm:spPr/>
      <dgm:t>
        <a:bodyPr/>
        <a:lstStyle/>
        <a:p>
          <a:endParaRPr lang="es-AR"/>
        </a:p>
      </dgm:t>
    </dgm:pt>
    <dgm:pt modelId="{F424FB0D-8664-4A59-9160-30610ABDEC5F}">
      <dgm:prSet custT="1"/>
      <dgm:spPr/>
      <dgm:t>
        <a:bodyPr/>
        <a:lstStyle/>
        <a:p>
          <a:r>
            <a:rPr lang="es-ES" sz="2000" dirty="0"/>
            <a:t>4</a:t>
          </a:r>
          <a:endParaRPr lang="es-AR" sz="2000" dirty="0"/>
        </a:p>
      </dgm:t>
    </dgm:pt>
    <dgm:pt modelId="{D6FC91A3-E2C6-449E-BFFF-AA3B69741D3C}" type="parTrans" cxnId="{659F91DA-AE39-4566-8957-BC861C31B26B}">
      <dgm:prSet/>
      <dgm:spPr/>
      <dgm:t>
        <a:bodyPr/>
        <a:lstStyle/>
        <a:p>
          <a:endParaRPr lang="es-AR"/>
        </a:p>
      </dgm:t>
    </dgm:pt>
    <dgm:pt modelId="{F921AD9F-7570-41E7-BC5B-71FE2FCDF28C}" type="sibTrans" cxnId="{659F91DA-AE39-4566-8957-BC861C31B26B}">
      <dgm:prSet/>
      <dgm:spPr/>
      <dgm:t>
        <a:bodyPr/>
        <a:lstStyle/>
        <a:p>
          <a:endParaRPr lang="es-AR"/>
        </a:p>
      </dgm:t>
    </dgm:pt>
    <dgm:pt modelId="{975EE3E4-E917-4C23-8342-DF31E34E360B}">
      <dgm:prSet custT="1"/>
      <dgm:spPr/>
      <dgm:t>
        <a:bodyPr/>
        <a:lstStyle/>
        <a:p>
          <a:r>
            <a:rPr lang="es-AR" sz="2000" b="0" dirty="0"/>
            <a:t>Interpretar especificaciones de diseño que le permitan construir el código en el contexto del desarrollo de software en el que participa.</a:t>
          </a:r>
        </a:p>
      </dgm:t>
    </dgm:pt>
    <dgm:pt modelId="{C2B3794B-4A38-4E8C-931B-4200FC779254}" type="parTrans" cxnId="{F0572201-4656-4A8B-8B33-9FB0B12C7BA6}">
      <dgm:prSet/>
      <dgm:spPr/>
      <dgm:t>
        <a:bodyPr/>
        <a:lstStyle/>
        <a:p>
          <a:endParaRPr lang="es-AR"/>
        </a:p>
      </dgm:t>
    </dgm:pt>
    <dgm:pt modelId="{794BAF0A-7644-48D0-A295-F7802FC8EE96}" type="sibTrans" cxnId="{F0572201-4656-4A8B-8B33-9FB0B12C7BA6}">
      <dgm:prSet/>
      <dgm:spPr/>
      <dgm:t>
        <a:bodyPr/>
        <a:lstStyle/>
        <a:p>
          <a:endParaRPr lang="es-AR"/>
        </a:p>
      </dgm:t>
    </dgm:pt>
    <dgm:pt modelId="{0FEFF16F-DF4E-4E1A-B0DA-BFBB3128FA10}">
      <dgm:prSet custT="1"/>
      <dgm:spPr/>
      <dgm:t>
        <a:bodyPr/>
        <a:lstStyle/>
        <a:p>
          <a:r>
            <a:rPr lang="es-ES" sz="2000" dirty="0"/>
            <a:t>7</a:t>
          </a:r>
          <a:endParaRPr lang="es-AR" sz="2000" dirty="0"/>
        </a:p>
      </dgm:t>
    </dgm:pt>
    <dgm:pt modelId="{A84FA104-7D3C-4CD3-AF9F-609D1E0850E0}" type="parTrans" cxnId="{2946A3F1-9C8B-4BAC-AEF4-C6C14F7ADB79}">
      <dgm:prSet/>
      <dgm:spPr/>
      <dgm:t>
        <a:bodyPr/>
        <a:lstStyle/>
        <a:p>
          <a:endParaRPr lang="es-AR"/>
        </a:p>
      </dgm:t>
    </dgm:pt>
    <dgm:pt modelId="{879AC2C4-67DB-4D82-B79D-AFB87F4E6A44}" type="sibTrans" cxnId="{2946A3F1-9C8B-4BAC-AEF4-C6C14F7ADB79}">
      <dgm:prSet/>
      <dgm:spPr/>
      <dgm:t>
        <a:bodyPr/>
        <a:lstStyle/>
        <a:p>
          <a:endParaRPr lang="es-AR"/>
        </a:p>
      </dgm:t>
    </dgm:pt>
    <dgm:pt modelId="{0CB0A6C4-F321-46ED-A81B-FD326D307AF4}">
      <dgm:prSet custT="1"/>
      <dgm:spPr/>
      <dgm:t>
        <a:bodyPr/>
        <a:lstStyle/>
        <a:p>
          <a:r>
            <a:rPr lang="es-ES" sz="2000" dirty="0"/>
            <a:t>6</a:t>
          </a:r>
          <a:endParaRPr lang="es-AR" sz="2000" dirty="0"/>
        </a:p>
      </dgm:t>
    </dgm:pt>
    <dgm:pt modelId="{C5BACFDD-B7C1-4C50-8D55-0D158662EE8A}" type="parTrans" cxnId="{0B96B278-3EFC-463A-BA08-5CE7D577A6B4}">
      <dgm:prSet/>
      <dgm:spPr/>
      <dgm:t>
        <a:bodyPr/>
        <a:lstStyle/>
        <a:p>
          <a:endParaRPr lang="es-AR"/>
        </a:p>
      </dgm:t>
    </dgm:pt>
    <dgm:pt modelId="{719B9E90-CD74-4689-95C9-0A9CDC94E979}" type="sibTrans" cxnId="{0B96B278-3EFC-463A-BA08-5CE7D577A6B4}">
      <dgm:prSet/>
      <dgm:spPr/>
      <dgm:t>
        <a:bodyPr/>
        <a:lstStyle/>
        <a:p>
          <a:endParaRPr lang="es-AR"/>
        </a:p>
      </dgm:t>
    </dgm:pt>
    <dgm:pt modelId="{0C7FBC76-54B4-4B0E-8CDD-4C68941D0BD2}">
      <dgm:prSet custT="1"/>
      <dgm:spPr/>
      <dgm:t>
        <a:bodyPr/>
        <a:lstStyle/>
        <a:p>
          <a:r>
            <a:rPr lang="es-AR" sz="2000" b="0" dirty="0"/>
            <a:t>Dimensionar su trabajo en el contexto del proyecto de desarrollo de software.</a:t>
          </a:r>
        </a:p>
      </dgm:t>
    </dgm:pt>
    <dgm:pt modelId="{3D43DAD3-1AA3-4740-863B-532B9F3618C2}" type="parTrans" cxnId="{AFCE2E81-8E49-4C16-A6CE-0E6102B253F7}">
      <dgm:prSet/>
      <dgm:spPr/>
      <dgm:t>
        <a:bodyPr/>
        <a:lstStyle/>
        <a:p>
          <a:endParaRPr lang="es-AR"/>
        </a:p>
      </dgm:t>
    </dgm:pt>
    <dgm:pt modelId="{438E2EDD-C258-4837-8D44-C3DAEA57B7BF}" type="sibTrans" cxnId="{AFCE2E81-8E49-4C16-A6CE-0E6102B253F7}">
      <dgm:prSet/>
      <dgm:spPr/>
      <dgm:t>
        <a:bodyPr/>
        <a:lstStyle/>
        <a:p>
          <a:endParaRPr lang="es-AR"/>
        </a:p>
      </dgm:t>
    </dgm:pt>
    <dgm:pt modelId="{1904D935-6ECA-41EC-A379-899B850A6D48}">
      <dgm:prSet custT="1"/>
      <dgm:spPr/>
      <dgm:t>
        <a:bodyPr/>
        <a:lstStyle/>
        <a:p>
          <a:r>
            <a:rPr lang="es-AR" sz="2000" b="0" dirty="0"/>
            <a:t>Verificar el código desarrollado.</a:t>
          </a:r>
        </a:p>
      </dgm:t>
    </dgm:pt>
    <dgm:pt modelId="{B9CA055A-CBD4-4ABD-9CAE-A721E06C4999}" type="parTrans" cxnId="{C9F233F4-2596-4E55-B2FF-82F7340FD335}">
      <dgm:prSet/>
      <dgm:spPr/>
      <dgm:t>
        <a:bodyPr/>
        <a:lstStyle/>
        <a:p>
          <a:endParaRPr lang="es-AR"/>
        </a:p>
      </dgm:t>
    </dgm:pt>
    <dgm:pt modelId="{ECF0B3CC-9ABC-4491-A495-7BCF7DB63E6E}" type="sibTrans" cxnId="{C9F233F4-2596-4E55-B2FF-82F7340FD335}">
      <dgm:prSet/>
      <dgm:spPr/>
      <dgm:t>
        <a:bodyPr/>
        <a:lstStyle/>
        <a:p>
          <a:endParaRPr lang="es-AR"/>
        </a:p>
      </dgm:t>
    </dgm:pt>
    <dgm:pt modelId="{A14977F1-0065-46A6-B206-D6CA293BB977}">
      <dgm:prSet custT="1"/>
      <dgm:spPr/>
      <dgm:t>
        <a:bodyPr/>
        <a:lstStyle/>
        <a:p>
          <a:r>
            <a:rPr lang="es-AR" sz="2000" b="0" dirty="0"/>
            <a:t>. Depurar estructuras lógicas o códigos de programas</a:t>
          </a:r>
        </a:p>
      </dgm:t>
    </dgm:pt>
    <dgm:pt modelId="{69AB8E59-C5ED-4FFB-B019-2321D1F76057}" type="parTrans" cxnId="{0B966626-6B3B-4E7B-8D04-4EC4CD5E587F}">
      <dgm:prSet/>
      <dgm:spPr/>
      <dgm:t>
        <a:bodyPr/>
        <a:lstStyle/>
        <a:p>
          <a:endParaRPr lang="es-AR"/>
        </a:p>
      </dgm:t>
    </dgm:pt>
    <dgm:pt modelId="{89CC132A-2B1C-4D02-B309-9A286FA64F3C}" type="sibTrans" cxnId="{0B966626-6B3B-4E7B-8D04-4EC4CD5E587F}">
      <dgm:prSet/>
      <dgm:spPr/>
      <dgm:t>
        <a:bodyPr/>
        <a:lstStyle/>
        <a:p>
          <a:endParaRPr lang="es-AR"/>
        </a:p>
      </dgm:t>
    </dgm:pt>
    <dgm:pt modelId="{A0C67018-6459-45E5-BB8B-D8FD9C52616A}">
      <dgm:prSet custT="1"/>
      <dgm:spPr/>
      <dgm:t>
        <a:bodyPr/>
        <a:lstStyle/>
        <a:p>
          <a:r>
            <a:rPr lang="es-AR" sz="2000" b="0" dirty="0"/>
            <a:t>Utilizar estructuras de datos vinculadas con las aplicaciones desarrolladas o a desarrollar. </a:t>
          </a:r>
        </a:p>
      </dgm:t>
    </dgm:pt>
    <dgm:pt modelId="{09BE2B18-DFFC-4F99-887C-C472C454C45E}" type="parTrans" cxnId="{7D0152B1-D733-46AE-9723-1A17B7C76578}">
      <dgm:prSet/>
      <dgm:spPr/>
      <dgm:t>
        <a:bodyPr/>
        <a:lstStyle/>
        <a:p>
          <a:endParaRPr lang="es-AR"/>
        </a:p>
      </dgm:t>
    </dgm:pt>
    <dgm:pt modelId="{E9F9AA05-981F-4CA1-ABAE-A20837AAEA43}" type="sibTrans" cxnId="{7D0152B1-D733-46AE-9723-1A17B7C76578}">
      <dgm:prSet/>
      <dgm:spPr/>
      <dgm:t>
        <a:bodyPr/>
        <a:lstStyle/>
        <a:p>
          <a:endParaRPr lang="es-AR"/>
        </a:p>
      </dgm:t>
    </dgm:pt>
    <dgm:pt modelId="{9EF6097D-F1B8-409F-9A88-DE33CB6315D2}">
      <dgm:prSet custT="1"/>
      <dgm:spPr/>
      <dgm:t>
        <a:bodyPr/>
        <a:lstStyle/>
        <a:p>
          <a:r>
            <a:rPr lang="es-AR" sz="2000" b="0" dirty="0"/>
            <a:t>Elaborar documentación técnica de acuerdo con los requerimientos funcionales y técnicos recibidos.</a:t>
          </a:r>
        </a:p>
      </dgm:t>
    </dgm:pt>
    <dgm:pt modelId="{031630E6-B229-49E6-86FA-4FC376F6C652}" type="parTrans" cxnId="{8D80771E-370C-430C-B8BD-34F5E005B004}">
      <dgm:prSet/>
      <dgm:spPr/>
      <dgm:t>
        <a:bodyPr/>
        <a:lstStyle/>
        <a:p>
          <a:endParaRPr lang="es-AR"/>
        </a:p>
      </dgm:t>
    </dgm:pt>
    <dgm:pt modelId="{660C2635-4CD7-4969-9FDC-0B83F270D0C3}" type="sibTrans" cxnId="{8D80771E-370C-430C-B8BD-34F5E005B004}">
      <dgm:prSet/>
      <dgm:spPr/>
      <dgm:t>
        <a:bodyPr/>
        <a:lstStyle/>
        <a:p>
          <a:endParaRPr lang="es-AR"/>
        </a:p>
      </dgm:t>
    </dgm:pt>
    <dgm:pt modelId="{D1CDDF4A-03B2-4B2E-9E52-8CCD7E055BF7}">
      <dgm:prSet custT="1"/>
      <dgm:spPr/>
      <dgm:t>
        <a:bodyPr/>
        <a:lstStyle/>
        <a:p>
          <a:r>
            <a:rPr lang="es-AR" sz="2000" b="0" dirty="0"/>
            <a:t>Integrar un equipo en el contexto de un Proyecto de Desarrollo de Software</a:t>
          </a:r>
          <a:r>
            <a:rPr lang="es-AR" sz="2000" b="1" dirty="0"/>
            <a:t>.</a:t>
          </a:r>
          <a:endParaRPr lang="es-AR" sz="2000" dirty="0"/>
        </a:p>
      </dgm:t>
    </dgm:pt>
    <dgm:pt modelId="{B9826BD0-BC38-4FA5-8A65-CBC4255B0238}" type="parTrans" cxnId="{ABC42B1F-BFAC-462C-B359-F4CCF9161DB9}">
      <dgm:prSet/>
      <dgm:spPr/>
      <dgm:t>
        <a:bodyPr/>
        <a:lstStyle/>
        <a:p>
          <a:endParaRPr lang="es-AR"/>
        </a:p>
      </dgm:t>
    </dgm:pt>
    <dgm:pt modelId="{67066EE3-1D22-4F3B-97CF-607B90CC0AF8}" type="sibTrans" cxnId="{ABC42B1F-BFAC-462C-B359-F4CCF9161DB9}">
      <dgm:prSet/>
      <dgm:spPr/>
      <dgm:t>
        <a:bodyPr/>
        <a:lstStyle/>
        <a:p>
          <a:endParaRPr lang="es-AR"/>
        </a:p>
      </dgm:t>
    </dgm:pt>
    <dgm:pt modelId="{BEF281B1-2C8D-426C-A3EE-FBBEAF21B75B}" type="pres">
      <dgm:prSet presAssocID="{C60593AE-9A14-411F-8C1A-BEE005779A1C}" presName="linearFlow" presStyleCnt="0">
        <dgm:presLayoutVars>
          <dgm:dir/>
          <dgm:animLvl val="lvl"/>
          <dgm:resizeHandles val="exact"/>
        </dgm:presLayoutVars>
      </dgm:prSet>
      <dgm:spPr/>
    </dgm:pt>
    <dgm:pt modelId="{F0DC01CE-923F-48F5-B4C8-C0DD4A604DD1}" type="pres">
      <dgm:prSet presAssocID="{54C7AE66-966A-4590-BCED-44E5B42170E1}" presName="composite" presStyleCnt="0"/>
      <dgm:spPr/>
    </dgm:pt>
    <dgm:pt modelId="{259A587A-BD6F-49E7-8FE8-FA5B9E4E2D2D}" type="pres">
      <dgm:prSet presAssocID="{54C7AE66-966A-4590-BCED-44E5B42170E1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C1E5C284-3D45-473F-A072-17975745CCBA}" type="pres">
      <dgm:prSet presAssocID="{54C7AE66-966A-4590-BCED-44E5B42170E1}" presName="descendantText" presStyleLbl="alignAcc1" presStyleIdx="0" presStyleCnt="8">
        <dgm:presLayoutVars>
          <dgm:bulletEnabled val="1"/>
        </dgm:presLayoutVars>
      </dgm:prSet>
      <dgm:spPr/>
    </dgm:pt>
    <dgm:pt modelId="{2F05860A-E54B-4E19-B996-3AD2D04E120E}" type="pres">
      <dgm:prSet presAssocID="{459CFDD3-CB42-477C-AE12-E1E0B7E538F3}" presName="sp" presStyleCnt="0"/>
      <dgm:spPr/>
    </dgm:pt>
    <dgm:pt modelId="{6BBD3899-437F-45AB-BE86-678B189ADCD8}" type="pres">
      <dgm:prSet presAssocID="{48BBECB9-00E0-4518-86D9-4639E7490F32}" presName="composite" presStyleCnt="0"/>
      <dgm:spPr/>
    </dgm:pt>
    <dgm:pt modelId="{D7018678-7BE0-4F73-A651-A3494FA6291C}" type="pres">
      <dgm:prSet presAssocID="{48BBECB9-00E0-4518-86D9-4639E7490F32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35901B50-46B3-4085-AFBB-F5A33E2380CE}" type="pres">
      <dgm:prSet presAssocID="{48BBECB9-00E0-4518-86D9-4639E7490F32}" presName="descendantText" presStyleLbl="alignAcc1" presStyleIdx="1" presStyleCnt="8" custScaleY="123411" custLinFactNeighborX="-65" custLinFactNeighborY="3960">
        <dgm:presLayoutVars>
          <dgm:bulletEnabled val="1"/>
        </dgm:presLayoutVars>
      </dgm:prSet>
      <dgm:spPr/>
    </dgm:pt>
    <dgm:pt modelId="{C8EC0538-7052-4B45-B696-79EC8B08C84A}" type="pres">
      <dgm:prSet presAssocID="{A8B7EF93-2847-4491-88C0-B65446FD25F1}" presName="sp" presStyleCnt="0"/>
      <dgm:spPr/>
    </dgm:pt>
    <dgm:pt modelId="{7FD80930-AF88-483D-B3E0-10608F99122E}" type="pres">
      <dgm:prSet presAssocID="{96100296-A599-4266-9156-074B026404F9}" presName="composite" presStyleCnt="0"/>
      <dgm:spPr/>
    </dgm:pt>
    <dgm:pt modelId="{E6466FE0-834B-4A88-A98E-635C08A8CF81}" type="pres">
      <dgm:prSet presAssocID="{96100296-A599-4266-9156-074B026404F9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A2BE4DAC-915A-4981-B047-6947F293DDFC}" type="pres">
      <dgm:prSet presAssocID="{96100296-A599-4266-9156-074B026404F9}" presName="descendantText" presStyleLbl="alignAcc1" presStyleIdx="2" presStyleCnt="8" custLinFactNeighborX="-65" custLinFactNeighborY="-2826">
        <dgm:presLayoutVars>
          <dgm:bulletEnabled val="1"/>
        </dgm:presLayoutVars>
      </dgm:prSet>
      <dgm:spPr/>
    </dgm:pt>
    <dgm:pt modelId="{C7BCAB0B-AA16-41F2-9E6E-CE9D3662983D}" type="pres">
      <dgm:prSet presAssocID="{74C6BC14-BD70-40BF-8367-F7F67B33552F}" presName="sp" presStyleCnt="0"/>
      <dgm:spPr/>
    </dgm:pt>
    <dgm:pt modelId="{774DB7FA-97B6-4891-A15B-1E1020F5AF05}" type="pres">
      <dgm:prSet presAssocID="{F424FB0D-8664-4A59-9160-30610ABDEC5F}" presName="composite" presStyleCnt="0"/>
      <dgm:spPr/>
    </dgm:pt>
    <dgm:pt modelId="{C05549B9-1662-4DBC-804E-560696301DA9}" type="pres">
      <dgm:prSet presAssocID="{F424FB0D-8664-4A59-9160-30610ABDEC5F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1A7544DD-4110-4548-BC97-377A116393C0}" type="pres">
      <dgm:prSet presAssocID="{F424FB0D-8664-4A59-9160-30610ABDEC5F}" presName="descendantText" presStyleLbl="alignAcc1" presStyleIdx="3" presStyleCnt="8" custLinFactNeighborX="620" custLinFactNeighborY="2094">
        <dgm:presLayoutVars>
          <dgm:bulletEnabled val="1"/>
        </dgm:presLayoutVars>
      </dgm:prSet>
      <dgm:spPr/>
    </dgm:pt>
    <dgm:pt modelId="{B7987AE2-2EC4-4C50-BD6C-FADDD251E55D}" type="pres">
      <dgm:prSet presAssocID="{F921AD9F-7570-41E7-BC5B-71FE2FCDF28C}" presName="sp" presStyleCnt="0"/>
      <dgm:spPr/>
    </dgm:pt>
    <dgm:pt modelId="{1B02D587-19E6-4A9E-891B-40B203E5EA26}" type="pres">
      <dgm:prSet presAssocID="{6AFACC07-0041-4F9F-91BB-67488123EBA6}" presName="composite" presStyleCnt="0"/>
      <dgm:spPr/>
    </dgm:pt>
    <dgm:pt modelId="{F4A40D30-2FE7-4C09-ACE4-2907980C93FC}" type="pres">
      <dgm:prSet presAssocID="{6AFACC07-0041-4F9F-91BB-67488123EBA6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BABBC459-7209-4045-A372-4B94F3DF2BBB}" type="pres">
      <dgm:prSet presAssocID="{6AFACC07-0041-4F9F-91BB-67488123EBA6}" presName="descendantText" presStyleLbl="alignAcc1" presStyleIdx="4" presStyleCnt="8" custLinFactNeighborX="-65" custLinFactNeighborY="7015">
        <dgm:presLayoutVars>
          <dgm:bulletEnabled val="1"/>
        </dgm:presLayoutVars>
      </dgm:prSet>
      <dgm:spPr/>
    </dgm:pt>
    <dgm:pt modelId="{70542D44-F991-411E-BFF4-ED45B045887A}" type="pres">
      <dgm:prSet presAssocID="{73C2E2AC-3487-4132-9FD5-C393F181CE09}" presName="sp" presStyleCnt="0"/>
      <dgm:spPr/>
    </dgm:pt>
    <dgm:pt modelId="{07513F6C-E6BC-4C1E-8A32-C4107F265105}" type="pres">
      <dgm:prSet presAssocID="{0CB0A6C4-F321-46ED-A81B-FD326D307AF4}" presName="composite" presStyleCnt="0"/>
      <dgm:spPr/>
    </dgm:pt>
    <dgm:pt modelId="{3C286A7A-6EEE-4381-B3A1-64F0FCA3386D}" type="pres">
      <dgm:prSet presAssocID="{0CB0A6C4-F321-46ED-A81B-FD326D307AF4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0310271A-2D75-493C-8530-BAFA6B9932A3}" type="pres">
      <dgm:prSet presAssocID="{0CB0A6C4-F321-46ED-A81B-FD326D307AF4}" presName="descendantText" presStyleLbl="alignAcc1" presStyleIdx="5" presStyleCnt="8">
        <dgm:presLayoutVars>
          <dgm:bulletEnabled val="1"/>
        </dgm:presLayoutVars>
      </dgm:prSet>
      <dgm:spPr/>
    </dgm:pt>
    <dgm:pt modelId="{E862D2CE-A24B-437D-A931-6C1ACB0B4EC6}" type="pres">
      <dgm:prSet presAssocID="{719B9E90-CD74-4689-95C9-0A9CDC94E979}" presName="sp" presStyleCnt="0"/>
      <dgm:spPr/>
    </dgm:pt>
    <dgm:pt modelId="{3C9EA224-1080-47DF-957B-3232498296EB}" type="pres">
      <dgm:prSet presAssocID="{0FEFF16F-DF4E-4E1A-B0DA-BFBB3128FA10}" presName="composite" presStyleCnt="0"/>
      <dgm:spPr/>
    </dgm:pt>
    <dgm:pt modelId="{77B966F2-0A36-4815-978A-A4220A159C9C}" type="pres">
      <dgm:prSet presAssocID="{0FEFF16F-DF4E-4E1A-B0DA-BFBB3128FA10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EFCA0E8E-8192-45EC-B2DC-0B84035C4303}" type="pres">
      <dgm:prSet presAssocID="{0FEFF16F-DF4E-4E1A-B0DA-BFBB3128FA10}" presName="descendantText" presStyleLbl="alignAcc1" presStyleIdx="6" presStyleCnt="8">
        <dgm:presLayoutVars>
          <dgm:bulletEnabled val="1"/>
        </dgm:presLayoutVars>
      </dgm:prSet>
      <dgm:spPr/>
    </dgm:pt>
    <dgm:pt modelId="{2D789195-34A3-482A-B1DA-8B29B4DA9328}" type="pres">
      <dgm:prSet presAssocID="{879AC2C4-67DB-4D82-B79D-AFB87F4E6A44}" presName="sp" presStyleCnt="0"/>
      <dgm:spPr/>
    </dgm:pt>
    <dgm:pt modelId="{229338CE-19AE-4D46-A1B3-AEFCCC036539}" type="pres">
      <dgm:prSet presAssocID="{67900C89-5A55-4393-BA6D-ABAB8EAF2574}" presName="composite" presStyleCnt="0"/>
      <dgm:spPr/>
    </dgm:pt>
    <dgm:pt modelId="{B474CDAD-1B3E-440B-B90A-AC59B5F847B0}" type="pres">
      <dgm:prSet presAssocID="{67900C89-5A55-4393-BA6D-ABAB8EAF2574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29994C56-A31F-4C1A-9ABC-C13B1EEB9765}" type="pres">
      <dgm:prSet presAssocID="{67900C89-5A55-4393-BA6D-ABAB8EAF2574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0E099957-CAA6-41C1-87D1-98F00AF55F04}" type="presOf" srcId="{D1CDDF4A-03B2-4B2E-9E52-8CCD7E055BF7}" destId="{29994C56-A31F-4C1A-9ABC-C13B1EEB9765}" srcOrd="0" destOrd="1" presId="urn:microsoft.com/office/officeart/2005/8/layout/chevron2"/>
    <dgm:cxn modelId="{C6E0033C-E729-4506-80AC-063370916F74}" srcId="{C60593AE-9A14-411F-8C1A-BEE005779A1C}" destId="{6AFACC07-0041-4F9F-91BB-67488123EBA6}" srcOrd="4" destOrd="0" parTransId="{8A9F1886-CD56-4130-A451-D92644E111F5}" sibTransId="{73C2E2AC-3487-4132-9FD5-C393F181CE09}"/>
    <dgm:cxn modelId="{F8050BF6-ABD0-4934-B70F-A7FB8183D93C}" type="presOf" srcId="{46825EC0-655F-4249-AD82-8DEA79516474}" destId="{35901B50-46B3-4085-AFBB-F5A33E2380CE}" srcOrd="0" destOrd="0" presId="urn:microsoft.com/office/officeart/2005/8/layout/chevron2"/>
    <dgm:cxn modelId="{5FC18E9D-7744-4148-AF62-5A7D142A930F}" srcId="{C60593AE-9A14-411F-8C1A-BEE005779A1C}" destId="{48BBECB9-00E0-4518-86D9-4639E7490F32}" srcOrd="1" destOrd="0" parTransId="{A8B0D4A5-B2C1-4161-BF08-6C4C277D6361}" sibTransId="{A8B7EF93-2847-4491-88C0-B65446FD25F1}"/>
    <dgm:cxn modelId="{FE0F0816-D9C5-4B40-A1AD-683E13FEFC35}" srcId="{54C7AE66-966A-4590-BCED-44E5B42170E1}" destId="{54233870-BFE2-4A53-A1EB-17C744F8F620}" srcOrd="0" destOrd="0" parTransId="{5E56A8C4-101C-43F2-BA40-FAEFB7ED96C2}" sibTransId="{1E77AF0F-22A4-426A-949D-2CCC04272F5B}"/>
    <dgm:cxn modelId="{2946A3F1-9C8B-4BAC-AEF4-C6C14F7ADB79}" srcId="{C60593AE-9A14-411F-8C1A-BEE005779A1C}" destId="{0FEFF16F-DF4E-4E1A-B0DA-BFBB3128FA10}" srcOrd="6" destOrd="0" parTransId="{A84FA104-7D3C-4CD3-AF9F-609D1E0850E0}" sibTransId="{879AC2C4-67DB-4D82-B79D-AFB87F4E6A44}"/>
    <dgm:cxn modelId="{2EAC4826-258A-4D21-8872-30AAD78B1758}" type="presOf" srcId="{54C7AE66-966A-4590-BCED-44E5B42170E1}" destId="{259A587A-BD6F-49E7-8FE8-FA5B9E4E2D2D}" srcOrd="0" destOrd="0" presId="urn:microsoft.com/office/officeart/2005/8/layout/chevron2"/>
    <dgm:cxn modelId="{6AEFDE8A-FDF9-493E-9AC9-733DC9D1D392}" type="presOf" srcId="{96100296-A599-4266-9156-074B026404F9}" destId="{E6466FE0-834B-4A88-A98E-635C08A8CF81}" srcOrd="0" destOrd="0" presId="urn:microsoft.com/office/officeart/2005/8/layout/chevron2"/>
    <dgm:cxn modelId="{20A30C74-4832-4186-B467-C26FF49848C7}" srcId="{C60593AE-9A14-411F-8C1A-BEE005779A1C}" destId="{96100296-A599-4266-9156-074B026404F9}" srcOrd="2" destOrd="0" parTransId="{CEEF0980-C865-4C77-BF7B-2A5D2C437BEC}" sibTransId="{74C6BC14-BD70-40BF-8367-F7F67B33552F}"/>
    <dgm:cxn modelId="{8D80771E-370C-430C-B8BD-34F5E005B004}" srcId="{0FEFF16F-DF4E-4E1A-B0DA-BFBB3128FA10}" destId="{9EF6097D-F1B8-409F-9A88-DE33CB6315D2}" srcOrd="0" destOrd="0" parTransId="{031630E6-B229-49E6-86FA-4FC376F6C652}" sibTransId="{660C2635-4CD7-4969-9FDC-0B83F270D0C3}"/>
    <dgm:cxn modelId="{7132B958-BB60-4C6E-9986-7925B6940B6D}" type="presOf" srcId="{A14977F1-0065-46A6-B206-D6CA293BB977}" destId="{BABBC459-7209-4045-A372-4B94F3DF2BBB}" srcOrd="0" destOrd="0" presId="urn:microsoft.com/office/officeart/2005/8/layout/chevron2"/>
    <dgm:cxn modelId="{F757F86D-6D24-44C6-81AC-31E3D59E2934}" type="presOf" srcId="{A0C67018-6459-45E5-BB8B-D8FD9C52616A}" destId="{0310271A-2D75-493C-8530-BAFA6B9932A3}" srcOrd="0" destOrd="0" presId="urn:microsoft.com/office/officeart/2005/8/layout/chevron2"/>
    <dgm:cxn modelId="{17D01104-7F01-4F88-9679-EB4C1D7C88A9}" srcId="{48BBECB9-00E0-4518-86D9-4639E7490F32}" destId="{16E535FC-FB41-42D2-9148-DE28D5A9FB8B}" srcOrd="2" destOrd="0" parTransId="{DB229A40-41F1-490C-9EB6-345C0314CFDD}" sibTransId="{D797F011-F174-4DC6-9D78-6A3956726338}"/>
    <dgm:cxn modelId="{A534E8E1-1153-45B1-A22B-3F6F00057A43}" type="presOf" srcId="{48BBECB9-00E0-4518-86D9-4639E7490F32}" destId="{D7018678-7BE0-4F73-A651-A3494FA6291C}" srcOrd="0" destOrd="0" presId="urn:microsoft.com/office/officeart/2005/8/layout/chevron2"/>
    <dgm:cxn modelId="{F0572201-4656-4A8B-8B33-9FB0B12C7BA6}" srcId="{48BBECB9-00E0-4518-86D9-4639E7490F32}" destId="{975EE3E4-E917-4C23-8342-DF31E34E360B}" srcOrd="1" destOrd="0" parTransId="{C2B3794B-4A38-4E8C-931B-4200FC779254}" sibTransId="{794BAF0A-7644-48D0-A295-F7802FC8EE96}"/>
    <dgm:cxn modelId="{AFCE2E81-8E49-4C16-A6CE-0E6102B253F7}" srcId="{96100296-A599-4266-9156-074B026404F9}" destId="{0C7FBC76-54B4-4B0E-8CDD-4C68941D0BD2}" srcOrd="0" destOrd="0" parTransId="{3D43DAD3-1AA3-4740-863B-532B9F3618C2}" sibTransId="{438E2EDD-C258-4837-8D44-C3DAEA57B7BF}"/>
    <dgm:cxn modelId="{605BE1FB-6D52-4BE1-8283-555E78453906}" srcId="{48BBECB9-00E0-4518-86D9-4639E7490F32}" destId="{46825EC0-655F-4249-AD82-8DEA79516474}" srcOrd="0" destOrd="0" parTransId="{4B58D46E-D740-4570-86D8-763317982D0F}" sibTransId="{A740AAE8-39A2-4D8B-9566-187039A3B75A}"/>
    <dgm:cxn modelId="{0B96B278-3EFC-463A-BA08-5CE7D577A6B4}" srcId="{C60593AE-9A14-411F-8C1A-BEE005779A1C}" destId="{0CB0A6C4-F321-46ED-A81B-FD326D307AF4}" srcOrd="5" destOrd="0" parTransId="{C5BACFDD-B7C1-4C50-8D55-0D158662EE8A}" sibTransId="{719B9E90-CD74-4689-95C9-0A9CDC94E979}"/>
    <dgm:cxn modelId="{593D24DC-0632-48DA-9A3C-B2E145CE24DE}" srcId="{67900C89-5A55-4393-BA6D-ABAB8EAF2574}" destId="{1E1B615B-BADA-493C-AB0F-E46DD117917D}" srcOrd="0" destOrd="0" parTransId="{4E1B3D69-4BF2-47F8-8695-42C1CF293398}" sibTransId="{5C58024F-F6DC-48ED-89FF-36FDF7FB9DA7}"/>
    <dgm:cxn modelId="{4576CD85-1628-41C5-862A-8711E2C73D45}" type="presOf" srcId="{E8A51D43-A6C3-420C-BC0C-1906116D07E6}" destId="{29994C56-A31F-4C1A-9ABC-C13B1EEB9765}" srcOrd="0" destOrd="2" presId="urn:microsoft.com/office/officeart/2005/8/layout/chevron2"/>
    <dgm:cxn modelId="{40350602-B2CE-4E51-AE47-366792C24B80}" type="presOf" srcId="{1E1B615B-BADA-493C-AB0F-E46DD117917D}" destId="{29994C56-A31F-4C1A-9ABC-C13B1EEB9765}" srcOrd="0" destOrd="0" presId="urn:microsoft.com/office/officeart/2005/8/layout/chevron2"/>
    <dgm:cxn modelId="{3DEB7BCB-671B-43CC-BC53-9BC847189412}" type="presOf" srcId="{F424FB0D-8664-4A59-9160-30610ABDEC5F}" destId="{C05549B9-1662-4DBC-804E-560696301DA9}" srcOrd="0" destOrd="0" presId="urn:microsoft.com/office/officeart/2005/8/layout/chevron2"/>
    <dgm:cxn modelId="{4C735D61-07E4-4A90-829D-0F9C9F144C49}" type="presOf" srcId="{16E535FC-FB41-42D2-9148-DE28D5A9FB8B}" destId="{35901B50-46B3-4085-AFBB-F5A33E2380CE}" srcOrd="0" destOrd="2" presId="urn:microsoft.com/office/officeart/2005/8/layout/chevron2"/>
    <dgm:cxn modelId="{C9F233F4-2596-4E55-B2FF-82F7340FD335}" srcId="{F424FB0D-8664-4A59-9160-30610ABDEC5F}" destId="{1904D935-6ECA-41EC-A379-899B850A6D48}" srcOrd="0" destOrd="0" parTransId="{B9CA055A-CBD4-4ABD-9CAE-A721E06C4999}" sibTransId="{ECF0B3CC-9ABC-4491-A495-7BCF7DB63E6E}"/>
    <dgm:cxn modelId="{E2ECF9EE-47E1-4714-840D-FD22AC35FA73}" type="presOf" srcId="{67900C89-5A55-4393-BA6D-ABAB8EAF2574}" destId="{B474CDAD-1B3E-440B-B90A-AC59B5F847B0}" srcOrd="0" destOrd="0" presId="urn:microsoft.com/office/officeart/2005/8/layout/chevron2"/>
    <dgm:cxn modelId="{442DDD04-F813-470C-9DD8-D667C40863D7}" type="presOf" srcId="{C60593AE-9A14-411F-8C1A-BEE005779A1C}" destId="{BEF281B1-2C8D-426C-A3EE-FBBEAF21B75B}" srcOrd="0" destOrd="0" presId="urn:microsoft.com/office/officeart/2005/8/layout/chevron2"/>
    <dgm:cxn modelId="{8B3879BB-B1D6-484F-BB27-53310E43CEA6}" type="presOf" srcId="{6AFACC07-0041-4F9F-91BB-67488123EBA6}" destId="{F4A40D30-2FE7-4C09-ACE4-2907980C93FC}" srcOrd="0" destOrd="0" presId="urn:microsoft.com/office/officeart/2005/8/layout/chevron2"/>
    <dgm:cxn modelId="{0D12AC02-3A3B-4A96-8870-E28A2BFCE508}" srcId="{C60593AE-9A14-411F-8C1A-BEE005779A1C}" destId="{54C7AE66-966A-4590-BCED-44E5B42170E1}" srcOrd="0" destOrd="0" parTransId="{12589844-FDF9-41A9-9CEE-32B6F063405C}" sibTransId="{459CFDD3-CB42-477C-AE12-E1E0B7E538F3}"/>
    <dgm:cxn modelId="{7E31B77E-0AAB-4BB5-91E8-8C03CAD62AF3}" type="presOf" srcId="{9EF6097D-F1B8-409F-9A88-DE33CB6315D2}" destId="{EFCA0E8E-8192-45EC-B2DC-0B84035C4303}" srcOrd="0" destOrd="0" presId="urn:microsoft.com/office/officeart/2005/8/layout/chevron2"/>
    <dgm:cxn modelId="{D43A0CA9-CA2E-47B1-8D5F-770BCFEA968A}" srcId="{67900C89-5A55-4393-BA6D-ABAB8EAF2574}" destId="{E8A51D43-A6C3-420C-BC0C-1906116D07E6}" srcOrd="2" destOrd="0" parTransId="{0CA0B00B-A1A3-4907-8C0D-76250F563030}" sibTransId="{6700287B-A668-4233-A1D5-F319D790E00E}"/>
    <dgm:cxn modelId="{F2B9F21B-94A8-4C06-821A-702EB564F6EA}" type="presOf" srcId="{0C7FBC76-54B4-4B0E-8CDD-4C68941D0BD2}" destId="{A2BE4DAC-915A-4981-B047-6947F293DDFC}" srcOrd="0" destOrd="0" presId="urn:microsoft.com/office/officeart/2005/8/layout/chevron2"/>
    <dgm:cxn modelId="{5A1F6CED-C339-4BC9-AF7E-4FC1546C39D8}" type="presOf" srcId="{54233870-BFE2-4A53-A1EB-17C744F8F620}" destId="{C1E5C284-3D45-473F-A072-17975745CCBA}" srcOrd="0" destOrd="0" presId="urn:microsoft.com/office/officeart/2005/8/layout/chevron2"/>
    <dgm:cxn modelId="{70C73C2B-C26C-48A6-B9D1-A3C122A70684}" type="presOf" srcId="{0FEFF16F-DF4E-4E1A-B0DA-BFBB3128FA10}" destId="{77B966F2-0A36-4815-978A-A4220A159C9C}" srcOrd="0" destOrd="0" presId="urn:microsoft.com/office/officeart/2005/8/layout/chevron2"/>
    <dgm:cxn modelId="{7D0152B1-D733-46AE-9723-1A17B7C76578}" srcId="{0CB0A6C4-F321-46ED-A81B-FD326D307AF4}" destId="{A0C67018-6459-45E5-BB8B-D8FD9C52616A}" srcOrd="0" destOrd="0" parTransId="{09BE2B18-DFFC-4F99-887C-C472C454C45E}" sibTransId="{E9F9AA05-981F-4CA1-ABAE-A20837AAEA43}"/>
    <dgm:cxn modelId="{ABC42B1F-BFAC-462C-B359-F4CCF9161DB9}" srcId="{67900C89-5A55-4393-BA6D-ABAB8EAF2574}" destId="{D1CDDF4A-03B2-4B2E-9E52-8CCD7E055BF7}" srcOrd="1" destOrd="0" parTransId="{B9826BD0-BC38-4FA5-8A65-CBC4255B0238}" sibTransId="{67066EE3-1D22-4F3B-97CF-607B90CC0AF8}"/>
    <dgm:cxn modelId="{659F91DA-AE39-4566-8957-BC861C31B26B}" srcId="{C60593AE-9A14-411F-8C1A-BEE005779A1C}" destId="{F424FB0D-8664-4A59-9160-30610ABDEC5F}" srcOrd="3" destOrd="0" parTransId="{D6FC91A3-E2C6-449E-BFFF-AA3B69741D3C}" sibTransId="{F921AD9F-7570-41E7-BC5B-71FE2FCDF28C}"/>
    <dgm:cxn modelId="{0B966626-6B3B-4E7B-8D04-4EC4CD5E587F}" srcId="{6AFACC07-0041-4F9F-91BB-67488123EBA6}" destId="{A14977F1-0065-46A6-B206-D6CA293BB977}" srcOrd="0" destOrd="0" parTransId="{69AB8E59-C5ED-4FFB-B019-2321D1F76057}" sibTransId="{89CC132A-2B1C-4D02-B309-9A286FA64F3C}"/>
    <dgm:cxn modelId="{A5E19C2A-5306-43FA-A037-E5AE580EDFD1}" type="presOf" srcId="{1904D935-6ECA-41EC-A379-899B850A6D48}" destId="{1A7544DD-4110-4548-BC97-377A116393C0}" srcOrd="0" destOrd="0" presId="urn:microsoft.com/office/officeart/2005/8/layout/chevron2"/>
    <dgm:cxn modelId="{E00878BA-B208-4B76-B81D-511272C9E2B1}" type="presOf" srcId="{975EE3E4-E917-4C23-8342-DF31E34E360B}" destId="{35901B50-46B3-4085-AFBB-F5A33E2380CE}" srcOrd="0" destOrd="1" presId="urn:microsoft.com/office/officeart/2005/8/layout/chevron2"/>
    <dgm:cxn modelId="{43953EA5-FC0A-4783-BFF3-2CB18584B4EE}" srcId="{C60593AE-9A14-411F-8C1A-BEE005779A1C}" destId="{67900C89-5A55-4393-BA6D-ABAB8EAF2574}" srcOrd="7" destOrd="0" parTransId="{212DABD9-0084-4E5A-ADE1-2A3CDE293C73}" sibTransId="{2EEDFE83-009D-41D0-A5A5-80B544978894}"/>
    <dgm:cxn modelId="{4496C331-0F22-468F-89B8-C79E62C59AD7}" type="presOf" srcId="{0CB0A6C4-F321-46ED-A81B-FD326D307AF4}" destId="{3C286A7A-6EEE-4381-B3A1-64F0FCA3386D}" srcOrd="0" destOrd="0" presId="urn:microsoft.com/office/officeart/2005/8/layout/chevron2"/>
    <dgm:cxn modelId="{6FA54A2A-BFD6-46BA-86EE-AA4A71D7E55C}" type="presParOf" srcId="{BEF281B1-2C8D-426C-A3EE-FBBEAF21B75B}" destId="{F0DC01CE-923F-48F5-B4C8-C0DD4A604DD1}" srcOrd="0" destOrd="0" presId="urn:microsoft.com/office/officeart/2005/8/layout/chevron2"/>
    <dgm:cxn modelId="{DCAD3D17-811B-43F2-8B5F-A5D2989F4236}" type="presParOf" srcId="{F0DC01CE-923F-48F5-B4C8-C0DD4A604DD1}" destId="{259A587A-BD6F-49E7-8FE8-FA5B9E4E2D2D}" srcOrd="0" destOrd="0" presId="urn:microsoft.com/office/officeart/2005/8/layout/chevron2"/>
    <dgm:cxn modelId="{D3E04FA3-4BCE-464C-9587-CCA1F10FEF8A}" type="presParOf" srcId="{F0DC01CE-923F-48F5-B4C8-C0DD4A604DD1}" destId="{C1E5C284-3D45-473F-A072-17975745CCBA}" srcOrd="1" destOrd="0" presId="urn:microsoft.com/office/officeart/2005/8/layout/chevron2"/>
    <dgm:cxn modelId="{13C6B9E8-6D04-4A76-8962-F5C225A185E9}" type="presParOf" srcId="{BEF281B1-2C8D-426C-A3EE-FBBEAF21B75B}" destId="{2F05860A-E54B-4E19-B996-3AD2D04E120E}" srcOrd="1" destOrd="0" presId="urn:microsoft.com/office/officeart/2005/8/layout/chevron2"/>
    <dgm:cxn modelId="{A5BB36B3-11CF-49E9-A477-D24C4DCFE73A}" type="presParOf" srcId="{BEF281B1-2C8D-426C-A3EE-FBBEAF21B75B}" destId="{6BBD3899-437F-45AB-BE86-678B189ADCD8}" srcOrd="2" destOrd="0" presId="urn:microsoft.com/office/officeart/2005/8/layout/chevron2"/>
    <dgm:cxn modelId="{341B3DE9-0C06-4D91-9E47-F48196D6EA52}" type="presParOf" srcId="{6BBD3899-437F-45AB-BE86-678B189ADCD8}" destId="{D7018678-7BE0-4F73-A651-A3494FA6291C}" srcOrd="0" destOrd="0" presId="urn:microsoft.com/office/officeart/2005/8/layout/chevron2"/>
    <dgm:cxn modelId="{5E9BB2E1-554F-4A6C-A437-BFD469B49CAE}" type="presParOf" srcId="{6BBD3899-437F-45AB-BE86-678B189ADCD8}" destId="{35901B50-46B3-4085-AFBB-F5A33E2380CE}" srcOrd="1" destOrd="0" presId="urn:microsoft.com/office/officeart/2005/8/layout/chevron2"/>
    <dgm:cxn modelId="{D9768F0A-ECD9-422D-B1E6-EACEFE3F1B5B}" type="presParOf" srcId="{BEF281B1-2C8D-426C-A3EE-FBBEAF21B75B}" destId="{C8EC0538-7052-4B45-B696-79EC8B08C84A}" srcOrd="3" destOrd="0" presId="urn:microsoft.com/office/officeart/2005/8/layout/chevron2"/>
    <dgm:cxn modelId="{9EC69468-3430-4693-95FF-3607295BA723}" type="presParOf" srcId="{BEF281B1-2C8D-426C-A3EE-FBBEAF21B75B}" destId="{7FD80930-AF88-483D-B3E0-10608F99122E}" srcOrd="4" destOrd="0" presId="urn:microsoft.com/office/officeart/2005/8/layout/chevron2"/>
    <dgm:cxn modelId="{2EBDD5A7-C9BD-4723-A62F-00E76CEDD5A1}" type="presParOf" srcId="{7FD80930-AF88-483D-B3E0-10608F99122E}" destId="{E6466FE0-834B-4A88-A98E-635C08A8CF81}" srcOrd="0" destOrd="0" presId="urn:microsoft.com/office/officeart/2005/8/layout/chevron2"/>
    <dgm:cxn modelId="{0E4936B5-44E0-46FE-8AE0-F9718D5DFFB8}" type="presParOf" srcId="{7FD80930-AF88-483D-B3E0-10608F99122E}" destId="{A2BE4DAC-915A-4981-B047-6947F293DDFC}" srcOrd="1" destOrd="0" presId="urn:microsoft.com/office/officeart/2005/8/layout/chevron2"/>
    <dgm:cxn modelId="{1694B92A-5293-425A-B912-00B56E376668}" type="presParOf" srcId="{BEF281B1-2C8D-426C-A3EE-FBBEAF21B75B}" destId="{C7BCAB0B-AA16-41F2-9E6E-CE9D3662983D}" srcOrd="5" destOrd="0" presId="urn:microsoft.com/office/officeart/2005/8/layout/chevron2"/>
    <dgm:cxn modelId="{3E8B7E4A-8E8C-413B-BA09-EFE20BCEF71F}" type="presParOf" srcId="{BEF281B1-2C8D-426C-A3EE-FBBEAF21B75B}" destId="{774DB7FA-97B6-4891-A15B-1E1020F5AF05}" srcOrd="6" destOrd="0" presId="urn:microsoft.com/office/officeart/2005/8/layout/chevron2"/>
    <dgm:cxn modelId="{B8953BDB-E631-48BE-87BA-2936C77BE1D3}" type="presParOf" srcId="{774DB7FA-97B6-4891-A15B-1E1020F5AF05}" destId="{C05549B9-1662-4DBC-804E-560696301DA9}" srcOrd="0" destOrd="0" presId="urn:microsoft.com/office/officeart/2005/8/layout/chevron2"/>
    <dgm:cxn modelId="{3343998C-A035-4D1C-80CE-7ECF73F245C4}" type="presParOf" srcId="{774DB7FA-97B6-4891-A15B-1E1020F5AF05}" destId="{1A7544DD-4110-4548-BC97-377A116393C0}" srcOrd="1" destOrd="0" presId="urn:microsoft.com/office/officeart/2005/8/layout/chevron2"/>
    <dgm:cxn modelId="{D7F950C3-1A98-40CF-A67F-B5F00AC7ACE5}" type="presParOf" srcId="{BEF281B1-2C8D-426C-A3EE-FBBEAF21B75B}" destId="{B7987AE2-2EC4-4C50-BD6C-FADDD251E55D}" srcOrd="7" destOrd="0" presId="urn:microsoft.com/office/officeart/2005/8/layout/chevron2"/>
    <dgm:cxn modelId="{3B462842-37B8-43D7-876F-FEE22E9B59E1}" type="presParOf" srcId="{BEF281B1-2C8D-426C-A3EE-FBBEAF21B75B}" destId="{1B02D587-19E6-4A9E-891B-40B203E5EA26}" srcOrd="8" destOrd="0" presId="urn:microsoft.com/office/officeart/2005/8/layout/chevron2"/>
    <dgm:cxn modelId="{D8E85B83-F774-4E46-96B4-5A72DC9B5760}" type="presParOf" srcId="{1B02D587-19E6-4A9E-891B-40B203E5EA26}" destId="{F4A40D30-2FE7-4C09-ACE4-2907980C93FC}" srcOrd="0" destOrd="0" presId="urn:microsoft.com/office/officeart/2005/8/layout/chevron2"/>
    <dgm:cxn modelId="{8F8FBCDC-7B5B-48A6-BABB-0CF6807CBD1C}" type="presParOf" srcId="{1B02D587-19E6-4A9E-891B-40B203E5EA26}" destId="{BABBC459-7209-4045-A372-4B94F3DF2BBB}" srcOrd="1" destOrd="0" presId="urn:microsoft.com/office/officeart/2005/8/layout/chevron2"/>
    <dgm:cxn modelId="{BD36EE2A-DD95-47CD-8816-6E10A02217A1}" type="presParOf" srcId="{BEF281B1-2C8D-426C-A3EE-FBBEAF21B75B}" destId="{70542D44-F991-411E-BFF4-ED45B045887A}" srcOrd="9" destOrd="0" presId="urn:microsoft.com/office/officeart/2005/8/layout/chevron2"/>
    <dgm:cxn modelId="{E7572639-16A7-467B-96FB-550D8C387F8D}" type="presParOf" srcId="{BEF281B1-2C8D-426C-A3EE-FBBEAF21B75B}" destId="{07513F6C-E6BC-4C1E-8A32-C4107F265105}" srcOrd="10" destOrd="0" presId="urn:microsoft.com/office/officeart/2005/8/layout/chevron2"/>
    <dgm:cxn modelId="{7D856CF6-DC6F-4F86-84D1-35CB06F07443}" type="presParOf" srcId="{07513F6C-E6BC-4C1E-8A32-C4107F265105}" destId="{3C286A7A-6EEE-4381-B3A1-64F0FCA3386D}" srcOrd="0" destOrd="0" presId="urn:microsoft.com/office/officeart/2005/8/layout/chevron2"/>
    <dgm:cxn modelId="{C4AD79C1-1FC8-421F-96B1-2669FB9EC034}" type="presParOf" srcId="{07513F6C-E6BC-4C1E-8A32-C4107F265105}" destId="{0310271A-2D75-493C-8530-BAFA6B9932A3}" srcOrd="1" destOrd="0" presId="urn:microsoft.com/office/officeart/2005/8/layout/chevron2"/>
    <dgm:cxn modelId="{61ABCF88-8942-43FD-9262-AEEFFDA8BC1D}" type="presParOf" srcId="{BEF281B1-2C8D-426C-A3EE-FBBEAF21B75B}" destId="{E862D2CE-A24B-437D-A931-6C1ACB0B4EC6}" srcOrd="11" destOrd="0" presId="urn:microsoft.com/office/officeart/2005/8/layout/chevron2"/>
    <dgm:cxn modelId="{CE856265-FE47-4892-8EE4-349BA57229F0}" type="presParOf" srcId="{BEF281B1-2C8D-426C-A3EE-FBBEAF21B75B}" destId="{3C9EA224-1080-47DF-957B-3232498296EB}" srcOrd="12" destOrd="0" presId="urn:microsoft.com/office/officeart/2005/8/layout/chevron2"/>
    <dgm:cxn modelId="{B44674D9-D569-4735-A320-D33CC98D2896}" type="presParOf" srcId="{3C9EA224-1080-47DF-957B-3232498296EB}" destId="{77B966F2-0A36-4815-978A-A4220A159C9C}" srcOrd="0" destOrd="0" presId="urn:microsoft.com/office/officeart/2005/8/layout/chevron2"/>
    <dgm:cxn modelId="{57813761-0C7A-4211-BC25-2DBEAE46928F}" type="presParOf" srcId="{3C9EA224-1080-47DF-957B-3232498296EB}" destId="{EFCA0E8E-8192-45EC-B2DC-0B84035C4303}" srcOrd="1" destOrd="0" presId="urn:microsoft.com/office/officeart/2005/8/layout/chevron2"/>
    <dgm:cxn modelId="{705DB4A6-85E2-4BD0-92DD-879364027E63}" type="presParOf" srcId="{BEF281B1-2C8D-426C-A3EE-FBBEAF21B75B}" destId="{2D789195-34A3-482A-B1DA-8B29B4DA9328}" srcOrd="13" destOrd="0" presId="urn:microsoft.com/office/officeart/2005/8/layout/chevron2"/>
    <dgm:cxn modelId="{816D05AC-B041-407F-8182-409C9C56430A}" type="presParOf" srcId="{BEF281B1-2C8D-426C-A3EE-FBBEAF21B75B}" destId="{229338CE-19AE-4D46-A1B3-AEFCCC036539}" srcOrd="14" destOrd="0" presId="urn:microsoft.com/office/officeart/2005/8/layout/chevron2"/>
    <dgm:cxn modelId="{57509736-D5F9-478E-9E09-38A7CD1BE6CE}" type="presParOf" srcId="{229338CE-19AE-4D46-A1B3-AEFCCC036539}" destId="{B474CDAD-1B3E-440B-B90A-AC59B5F847B0}" srcOrd="0" destOrd="0" presId="urn:microsoft.com/office/officeart/2005/8/layout/chevron2"/>
    <dgm:cxn modelId="{183C7EB8-EB61-4097-AB79-2AB5D5105636}" type="presParOf" srcId="{229338CE-19AE-4D46-A1B3-AEFCCC036539}" destId="{29994C56-A31F-4C1A-9ABC-C13B1EEB976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D32CC2-E233-43E6-8D98-110A68EE75C4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</dgm:pt>
    <dgm:pt modelId="{7C35BADD-2BAF-4917-B845-2B9A2122CE37}">
      <dgm:prSet phldrT="[Texto]"/>
      <dgm:spPr/>
      <dgm:t>
        <a:bodyPr/>
        <a:lstStyle/>
        <a:p>
          <a:endParaRPr lang="es-AR" dirty="0"/>
        </a:p>
      </dgm:t>
    </dgm:pt>
    <dgm:pt modelId="{990F8350-F19B-45D1-8A0E-808482FBF844}" type="parTrans" cxnId="{3E23A323-E481-433E-BCE5-496C7426D5EE}">
      <dgm:prSet/>
      <dgm:spPr/>
      <dgm:t>
        <a:bodyPr/>
        <a:lstStyle/>
        <a:p>
          <a:endParaRPr lang="es-AR"/>
        </a:p>
      </dgm:t>
    </dgm:pt>
    <dgm:pt modelId="{32B91576-5C84-49D9-B3A7-567ADBB16530}" type="sibTrans" cxnId="{3E23A323-E481-433E-BCE5-496C7426D5EE}">
      <dgm:prSet/>
      <dgm:spPr/>
      <dgm:t>
        <a:bodyPr/>
        <a:lstStyle/>
        <a:p>
          <a:endParaRPr lang="es-AR"/>
        </a:p>
      </dgm:t>
    </dgm:pt>
    <dgm:pt modelId="{6B57775E-2CCD-420A-AE8D-43C1FEBA113C}">
      <dgm:prSet phldrT="[Texto]"/>
      <dgm:spPr/>
      <dgm:t>
        <a:bodyPr/>
        <a:lstStyle/>
        <a:p>
          <a:endParaRPr lang="es-AR" dirty="0"/>
        </a:p>
      </dgm:t>
    </dgm:pt>
    <dgm:pt modelId="{C9C3301B-6312-4AEB-BE14-3280B5350FCB}" type="parTrans" cxnId="{133A8200-7E34-4FB0-AD2E-18EEBBEC8412}">
      <dgm:prSet/>
      <dgm:spPr/>
      <dgm:t>
        <a:bodyPr/>
        <a:lstStyle/>
        <a:p>
          <a:endParaRPr lang="es-AR"/>
        </a:p>
      </dgm:t>
    </dgm:pt>
    <dgm:pt modelId="{172ABFBD-0187-4550-8EB7-677EF21E226F}" type="sibTrans" cxnId="{133A8200-7E34-4FB0-AD2E-18EEBBEC8412}">
      <dgm:prSet/>
      <dgm:spPr/>
      <dgm:t>
        <a:bodyPr/>
        <a:lstStyle/>
        <a:p>
          <a:endParaRPr lang="es-AR"/>
        </a:p>
      </dgm:t>
    </dgm:pt>
    <dgm:pt modelId="{B9CEF93F-5027-4E02-AA2B-88899388C3E3}">
      <dgm:prSet phldrT="[Texto]" custT="1"/>
      <dgm:spPr/>
      <dgm:t>
        <a:bodyPr/>
        <a:lstStyle/>
        <a:p>
          <a:r>
            <a:rPr lang="es-AR" sz="3200" dirty="0">
              <a:latin typeface="Calibri Light" panose="020F0302020204030204" pitchFamily="34" charset="0"/>
            </a:rPr>
            <a:t>Incorporación por parte de las empresas del sector. Firma de acta compromiso de empleabilidad. </a:t>
          </a:r>
        </a:p>
      </dgm:t>
    </dgm:pt>
    <dgm:pt modelId="{1E4DFE7F-7045-4F1D-B14F-175D1CE49124}" type="parTrans" cxnId="{66212CDE-AAC2-4222-8B7C-AB606AF4D9C7}">
      <dgm:prSet/>
      <dgm:spPr/>
      <dgm:t>
        <a:bodyPr/>
        <a:lstStyle/>
        <a:p>
          <a:endParaRPr lang="es-AR"/>
        </a:p>
      </dgm:t>
    </dgm:pt>
    <dgm:pt modelId="{787B2F2E-9C81-4224-B41C-4A4434DF3E29}" type="sibTrans" cxnId="{66212CDE-AAC2-4222-8B7C-AB606AF4D9C7}">
      <dgm:prSet/>
      <dgm:spPr/>
      <dgm:t>
        <a:bodyPr/>
        <a:lstStyle/>
        <a:p>
          <a:endParaRPr lang="es-AR"/>
        </a:p>
      </dgm:t>
    </dgm:pt>
    <dgm:pt modelId="{D50771F3-A573-4C83-9580-79B517BAFE7F}">
      <dgm:prSet phldrT="[Texto]" custT="1"/>
      <dgm:spPr/>
      <dgm:t>
        <a:bodyPr/>
        <a:lstStyle/>
        <a:p>
          <a:r>
            <a:rPr lang="es-AR" sz="3200" dirty="0">
              <a:latin typeface="Calibri Light" panose="020F0302020204030204" pitchFamily="34" charset="0"/>
            </a:rPr>
            <a:t>Firma de convenios con Ministerio de Trabajo y Seguridad Social, organismos provinciales y municipales para la implementación de pasantías y prácticas profesionales.</a:t>
          </a:r>
        </a:p>
      </dgm:t>
    </dgm:pt>
    <dgm:pt modelId="{C950157F-1FE3-4251-9879-A264B0A2A279}" type="parTrans" cxnId="{44D5E5CB-8855-4BC1-B3BE-2768FEB9EC02}">
      <dgm:prSet/>
      <dgm:spPr/>
      <dgm:t>
        <a:bodyPr/>
        <a:lstStyle/>
        <a:p>
          <a:endParaRPr lang="es-AR"/>
        </a:p>
      </dgm:t>
    </dgm:pt>
    <dgm:pt modelId="{67915FB2-31BD-44D2-AE21-2BC8EECAD5D3}" type="sibTrans" cxnId="{44D5E5CB-8855-4BC1-B3BE-2768FEB9EC02}">
      <dgm:prSet/>
      <dgm:spPr/>
      <dgm:t>
        <a:bodyPr/>
        <a:lstStyle/>
        <a:p>
          <a:endParaRPr lang="es-AR"/>
        </a:p>
      </dgm:t>
    </dgm:pt>
    <dgm:pt modelId="{7628A72F-53B0-4081-8C82-E0EFE08A71BC}" type="pres">
      <dgm:prSet presAssocID="{92D32CC2-E233-43E6-8D98-110A68EE75C4}" presName="linearFlow" presStyleCnt="0">
        <dgm:presLayoutVars>
          <dgm:dir/>
          <dgm:animLvl val="lvl"/>
          <dgm:resizeHandles val="exact"/>
        </dgm:presLayoutVars>
      </dgm:prSet>
      <dgm:spPr/>
    </dgm:pt>
    <dgm:pt modelId="{596B1E71-CA73-44F9-BE32-85108D7B14DA}" type="pres">
      <dgm:prSet presAssocID="{7C35BADD-2BAF-4917-B845-2B9A2122CE37}" presName="composite" presStyleCnt="0"/>
      <dgm:spPr/>
    </dgm:pt>
    <dgm:pt modelId="{12BA9FC7-4516-4B4B-8F82-82F489F8F299}" type="pres">
      <dgm:prSet presAssocID="{7C35BADD-2BAF-4917-B845-2B9A2122CE3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F7C777D-F113-40B8-ABF9-5BBD8A3549FE}" type="pres">
      <dgm:prSet presAssocID="{7C35BADD-2BAF-4917-B845-2B9A2122CE37}" presName="descendantText" presStyleLbl="alignAcc1" presStyleIdx="0" presStyleCnt="2">
        <dgm:presLayoutVars>
          <dgm:bulletEnabled val="1"/>
        </dgm:presLayoutVars>
      </dgm:prSet>
      <dgm:spPr/>
    </dgm:pt>
    <dgm:pt modelId="{73907618-48C7-49C4-AA48-5822124FCD36}" type="pres">
      <dgm:prSet presAssocID="{32B91576-5C84-49D9-B3A7-567ADBB16530}" presName="sp" presStyleCnt="0"/>
      <dgm:spPr/>
    </dgm:pt>
    <dgm:pt modelId="{E534A47E-AFC8-4F67-843D-8B65DD0E6F5A}" type="pres">
      <dgm:prSet presAssocID="{6B57775E-2CCD-420A-AE8D-43C1FEBA113C}" presName="composite" presStyleCnt="0"/>
      <dgm:spPr/>
    </dgm:pt>
    <dgm:pt modelId="{55E5FB45-CAAF-41A0-8F6F-D6CE1DCE6925}" type="pres">
      <dgm:prSet presAssocID="{6B57775E-2CCD-420A-AE8D-43C1FEBA113C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AC645E9-B0F3-4F08-8739-DA1A90D19AA0}" type="pres">
      <dgm:prSet presAssocID="{6B57775E-2CCD-420A-AE8D-43C1FEBA113C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3E23A323-E481-433E-BCE5-496C7426D5EE}" srcId="{92D32CC2-E233-43E6-8D98-110A68EE75C4}" destId="{7C35BADD-2BAF-4917-B845-2B9A2122CE37}" srcOrd="0" destOrd="0" parTransId="{990F8350-F19B-45D1-8A0E-808482FBF844}" sibTransId="{32B91576-5C84-49D9-B3A7-567ADBB16530}"/>
    <dgm:cxn modelId="{13F0BFE7-4A1C-4820-9965-980C700AD58D}" type="presOf" srcId="{7C35BADD-2BAF-4917-B845-2B9A2122CE37}" destId="{12BA9FC7-4516-4B4B-8F82-82F489F8F299}" srcOrd="0" destOrd="0" presId="urn:microsoft.com/office/officeart/2005/8/layout/chevron2"/>
    <dgm:cxn modelId="{44D5E5CB-8855-4BC1-B3BE-2768FEB9EC02}" srcId="{6B57775E-2CCD-420A-AE8D-43C1FEBA113C}" destId="{D50771F3-A573-4C83-9580-79B517BAFE7F}" srcOrd="0" destOrd="0" parTransId="{C950157F-1FE3-4251-9879-A264B0A2A279}" sibTransId="{67915FB2-31BD-44D2-AE21-2BC8EECAD5D3}"/>
    <dgm:cxn modelId="{ED978CFA-43DA-4D87-B41A-89489FB88F01}" type="presOf" srcId="{D50771F3-A573-4C83-9580-79B517BAFE7F}" destId="{8AC645E9-B0F3-4F08-8739-DA1A90D19AA0}" srcOrd="0" destOrd="0" presId="urn:microsoft.com/office/officeart/2005/8/layout/chevron2"/>
    <dgm:cxn modelId="{662EB135-5546-4FBF-AA34-A51B50B1EB8E}" type="presOf" srcId="{B9CEF93F-5027-4E02-AA2B-88899388C3E3}" destId="{BF7C777D-F113-40B8-ABF9-5BBD8A3549FE}" srcOrd="0" destOrd="0" presId="urn:microsoft.com/office/officeart/2005/8/layout/chevron2"/>
    <dgm:cxn modelId="{6AC01751-6863-4ED3-A58A-EC1AD422CC7C}" type="presOf" srcId="{6B57775E-2CCD-420A-AE8D-43C1FEBA113C}" destId="{55E5FB45-CAAF-41A0-8F6F-D6CE1DCE6925}" srcOrd="0" destOrd="0" presId="urn:microsoft.com/office/officeart/2005/8/layout/chevron2"/>
    <dgm:cxn modelId="{133A8200-7E34-4FB0-AD2E-18EEBBEC8412}" srcId="{92D32CC2-E233-43E6-8D98-110A68EE75C4}" destId="{6B57775E-2CCD-420A-AE8D-43C1FEBA113C}" srcOrd="1" destOrd="0" parTransId="{C9C3301B-6312-4AEB-BE14-3280B5350FCB}" sibTransId="{172ABFBD-0187-4550-8EB7-677EF21E226F}"/>
    <dgm:cxn modelId="{BF3AE47F-E00A-4439-99B4-B11381EFF7AD}" type="presOf" srcId="{92D32CC2-E233-43E6-8D98-110A68EE75C4}" destId="{7628A72F-53B0-4081-8C82-E0EFE08A71BC}" srcOrd="0" destOrd="0" presId="urn:microsoft.com/office/officeart/2005/8/layout/chevron2"/>
    <dgm:cxn modelId="{66212CDE-AAC2-4222-8B7C-AB606AF4D9C7}" srcId="{7C35BADD-2BAF-4917-B845-2B9A2122CE37}" destId="{B9CEF93F-5027-4E02-AA2B-88899388C3E3}" srcOrd="0" destOrd="0" parTransId="{1E4DFE7F-7045-4F1D-B14F-175D1CE49124}" sibTransId="{787B2F2E-9C81-4224-B41C-4A4434DF3E29}"/>
    <dgm:cxn modelId="{44A48146-6E5B-4FEE-93AA-53A05502C621}" type="presParOf" srcId="{7628A72F-53B0-4081-8C82-E0EFE08A71BC}" destId="{596B1E71-CA73-44F9-BE32-85108D7B14DA}" srcOrd="0" destOrd="0" presId="urn:microsoft.com/office/officeart/2005/8/layout/chevron2"/>
    <dgm:cxn modelId="{9B8D9A70-A6F5-40FF-9C74-1C72A16A51B4}" type="presParOf" srcId="{596B1E71-CA73-44F9-BE32-85108D7B14DA}" destId="{12BA9FC7-4516-4B4B-8F82-82F489F8F299}" srcOrd="0" destOrd="0" presId="urn:microsoft.com/office/officeart/2005/8/layout/chevron2"/>
    <dgm:cxn modelId="{AA7E56FF-F4A4-46A5-A2F1-B4D085E287A2}" type="presParOf" srcId="{596B1E71-CA73-44F9-BE32-85108D7B14DA}" destId="{BF7C777D-F113-40B8-ABF9-5BBD8A3549FE}" srcOrd="1" destOrd="0" presId="urn:microsoft.com/office/officeart/2005/8/layout/chevron2"/>
    <dgm:cxn modelId="{AF0AD4B0-D065-45A7-BE03-F2C91328525F}" type="presParOf" srcId="{7628A72F-53B0-4081-8C82-E0EFE08A71BC}" destId="{73907618-48C7-49C4-AA48-5822124FCD36}" srcOrd="1" destOrd="0" presId="urn:microsoft.com/office/officeart/2005/8/layout/chevron2"/>
    <dgm:cxn modelId="{0F8DEA7A-A20A-46B2-9343-46F7689FE726}" type="presParOf" srcId="{7628A72F-53B0-4081-8C82-E0EFE08A71BC}" destId="{E534A47E-AFC8-4F67-843D-8B65DD0E6F5A}" srcOrd="2" destOrd="0" presId="urn:microsoft.com/office/officeart/2005/8/layout/chevron2"/>
    <dgm:cxn modelId="{1727CB04-AB55-4321-963B-02F4621F0253}" type="presParOf" srcId="{E534A47E-AFC8-4F67-843D-8B65DD0E6F5A}" destId="{55E5FB45-CAAF-41A0-8F6F-D6CE1DCE6925}" srcOrd="0" destOrd="0" presId="urn:microsoft.com/office/officeart/2005/8/layout/chevron2"/>
    <dgm:cxn modelId="{84E9C764-2A5C-4DE1-80A6-BC965B93B380}" type="presParOf" srcId="{E534A47E-AFC8-4F67-843D-8B65DD0E6F5A}" destId="{8AC645E9-B0F3-4F08-8739-DA1A90D19A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826F0-851A-43C9-B0C4-B2C8B97277D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8152744-AA17-4198-8555-0EE4387E6013}">
      <dgm:prSet phldrT="[Texto]" custT="1"/>
      <dgm:spPr>
        <a:solidFill>
          <a:schemeClr val="accent4">
            <a:lumMod val="60000"/>
            <a:lumOff val="40000"/>
            <a:alpha val="85000"/>
          </a:schemeClr>
        </a:solidFill>
        <a:ln>
          <a:noFill/>
        </a:ln>
      </dgm:spPr>
      <dgm:t>
        <a:bodyPr/>
        <a:lstStyle/>
        <a:p>
          <a:r>
            <a:rPr lang="es-AR" sz="2400" b="1" u="none" dirty="0">
              <a:solidFill>
                <a:schemeClr val="tx1">
                  <a:lumMod val="85000"/>
                  <a:lumOff val="15000"/>
                </a:schemeClr>
              </a:solidFill>
            </a:rPr>
            <a:t>10.000</a:t>
          </a:r>
        </a:p>
        <a:p>
          <a:r>
            <a:rPr lang="es-AR" sz="2000" dirty="0">
              <a:solidFill>
                <a:schemeClr val="tx1">
                  <a:lumMod val="85000"/>
                  <a:lumOff val="15000"/>
                </a:schemeClr>
              </a:solidFill>
            </a:rPr>
            <a:t>profesionales</a:t>
          </a:r>
        </a:p>
      </dgm:t>
    </dgm:pt>
    <dgm:pt modelId="{55B791A6-CDCA-4372-80DA-548B8C47E41D}" type="parTrans" cxnId="{CCCB3F70-ABBC-4E29-B7BA-59F1EFE235C4}">
      <dgm:prSet/>
      <dgm:spPr/>
      <dgm:t>
        <a:bodyPr/>
        <a:lstStyle/>
        <a:p>
          <a:endParaRPr lang="es-AR"/>
        </a:p>
      </dgm:t>
    </dgm:pt>
    <dgm:pt modelId="{3577E194-922E-4026-8265-88FC7FFCDB44}" type="sibTrans" cxnId="{CCCB3F70-ABBC-4E29-B7BA-59F1EFE235C4}">
      <dgm:prSet/>
      <dgm:spPr/>
      <dgm:t>
        <a:bodyPr/>
        <a:lstStyle/>
        <a:p>
          <a:endParaRPr lang="es-AR"/>
        </a:p>
      </dgm:t>
    </dgm:pt>
    <dgm:pt modelId="{24BE807B-2F88-4293-A8F8-0565C298A702}">
      <dgm:prSet phldrT="[Texto]" custT="1"/>
      <dgm:spPr>
        <a:solidFill>
          <a:srgbClr val="896FA9">
            <a:alpha val="85000"/>
          </a:srgbClr>
        </a:solidFill>
        <a:ln>
          <a:noFill/>
        </a:ln>
      </dgm:spPr>
      <dgm:t>
        <a:bodyPr/>
        <a:lstStyle/>
        <a:p>
          <a:r>
            <a:rPr lang="es-AR" sz="2400" b="1" u="none" dirty="0">
              <a:solidFill>
                <a:schemeClr val="tx1">
                  <a:lumMod val="85000"/>
                  <a:lumOff val="15000"/>
                </a:schemeClr>
              </a:solidFill>
            </a:rPr>
            <a:t>100.000</a:t>
          </a:r>
        </a:p>
        <a:p>
          <a:r>
            <a:rPr lang="es-AR" sz="2000" dirty="0">
              <a:solidFill>
                <a:schemeClr val="tx1">
                  <a:lumMod val="85000"/>
                  <a:lumOff val="15000"/>
                </a:schemeClr>
              </a:solidFill>
            </a:rPr>
            <a:t>analistas del conocimiento</a:t>
          </a:r>
        </a:p>
      </dgm:t>
    </dgm:pt>
    <dgm:pt modelId="{6D42C80D-F575-442D-AA0C-1CFFC08CFEC5}" type="parTrans" cxnId="{4E581C2C-47D0-464F-81A6-480B389CF904}">
      <dgm:prSet/>
      <dgm:spPr/>
      <dgm:t>
        <a:bodyPr/>
        <a:lstStyle/>
        <a:p>
          <a:endParaRPr lang="es-AR"/>
        </a:p>
      </dgm:t>
    </dgm:pt>
    <dgm:pt modelId="{6A72CF1B-866C-4D49-BA57-29D68DA45439}" type="sibTrans" cxnId="{4E581C2C-47D0-464F-81A6-480B389CF904}">
      <dgm:prSet/>
      <dgm:spPr/>
      <dgm:t>
        <a:bodyPr/>
        <a:lstStyle/>
        <a:p>
          <a:endParaRPr lang="es-AR"/>
        </a:p>
      </dgm:t>
    </dgm:pt>
    <dgm:pt modelId="{0DE649AF-1410-4D22-A64A-0C7103C7DE8A}">
      <dgm:prSet phldrT="[Texto]" custT="1"/>
      <dgm:spPr>
        <a:solidFill>
          <a:schemeClr val="accent4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pPr>
            <a:lnSpc>
              <a:spcPct val="90000"/>
            </a:lnSpc>
          </a:pPr>
          <a:endParaRPr lang="es-AR" sz="1600" dirty="0"/>
        </a:p>
        <a:p>
          <a:pPr>
            <a:lnSpc>
              <a:spcPct val="100000"/>
            </a:lnSpc>
          </a:pPr>
          <a:r>
            <a:rPr lang="es-AR" sz="2200" b="1" u="none" dirty="0">
              <a:solidFill>
                <a:schemeClr val="tx1">
                  <a:lumMod val="85000"/>
                  <a:lumOff val="15000"/>
                </a:schemeClr>
              </a:solidFill>
            </a:rPr>
            <a:t>1.000</a:t>
          </a:r>
        </a:p>
        <a:p>
          <a:pPr>
            <a:lnSpc>
              <a:spcPct val="100000"/>
            </a:lnSpc>
          </a:pPr>
          <a:r>
            <a:rPr lang="es-AR" sz="1500" dirty="0">
              <a:solidFill>
                <a:schemeClr val="tx1">
                  <a:lumMod val="85000"/>
                  <a:lumOff val="15000"/>
                </a:schemeClr>
              </a:solidFill>
            </a:rPr>
            <a:t>emprendedores</a:t>
          </a:r>
        </a:p>
      </dgm:t>
    </dgm:pt>
    <dgm:pt modelId="{52E901DE-450C-482B-8C9C-B72E4306186E}" type="sibTrans" cxnId="{84FC8CC6-A337-4C7C-A209-A80D1F69CB12}">
      <dgm:prSet/>
      <dgm:spPr/>
      <dgm:t>
        <a:bodyPr/>
        <a:lstStyle/>
        <a:p>
          <a:endParaRPr lang="es-AR"/>
        </a:p>
      </dgm:t>
    </dgm:pt>
    <dgm:pt modelId="{33783317-A1FF-4EB8-ACDC-5087F3C93E79}" type="parTrans" cxnId="{84FC8CC6-A337-4C7C-A209-A80D1F69CB12}">
      <dgm:prSet/>
      <dgm:spPr/>
      <dgm:t>
        <a:bodyPr/>
        <a:lstStyle/>
        <a:p>
          <a:endParaRPr lang="es-AR"/>
        </a:p>
      </dgm:t>
    </dgm:pt>
    <dgm:pt modelId="{214342F9-B4AA-4E19-BBD9-BCB42CA934EA}" type="pres">
      <dgm:prSet presAssocID="{D6D826F0-851A-43C9-B0C4-B2C8B97277D0}" presName="Name0" presStyleCnt="0">
        <dgm:presLayoutVars>
          <dgm:dir/>
          <dgm:animLvl val="lvl"/>
          <dgm:resizeHandles val="exact"/>
        </dgm:presLayoutVars>
      </dgm:prSet>
      <dgm:spPr/>
    </dgm:pt>
    <dgm:pt modelId="{4C60F96F-6589-4F56-8A06-960829041A29}" type="pres">
      <dgm:prSet presAssocID="{0DE649AF-1410-4D22-A64A-0C7103C7DE8A}" presName="Name8" presStyleCnt="0"/>
      <dgm:spPr/>
    </dgm:pt>
    <dgm:pt modelId="{3D164A01-517B-45CE-8DBA-DCAC904044B1}" type="pres">
      <dgm:prSet presAssocID="{0DE649AF-1410-4D22-A64A-0C7103C7DE8A}" presName="level" presStyleLbl="node1" presStyleIdx="0" presStyleCnt="3">
        <dgm:presLayoutVars>
          <dgm:chMax val="1"/>
          <dgm:bulletEnabled val="1"/>
        </dgm:presLayoutVars>
      </dgm:prSet>
      <dgm:spPr/>
    </dgm:pt>
    <dgm:pt modelId="{D74BCCAE-C3E2-4A36-88E2-0D02E751A6BC}" type="pres">
      <dgm:prSet presAssocID="{0DE649AF-1410-4D22-A64A-0C7103C7DE8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78E0967-F66B-42F0-9147-E0DFB302DC7F}" type="pres">
      <dgm:prSet presAssocID="{48152744-AA17-4198-8555-0EE4387E6013}" presName="Name8" presStyleCnt="0"/>
      <dgm:spPr/>
    </dgm:pt>
    <dgm:pt modelId="{F00C72E4-B2BD-42BA-99B3-B3B30F04143C}" type="pres">
      <dgm:prSet presAssocID="{48152744-AA17-4198-8555-0EE4387E6013}" presName="level" presStyleLbl="node1" presStyleIdx="1" presStyleCnt="3">
        <dgm:presLayoutVars>
          <dgm:chMax val="1"/>
          <dgm:bulletEnabled val="1"/>
        </dgm:presLayoutVars>
      </dgm:prSet>
      <dgm:spPr/>
    </dgm:pt>
    <dgm:pt modelId="{2F978287-DF96-484C-B9C3-18798935E9EC}" type="pres">
      <dgm:prSet presAssocID="{48152744-AA17-4198-8555-0EE4387E601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8D9F831-BF79-4433-8B19-18AA7B537AF9}" type="pres">
      <dgm:prSet presAssocID="{24BE807B-2F88-4293-A8F8-0565C298A702}" presName="Name8" presStyleCnt="0"/>
      <dgm:spPr/>
    </dgm:pt>
    <dgm:pt modelId="{F511C555-9C3A-4ADF-BB2C-12A67FDFA2CF}" type="pres">
      <dgm:prSet presAssocID="{24BE807B-2F88-4293-A8F8-0565C298A702}" presName="level" presStyleLbl="node1" presStyleIdx="2" presStyleCnt="3" custLinFactNeighborX="1531">
        <dgm:presLayoutVars>
          <dgm:chMax val="1"/>
          <dgm:bulletEnabled val="1"/>
        </dgm:presLayoutVars>
      </dgm:prSet>
      <dgm:spPr/>
    </dgm:pt>
    <dgm:pt modelId="{6CC4286D-EEB0-4C99-B438-9FF0EAE7796A}" type="pres">
      <dgm:prSet presAssocID="{24BE807B-2F88-4293-A8F8-0565C298A70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C5A4C6D-DA80-4187-8064-F585E84DBA01}" type="presOf" srcId="{0DE649AF-1410-4D22-A64A-0C7103C7DE8A}" destId="{D74BCCAE-C3E2-4A36-88E2-0D02E751A6BC}" srcOrd="1" destOrd="0" presId="urn:microsoft.com/office/officeart/2005/8/layout/pyramid1"/>
    <dgm:cxn modelId="{4E581C2C-47D0-464F-81A6-480B389CF904}" srcId="{D6D826F0-851A-43C9-B0C4-B2C8B97277D0}" destId="{24BE807B-2F88-4293-A8F8-0565C298A702}" srcOrd="2" destOrd="0" parTransId="{6D42C80D-F575-442D-AA0C-1CFFC08CFEC5}" sibTransId="{6A72CF1B-866C-4D49-BA57-29D68DA45439}"/>
    <dgm:cxn modelId="{51052373-141D-47A2-B467-B415D385B238}" type="presOf" srcId="{24BE807B-2F88-4293-A8F8-0565C298A702}" destId="{6CC4286D-EEB0-4C99-B438-9FF0EAE7796A}" srcOrd="1" destOrd="0" presId="urn:microsoft.com/office/officeart/2005/8/layout/pyramid1"/>
    <dgm:cxn modelId="{00593CAC-564E-4E15-A477-E9E9B4EE9845}" type="presOf" srcId="{24BE807B-2F88-4293-A8F8-0565C298A702}" destId="{F511C555-9C3A-4ADF-BB2C-12A67FDFA2CF}" srcOrd="0" destOrd="0" presId="urn:microsoft.com/office/officeart/2005/8/layout/pyramid1"/>
    <dgm:cxn modelId="{1029CBB0-FDCE-4664-9B74-95B66C86EECB}" type="presOf" srcId="{48152744-AA17-4198-8555-0EE4387E6013}" destId="{2F978287-DF96-484C-B9C3-18798935E9EC}" srcOrd="1" destOrd="0" presId="urn:microsoft.com/office/officeart/2005/8/layout/pyramid1"/>
    <dgm:cxn modelId="{CCCB3F70-ABBC-4E29-B7BA-59F1EFE235C4}" srcId="{D6D826F0-851A-43C9-B0C4-B2C8B97277D0}" destId="{48152744-AA17-4198-8555-0EE4387E6013}" srcOrd="1" destOrd="0" parTransId="{55B791A6-CDCA-4372-80DA-548B8C47E41D}" sibTransId="{3577E194-922E-4026-8265-88FC7FFCDB44}"/>
    <dgm:cxn modelId="{40DA57E8-986A-4369-B69B-B78C403EFDBC}" type="presOf" srcId="{D6D826F0-851A-43C9-B0C4-B2C8B97277D0}" destId="{214342F9-B4AA-4E19-BBD9-BCB42CA934EA}" srcOrd="0" destOrd="0" presId="urn:microsoft.com/office/officeart/2005/8/layout/pyramid1"/>
    <dgm:cxn modelId="{16CF4854-94FB-4021-B2ED-EB1BD1F20466}" type="presOf" srcId="{0DE649AF-1410-4D22-A64A-0C7103C7DE8A}" destId="{3D164A01-517B-45CE-8DBA-DCAC904044B1}" srcOrd="0" destOrd="0" presId="urn:microsoft.com/office/officeart/2005/8/layout/pyramid1"/>
    <dgm:cxn modelId="{FDCBB15E-5C40-4BC6-B70E-45CD6E6F9B4C}" type="presOf" srcId="{48152744-AA17-4198-8555-0EE4387E6013}" destId="{F00C72E4-B2BD-42BA-99B3-B3B30F04143C}" srcOrd="0" destOrd="0" presId="urn:microsoft.com/office/officeart/2005/8/layout/pyramid1"/>
    <dgm:cxn modelId="{84FC8CC6-A337-4C7C-A209-A80D1F69CB12}" srcId="{D6D826F0-851A-43C9-B0C4-B2C8B97277D0}" destId="{0DE649AF-1410-4D22-A64A-0C7103C7DE8A}" srcOrd="0" destOrd="0" parTransId="{33783317-A1FF-4EB8-ACDC-5087F3C93E79}" sibTransId="{52E901DE-450C-482B-8C9C-B72E4306186E}"/>
    <dgm:cxn modelId="{E536805E-91AF-4DB3-A85D-4907645D58AE}" type="presParOf" srcId="{214342F9-B4AA-4E19-BBD9-BCB42CA934EA}" destId="{4C60F96F-6589-4F56-8A06-960829041A29}" srcOrd="0" destOrd="0" presId="urn:microsoft.com/office/officeart/2005/8/layout/pyramid1"/>
    <dgm:cxn modelId="{470C0F56-813D-4D91-B384-A037384C6ED8}" type="presParOf" srcId="{4C60F96F-6589-4F56-8A06-960829041A29}" destId="{3D164A01-517B-45CE-8DBA-DCAC904044B1}" srcOrd="0" destOrd="0" presId="urn:microsoft.com/office/officeart/2005/8/layout/pyramid1"/>
    <dgm:cxn modelId="{A0343111-5623-4AE2-9B7D-7811D87DE3CD}" type="presParOf" srcId="{4C60F96F-6589-4F56-8A06-960829041A29}" destId="{D74BCCAE-C3E2-4A36-88E2-0D02E751A6BC}" srcOrd="1" destOrd="0" presId="urn:microsoft.com/office/officeart/2005/8/layout/pyramid1"/>
    <dgm:cxn modelId="{8F3BCF30-374F-4B69-853D-810870ADD73C}" type="presParOf" srcId="{214342F9-B4AA-4E19-BBD9-BCB42CA934EA}" destId="{778E0967-F66B-42F0-9147-E0DFB302DC7F}" srcOrd="1" destOrd="0" presId="urn:microsoft.com/office/officeart/2005/8/layout/pyramid1"/>
    <dgm:cxn modelId="{50A1D71B-9D0B-43B1-AFD8-6D44ADFFE366}" type="presParOf" srcId="{778E0967-F66B-42F0-9147-E0DFB302DC7F}" destId="{F00C72E4-B2BD-42BA-99B3-B3B30F04143C}" srcOrd="0" destOrd="0" presId="urn:microsoft.com/office/officeart/2005/8/layout/pyramid1"/>
    <dgm:cxn modelId="{ED60B9AB-D668-4A2E-8D09-8CEDE6AE1FEF}" type="presParOf" srcId="{778E0967-F66B-42F0-9147-E0DFB302DC7F}" destId="{2F978287-DF96-484C-B9C3-18798935E9EC}" srcOrd="1" destOrd="0" presId="urn:microsoft.com/office/officeart/2005/8/layout/pyramid1"/>
    <dgm:cxn modelId="{89907FCF-5AE0-4312-8BA8-3C31E366FC4F}" type="presParOf" srcId="{214342F9-B4AA-4E19-BBD9-BCB42CA934EA}" destId="{F8D9F831-BF79-4433-8B19-18AA7B537AF9}" srcOrd="2" destOrd="0" presId="urn:microsoft.com/office/officeart/2005/8/layout/pyramid1"/>
    <dgm:cxn modelId="{915E9BD7-4D47-4A0B-B223-46DBF415602C}" type="presParOf" srcId="{F8D9F831-BF79-4433-8B19-18AA7B537AF9}" destId="{F511C555-9C3A-4ADF-BB2C-12A67FDFA2CF}" srcOrd="0" destOrd="0" presId="urn:microsoft.com/office/officeart/2005/8/layout/pyramid1"/>
    <dgm:cxn modelId="{4DA46CF0-EEAE-4D4C-A9C8-8FC33013E06C}" type="presParOf" srcId="{F8D9F831-BF79-4433-8B19-18AA7B537AF9}" destId="{6CC4286D-EEB0-4C99-B438-9FF0EAE7796A}" srcOrd="1" destOrd="0" presId="urn:microsoft.com/office/officeart/2005/8/layout/pyramid1"/>
  </dgm:cxnLst>
  <dgm:bg>
    <a:effectLst>
      <a:outerShdw blurRad="50800" dist="38100" dir="5400000" algn="t" rotWithShape="0">
        <a:schemeClr val="tx1">
          <a:lumMod val="75000"/>
          <a:lumOff val="25000"/>
          <a:alpha val="40000"/>
        </a:scheme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A2C9DD-EAFE-49C5-8084-4523F514B4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2B1D1FF-7B09-4DC5-8EC3-1ABCBC838247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s-AR" sz="1400" dirty="0"/>
            <a:t>Las empresas IT nos ayudaron  a definir el </a:t>
          </a:r>
          <a:r>
            <a:rPr lang="es-AR" sz="1400" dirty="0">
              <a:solidFill>
                <a:srgbClr val="FFFF00"/>
              </a:solidFill>
            </a:rPr>
            <a:t>PERFIL </a:t>
          </a:r>
          <a:r>
            <a:rPr lang="es-AR" sz="1400" dirty="0"/>
            <a:t>del programador para la industria del conocimiento</a:t>
          </a:r>
        </a:p>
      </dgm:t>
    </dgm:pt>
    <dgm:pt modelId="{2B27301B-4929-4E37-A58D-158140883439}" type="parTrans" cxnId="{8570D073-832D-48EF-8507-25B60E132294}">
      <dgm:prSet/>
      <dgm:spPr/>
      <dgm:t>
        <a:bodyPr/>
        <a:lstStyle/>
        <a:p>
          <a:endParaRPr lang="es-AR"/>
        </a:p>
      </dgm:t>
    </dgm:pt>
    <dgm:pt modelId="{1E02549E-7956-41BE-B552-D30FC5346F48}" type="sibTrans" cxnId="{8570D073-832D-48EF-8507-25B60E132294}">
      <dgm:prSet/>
      <dgm:spPr/>
      <dgm:t>
        <a:bodyPr/>
        <a:lstStyle/>
        <a:p>
          <a:endParaRPr lang="es-AR"/>
        </a:p>
      </dgm:t>
    </dgm:pt>
    <dgm:pt modelId="{7593CAFF-A6CC-4DFB-A27B-A53EDCA99B31}" type="pres">
      <dgm:prSet presAssocID="{2DA2C9DD-EAFE-49C5-8084-4523F514B4A8}" presName="Name0" presStyleCnt="0">
        <dgm:presLayoutVars>
          <dgm:dir/>
          <dgm:animLvl val="lvl"/>
          <dgm:resizeHandles val="exact"/>
        </dgm:presLayoutVars>
      </dgm:prSet>
      <dgm:spPr/>
    </dgm:pt>
    <dgm:pt modelId="{70B38A10-FC31-4EDC-9AD9-BC297EB966D7}" type="pres">
      <dgm:prSet presAssocID="{B2B1D1FF-7B09-4DC5-8EC3-1ABCBC838247}" presName="parTxOnly" presStyleLbl="node1" presStyleIdx="0" presStyleCnt="1" custScaleY="183073" custLinFactNeighborX="23832" custLinFactNeighborY="20579">
        <dgm:presLayoutVars>
          <dgm:chMax val="0"/>
          <dgm:chPref val="0"/>
          <dgm:bulletEnabled val="1"/>
        </dgm:presLayoutVars>
      </dgm:prSet>
      <dgm:spPr/>
    </dgm:pt>
  </dgm:ptLst>
  <dgm:cxnLst>
    <dgm:cxn modelId="{8570D073-832D-48EF-8507-25B60E132294}" srcId="{2DA2C9DD-EAFE-49C5-8084-4523F514B4A8}" destId="{B2B1D1FF-7B09-4DC5-8EC3-1ABCBC838247}" srcOrd="0" destOrd="0" parTransId="{2B27301B-4929-4E37-A58D-158140883439}" sibTransId="{1E02549E-7956-41BE-B552-D30FC5346F48}"/>
    <dgm:cxn modelId="{980724A2-9B13-417D-8569-5056173D1FB5}" type="presOf" srcId="{B2B1D1FF-7B09-4DC5-8EC3-1ABCBC838247}" destId="{70B38A10-FC31-4EDC-9AD9-BC297EB966D7}" srcOrd="0" destOrd="0" presId="urn:microsoft.com/office/officeart/2005/8/layout/chevron1"/>
    <dgm:cxn modelId="{C18DF20B-D6E2-47DD-970C-9995C8A7EA42}" type="presOf" srcId="{2DA2C9DD-EAFE-49C5-8084-4523F514B4A8}" destId="{7593CAFF-A6CC-4DFB-A27B-A53EDCA99B31}" srcOrd="0" destOrd="0" presId="urn:microsoft.com/office/officeart/2005/8/layout/chevron1"/>
    <dgm:cxn modelId="{CCA4D51F-BF71-40C3-A3A0-47DF1F8E85E8}" type="presParOf" srcId="{7593CAFF-A6CC-4DFB-A27B-A53EDCA99B31}" destId="{70B38A10-FC31-4EDC-9AD9-BC297EB966D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A2C9DD-EAFE-49C5-8084-4523F514B4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2B1D1FF-7B09-4DC5-8EC3-1ABCBC838247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AR" sz="1400" dirty="0"/>
            <a:t>Luego, con nuestros asesores  inferimos las </a:t>
          </a:r>
          <a:r>
            <a:rPr lang="es-AR" sz="1400" dirty="0">
              <a:solidFill>
                <a:srgbClr val="FFFF00"/>
              </a:solidFill>
            </a:rPr>
            <a:t>COMPETENCIAS</a:t>
          </a:r>
          <a:r>
            <a:rPr lang="es-AR" sz="1400" dirty="0"/>
            <a:t> mínimas requeridas para desempeñar las tareas ya definidas</a:t>
          </a:r>
        </a:p>
      </dgm:t>
    </dgm:pt>
    <dgm:pt modelId="{2B27301B-4929-4E37-A58D-158140883439}" type="parTrans" cxnId="{8570D073-832D-48EF-8507-25B60E132294}">
      <dgm:prSet/>
      <dgm:spPr/>
      <dgm:t>
        <a:bodyPr/>
        <a:lstStyle/>
        <a:p>
          <a:endParaRPr lang="es-AR"/>
        </a:p>
      </dgm:t>
    </dgm:pt>
    <dgm:pt modelId="{1E02549E-7956-41BE-B552-D30FC5346F48}" type="sibTrans" cxnId="{8570D073-832D-48EF-8507-25B60E132294}">
      <dgm:prSet/>
      <dgm:spPr/>
      <dgm:t>
        <a:bodyPr/>
        <a:lstStyle/>
        <a:p>
          <a:endParaRPr lang="es-AR"/>
        </a:p>
      </dgm:t>
    </dgm:pt>
    <dgm:pt modelId="{7593CAFF-A6CC-4DFB-A27B-A53EDCA99B31}" type="pres">
      <dgm:prSet presAssocID="{2DA2C9DD-EAFE-49C5-8084-4523F514B4A8}" presName="Name0" presStyleCnt="0">
        <dgm:presLayoutVars>
          <dgm:dir/>
          <dgm:animLvl val="lvl"/>
          <dgm:resizeHandles val="exact"/>
        </dgm:presLayoutVars>
      </dgm:prSet>
      <dgm:spPr/>
    </dgm:pt>
    <dgm:pt modelId="{70B38A10-FC31-4EDC-9AD9-BC297EB966D7}" type="pres">
      <dgm:prSet presAssocID="{B2B1D1FF-7B09-4DC5-8EC3-1ABCBC838247}" presName="parTxOnly" presStyleLbl="node1" presStyleIdx="0" presStyleCnt="1" custScaleY="183073" custLinFactNeighborX="-2177">
        <dgm:presLayoutVars>
          <dgm:chMax val="0"/>
          <dgm:chPref val="0"/>
          <dgm:bulletEnabled val="1"/>
        </dgm:presLayoutVars>
      </dgm:prSet>
      <dgm:spPr/>
    </dgm:pt>
  </dgm:ptLst>
  <dgm:cxnLst>
    <dgm:cxn modelId="{8570D073-832D-48EF-8507-25B60E132294}" srcId="{2DA2C9DD-EAFE-49C5-8084-4523F514B4A8}" destId="{B2B1D1FF-7B09-4DC5-8EC3-1ABCBC838247}" srcOrd="0" destOrd="0" parTransId="{2B27301B-4929-4E37-A58D-158140883439}" sibTransId="{1E02549E-7956-41BE-B552-D30FC5346F48}"/>
    <dgm:cxn modelId="{3E745AE8-B7E5-4373-B674-311DE0C1481D}" type="presOf" srcId="{B2B1D1FF-7B09-4DC5-8EC3-1ABCBC838247}" destId="{70B38A10-FC31-4EDC-9AD9-BC297EB966D7}" srcOrd="0" destOrd="0" presId="urn:microsoft.com/office/officeart/2005/8/layout/chevron1"/>
    <dgm:cxn modelId="{C1F6538E-62F4-481B-B0F3-38E7760E7865}" type="presOf" srcId="{2DA2C9DD-EAFE-49C5-8084-4523F514B4A8}" destId="{7593CAFF-A6CC-4DFB-A27B-A53EDCA99B31}" srcOrd="0" destOrd="0" presId="urn:microsoft.com/office/officeart/2005/8/layout/chevron1"/>
    <dgm:cxn modelId="{BD299092-F45B-4DCF-84E7-6F292EA5D106}" type="presParOf" srcId="{7593CAFF-A6CC-4DFB-A27B-A53EDCA99B31}" destId="{70B38A10-FC31-4EDC-9AD9-BC297EB966D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A2C9DD-EAFE-49C5-8084-4523F514B4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2B1D1FF-7B09-4DC5-8EC3-1ABCBC838247}">
      <dgm:prSet phldrT="[Texto]" custT="1"/>
      <dgm:spPr/>
      <dgm:t>
        <a:bodyPr/>
        <a:lstStyle/>
        <a:p>
          <a:r>
            <a:rPr lang="es-AR" sz="1400" dirty="0"/>
            <a:t>A partir de ellas, con nuestro equipo de formadores elaboramos el </a:t>
          </a:r>
          <a:r>
            <a:rPr lang="es-AR" sz="1400" dirty="0">
              <a:solidFill>
                <a:srgbClr val="FFFF00"/>
              </a:solidFill>
            </a:rPr>
            <a:t>TRAYECTO EDUCATIVO</a:t>
          </a:r>
          <a:r>
            <a:rPr lang="es-AR" sz="1400" dirty="0"/>
            <a:t> óptimo para alcanzar dichos conocimientos </a:t>
          </a:r>
        </a:p>
      </dgm:t>
    </dgm:pt>
    <dgm:pt modelId="{2B27301B-4929-4E37-A58D-158140883439}" type="parTrans" cxnId="{8570D073-832D-48EF-8507-25B60E132294}">
      <dgm:prSet/>
      <dgm:spPr/>
      <dgm:t>
        <a:bodyPr/>
        <a:lstStyle/>
        <a:p>
          <a:endParaRPr lang="es-AR"/>
        </a:p>
      </dgm:t>
    </dgm:pt>
    <dgm:pt modelId="{1E02549E-7956-41BE-B552-D30FC5346F48}" type="sibTrans" cxnId="{8570D073-832D-48EF-8507-25B60E132294}">
      <dgm:prSet/>
      <dgm:spPr/>
      <dgm:t>
        <a:bodyPr/>
        <a:lstStyle/>
        <a:p>
          <a:endParaRPr lang="es-AR"/>
        </a:p>
      </dgm:t>
    </dgm:pt>
    <dgm:pt modelId="{7593CAFF-A6CC-4DFB-A27B-A53EDCA99B31}" type="pres">
      <dgm:prSet presAssocID="{2DA2C9DD-EAFE-49C5-8084-4523F514B4A8}" presName="Name0" presStyleCnt="0">
        <dgm:presLayoutVars>
          <dgm:dir/>
          <dgm:animLvl val="lvl"/>
          <dgm:resizeHandles val="exact"/>
        </dgm:presLayoutVars>
      </dgm:prSet>
      <dgm:spPr/>
    </dgm:pt>
    <dgm:pt modelId="{70B38A10-FC31-4EDC-9AD9-BC297EB966D7}" type="pres">
      <dgm:prSet presAssocID="{B2B1D1FF-7B09-4DC5-8EC3-1ABCBC838247}" presName="parTxOnly" presStyleLbl="node1" presStyleIdx="0" presStyleCnt="1" custScaleY="183073" custLinFactNeighborX="-273">
        <dgm:presLayoutVars>
          <dgm:chMax val="0"/>
          <dgm:chPref val="0"/>
          <dgm:bulletEnabled val="1"/>
        </dgm:presLayoutVars>
      </dgm:prSet>
      <dgm:spPr/>
    </dgm:pt>
  </dgm:ptLst>
  <dgm:cxnLst>
    <dgm:cxn modelId="{934EEF4F-A225-4C07-9A12-3CC21A7047BB}" type="presOf" srcId="{2DA2C9DD-EAFE-49C5-8084-4523F514B4A8}" destId="{7593CAFF-A6CC-4DFB-A27B-A53EDCA99B31}" srcOrd="0" destOrd="0" presId="urn:microsoft.com/office/officeart/2005/8/layout/chevron1"/>
    <dgm:cxn modelId="{8570D073-832D-48EF-8507-25B60E132294}" srcId="{2DA2C9DD-EAFE-49C5-8084-4523F514B4A8}" destId="{B2B1D1FF-7B09-4DC5-8EC3-1ABCBC838247}" srcOrd="0" destOrd="0" parTransId="{2B27301B-4929-4E37-A58D-158140883439}" sibTransId="{1E02549E-7956-41BE-B552-D30FC5346F48}"/>
    <dgm:cxn modelId="{AF7F5676-830F-486E-8E06-F6C976B104CA}" type="presOf" srcId="{B2B1D1FF-7B09-4DC5-8EC3-1ABCBC838247}" destId="{70B38A10-FC31-4EDC-9AD9-BC297EB966D7}" srcOrd="0" destOrd="0" presId="urn:microsoft.com/office/officeart/2005/8/layout/chevron1"/>
    <dgm:cxn modelId="{4DE9A204-7C67-4EEF-8E46-CAC47171D751}" type="presParOf" srcId="{7593CAFF-A6CC-4DFB-A27B-A53EDCA99B31}" destId="{70B38A10-FC31-4EDC-9AD9-BC297EB966D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A2C9DD-EAFE-49C5-8084-4523F514B4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2B1D1FF-7B09-4DC5-8EC3-1ABCBC838247}">
      <dgm:prSet phldrT="[Texto]" custT="1"/>
      <dgm:spPr>
        <a:solidFill>
          <a:schemeClr val="accent5"/>
        </a:solidFill>
      </dgm:spPr>
      <dgm:t>
        <a:bodyPr/>
        <a:lstStyle/>
        <a:p>
          <a:r>
            <a:rPr lang="es-AR" sz="1400" b="0" i="0" dirty="0"/>
            <a:t>Finalmente el Consejo Nacional de Educación, Trabajo y Producción  aprobó en forma unánime  la </a:t>
          </a:r>
          <a:r>
            <a:rPr lang="es-AR" sz="1400" b="0" i="0" dirty="0">
              <a:solidFill>
                <a:srgbClr val="FFFF00"/>
              </a:solidFill>
            </a:rPr>
            <a:t>CURRICULA</a:t>
          </a:r>
          <a:r>
            <a:rPr lang="es-AR" sz="1400" b="0" i="0" dirty="0"/>
            <a:t> del Curso de Formación</a:t>
          </a:r>
          <a:endParaRPr lang="es-AR" sz="1600" dirty="0"/>
        </a:p>
      </dgm:t>
    </dgm:pt>
    <dgm:pt modelId="{2B27301B-4929-4E37-A58D-158140883439}" type="parTrans" cxnId="{8570D073-832D-48EF-8507-25B60E132294}">
      <dgm:prSet/>
      <dgm:spPr/>
      <dgm:t>
        <a:bodyPr/>
        <a:lstStyle/>
        <a:p>
          <a:endParaRPr lang="es-AR"/>
        </a:p>
      </dgm:t>
    </dgm:pt>
    <dgm:pt modelId="{1E02549E-7956-41BE-B552-D30FC5346F48}" type="sibTrans" cxnId="{8570D073-832D-48EF-8507-25B60E132294}">
      <dgm:prSet/>
      <dgm:spPr/>
      <dgm:t>
        <a:bodyPr/>
        <a:lstStyle/>
        <a:p>
          <a:endParaRPr lang="es-AR"/>
        </a:p>
      </dgm:t>
    </dgm:pt>
    <dgm:pt modelId="{7593CAFF-A6CC-4DFB-A27B-A53EDCA99B31}" type="pres">
      <dgm:prSet presAssocID="{2DA2C9DD-EAFE-49C5-8084-4523F514B4A8}" presName="Name0" presStyleCnt="0">
        <dgm:presLayoutVars>
          <dgm:dir/>
          <dgm:animLvl val="lvl"/>
          <dgm:resizeHandles val="exact"/>
        </dgm:presLayoutVars>
      </dgm:prSet>
      <dgm:spPr/>
    </dgm:pt>
    <dgm:pt modelId="{70B38A10-FC31-4EDC-9AD9-BC297EB966D7}" type="pres">
      <dgm:prSet presAssocID="{B2B1D1FF-7B09-4DC5-8EC3-1ABCBC838247}" presName="parTxOnly" presStyleLbl="node1" presStyleIdx="0" presStyleCnt="1" custScaleY="183073" custLinFactNeighborX="-1791">
        <dgm:presLayoutVars>
          <dgm:chMax val="0"/>
          <dgm:chPref val="0"/>
          <dgm:bulletEnabled val="1"/>
        </dgm:presLayoutVars>
      </dgm:prSet>
      <dgm:spPr/>
    </dgm:pt>
  </dgm:ptLst>
  <dgm:cxnLst>
    <dgm:cxn modelId="{8570D073-832D-48EF-8507-25B60E132294}" srcId="{2DA2C9DD-EAFE-49C5-8084-4523F514B4A8}" destId="{B2B1D1FF-7B09-4DC5-8EC3-1ABCBC838247}" srcOrd="0" destOrd="0" parTransId="{2B27301B-4929-4E37-A58D-158140883439}" sibTransId="{1E02549E-7956-41BE-B552-D30FC5346F48}"/>
    <dgm:cxn modelId="{39C0448F-B7B0-48E6-8327-F9795FBE530F}" type="presOf" srcId="{2DA2C9DD-EAFE-49C5-8084-4523F514B4A8}" destId="{7593CAFF-A6CC-4DFB-A27B-A53EDCA99B31}" srcOrd="0" destOrd="0" presId="urn:microsoft.com/office/officeart/2005/8/layout/chevron1"/>
    <dgm:cxn modelId="{1274C391-DB00-46B6-83FD-5C71B0177166}" type="presOf" srcId="{B2B1D1FF-7B09-4DC5-8EC3-1ABCBC838247}" destId="{70B38A10-FC31-4EDC-9AD9-BC297EB966D7}" srcOrd="0" destOrd="0" presId="urn:microsoft.com/office/officeart/2005/8/layout/chevron1"/>
    <dgm:cxn modelId="{8C58DFB1-CC73-4D7A-BCCF-6E85B1EBE273}" type="presParOf" srcId="{7593CAFF-A6CC-4DFB-A27B-A53EDCA99B31}" destId="{70B38A10-FC31-4EDC-9AD9-BC297EB966D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B07569-BA59-486D-BB96-F25305B9BD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DCFAF32-8D74-4549-86D5-723617A1D58C}">
      <dgm:prSet phldrT="[Texto]" custT="1"/>
      <dgm:spPr/>
      <dgm:t>
        <a:bodyPr/>
        <a:lstStyle/>
        <a:p>
          <a:endParaRPr lang="es-AR" sz="2400"/>
        </a:p>
      </dgm:t>
    </dgm:pt>
    <dgm:pt modelId="{5D563432-9DC4-4360-93E8-81166A356DBD}" type="parTrans" cxnId="{06A257FD-D06A-441B-83DF-E8DCDD31D9E5}">
      <dgm:prSet/>
      <dgm:spPr/>
      <dgm:t>
        <a:bodyPr/>
        <a:lstStyle/>
        <a:p>
          <a:endParaRPr lang="es-AR"/>
        </a:p>
      </dgm:t>
    </dgm:pt>
    <dgm:pt modelId="{0A8EFA24-BD80-49CB-B818-1532EE09B5FD}" type="sibTrans" cxnId="{06A257FD-D06A-441B-83DF-E8DCDD31D9E5}">
      <dgm:prSet/>
      <dgm:spPr/>
      <dgm:t>
        <a:bodyPr/>
        <a:lstStyle/>
        <a:p>
          <a:endParaRPr lang="es-AR"/>
        </a:p>
      </dgm:t>
    </dgm:pt>
    <dgm:pt modelId="{120F8AD6-62C6-4A0D-8B88-A887DC979868}" type="pres">
      <dgm:prSet presAssocID="{2FB07569-BA59-486D-BB96-F25305B9BD61}" presName="Name0" presStyleCnt="0">
        <dgm:presLayoutVars>
          <dgm:dir/>
          <dgm:animLvl val="lvl"/>
          <dgm:resizeHandles val="exact"/>
        </dgm:presLayoutVars>
      </dgm:prSet>
      <dgm:spPr/>
    </dgm:pt>
    <dgm:pt modelId="{6903359E-1BD6-4404-8062-A82560FDB43F}" type="pres">
      <dgm:prSet presAssocID="{3DCFAF32-8D74-4549-86D5-723617A1D58C}" presName="parTxOnly" presStyleLbl="node1" presStyleIdx="0" presStyleCnt="1" custFlipHor="1" custScaleX="100098" custScaleY="138120" custLinFactNeighborX="-42990" custLinFactNeighborY="-21809">
        <dgm:presLayoutVars>
          <dgm:chMax val="0"/>
          <dgm:chPref val="0"/>
          <dgm:bulletEnabled val="1"/>
        </dgm:presLayoutVars>
      </dgm:prSet>
      <dgm:spPr/>
    </dgm:pt>
  </dgm:ptLst>
  <dgm:cxnLst>
    <dgm:cxn modelId="{06A257FD-D06A-441B-83DF-E8DCDD31D9E5}" srcId="{2FB07569-BA59-486D-BB96-F25305B9BD61}" destId="{3DCFAF32-8D74-4549-86D5-723617A1D58C}" srcOrd="0" destOrd="0" parTransId="{5D563432-9DC4-4360-93E8-81166A356DBD}" sibTransId="{0A8EFA24-BD80-49CB-B818-1532EE09B5FD}"/>
    <dgm:cxn modelId="{33C6FD5A-50CC-43BD-81D3-57DAF6D2C7B7}" type="presOf" srcId="{2FB07569-BA59-486D-BB96-F25305B9BD61}" destId="{120F8AD6-62C6-4A0D-8B88-A887DC979868}" srcOrd="0" destOrd="0" presId="urn:microsoft.com/office/officeart/2005/8/layout/chevron1"/>
    <dgm:cxn modelId="{45B267E8-4FAE-4950-AE62-6B4968A7D2E0}" type="presOf" srcId="{3DCFAF32-8D74-4549-86D5-723617A1D58C}" destId="{6903359E-1BD6-4404-8062-A82560FDB43F}" srcOrd="0" destOrd="0" presId="urn:microsoft.com/office/officeart/2005/8/layout/chevron1"/>
    <dgm:cxn modelId="{515F1CA0-887E-4CFB-B232-408A52525CDC}" type="presParOf" srcId="{120F8AD6-62C6-4A0D-8B88-A887DC979868}" destId="{6903359E-1BD6-4404-8062-A82560FDB43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B07569-BA59-486D-BB96-F25305B9BD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DCFAF32-8D74-4549-86D5-723617A1D58C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s-AR" sz="2400"/>
        </a:p>
      </dgm:t>
    </dgm:pt>
    <dgm:pt modelId="{5D563432-9DC4-4360-93E8-81166A356DBD}" type="parTrans" cxnId="{06A257FD-D06A-441B-83DF-E8DCDD31D9E5}">
      <dgm:prSet/>
      <dgm:spPr/>
      <dgm:t>
        <a:bodyPr/>
        <a:lstStyle/>
        <a:p>
          <a:endParaRPr lang="es-AR"/>
        </a:p>
      </dgm:t>
    </dgm:pt>
    <dgm:pt modelId="{0A8EFA24-BD80-49CB-B818-1532EE09B5FD}" type="sibTrans" cxnId="{06A257FD-D06A-441B-83DF-E8DCDD31D9E5}">
      <dgm:prSet/>
      <dgm:spPr/>
      <dgm:t>
        <a:bodyPr/>
        <a:lstStyle/>
        <a:p>
          <a:endParaRPr lang="es-AR"/>
        </a:p>
      </dgm:t>
    </dgm:pt>
    <dgm:pt modelId="{120F8AD6-62C6-4A0D-8B88-A887DC979868}" type="pres">
      <dgm:prSet presAssocID="{2FB07569-BA59-486D-BB96-F25305B9BD61}" presName="Name0" presStyleCnt="0">
        <dgm:presLayoutVars>
          <dgm:dir/>
          <dgm:animLvl val="lvl"/>
          <dgm:resizeHandles val="exact"/>
        </dgm:presLayoutVars>
      </dgm:prSet>
      <dgm:spPr/>
    </dgm:pt>
    <dgm:pt modelId="{6903359E-1BD6-4404-8062-A82560FDB43F}" type="pres">
      <dgm:prSet presAssocID="{3DCFAF32-8D74-4549-86D5-723617A1D58C}" presName="parTxOnly" presStyleLbl="node1" presStyleIdx="0" presStyleCnt="1" custFlipHor="1" custScaleX="100098" custScaleY="183984" custLinFactNeighborX="-19051" custLinFactNeighborY="-68885">
        <dgm:presLayoutVars>
          <dgm:chMax val="0"/>
          <dgm:chPref val="0"/>
          <dgm:bulletEnabled val="1"/>
        </dgm:presLayoutVars>
      </dgm:prSet>
      <dgm:spPr/>
    </dgm:pt>
  </dgm:ptLst>
  <dgm:cxnLst>
    <dgm:cxn modelId="{06A257FD-D06A-441B-83DF-E8DCDD31D9E5}" srcId="{2FB07569-BA59-486D-BB96-F25305B9BD61}" destId="{3DCFAF32-8D74-4549-86D5-723617A1D58C}" srcOrd="0" destOrd="0" parTransId="{5D563432-9DC4-4360-93E8-81166A356DBD}" sibTransId="{0A8EFA24-BD80-49CB-B818-1532EE09B5FD}"/>
    <dgm:cxn modelId="{F56163D2-105E-4194-801F-D3E999FDE2B3}" type="presOf" srcId="{3DCFAF32-8D74-4549-86D5-723617A1D58C}" destId="{6903359E-1BD6-4404-8062-A82560FDB43F}" srcOrd="0" destOrd="0" presId="urn:microsoft.com/office/officeart/2005/8/layout/chevron1"/>
    <dgm:cxn modelId="{3EB3AAFA-9F8F-4499-8AF1-FBE95655ABAB}" type="presOf" srcId="{2FB07569-BA59-486D-BB96-F25305B9BD61}" destId="{120F8AD6-62C6-4A0D-8B88-A887DC979868}" srcOrd="0" destOrd="0" presId="urn:microsoft.com/office/officeart/2005/8/layout/chevron1"/>
    <dgm:cxn modelId="{5E05BC33-A34F-41A7-8938-455F2D2453D5}" type="presParOf" srcId="{120F8AD6-62C6-4A0D-8B88-A887DC979868}" destId="{6903359E-1BD6-4404-8062-A82560FDB43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0D8068-7D8C-4C3D-8A80-79454DB9129D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87B7E8AB-44C0-47D9-A7EF-784692610EFA}">
      <dgm:prSet phldrT="[Texto]" custT="1"/>
      <dgm:spPr/>
      <dgm:t>
        <a:bodyPr/>
        <a:lstStyle/>
        <a:p>
          <a:r>
            <a:rPr lang="es-AR" sz="3600" dirty="0"/>
            <a:t>2017: 17.000 personas</a:t>
          </a:r>
          <a:endParaRPr lang="es-AR" sz="5900" dirty="0"/>
        </a:p>
      </dgm:t>
    </dgm:pt>
    <dgm:pt modelId="{95E98E8A-FEDE-47A4-A360-7F172634E9DA}" type="parTrans" cxnId="{4386D4DD-742E-4EAC-BD21-71AEA7BCCA7E}">
      <dgm:prSet/>
      <dgm:spPr/>
      <dgm:t>
        <a:bodyPr/>
        <a:lstStyle/>
        <a:p>
          <a:endParaRPr lang="es-AR"/>
        </a:p>
      </dgm:t>
    </dgm:pt>
    <dgm:pt modelId="{2176DF7F-232F-482D-A42B-6E00AF2913FE}" type="sibTrans" cxnId="{4386D4DD-742E-4EAC-BD21-71AEA7BCCA7E}">
      <dgm:prSet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s-AR"/>
        </a:p>
      </dgm:t>
    </dgm:pt>
    <dgm:pt modelId="{838AF1B2-6219-414C-9B5A-A8F57692B8F2}">
      <dgm:prSet phldrT="[Texto]"/>
      <dgm:spPr/>
      <dgm:t>
        <a:bodyPr/>
        <a:lstStyle/>
        <a:p>
          <a:r>
            <a:rPr lang="es-AR" dirty="0"/>
            <a:t>2019</a:t>
          </a:r>
          <a:r>
            <a:rPr lang="es-AR"/>
            <a:t>: 44.000 </a:t>
          </a:r>
          <a:r>
            <a:rPr lang="es-AR" dirty="0"/>
            <a:t>personas</a:t>
          </a:r>
        </a:p>
      </dgm:t>
    </dgm:pt>
    <dgm:pt modelId="{CFF9F942-6E00-46FB-B930-62F33E17BA8D}" type="parTrans" cxnId="{ADEA1D82-6FBF-428D-BEDF-771D0095691E}">
      <dgm:prSet/>
      <dgm:spPr/>
      <dgm:t>
        <a:bodyPr/>
        <a:lstStyle/>
        <a:p>
          <a:endParaRPr lang="es-AR"/>
        </a:p>
      </dgm:t>
    </dgm:pt>
    <dgm:pt modelId="{68AE9FAC-CF2A-4944-B12A-D8FF4A338BF4}" type="sibTrans" cxnId="{ADEA1D82-6FBF-428D-BEDF-771D0095691E}">
      <dgm:prSet/>
      <dgm:spPr/>
      <dgm:t>
        <a:bodyPr/>
        <a:lstStyle/>
        <a:p>
          <a:endParaRPr lang="es-AR"/>
        </a:p>
      </dgm:t>
    </dgm:pt>
    <dgm:pt modelId="{257FCB35-E86A-482A-83A6-87EC93500215}">
      <dgm:prSet phldrT="[Texto]" custT="1"/>
      <dgm:spPr/>
      <dgm:t>
        <a:bodyPr/>
        <a:lstStyle/>
        <a:p>
          <a:r>
            <a:rPr lang="es-AR" sz="4500" dirty="0"/>
            <a:t>2018: 25.000 personas</a:t>
          </a:r>
        </a:p>
      </dgm:t>
    </dgm:pt>
    <dgm:pt modelId="{70AAB53D-3118-4496-B35C-29B9D42D20EA}" type="sibTrans" cxnId="{E2932653-3015-48E4-A163-C8A4105BDB9F}">
      <dgm:prSet/>
      <dgm:spPr/>
      <dgm:t>
        <a:bodyPr/>
        <a:lstStyle/>
        <a:p>
          <a:endParaRPr lang="es-AR"/>
        </a:p>
      </dgm:t>
    </dgm:pt>
    <dgm:pt modelId="{B097E79D-63F9-4EFD-931B-EF985D2F3F0A}" type="parTrans" cxnId="{E2932653-3015-48E4-A163-C8A4105BDB9F}">
      <dgm:prSet/>
      <dgm:spPr/>
      <dgm:t>
        <a:bodyPr/>
        <a:lstStyle/>
        <a:p>
          <a:endParaRPr lang="es-AR"/>
        </a:p>
      </dgm:t>
    </dgm:pt>
    <dgm:pt modelId="{14507035-C4DD-4608-BEF8-F2123A8B142A}" type="pres">
      <dgm:prSet presAssocID="{5B0D8068-7D8C-4C3D-8A80-79454DB9129D}" presName="Name0" presStyleCnt="0">
        <dgm:presLayoutVars>
          <dgm:chMax val="7"/>
          <dgm:chPref val="7"/>
          <dgm:dir/>
        </dgm:presLayoutVars>
      </dgm:prSet>
      <dgm:spPr/>
    </dgm:pt>
    <dgm:pt modelId="{049B5C6F-61E9-462D-A15E-0D3CADDCBEE8}" type="pres">
      <dgm:prSet presAssocID="{5B0D8068-7D8C-4C3D-8A80-79454DB9129D}" presName="Name1" presStyleCnt="0"/>
      <dgm:spPr/>
    </dgm:pt>
    <dgm:pt modelId="{E7931B5E-0B81-491F-AD57-BC74A2C2AD73}" type="pres">
      <dgm:prSet presAssocID="{5B0D8068-7D8C-4C3D-8A80-79454DB9129D}" presName="cycle" presStyleCnt="0"/>
      <dgm:spPr/>
    </dgm:pt>
    <dgm:pt modelId="{C19DA430-B9AE-4E4D-AB06-73BE2F7B407F}" type="pres">
      <dgm:prSet presAssocID="{5B0D8068-7D8C-4C3D-8A80-79454DB9129D}" presName="srcNode" presStyleLbl="node1" presStyleIdx="0" presStyleCnt="3"/>
      <dgm:spPr/>
    </dgm:pt>
    <dgm:pt modelId="{26441133-87A1-4BF8-BD97-3F8BA827E53D}" type="pres">
      <dgm:prSet presAssocID="{5B0D8068-7D8C-4C3D-8A80-79454DB9129D}" presName="conn" presStyleLbl="parChTrans1D2" presStyleIdx="0" presStyleCnt="1"/>
      <dgm:spPr/>
    </dgm:pt>
    <dgm:pt modelId="{2A153296-EF8D-41FD-BCD2-C49763497F41}" type="pres">
      <dgm:prSet presAssocID="{5B0D8068-7D8C-4C3D-8A80-79454DB9129D}" presName="extraNode" presStyleLbl="node1" presStyleIdx="0" presStyleCnt="3"/>
      <dgm:spPr/>
    </dgm:pt>
    <dgm:pt modelId="{F153CD42-E0E9-496E-BF2D-753ADA71C75A}" type="pres">
      <dgm:prSet presAssocID="{5B0D8068-7D8C-4C3D-8A80-79454DB9129D}" presName="dstNode" presStyleLbl="node1" presStyleIdx="0" presStyleCnt="3"/>
      <dgm:spPr/>
    </dgm:pt>
    <dgm:pt modelId="{6E2D76DC-4ED4-46A2-93FB-4471B5030D8C}" type="pres">
      <dgm:prSet presAssocID="{87B7E8AB-44C0-47D9-A7EF-784692610EFA}" presName="text_1" presStyleLbl="node1" presStyleIdx="0" presStyleCnt="3" custScaleY="75943">
        <dgm:presLayoutVars>
          <dgm:bulletEnabled val="1"/>
        </dgm:presLayoutVars>
      </dgm:prSet>
      <dgm:spPr/>
    </dgm:pt>
    <dgm:pt modelId="{D709C00A-6BC4-478A-AA0E-6BF216B67EB3}" type="pres">
      <dgm:prSet presAssocID="{87B7E8AB-44C0-47D9-A7EF-784692610EFA}" presName="accent_1" presStyleCnt="0"/>
      <dgm:spPr/>
    </dgm:pt>
    <dgm:pt modelId="{49AD7174-0887-42CB-8957-090C4896DC39}" type="pres">
      <dgm:prSet presAssocID="{87B7E8AB-44C0-47D9-A7EF-784692610EFA}" presName="accentRepeatNode" presStyleLbl="solidFgAcc1" presStyleIdx="0" presStyleCnt="3" custScaleX="69906" custScaleY="70624"/>
      <dgm:spPr/>
    </dgm:pt>
    <dgm:pt modelId="{E40BA3A9-DB81-4B2F-80D1-C66FDC5B32DA}" type="pres">
      <dgm:prSet presAssocID="{257FCB35-E86A-482A-83A6-87EC93500215}" presName="text_2" presStyleLbl="node1" presStyleIdx="1" presStyleCnt="3" custScaleY="92187">
        <dgm:presLayoutVars>
          <dgm:bulletEnabled val="1"/>
        </dgm:presLayoutVars>
      </dgm:prSet>
      <dgm:spPr/>
    </dgm:pt>
    <dgm:pt modelId="{9F622694-CC65-43FB-9EED-B400D99A26E2}" type="pres">
      <dgm:prSet presAssocID="{257FCB35-E86A-482A-83A6-87EC93500215}" presName="accent_2" presStyleCnt="0"/>
      <dgm:spPr/>
    </dgm:pt>
    <dgm:pt modelId="{4A5E396B-72EC-4AF7-9B18-DEE433E99836}" type="pres">
      <dgm:prSet presAssocID="{257FCB35-E86A-482A-83A6-87EC93500215}" presName="accentRepeatNode" presStyleLbl="solidFgAcc1" presStyleIdx="1" presStyleCnt="3" custScaleX="92468" custScaleY="83619"/>
      <dgm:spPr/>
    </dgm:pt>
    <dgm:pt modelId="{2D825BC6-85E9-444E-80CD-DACE6C9C5558}" type="pres">
      <dgm:prSet presAssocID="{838AF1B2-6219-414C-9B5A-A8F57692B8F2}" presName="text_3" presStyleLbl="node1" presStyleIdx="2" presStyleCnt="3">
        <dgm:presLayoutVars>
          <dgm:bulletEnabled val="1"/>
        </dgm:presLayoutVars>
      </dgm:prSet>
      <dgm:spPr/>
    </dgm:pt>
    <dgm:pt modelId="{A075EF30-9827-47E8-B694-DD9EF5B2E84D}" type="pres">
      <dgm:prSet presAssocID="{838AF1B2-6219-414C-9B5A-A8F57692B8F2}" presName="accent_3" presStyleCnt="0"/>
      <dgm:spPr/>
    </dgm:pt>
    <dgm:pt modelId="{959BAD70-02D7-4A70-A89D-D546D3145663}" type="pres">
      <dgm:prSet presAssocID="{838AF1B2-6219-414C-9B5A-A8F57692B8F2}" presName="accentRepeatNode" presStyleLbl="solidFgAcc1" presStyleIdx="2" presStyleCnt="3"/>
      <dgm:spPr/>
    </dgm:pt>
  </dgm:ptLst>
  <dgm:cxnLst>
    <dgm:cxn modelId="{AA1AE857-D9CC-48A6-9EE2-8FB7DB0226A4}" type="presOf" srcId="{838AF1B2-6219-414C-9B5A-A8F57692B8F2}" destId="{2D825BC6-85E9-444E-80CD-DACE6C9C5558}" srcOrd="0" destOrd="0" presId="urn:microsoft.com/office/officeart/2008/layout/VerticalCurvedList"/>
    <dgm:cxn modelId="{72A05B19-3940-4F04-9316-BCE7ACE3DABE}" type="presOf" srcId="{5B0D8068-7D8C-4C3D-8A80-79454DB9129D}" destId="{14507035-C4DD-4608-BEF8-F2123A8B142A}" srcOrd="0" destOrd="0" presId="urn:microsoft.com/office/officeart/2008/layout/VerticalCurvedList"/>
    <dgm:cxn modelId="{DF26A16B-1CC4-47E3-A581-3112E8DCEC5B}" type="presOf" srcId="{87B7E8AB-44C0-47D9-A7EF-784692610EFA}" destId="{6E2D76DC-4ED4-46A2-93FB-4471B5030D8C}" srcOrd="0" destOrd="0" presId="urn:microsoft.com/office/officeart/2008/layout/VerticalCurvedList"/>
    <dgm:cxn modelId="{9EE5BC59-6D2D-4168-8677-BF01A1E4CCAB}" type="presOf" srcId="{2176DF7F-232F-482D-A42B-6E00AF2913FE}" destId="{26441133-87A1-4BF8-BD97-3F8BA827E53D}" srcOrd="0" destOrd="0" presId="urn:microsoft.com/office/officeart/2008/layout/VerticalCurvedList"/>
    <dgm:cxn modelId="{ADEA1D82-6FBF-428D-BEDF-771D0095691E}" srcId="{5B0D8068-7D8C-4C3D-8A80-79454DB9129D}" destId="{838AF1B2-6219-414C-9B5A-A8F57692B8F2}" srcOrd="2" destOrd="0" parTransId="{CFF9F942-6E00-46FB-B930-62F33E17BA8D}" sibTransId="{68AE9FAC-CF2A-4944-B12A-D8FF4A338BF4}"/>
    <dgm:cxn modelId="{4386D4DD-742E-4EAC-BD21-71AEA7BCCA7E}" srcId="{5B0D8068-7D8C-4C3D-8A80-79454DB9129D}" destId="{87B7E8AB-44C0-47D9-A7EF-784692610EFA}" srcOrd="0" destOrd="0" parTransId="{95E98E8A-FEDE-47A4-A360-7F172634E9DA}" sibTransId="{2176DF7F-232F-482D-A42B-6E00AF2913FE}"/>
    <dgm:cxn modelId="{C11CA7BD-9F44-44C1-A406-6188D2361D82}" type="presOf" srcId="{257FCB35-E86A-482A-83A6-87EC93500215}" destId="{E40BA3A9-DB81-4B2F-80D1-C66FDC5B32DA}" srcOrd="0" destOrd="0" presId="urn:microsoft.com/office/officeart/2008/layout/VerticalCurvedList"/>
    <dgm:cxn modelId="{E2932653-3015-48E4-A163-C8A4105BDB9F}" srcId="{5B0D8068-7D8C-4C3D-8A80-79454DB9129D}" destId="{257FCB35-E86A-482A-83A6-87EC93500215}" srcOrd="1" destOrd="0" parTransId="{B097E79D-63F9-4EFD-931B-EF985D2F3F0A}" sibTransId="{70AAB53D-3118-4496-B35C-29B9D42D20EA}"/>
    <dgm:cxn modelId="{E20D1FC3-DE8A-4FF0-9EE7-2D64257341BD}" type="presParOf" srcId="{14507035-C4DD-4608-BEF8-F2123A8B142A}" destId="{049B5C6F-61E9-462D-A15E-0D3CADDCBEE8}" srcOrd="0" destOrd="0" presId="urn:microsoft.com/office/officeart/2008/layout/VerticalCurvedList"/>
    <dgm:cxn modelId="{A5FB42AA-AEE2-4AD8-9F46-3F950EFD65CF}" type="presParOf" srcId="{049B5C6F-61E9-462D-A15E-0D3CADDCBEE8}" destId="{E7931B5E-0B81-491F-AD57-BC74A2C2AD73}" srcOrd="0" destOrd="0" presId="urn:microsoft.com/office/officeart/2008/layout/VerticalCurvedList"/>
    <dgm:cxn modelId="{70030C9A-97BC-4404-9D06-B14D267D29C9}" type="presParOf" srcId="{E7931B5E-0B81-491F-AD57-BC74A2C2AD73}" destId="{C19DA430-B9AE-4E4D-AB06-73BE2F7B407F}" srcOrd="0" destOrd="0" presId="urn:microsoft.com/office/officeart/2008/layout/VerticalCurvedList"/>
    <dgm:cxn modelId="{21B835E9-43F0-415D-834B-0AEAF941FB04}" type="presParOf" srcId="{E7931B5E-0B81-491F-AD57-BC74A2C2AD73}" destId="{26441133-87A1-4BF8-BD97-3F8BA827E53D}" srcOrd="1" destOrd="0" presId="urn:microsoft.com/office/officeart/2008/layout/VerticalCurvedList"/>
    <dgm:cxn modelId="{67A35B24-A165-4AA2-A826-585B7E2757C1}" type="presParOf" srcId="{E7931B5E-0B81-491F-AD57-BC74A2C2AD73}" destId="{2A153296-EF8D-41FD-BCD2-C49763497F41}" srcOrd="2" destOrd="0" presId="urn:microsoft.com/office/officeart/2008/layout/VerticalCurvedList"/>
    <dgm:cxn modelId="{8E609667-79DC-4A0D-8B1E-AA071C5DE249}" type="presParOf" srcId="{E7931B5E-0B81-491F-AD57-BC74A2C2AD73}" destId="{F153CD42-E0E9-496E-BF2D-753ADA71C75A}" srcOrd="3" destOrd="0" presId="urn:microsoft.com/office/officeart/2008/layout/VerticalCurvedList"/>
    <dgm:cxn modelId="{A7C8DCB8-D455-4BE8-A23B-930CA5EF5EFC}" type="presParOf" srcId="{049B5C6F-61E9-462D-A15E-0D3CADDCBEE8}" destId="{6E2D76DC-4ED4-46A2-93FB-4471B5030D8C}" srcOrd="1" destOrd="0" presId="urn:microsoft.com/office/officeart/2008/layout/VerticalCurvedList"/>
    <dgm:cxn modelId="{8D050DFF-3236-4D85-A026-CCF6E61DE0BF}" type="presParOf" srcId="{049B5C6F-61E9-462D-A15E-0D3CADDCBEE8}" destId="{D709C00A-6BC4-478A-AA0E-6BF216B67EB3}" srcOrd="2" destOrd="0" presId="urn:microsoft.com/office/officeart/2008/layout/VerticalCurvedList"/>
    <dgm:cxn modelId="{57BEA917-4E8F-4915-ABD4-3031190EB4CE}" type="presParOf" srcId="{D709C00A-6BC4-478A-AA0E-6BF216B67EB3}" destId="{49AD7174-0887-42CB-8957-090C4896DC39}" srcOrd="0" destOrd="0" presId="urn:microsoft.com/office/officeart/2008/layout/VerticalCurvedList"/>
    <dgm:cxn modelId="{840CF1BD-A0C0-47D0-86DB-B1306025D6F1}" type="presParOf" srcId="{049B5C6F-61E9-462D-A15E-0D3CADDCBEE8}" destId="{E40BA3A9-DB81-4B2F-80D1-C66FDC5B32DA}" srcOrd="3" destOrd="0" presId="urn:microsoft.com/office/officeart/2008/layout/VerticalCurvedList"/>
    <dgm:cxn modelId="{91884F3C-0039-4B22-9E5C-780A16BFB029}" type="presParOf" srcId="{049B5C6F-61E9-462D-A15E-0D3CADDCBEE8}" destId="{9F622694-CC65-43FB-9EED-B400D99A26E2}" srcOrd="4" destOrd="0" presId="urn:microsoft.com/office/officeart/2008/layout/VerticalCurvedList"/>
    <dgm:cxn modelId="{0F63FC13-8802-4EB6-8E0A-53BBB21A27CC}" type="presParOf" srcId="{9F622694-CC65-43FB-9EED-B400D99A26E2}" destId="{4A5E396B-72EC-4AF7-9B18-DEE433E99836}" srcOrd="0" destOrd="0" presId="urn:microsoft.com/office/officeart/2008/layout/VerticalCurvedList"/>
    <dgm:cxn modelId="{A6A2C831-D010-4688-A487-E68037D4CF35}" type="presParOf" srcId="{049B5C6F-61E9-462D-A15E-0D3CADDCBEE8}" destId="{2D825BC6-85E9-444E-80CD-DACE6C9C5558}" srcOrd="5" destOrd="0" presId="urn:microsoft.com/office/officeart/2008/layout/VerticalCurvedList"/>
    <dgm:cxn modelId="{796526F3-D7A0-4519-9233-8FE5F0AB722E}" type="presParOf" srcId="{049B5C6F-61E9-462D-A15E-0D3CADDCBEE8}" destId="{A075EF30-9827-47E8-B694-DD9EF5B2E84D}" srcOrd="6" destOrd="0" presId="urn:microsoft.com/office/officeart/2008/layout/VerticalCurvedList"/>
    <dgm:cxn modelId="{ED285259-BF49-41CB-937B-DC5F8FB29BC4}" type="presParOf" srcId="{A075EF30-9827-47E8-B694-DD9EF5B2E84D}" destId="{959BAD70-02D7-4A70-A89D-D546D31456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2AD63-26FE-4A0A-9724-48A6930275E5}">
      <dsp:nvSpPr>
        <dsp:cNvPr id="0" name=""/>
        <dsp:cNvSpPr/>
      </dsp:nvSpPr>
      <dsp:spPr>
        <a:xfrm>
          <a:off x="-3037991" y="-467802"/>
          <a:ext cx="3623990" cy="3623990"/>
        </a:xfrm>
        <a:prstGeom prst="blockArc">
          <a:avLst>
            <a:gd name="adj1" fmla="val 18900000"/>
            <a:gd name="adj2" fmla="val 2700000"/>
            <a:gd name="adj3" fmla="val 596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551EC-B67B-4090-89CD-162923D865EF}">
      <dsp:nvSpPr>
        <dsp:cNvPr id="0" name=""/>
        <dsp:cNvSpPr/>
      </dsp:nvSpPr>
      <dsp:spPr>
        <a:xfrm>
          <a:off x="376787" y="268838"/>
          <a:ext cx="3235446" cy="5376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8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i="1" kern="1200" dirty="0"/>
            <a:t>Localidades maduras</a:t>
          </a:r>
          <a:r>
            <a:rPr lang="es-AR" sz="1800" kern="1200" dirty="0"/>
            <a:t>: Buenos Aires, Córdoba.</a:t>
          </a:r>
        </a:p>
      </dsp:txBody>
      <dsp:txXfrm>
        <a:off x="376787" y="268838"/>
        <a:ext cx="3235446" cy="537677"/>
      </dsp:txXfrm>
    </dsp:sp>
    <dsp:sp modelId="{16DCB9CE-DAA6-49CC-B474-1429B2AC7E6F}">
      <dsp:nvSpPr>
        <dsp:cNvPr id="0" name=""/>
        <dsp:cNvSpPr/>
      </dsp:nvSpPr>
      <dsp:spPr>
        <a:xfrm>
          <a:off x="40739" y="201628"/>
          <a:ext cx="672096" cy="672096"/>
        </a:xfrm>
        <a:prstGeom prst="ellipse">
          <a:avLst/>
        </a:prstGeom>
        <a:solidFill>
          <a:srgbClr val="FF000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482A08-23D8-4CEC-952E-94A7A6CA00E4}">
      <dsp:nvSpPr>
        <dsp:cNvPr id="0" name=""/>
        <dsp:cNvSpPr/>
      </dsp:nvSpPr>
      <dsp:spPr>
        <a:xfrm>
          <a:off x="572233" y="917984"/>
          <a:ext cx="3040000" cy="8524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8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i="1" kern="1200" dirty="0"/>
            <a:t>Localidades emergentes</a:t>
          </a:r>
          <a:r>
            <a:rPr lang="es-AR" sz="1800" kern="1200" dirty="0"/>
            <a:t>: Rosario, Mendoza, Tucumán, Bariloche, Tandil, Mar del Plata</a:t>
          </a:r>
        </a:p>
      </dsp:txBody>
      <dsp:txXfrm>
        <a:off x="572233" y="917984"/>
        <a:ext cx="3040000" cy="852417"/>
      </dsp:txXfrm>
    </dsp:sp>
    <dsp:sp modelId="{C4532D2E-115D-4A25-A7CA-25D46AA2DD5C}">
      <dsp:nvSpPr>
        <dsp:cNvPr id="0" name=""/>
        <dsp:cNvSpPr/>
      </dsp:nvSpPr>
      <dsp:spPr>
        <a:xfrm>
          <a:off x="236184" y="1008144"/>
          <a:ext cx="672096" cy="672096"/>
        </a:xfrm>
        <a:prstGeom prst="ellipse">
          <a:avLst/>
        </a:prstGeom>
        <a:solidFill>
          <a:srgbClr val="FFC00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75F8FA-9144-437D-9A10-06A86218080E}">
      <dsp:nvSpPr>
        <dsp:cNvPr id="0" name=""/>
        <dsp:cNvSpPr/>
      </dsp:nvSpPr>
      <dsp:spPr>
        <a:xfrm>
          <a:off x="376787" y="1881870"/>
          <a:ext cx="3235446" cy="5376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8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i="1" kern="1200" dirty="0"/>
            <a:t>Nuevos actores</a:t>
          </a:r>
        </a:p>
      </dsp:txBody>
      <dsp:txXfrm>
        <a:off x="376787" y="1881870"/>
        <a:ext cx="3235446" cy="537677"/>
      </dsp:txXfrm>
    </dsp:sp>
    <dsp:sp modelId="{658FBFD3-7C2D-463D-80C7-0D57C64EFA5B}">
      <dsp:nvSpPr>
        <dsp:cNvPr id="0" name=""/>
        <dsp:cNvSpPr/>
      </dsp:nvSpPr>
      <dsp:spPr>
        <a:xfrm>
          <a:off x="40739" y="1814660"/>
          <a:ext cx="672096" cy="672096"/>
        </a:xfrm>
        <a:prstGeom prst="ellipse">
          <a:avLst/>
        </a:prstGeom>
        <a:solidFill>
          <a:srgbClr val="92D05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A587A-BD6F-49E7-8FE8-FA5B9E4E2D2D}">
      <dsp:nvSpPr>
        <dsp:cNvPr id="0" name=""/>
        <dsp:cNvSpPr/>
      </dsp:nvSpPr>
      <dsp:spPr>
        <a:xfrm rot="5400000">
          <a:off x="-132183" y="137666"/>
          <a:ext cx="881224" cy="61685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1</a:t>
          </a:r>
          <a:endParaRPr lang="es-AR" sz="1700" kern="1200" dirty="0"/>
        </a:p>
      </dsp:txBody>
      <dsp:txXfrm rot="-5400000">
        <a:off x="1" y="313910"/>
        <a:ext cx="616856" cy="264368"/>
      </dsp:txXfrm>
    </dsp:sp>
    <dsp:sp modelId="{C1E5C284-3D45-473F-A072-17975745CCBA}">
      <dsp:nvSpPr>
        <dsp:cNvPr id="0" name=""/>
        <dsp:cNvSpPr/>
      </dsp:nvSpPr>
      <dsp:spPr>
        <a:xfrm rot="5400000">
          <a:off x="5889430" y="-5267091"/>
          <a:ext cx="572795" cy="11117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Construir código de programación de acuerdo a especificacione</a:t>
          </a:r>
          <a:r>
            <a:rPr lang="es-AR" sz="2000" b="1" kern="1200" dirty="0"/>
            <a:t>s.</a:t>
          </a:r>
          <a:endParaRPr lang="es-AR" sz="2000" kern="1200" dirty="0"/>
        </a:p>
      </dsp:txBody>
      <dsp:txXfrm rot="-5400000">
        <a:off x="616856" y="33445"/>
        <a:ext cx="11089981" cy="516871"/>
      </dsp:txXfrm>
    </dsp:sp>
    <dsp:sp modelId="{D7018678-7BE0-4F73-A651-A3494FA6291C}">
      <dsp:nvSpPr>
        <dsp:cNvPr id="0" name=""/>
        <dsp:cNvSpPr/>
      </dsp:nvSpPr>
      <dsp:spPr>
        <a:xfrm rot="5400000">
          <a:off x="-132183" y="1014768"/>
          <a:ext cx="881224" cy="616856"/>
        </a:xfrm>
        <a:prstGeom prst="chevron">
          <a:avLst/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accent3">
              <a:hueOff val="1607181"/>
              <a:satOff val="-241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2</a:t>
          </a:r>
          <a:endParaRPr lang="es-AR" sz="2000" kern="1200" dirty="0"/>
        </a:p>
      </dsp:txBody>
      <dsp:txXfrm rot="-5400000">
        <a:off x="1" y="1191012"/>
        <a:ext cx="616856" cy="264368"/>
      </dsp:txXfrm>
    </dsp:sp>
    <dsp:sp modelId="{35901B50-46B3-4085-AFBB-F5A33E2380CE}">
      <dsp:nvSpPr>
        <dsp:cNvPr id="0" name=""/>
        <dsp:cNvSpPr/>
      </dsp:nvSpPr>
      <dsp:spPr>
        <a:xfrm rot="5400000">
          <a:off x="5814969" y="-4367144"/>
          <a:ext cx="707264" cy="11117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607181"/>
              <a:satOff val="-241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Interpretar especificaciones de diseño que le permitan construir el código en el contexto del desarrollo de software en el que participa.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2000" kern="1200" dirty="0"/>
        </a:p>
      </dsp:txBody>
      <dsp:txXfrm rot="-5400000">
        <a:off x="609630" y="872721"/>
        <a:ext cx="11083417" cy="638212"/>
      </dsp:txXfrm>
    </dsp:sp>
    <dsp:sp modelId="{E6466FE0-834B-4A88-A98E-635C08A8CF81}">
      <dsp:nvSpPr>
        <dsp:cNvPr id="0" name=""/>
        <dsp:cNvSpPr/>
      </dsp:nvSpPr>
      <dsp:spPr>
        <a:xfrm rot="5400000">
          <a:off x="-132183" y="1824786"/>
          <a:ext cx="881224" cy="616856"/>
        </a:xfrm>
        <a:prstGeom prst="chevron">
          <a:avLst/>
        </a:prstGeom>
        <a:solidFill>
          <a:schemeClr val="accent3">
            <a:hueOff val="3214361"/>
            <a:satOff val="-4823"/>
            <a:lumOff val="-784"/>
            <a:alphaOff val="0"/>
          </a:schemeClr>
        </a:solidFill>
        <a:ln w="25400" cap="flat" cmpd="sng" algn="ctr">
          <a:solidFill>
            <a:schemeClr val="accent3">
              <a:hueOff val="3214361"/>
              <a:satOff val="-4823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3</a:t>
          </a:r>
          <a:endParaRPr lang="es-AR" sz="2000" kern="1200" dirty="0"/>
        </a:p>
      </dsp:txBody>
      <dsp:txXfrm rot="-5400000">
        <a:off x="1" y="2001030"/>
        <a:ext cx="616856" cy="264368"/>
      </dsp:txXfrm>
    </dsp:sp>
    <dsp:sp modelId="{A2BE4DAC-915A-4981-B047-6947F293DDFC}">
      <dsp:nvSpPr>
        <dsp:cNvPr id="0" name=""/>
        <dsp:cNvSpPr/>
      </dsp:nvSpPr>
      <dsp:spPr>
        <a:xfrm rot="5400000">
          <a:off x="5882203" y="-3596158"/>
          <a:ext cx="572795" cy="11117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214361"/>
              <a:satOff val="-4823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Dimensionar su trabajo en el contexto del proyecto de desarrollo de software.</a:t>
          </a:r>
        </a:p>
      </dsp:txBody>
      <dsp:txXfrm rot="-5400000">
        <a:off x="609629" y="1704378"/>
        <a:ext cx="11089981" cy="516871"/>
      </dsp:txXfrm>
    </dsp:sp>
    <dsp:sp modelId="{C05549B9-1662-4DBC-804E-560696301DA9}">
      <dsp:nvSpPr>
        <dsp:cNvPr id="0" name=""/>
        <dsp:cNvSpPr/>
      </dsp:nvSpPr>
      <dsp:spPr>
        <a:xfrm rot="5400000">
          <a:off x="-132183" y="2634803"/>
          <a:ext cx="881224" cy="616856"/>
        </a:xfrm>
        <a:prstGeom prst="chevron">
          <a:avLst/>
        </a:prstGeom>
        <a:solidFill>
          <a:schemeClr val="accent3">
            <a:hueOff val="4821541"/>
            <a:satOff val="-7234"/>
            <a:lumOff val="-1176"/>
            <a:alphaOff val="0"/>
          </a:schemeClr>
        </a:solidFill>
        <a:ln w="25400" cap="flat" cmpd="sng" algn="ctr">
          <a:solidFill>
            <a:schemeClr val="accent3">
              <a:hueOff val="4821541"/>
              <a:satOff val="-7234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4</a:t>
          </a:r>
          <a:endParaRPr lang="es-AR" sz="2000" kern="1200" dirty="0"/>
        </a:p>
      </dsp:txBody>
      <dsp:txXfrm rot="-5400000">
        <a:off x="1" y="2811047"/>
        <a:ext cx="616856" cy="264368"/>
      </dsp:txXfrm>
    </dsp:sp>
    <dsp:sp modelId="{1A7544DD-4110-4548-BC97-377A116393C0}">
      <dsp:nvSpPr>
        <dsp:cNvPr id="0" name=""/>
        <dsp:cNvSpPr/>
      </dsp:nvSpPr>
      <dsp:spPr>
        <a:xfrm rot="5400000">
          <a:off x="5889430" y="-2757958"/>
          <a:ext cx="572795" cy="11117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821541"/>
              <a:satOff val="-7234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Verificar el código desarrollado.</a:t>
          </a:r>
        </a:p>
      </dsp:txBody>
      <dsp:txXfrm rot="-5400000">
        <a:off x="616856" y="2542578"/>
        <a:ext cx="11089981" cy="516871"/>
      </dsp:txXfrm>
    </dsp:sp>
    <dsp:sp modelId="{F4A40D30-2FE7-4C09-ACE4-2907980C93FC}">
      <dsp:nvSpPr>
        <dsp:cNvPr id="0" name=""/>
        <dsp:cNvSpPr/>
      </dsp:nvSpPr>
      <dsp:spPr>
        <a:xfrm rot="5400000">
          <a:off x="-132183" y="3444821"/>
          <a:ext cx="881224" cy="616856"/>
        </a:xfrm>
        <a:prstGeom prst="chevron">
          <a:avLst/>
        </a:prstGeom>
        <a:solidFill>
          <a:schemeClr val="accent3">
            <a:hueOff val="6428722"/>
            <a:satOff val="-9646"/>
            <a:lumOff val="-1569"/>
            <a:alphaOff val="0"/>
          </a:schemeClr>
        </a:solidFill>
        <a:ln w="25400" cap="flat" cmpd="sng" algn="ctr">
          <a:solidFill>
            <a:schemeClr val="accent3">
              <a:hueOff val="6428722"/>
              <a:satOff val="-9646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5</a:t>
          </a:r>
          <a:endParaRPr lang="es-AR" sz="2000" kern="1200" dirty="0"/>
        </a:p>
      </dsp:txBody>
      <dsp:txXfrm rot="-5400000">
        <a:off x="1" y="3621065"/>
        <a:ext cx="616856" cy="264368"/>
      </dsp:txXfrm>
    </dsp:sp>
    <dsp:sp modelId="{BABBC459-7209-4045-A372-4B94F3DF2BBB}">
      <dsp:nvSpPr>
        <dsp:cNvPr id="0" name=""/>
        <dsp:cNvSpPr/>
      </dsp:nvSpPr>
      <dsp:spPr>
        <a:xfrm rot="5400000">
          <a:off x="5882203" y="-1919753"/>
          <a:ext cx="572795" cy="11117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428722"/>
              <a:satOff val="-9646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. Depurar estructuras lógicas o códigos de programas</a:t>
          </a:r>
        </a:p>
      </dsp:txBody>
      <dsp:txXfrm rot="-5400000">
        <a:off x="609629" y="3380783"/>
        <a:ext cx="11089981" cy="516871"/>
      </dsp:txXfrm>
    </dsp:sp>
    <dsp:sp modelId="{3C286A7A-6EEE-4381-B3A1-64F0FCA3386D}">
      <dsp:nvSpPr>
        <dsp:cNvPr id="0" name=""/>
        <dsp:cNvSpPr/>
      </dsp:nvSpPr>
      <dsp:spPr>
        <a:xfrm rot="5400000">
          <a:off x="-132183" y="4254839"/>
          <a:ext cx="881224" cy="616856"/>
        </a:xfrm>
        <a:prstGeom prst="chevron">
          <a:avLst/>
        </a:prstGeom>
        <a:solidFill>
          <a:schemeClr val="accent3">
            <a:hueOff val="8035903"/>
            <a:satOff val="-12057"/>
            <a:lumOff val="-1961"/>
            <a:alphaOff val="0"/>
          </a:schemeClr>
        </a:solidFill>
        <a:ln w="25400" cap="flat" cmpd="sng" algn="ctr">
          <a:solidFill>
            <a:schemeClr val="accent3">
              <a:hueOff val="8035903"/>
              <a:satOff val="-12057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6</a:t>
          </a:r>
          <a:endParaRPr lang="es-AR" sz="2000" kern="1200" dirty="0"/>
        </a:p>
      </dsp:txBody>
      <dsp:txXfrm rot="-5400000">
        <a:off x="1" y="4431083"/>
        <a:ext cx="616856" cy="264368"/>
      </dsp:txXfrm>
    </dsp:sp>
    <dsp:sp modelId="{0310271A-2D75-493C-8530-BAFA6B9932A3}">
      <dsp:nvSpPr>
        <dsp:cNvPr id="0" name=""/>
        <dsp:cNvSpPr/>
      </dsp:nvSpPr>
      <dsp:spPr>
        <a:xfrm rot="5400000">
          <a:off x="5889430" y="-1149917"/>
          <a:ext cx="572795" cy="11117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035903"/>
              <a:satOff val="-12057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Utilizar estructuras de datos vinculadas con las aplicaciones desarrolladas o a desarrollar. </a:t>
          </a:r>
        </a:p>
      </dsp:txBody>
      <dsp:txXfrm rot="-5400000">
        <a:off x="616856" y="4150619"/>
        <a:ext cx="11089981" cy="516871"/>
      </dsp:txXfrm>
    </dsp:sp>
    <dsp:sp modelId="{77B966F2-0A36-4815-978A-A4220A159C9C}">
      <dsp:nvSpPr>
        <dsp:cNvPr id="0" name=""/>
        <dsp:cNvSpPr/>
      </dsp:nvSpPr>
      <dsp:spPr>
        <a:xfrm rot="5400000">
          <a:off x="-132183" y="5064857"/>
          <a:ext cx="881224" cy="616856"/>
        </a:xfrm>
        <a:prstGeom prst="chevron">
          <a:avLst/>
        </a:prstGeom>
        <a:solidFill>
          <a:schemeClr val="accent3">
            <a:hueOff val="9643083"/>
            <a:satOff val="-14469"/>
            <a:lumOff val="-2353"/>
            <a:alphaOff val="0"/>
          </a:schemeClr>
        </a:solidFill>
        <a:ln w="25400" cap="flat" cmpd="sng" algn="ctr">
          <a:solidFill>
            <a:schemeClr val="accent3">
              <a:hueOff val="9643083"/>
              <a:satOff val="-14469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7</a:t>
          </a:r>
          <a:endParaRPr lang="es-AR" sz="2000" kern="1200" dirty="0"/>
        </a:p>
      </dsp:txBody>
      <dsp:txXfrm rot="-5400000">
        <a:off x="1" y="5241101"/>
        <a:ext cx="616856" cy="264368"/>
      </dsp:txXfrm>
    </dsp:sp>
    <dsp:sp modelId="{EFCA0E8E-8192-45EC-B2DC-0B84035C4303}">
      <dsp:nvSpPr>
        <dsp:cNvPr id="0" name=""/>
        <dsp:cNvSpPr/>
      </dsp:nvSpPr>
      <dsp:spPr>
        <a:xfrm rot="5400000">
          <a:off x="5889430" y="-339899"/>
          <a:ext cx="572795" cy="11117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643083"/>
              <a:satOff val="-14469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Elaborar documentación técnica de acuerdo con los requerimientos funcionales y técnicos recibidos.</a:t>
          </a:r>
        </a:p>
      </dsp:txBody>
      <dsp:txXfrm rot="-5400000">
        <a:off x="616856" y="4960637"/>
        <a:ext cx="11089981" cy="516871"/>
      </dsp:txXfrm>
    </dsp:sp>
    <dsp:sp modelId="{B474CDAD-1B3E-440B-B90A-AC59B5F847B0}">
      <dsp:nvSpPr>
        <dsp:cNvPr id="0" name=""/>
        <dsp:cNvSpPr/>
      </dsp:nvSpPr>
      <dsp:spPr>
        <a:xfrm rot="5400000">
          <a:off x="-132183" y="5874875"/>
          <a:ext cx="881224" cy="616856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8</a:t>
          </a:r>
          <a:endParaRPr lang="es-AR" sz="2000" kern="1200" dirty="0"/>
        </a:p>
      </dsp:txBody>
      <dsp:txXfrm rot="-5400000">
        <a:off x="1" y="6051119"/>
        <a:ext cx="616856" cy="264368"/>
      </dsp:txXfrm>
    </dsp:sp>
    <dsp:sp modelId="{29994C56-A31F-4C1A-9ABC-C13B1EEB9765}">
      <dsp:nvSpPr>
        <dsp:cNvPr id="0" name=""/>
        <dsp:cNvSpPr/>
      </dsp:nvSpPr>
      <dsp:spPr>
        <a:xfrm rot="5400000">
          <a:off x="5889430" y="470118"/>
          <a:ext cx="572795" cy="11117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Integrar un equipo en el contexto de un Proyecto de Desarrollo de Software</a:t>
          </a:r>
          <a:r>
            <a:rPr lang="es-AR" sz="2000" b="1" kern="1200" dirty="0"/>
            <a:t>.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2000" kern="1200" dirty="0"/>
        </a:p>
      </dsp:txBody>
      <dsp:txXfrm rot="-5400000">
        <a:off x="616856" y="5770654"/>
        <a:ext cx="11089981" cy="5168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A9FC7-4516-4B4B-8F82-82F489F8F299}">
      <dsp:nvSpPr>
        <dsp:cNvPr id="0" name=""/>
        <dsp:cNvSpPr/>
      </dsp:nvSpPr>
      <dsp:spPr>
        <a:xfrm rot="5400000">
          <a:off x="-488766" y="494197"/>
          <a:ext cx="3258442" cy="228091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400" kern="1200" dirty="0"/>
        </a:p>
      </dsp:txBody>
      <dsp:txXfrm rot="-5400000">
        <a:off x="0" y="1145886"/>
        <a:ext cx="2280910" cy="977532"/>
      </dsp:txXfrm>
    </dsp:sp>
    <dsp:sp modelId="{BF7C777D-F113-40B8-ABF9-5BBD8A3549FE}">
      <dsp:nvSpPr>
        <dsp:cNvPr id="0" name=""/>
        <dsp:cNvSpPr/>
      </dsp:nvSpPr>
      <dsp:spPr>
        <a:xfrm rot="5400000">
          <a:off x="5863136" y="-3576794"/>
          <a:ext cx="2117987" cy="92824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200" kern="1200" dirty="0">
              <a:latin typeface="Calibri Light" panose="020F0302020204030204" pitchFamily="34" charset="0"/>
            </a:rPr>
            <a:t>Incorporación por parte de las empresas del sector. Firma de acta compromiso de empleabilidad. </a:t>
          </a:r>
        </a:p>
      </dsp:txBody>
      <dsp:txXfrm rot="-5400000">
        <a:off x="2280910" y="108824"/>
        <a:ext cx="9179047" cy="1911203"/>
      </dsp:txXfrm>
    </dsp:sp>
    <dsp:sp modelId="{55E5FB45-CAAF-41A0-8F6F-D6CE1DCE6925}">
      <dsp:nvSpPr>
        <dsp:cNvPr id="0" name=""/>
        <dsp:cNvSpPr/>
      </dsp:nvSpPr>
      <dsp:spPr>
        <a:xfrm rot="5400000">
          <a:off x="-488766" y="3473292"/>
          <a:ext cx="3258442" cy="2280910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400" kern="1200" dirty="0"/>
        </a:p>
      </dsp:txBody>
      <dsp:txXfrm rot="-5400000">
        <a:off x="0" y="4124981"/>
        <a:ext cx="2280910" cy="977532"/>
      </dsp:txXfrm>
    </dsp:sp>
    <dsp:sp modelId="{8AC645E9-B0F3-4F08-8739-DA1A90D19AA0}">
      <dsp:nvSpPr>
        <dsp:cNvPr id="0" name=""/>
        <dsp:cNvSpPr/>
      </dsp:nvSpPr>
      <dsp:spPr>
        <a:xfrm rot="5400000">
          <a:off x="5863136" y="-597700"/>
          <a:ext cx="2117987" cy="92824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200" kern="1200" dirty="0">
              <a:latin typeface="Calibri Light" panose="020F0302020204030204" pitchFamily="34" charset="0"/>
            </a:rPr>
            <a:t>Firma de convenios con Ministerio de Trabajo y Seguridad Social, organismos provinciales y municipales para la implementación de pasantías y prácticas profesionales.</a:t>
          </a:r>
        </a:p>
      </dsp:txBody>
      <dsp:txXfrm rot="-5400000">
        <a:off x="2280910" y="3087918"/>
        <a:ext cx="9179047" cy="1911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64A01-517B-45CE-8DBA-DCAC904044B1}">
      <dsp:nvSpPr>
        <dsp:cNvPr id="0" name=""/>
        <dsp:cNvSpPr/>
      </dsp:nvSpPr>
      <dsp:spPr>
        <a:xfrm>
          <a:off x="1506164" y="0"/>
          <a:ext cx="1506164" cy="1109381"/>
        </a:xfrm>
        <a:prstGeom prst="trapezoid">
          <a:avLst>
            <a:gd name="adj" fmla="val 67883"/>
          </a:avLst>
        </a:prstGeom>
        <a:solidFill>
          <a:schemeClr val="accent4">
            <a:lumMod val="60000"/>
            <a:lumOff val="40000"/>
            <a:alpha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1" u="none" kern="1200" dirty="0">
              <a:solidFill>
                <a:schemeClr val="tx1">
                  <a:lumMod val="85000"/>
                  <a:lumOff val="15000"/>
                </a:schemeClr>
              </a:solidFill>
            </a:rPr>
            <a:t>1.000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>
              <a:solidFill>
                <a:schemeClr val="tx1">
                  <a:lumMod val="85000"/>
                  <a:lumOff val="15000"/>
                </a:schemeClr>
              </a:solidFill>
            </a:rPr>
            <a:t>emprendedores</a:t>
          </a:r>
        </a:p>
      </dsp:txBody>
      <dsp:txXfrm>
        <a:off x="1506164" y="0"/>
        <a:ext cx="1506164" cy="1109381"/>
      </dsp:txXfrm>
    </dsp:sp>
    <dsp:sp modelId="{F00C72E4-B2BD-42BA-99B3-B3B30F04143C}">
      <dsp:nvSpPr>
        <dsp:cNvPr id="0" name=""/>
        <dsp:cNvSpPr/>
      </dsp:nvSpPr>
      <dsp:spPr>
        <a:xfrm>
          <a:off x="753082" y="1109381"/>
          <a:ext cx="3012328" cy="1109381"/>
        </a:xfrm>
        <a:prstGeom prst="trapezoid">
          <a:avLst>
            <a:gd name="adj" fmla="val 67883"/>
          </a:avLst>
        </a:prstGeom>
        <a:solidFill>
          <a:schemeClr val="accent4">
            <a:lumMod val="60000"/>
            <a:lumOff val="40000"/>
            <a:alpha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u="none" kern="1200" dirty="0">
              <a:solidFill>
                <a:schemeClr val="tx1">
                  <a:lumMod val="85000"/>
                  <a:lumOff val="15000"/>
                </a:schemeClr>
              </a:solidFill>
            </a:rPr>
            <a:t>10.000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>
              <a:solidFill>
                <a:schemeClr val="tx1">
                  <a:lumMod val="85000"/>
                  <a:lumOff val="15000"/>
                </a:schemeClr>
              </a:solidFill>
            </a:rPr>
            <a:t>profesionales</a:t>
          </a:r>
        </a:p>
      </dsp:txBody>
      <dsp:txXfrm>
        <a:off x="1280239" y="1109381"/>
        <a:ext cx="1958013" cy="1109381"/>
      </dsp:txXfrm>
    </dsp:sp>
    <dsp:sp modelId="{F511C555-9C3A-4ADF-BB2C-12A67FDFA2CF}">
      <dsp:nvSpPr>
        <dsp:cNvPr id="0" name=""/>
        <dsp:cNvSpPr/>
      </dsp:nvSpPr>
      <dsp:spPr>
        <a:xfrm>
          <a:off x="0" y="2218762"/>
          <a:ext cx="4518493" cy="1109381"/>
        </a:xfrm>
        <a:prstGeom prst="trapezoid">
          <a:avLst>
            <a:gd name="adj" fmla="val 67883"/>
          </a:avLst>
        </a:prstGeom>
        <a:solidFill>
          <a:srgbClr val="896FA9">
            <a:alpha val="8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u="none" kern="1200" dirty="0">
              <a:solidFill>
                <a:schemeClr val="tx1">
                  <a:lumMod val="85000"/>
                  <a:lumOff val="15000"/>
                </a:schemeClr>
              </a:solidFill>
            </a:rPr>
            <a:t>100.000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>
              <a:solidFill>
                <a:schemeClr val="tx1">
                  <a:lumMod val="85000"/>
                  <a:lumOff val="15000"/>
                </a:schemeClr>
              </a:solidFill>
            </a:rPr>
            <a:t>analistas del conocimiento</a:t>
          </a:r>
        </a:p>
      </dsp:txBody>
      <dsp:txXfrm>
        <a:off x="790736" y="2218762"/>
        <a:ext cx="2937020" cy="1109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38A10-FC31-4EDC-9AD9-BC297EB966D7}">
      <dsp:nvSpPr>
        <dsp:cNvPr id="0" name=""/>
        <dsp:cNvSpPr/>
      </dsp:nvSpPr>
      <dsp:spPr>
        <a:xfrm>
          <a:off x="3497" y="0"/>
          <a:ext cx="3577901" cy="2142918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Las empresas IT nos ayudaron  a definir el </a:t>
          </a:r>
          <a:r>
            <a:rPr lang="es-AR" sz="1400" kern="1200" dirty="0">
              <a:solidFill>
                <a:srgbClr val="FFFF00"/>
              </a:solidFill>
            </a:rPr>
            <a:t>PERFIL </a:t>
          </a:r>
          <a:r>
            <a:rPr lang="es-AR" sz="1400" kern="1200" dirty="0"/>
            <a:t>del programador para la industria del conocimiento</a:t>
          </a:r>
        </a:p>
      </dsp:txBody>
      <dsp:txXfrm>
        <a:off x="1074956" y="0"/>
        <a:ext cx="1434983" cy="2142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38A10-FC31-4EDC-9AD9-BC297EB966D7}">
      <dsp:nvSpPr>
        <dsp:cNvPr id="0" name=""/>
        <dsp:cNvSpPr/>
      </dsp:nvSpPr>
      <dsp:spPr>
        <a:xfrm>
          <a:off x="0" y="0"/>
          <a:ext cx="3580230" cy="2140157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Luego, con nuestros asesores  inferimos las </a:t>
          </a:r>
          <a:r>
            <a:rPr lang="es-AR" sz="1400" kern="1200" dirty="0">
              <a:solidFill>
                <a:srgbClr val="FFFF00"/>
              </a:solidFill>
            </a:rPr>
            <a:t>COMPETENCIAS</a:t>
          </a:r>
          <a:r>
            <a:rPr lang="es-AR" sz="1400" kern="1200" dirty="0"/>
            <a:t> mínimas requeridas para desempeñar las tareas ya definidas</a:t>
          </a:r>
        </a:p>
      </dsp:txBody>
      <dsp:txXfrm>
        <a:off x="1070079" y="0"/>
        <a:ext cx="1440073" cy="214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38A10-FC31-4EDC-9AD9-BC297EB966D7}">
      <dsp:nvSpPr>
        <dsp:cNvPr id="0" name=""/>
        <dsp:cNvSpPr/>
      </dsp:nvSpPr>
      <dsp:spPr>
        <a:xfrm>
          <a:off x="0" y="0"/>
          <a:ext cx="3577901" cy="21429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A partir de ellas, con nuestro equipo de formadores elaboramos el </a:t>
          </a:r>
          <a:r>
            <a:rPr lang="es-AR" sz="1400" kern="1200" dirty="0">
              <a:solidFill>
                <a:srgbClr val="FFFF00"/>
              </a:solidFill>
            </a:rPr>
            <a:t>TRAYECTO EDUCATIVO</a:t>
          </a:r>
          <a:r>
            <a:rPr lang="es-AR" sz="1400" kern="1200" dirty="0"/>
            <a:t> óptimo para alcanzar dichos conocimientos </a:t>
          </a:r>
        </a:p>
      </dsp:txBody>
      <dsp:txXfrm>
        <a:off x="1071459" y="0"/>
        <a:ext cx="1434983" cy="21429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38A10-FC31-4EDC-9AD9-BC297EB966D7}">
      <dsp:nvSpPr>
        <dsp:cNvPr id="0" name=""/>
        <dsp:cNvSpPr/>
      </dsp:nvSpPr>
      <dsp:spPr>
        <a:xfrm>
          <a:off x="0" y="0"/>
          <a:ext cx="3577901" cy="2140157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i="0" kern="1200" dirty="0"/>
            <a:t>Finalmente el Consejo Nacional de Educación, Trabajo y Producción  aprobó en forma unánime  la </a:t>
          </a:r>
          <a:r>
            <a:rPr lang="es-AR" sz="1400" b="0" i="0" kern="1200" dirty="0">
              <a:solidFill>
                <a:srgbClr val="FFFF00"/>
              </a:solidFill>
            </a:rPr>
            <a:t>CURRICULA</a:t>
          </a:r>
          <a:r>
            <a:rPr lang="es-AR" sz="1400" b="0" i="0" kern="1200" dirty="0"/>
            <a:t> del Curso de Formación</a:t>
          </a:r>
          <a:endParaRPr lang="es-AR" sz="1600" kern="1200" dirty="0"/>
        </a:p>
      </dsp:txBody>
      <dsp:txXfrm>
        <a:off x="1070079" y="0"/>
        <a:ext cx="1437744" cy="21401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3359E-1BD6-4404-8062-A82560FDB43F}">
      <dsp:nvSpPr>
        <dsp:cNvPr id="0" name=""/>
        <dsp:cNvSpPr/>
      </dsp:nvSpPr>
      <dsp:spPr>
        <a:xfrm flipH="1">
          <a:off x="0" y="0"/>
          <a:ext cx="3197279" cy="1266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400" kern="1200"/>
        </a:p>
      </dsp:txBody>
      <dsp:txXfrm>
        <a:off x="633412" y="0"/>
        <a:ext cx="1930454" cy="12668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3359E-1BD6-4404-8062-A82560FDB43F}">
      <dsp:nvSpPr>
        <dsp:cNvPr id="0" name=""/>
        <dsp:cNvSpPr/>
      </dsp:nvSpPr>
      <dsp:spPr>
        <a:xfrm flipH="1">
          <a:off x="0" y="0"/>
          <a:ext cx="3197279" cy="1306512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400" kern="1200"/>
        </a:p>
      </dsp:txBody>
      <dsp:txXfrm>
        <a:off x="653256" y="0"/>
        <a:ext cx="1890767" cy="13065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41133-87A1-4BF8-BD97-3F8BA827E53D}">
      <dsp:nvSpPr>
        <dsp:cNvPr id="0" name=""/>
        <dsp:cNvSpPr/>
      </dsp:nvSpPr>
      <dsp:spPr>
        <a:xfrm>
          <a:off x="-6980981" y="-1067745"/>
          <a:ext cx="8311917" cy="8311917"/>
        </a:xfrm>
        <a:prstGeom prst="blockArc">
          <a:avLst>
            <a:gd name="adj1" fmla="val 18900000"/>
            <a:gd name="adj2" fmla="val 2700000"/>
            <a:gd name="adj3" fmla="val 260"/>
          </a:avLst>
        </a:prstGeom>
        <a:noFill/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D76DC-4ED4-46A2-93FB-4471B5030D8C}">
      <dsp:nvSpPr>
        <dsp:cNvPr id="0" name=""/>
        <dsp:cNvSpPr/>
      </dsp:nvSpPr>
      <dsp:spPr>
        <a:xfrm>
          <a:off x="857288" y="766229"/>
          <a:ext cx="9401627" cy="9381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508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2017: 17.000 personas</a:t>
          </a:r>
          <a:endParaRPr lang="es-AR" sz="5900" kern="1200" dirty="0"/>
        </a:p>
      </dsp:txBody>
      <dsp:txXfrm>
        <a:off x="857288" y="766229"/>
        <a:ext cx="9401627" cy="938112"/>
      </dsp:txXfrm>
    </dsp:sp>
    <dsp:sp modelId="{49AD7174-0887-42CB-8957-090C4896DC39}">
      <dsp:nvSpPr>
        <dsp:cNvPr id="0" name=""/>
        <dsp:cNvSpPr/>
      </dsp:nvSpPr>
      <dsp:spPr>
        <a:xfrm>
          <a:off x="317576" y="690030"/>
          <a:ext cx="1079423" cy="1090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BA3A9-DB81-4B2F-80D1-C66FDC5B32DA}">
      <dsp:nvSpPr>
        <dsp:cNvPr id="0" name=""/>
        <dsp:cNvSpPr/>
      </dsp:nvSpPr>
      <dsp:spPr>
        <a:xfrm>
          <a:off x="1306314" y="2518827"/>
          <a:ext cx="8952600" cy="1138772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508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2018: 25.000 personas</a:t>
          </a:r>
        </a:p>
      </dsp:txBody>
      <dsp:txXfrm>
        <a:off x="1306314" y="2518827"/>
        <a:ext cx="8952600" cy="1138772"/>
      </dsp:txXfrm>
    </dsp:sp>
    <dsp:sp modelId="{4A5E396B-72EC-4AF7-9B18-DEE433E99836}">
      <dsp:nvSpPr>
        <dsp:cNvPr id="0" name=""/>
        <dsp:cNvSpPr/>
      </dsp:nvSpPr>
      <dsp:spPr>
        <a:xfrm>
          <a:off x="592411" y="2442630"/>
          <a:ext cx="1427804" cy="1291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25BC6-85E9-444E-80CD-DACE6C9C5558}">
      <dsp:nvSpPr>
        <dsp:cNvPr id="0" name=""/>
        <dsp:cNvSpPr/>
      </dsp:nvSpPr>
      <dsp:spPr>
        <a:xfrm>
          <a:off x="857288" y="4323498"/>
          <a:ext cx="9401627" cy="123528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508" tIns="162560" rIns="162560" bIns="16256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6400" kern="1200" dirty="0"/>
            <a:t>2019</a:t>
          </a:r>
          <a:r>
            <a:rPr lang="es-AR" sz="6400" kern="1200"/>
            <a:t>: 44.000 </a:t>
          </a:r>
          <a:r>
            <a:rPr lang="es-AR" sz="6400" kern="1200" dirty="0"/>
            <a:t>personas</a:t>
          </a:r>
        </a:p>
      </dsp:txBody>
      <dsp:txXfrm>
        <a:off x="857288" y="4323498"/>
        <a:ext cx="9401627" cy="1235285"/>
      </dsp:txXfrm>
    </dsp:sp>
    <dsp:sp modelId="{959BAD70-02D7-4A70-A89D-D546D3145663}">
      <dsp:nvSpPr>
        <dsp:cNvPr id="0" name=""/>
        <dsp:cNvSpPr/>
      </dsp:nvSpPr>
      <dsp:spPr>
        <a:xfrm>
          <a:off x="85234" y="4169088"/>
          <a:ext cx="1544106" cy="15441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</a:bodyPr>
          <a:lstStyle>
            <a:lvl1pPr algn="r" defTabSz="335910" eaLnBrk="1" hangingPunct="1">
              <a:defRPr sz="900">
                <a:ea typeface="MS PGothic" pitchFamily="34" charset="-128"/>
              </a:defRPr>
            </a:lvl1pPr>
          </a:lstStyle>
          <a:p>
            <a:pPr>
              <a:defRPr/>
            </a:pPr>
            <a:fld id="{C7448E03-2494-446C-A7FE-A60723D1B1AA}" type="datetimeFigureOut">
              <a:rPr lang="es-AR"/>
              <a:pPr>
                <a:defRPr/>
              </a:pPr>
              <a:t>9/2/2017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7190" tIns="33595" rIns="67190" bIns="33595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 anchor="b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6DEBCB13-111B-4B1A-9942-62B03A90F921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5726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8"/>
            <a:ext cx="1105408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7"/>
            <a:ext cx="910336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6244B-98D6-416F-BFDE-DC6C324F5BC3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B98B8-8FAF-46E9-BD41-CC27BD4837F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7837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9250" y="1541463"/>
            <a:ext cx="4686300" cy="569387"/>
          </a:xfrm>
        </p:spPr>
        <p:txBody>
          <a:bodyPr/>
          <a:lstStyle>
            <a:lvl1pPr>
              <a:defRPr sz="37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9D27A-A661-43BD-B6DE-FBB071003280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D899B-B6AE-4EAD-8C49-BAF7D559232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0633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9250" y="1541463"/>
            <a:ext cx="4686300" cy="569387"/>
          </a:xfrm>
        </p:spPr>
        <p:txBody>
          <a:bodyPr/>
          <a:lstStyle>
            <a:lvl1pPr>
              <a:defRPr sz="37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9"/>
            <a:ext cx="5657088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9"/>
            <a:ext cx="5657088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82B94-183F-4A49-9438-B0DA82FBFBE9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4A9C0-2F70-439D-9473-6365E67C807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834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9250" y="1541463"/>
            <a:ext cx="4686300" cy="569387"/>
          </a:xfrm>
        </p:spPr>
        <p:txBody>
          <a:bodyPr/>
          <a:lstStyle>
            <a:lvl1pPr>
              <a:defRPr sz="37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EFA2-C66F-4DD5-B964-80AE1A31D583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3BE18-ED1B-46C5-9E37-4EBD3C212A3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1825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48449-E6A3-42AE-89D9-FFEDF7495A6F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D462D-E12A-419E-A4C2-830CDC5DECF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5294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>
            <a:spLocks/>
          </p:cNvSpPr>
          <p:nvPr userDrawn="1"/>
        </p:nvSpPr>
        <p:spPr bwMode="auto">
          <a:xfrm>
            <a:off x="0" y="0"/>
            <a:ext cx="13004800" cy="1087579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>
              <a:alpha val="65000"/>
            </a:srgbClr>
          </a:solidFill>
          <a:ln w="9525">
            <a:noFill/>
            <a:round/>
            <a:headEnd/>
            <a:tailEnd/>
          </a:ln>
          <a:effectLst>
            <a:innerShdw blurRad="114300">
              <a:prstClr val="black">
                <a:alpha val="25000"/>
              </a:prstClr>
            </a:innerShdw>
          </a:effectLst>
        </p:spPr>
        <p:txBody>
          <a:bodyPr lIns="0" tIns="0" rIns="0" bIns="0"/>
          <a:lstStyle/>
          <a:p>
            <a:pPr>
              <a:defRPr/>
            </a:pPr>
            <a:endParaRPr lang="es-AR"/>
          </a:p>
        </p:txBody>
      </p:sp>
      <p:sp>
        <p:nvSpPr>
          <p:cNvPr id="5" name="bk object 17"/>
          <p:cNvSpPr>
            <a:spLocks/>
          </p:cNvSpPr>
          <p:nvPr userDrawn="1"/>
        </p:nvSpPr>
        <p:spPr bwMode="auto">
          <a:xfrm>
            <a:off x="2" y="0"/>
            <a:ext cx="3825874" cy="1087579"/>
          </a:xfrm>
          <a:custGeom>
            <a:avLst/>
            <a:gdLst>
              <a:gd name="T0" fmla="*/ 3824185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76818 w 3826510"/>
              <a:gd name="T7" fmla="*/ 1136408 h 1136650"/>
              <a:gd name="T8" fmla="*/ 3824185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>
              <a:alpha val="82000"/>
            </a:srgbClr>
          </a:solidFill>
          <a:ln w="9525">
            <a:noFill/>
            <a:round/>
            <a:headEnd/>
            <a:tailEnd/>
          </a:ln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lIns="0" tIns="0" rIns="0" bIns="0"/>
          <a:lstStyle/>
          <a:p>
            <a:pPr>
              <a:defRPr/>
            </a:pPr>
            <a:endParaRPr lang="es-AR"/>
          </a:p>
        </p:txBody>
      </p:sp>
      <p:sp>
        <p:nvSpPr>
          <p:cNvPr id="6" name="bk object 19"/>
          <p:cNvSpPr>
            <a:spLocks/>
          </p:cNvSpPr>
          <p:nvPr userDrawn="1"/>
        </p:nvSpPr>
        <p:spPr bwMode="auto">
          <a:xfrm>
            <a:off x="0" y="0"/>
            <a:ext cx="2066925" cy="1087438"/>
          </a:xfrm>
          <a:custGeom>
            <a:avLst/>
            <a:gdLst>
              <a:gd name="T0" fmla="*/ 2071549 w 2066289"/>
              <a:gd name="T1" fmla="*/ 0 h 1136650"/>
              <a:gd name="T2" fmla="*/ 0 w 2066289"/>
              <a:gd name="T3" fmla="*/ 0 h 1136650"/>
              <a:gd name="T4" fmla="*/ 0 w 2066289"/>
              <a:gd name="T5" fmla="*/ 871366 h 1136650"/>
              <a:gd name="T6" fmla="*/ 920426 w 2066289"/>
              <a:gd name="T7" fmla="*/ 871366 h 1136650"/>
              <a:gd name="T8" fmla="*/ 2071549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pic>
        <p:nvPicPr>
          <p:cNvPr id="7" name="Picture 5" descr="http://www.industria.gob.ar/wp-content/uploads/2016/01/Ministerio-de-Industr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14300"/>
            <a:ext cx="31115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13542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9848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5457-C895-42FB-AA48-0F830580442C}" type="datetimeFigureOut">
              <a:rPr lang="es-AR"/>
              <a:pPr>
                <a:defRPr/>
              </a:pPr>
              <a:t>9/2/2017</a:t>
            </a:fld>
            <a:endParaRPr lang="es-AR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4D07-BD42-4E4E-8DA1-50500234050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364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FF62-B1F4-4064-8FF2-D72B1E5EBB5C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11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13004800" cy="1136650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0" y="0"/>
            <a:ext cx="3825875" cy="1136650"/>
          </a:xfrm>
          <a:custGeom>
            <a:avLst/>
            <a:gdLst>
              <a:gd name="T0" fmla="*/ 3817209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71935 w 3826510"/>
              <a:gd name="T7" fmla="*/ 1136408 h 1136650"/>
              <a:gd name="T8" fmla="*/ 3817209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0" y="4763"/>
            <a:ext cx="3822700" cy="1131887"/>
          </a:xfrm>
          <a:custGeom>
            <a:avLst/>
            <a:gdLst>
              <a:gd name="T0" fmla="*/ 3830582 w 3822065"/>
              <a:gd name="T1" fmla="*/ 0 h 1132205"/>
              <a:gd name="T2" fmla="*/ 0 w 3822065"/>
              <a:gd name="T3" fmla="*/ 0 h 1132205"/>
              <a:gd name="T4" fmla="*/ 0 w 3822065"/>
              <a:gd name="T5" fmla="*/ 1127595 h 1132205"/>
              <a:gd name="T6" fmla="*/ 2684386 w 3822065"/>
              <a:gd name="T7" fmla="*/ 1127595 h 1132205"/>
              <a:gd name="T8" fmla="*/ 3830582 w 3822065"/>
              <a:gd name="T9" fmla="*/ 0 h 1132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2065" h="1132205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0" y="0"/>
            <a:ext cx="2066925" cy="1136650"/>
          </a:xfrm>
          <a:custGeom>
            <a:avLst/>
            <a:gdLst>
              <a:gd name="T0" fmla="*/ 2074739 w 2066289"/>
              <a:gd name="T1" fmla="*/ 0 h 1136650"/>
              <a:gd name="T2" fmla="*/ 0 w 2066289"/>
              <a:gd name="T3" fmla="*/ 0 h 1136650"/>
              <a:gd name="T4" fmla="*/ 0 w 2066289"/>
              <a:gd name="T5" fmla="*/ 1136408 h 1136650"/>
              <a:gd name="T6" fmla="*/ 921843 w 2066289"/>
              <a:gd name="T7" fmla="*/ 1136408 h 1136650"/>
              <a:gd name="T8" fmla="*/ 2074739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4159250" y="1541463"/>
            <a:ext cx="4686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806450" y="2667000"/>
            <a:ext cx="11391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188" y="9070975"/>
            <a:ext cx="4162425" cy="27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457145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875" y="9070975"/>
            <a:ext cx="2990850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457145" eaLnBrk="1" hangingPunct="1"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94498413-E654-4F3F-8BCC-2FDD8A34ECAD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075" y="9070975"/>
            <a:ext cx="2990850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E00C802-C50A-4BF6-9C11-B97E29C41A1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5pPr>
      <a:lvl6pPr marL="45714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291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43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581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1pPr>
      <a:lvl2pPr marL="455613" indent="158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912813" indent="15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370013" indent="15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1827213" indent="15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285726">
        <a:defRPr>
          <a:latin typeface="+mn-lt"/>
          <a:ea typeface="+mn-ea"/>
          <a:cs typeface="+mn-cs"/>
        </a:defRPr>
      </a:lvl6pPr>
      <a:lvl7pPr marL="2742871">
        <a:defRPr>
          <a:latin typeface="+mn-lt"/>
          <a:ea typeface="+mn-ea"/>
          <a:cs typeface="+mn-cs"/>
        </a:defRPr>
      </a:lvl7pPr>
      <a:lvl8pPr marL="3200017">
        <a:defRPr>
          <a:latin typeface="+mn-lt"/>
          <a:ea typeface="+mn-ea"/>
          <a:cs typeface="+mn-cs"/>
        </a:defRPr>
      </a:lvl8pPr>
      <a:lvl9pPr marL="365716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45">
        <a:defRPr>
          <a:latin typeface="+mn-lt"/>
          <a:ea typeface="+mn-ea"/>
          <a:cs typeface="+mn-cs"/>
        </a:defRPr>
      </a:lvl2pPr>
      <a:lvl3pPr marL="914291">
        <a:defRPr>
          <a:latin typeface="+mn-lt"/>
          <a:ea typeface="+mn-ea"/>
          <a:cs typeface="+mn-cs"/>
        </a:defRPr>
      </a:lvl3pPr>
      <a:lvl4pPr marL="1371435">
        <a:defRPr>
          <a:latin typeface="+mn-lt"/>
          <a:ea typeface="+mn-ea"/>
          <a:cs typeface="+mn-cs"/>
        </a:defRPr>
      </a:lvl4pPr>
      <a:lvl5pPr marL="1828581">
        <a:defRPr>
          <a:latin typeface="+mn-lt"/>
          <a:ea typeface="+mn-ea"/>
          <a:cs typeface="+mn-cs"/>
        </a:defRPr>
      </a:lvl5pPr>
      <a:lvl6pPr marL="2285726">
        <a:defRPr>
          <a:latin typeface="+mn-lt"/>
          <a:ea typeface="+mn-ea"/>
          <a:cs typeface="+mn-cs"/>
        </a:defRPr>
      </a:lvl6pPr>
      <a:lvl7pPr marL="2742871">
        <a:defRPr>
          <a:latin typeface="+mn-lt"/>
          <a:ea typeface="+mn-ea"/>
          <a:cs typeface="+mn-cs"/>
        </a:defRPr>
      </a:lvl7pPr>
      <a:lvl8pPr marL="3200017">
        <a:defRPr>
          <a:latin typeface="+mn-lt"/>
          <a:ea typeface="+mn-ea"/>
          <a:cs typeface="+mn-cs"/>
        </a:defRPr>
      </a:lvl8pPr>
      <a:lvl9pPr marL="365716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2" Type="http://schemas.openxmlformats.org/officeDocument/2006/relationships/image" Target="../media/image11.png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19 Grupo"/>
          <p:cNvGrpSpPr>
            <a:grpSpLocks/>
          </p:cNvGrpSpPr>
          <p:nvPr/>
        </p:nvGrpSpPr>
        <p:grpSpPr bwMode="auto">
          <a:xfrm>
            <a:off x="0" y="0"/>
            <a:ext cx="13371513" cy="9753600"/>
            <a:chOff x="0" y="0"/>
            <a:chExt cx="9401667" cy="6858000"/>
          </a:xfrm>
        </p:grpSpPr>
        <p:grpSp>
          <p:nvGrpSpPr>
            <p:cNvPr id="5125" name="2 Grupo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" name="1 Rectángulo"/>
              <p:cNvSpPr/>
              <p:nvPr/>
            </p:nvSpPr>
            <p:spPr>
              <a:xfrm>
                <a:off x="0" y="0"/>
                <a:ext cx="914382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grpSp>
            <p:nvGrpSpPr>
              <p:cNvPr id="5129" name="8 Grupo"/>
              <p:cNvGrpSpPr>
                <a:grpSpLocks/>
              </p:cNvGrpSpPr>
              <p:nvPr/>
            </p:nvGrpSpPr>
            <p:grpSpPr bwMode="auto">
              <a:xfrm>
                <a:off x="0" y="0"/>
                <a:ext cx="7884368" cy="6858000"/>
                <a:chOff x="0" y="0"/>
                <a:chExt cx="11403013" cy="9753600"/>
              </a:xfrm>
            </p:grpSpPr>
            <p:sp>
              <p:nvSpPr>
                <p:cNvPr id="10" name="object 2"/>
                <p:cNvSpPr>
                  <a:spLocks/>
                </p:cNvSpPr>
                <p:nvPr/>
              </p:nvSpPr>
              <p:spPr bwMode="auto">
                <a:xfrm>
                  <a:off x="165100" y="1654175"/>
                  <a:ext cx="11237913" cy="8097838"/>
                </a:xfrm>
                <a:custGeom>
                  <a:avLst/>
                  <a:gdLst>
                    <a:gd name="T0" fmla="*/ 0 w 11237595"/>
                    <a:gd name="T1" fmla="*/ 8094842 h 8098790"/>
                    <a:gd name="T2" fmla="*/ 11238329 w 11237595"/>
                    <a:gd name="T3" fmla="*/ 8094842 h 8098790"/>
                    <a:gd name="T4" fmla="*/ 11238329 w 11237595"/>
                    <a:gd name="T5" fmla="*/ 0 h 8098790"/>
                    <a:gd name="T6" fmla="*/ 0 w 11237595"/>
                    <a:gd name="T7" fmla="*/ 0 h 8098790"/>
                    <a:gd name="T8" fmla="*/ 0 w 11237595"/>
                    <a:gd name="T9" fmla="*/ 8094842 h 80987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37595"/>
                    <a:gd name="T16" fmla="*/ 0 h 8098790"/>
                    <a:gd name="T17" fmla="*/ 11237595 w 11237595"/>
                    <a:gd name="T18" fmla="*/ 8098790 h 80987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37595" h="8098790">
                      <a:moveTo>
                        <a:pt x="0" y="8098650"/>
                      </a:moveTo>
                      <a:lnTo>
                        <a:pt x="11237061" y="8098650"/>
                      </a:lnTo>
                      <a:lnTo>
                        <a:pt x="11237061" y="0"/>
                      </a:lnTo>
                      <a:lnTo>
                        <a:pt x="0" y="0"/>
                      </a:lnTo>
                      <a:lnTo>
                        <a:pt x="0" y="8098650"/>
                      </a:lnTo>
                      <a:close/>
                    </a:path>
                  </a:pathLst>
                </a:custGeom>
                <a:solidFill>
                  <a:srgbClr val="D2D2D3">
                    <a:alpha val="15000"/>
                  </a:srgb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87000"/>
                    </a:prstClr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  <p:sp>
              <p:nvSpPr>
                <p:cNvPr id="11" name="object 3"/>
                <p:cNvSpPr>
                  <a:spLocks/>
                </p:cNvSpPr>
                <p:nvPr/>
              </p:nvSpPr>
              <p:spPr bwMode="auto">
                <a:xfrm>
                  <a:off x="0" y="0"/>
                  <a:ext cx="4217988" cy="4217988"/>
                </a:xfrm>
                <a:custGeom>
                  <a:avLst/>
                  <a:gdLst>
                    <a:gd name="T0" fmla="*/ 4216704 w 4218305"/>
                    <a:gd name="T1" fmla="*/ 0 h 4218305"/>
                    <a:gd name="T2" fmla="*/ 0 w 4218305"/>
                    <a:gd name="T3" fmla="*/ 0 h 4218305"/>
                    <a:gd name="T4" fmla="*/ 0 w 4218305"/>
                    <a:gd name="T5" fmla="*/ 4216720 h 4218305"/>
                    <a:gd name="T6" fmla="*/ 4216704 w 4218305"/>
                    <a:gd name="T7" fmla="*/ 0 h 421830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18305"/>
                    <a:gd name="T13" fmla="*/ 0 h 4218305"/>
                    <a:gd name="T14" fmla="*/ 4218305 w 4218305"/>
                    <a:gd name="T15" fmla="*/ 4218305 h 421830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18305" h="4218305">
                      <a:moveTo>
                        <a:pt x="4217974" y="0"/>
                      </a:moveTo>
                      <a:lnTo>
                        <a:pt x="0" y="0"/>
                      </a:lnTo>
                      <a:lnTo>
                        <a:pt x="0" y="4217987"/>
                      </a:lnTo>
                      <a:lnTo>
                        <a:pt x="4217974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  <p:sp>
              <p:nvSpPr>
                <p:cNvPr id="12" name="object 4"/>
                <p:cNvSpPr>
                  <a:spLocks/>
                </p:cNvSpPr>
                <p:nvPr/>
              </p:nvSpPr>
              <p:spPr bwMode="auto">
                <a:xfrm>
                  <a:off x="0" y="0"/>
                  <a:ext cx="9655175" cy="9753600"/>
                </a:xfrm>
                <a:custGeom>
                  <a:avLst/>
                  <a:gdLst>
                    <a:gd name="T0" fmla="*/ 0 w 9655175"/>
                    <a:gd name="T1" fmla="*/ 0 h 9752965"/>
                    <a:gd name="T2" fmla="*/ 0 w 9655175"/>
                    <a:gd name="T3" fmla="*/ 9755088 h 9752965"/>
                    <a:gd name="T4" fmla="*/ 9654591 w 9655175"/>
                    <a:gd name="T5" fmla="*/ 9755088 h 9752965"/>
                    <a:gd name="T6" fmla="*/ 0 w 9655175"/>
                    <a:gd name="T7" fmla="*/ 0 h 97529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55175"/>
                    <a:gd name="T13" fmla="*/ 0 h 9752965"/>
                    <a:gd name="T14" fmla="*/ 9655175 w 9655175"/>
                    <a:gd name="T15" fmla="*/ 9752965 h 97529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55175" h="9752965">
                      <a:moveTo>
                        <a:pt x="0" y="0"/>
                      </a:moveTo>
                      <a:lnTo>
                        <a:pt x="0" y="9752545"/>
                      </a:lnTo>
                      <a:lnTo>
                        <a:pt x="9654590" y="9752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1BB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  <p:sp>
              <p:nvSpPr>
                <p:cNvPr id="13" name="object 5"/>
                <p:cNvSpPr>
                  <a:spLocks/>
                </p:cNvSpPr>
                <p:nvPr/>
              </p:nvSpPr>
              <p:spPr bwMode="auto">
                <a:xfrm>
                  <a:off x="1554163" y="5681663"/>
                  <a:ext cx="8101012" cy="4070350"/>
                </a:xfrm>
                <a:custGeom>
                  <a:avLst/>
                  <a:gdLst>
                    <a:gd name="T0" fmla="*/ 4070307 w 8101330"/>
                    <a:gd name="T1" fmla="*/ 0 h 4070984"/>
                    <a:gd name="T2" fmla="*/ 0 w 8101330"/>
                    <a:gd name="T3" fmla="*/ 4068448 h 4070984"/>
                    <a:gd name="T4" fmla="*/ 8099588 w 8101330"/>
                    <a:gd name="T5" fmla="*/ 4068448 h 4070984"/>
                    <a:gd name="T6" fmla="*/ 4070307 w 8101330"/>
                    <a:gd name="T7" fmla="*/ 0 h 40709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101330"/>
                    <a:gd name="T13" fmla="*/ 0 h 4070984"/>
                    <a:gd name="T14" fmla="*/ 8101330 w 8101330"/>
                    <a:gd name="T15" fmla="*/ 4070984 h 40709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101330" h="4070984">
                      <a:moveTo>
                        <a:pt x="4070946" y="0"/>
                      </a:moveTo>
                      <a:lnTo>
                        <a:pt x="0" y="4070985"/>
                      </a:lnTo>
                      <a:lnTo>
                        <a:pt x="8100860" y="4070985"/>
                      </a:lnTo>
                      <a:lnTo>
                        <a:pt x="4070946" y="0"/>
                      </a:lnTo>
                      <a:close/>
                    </a:path>
                  </a:pathLst>
                </a:custGeom>
                <a:solidFill>
                  <a:srgbClr val="0091D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</p:grpSp>
        </p:grpSp>
        <p:pic>
          <p:nvPicPr>
            <p:cNvPr id="5126" name="Picture 5" descr="http://www.industria.gob.ar/wp-content/uploads/2016/01/Ministerio-de-Industri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530" y="116632"/>
              <a:ext cx="2102966" cy="588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13 Rectángulo"/>
            <p:cNvSpPr/>
            <p:nvPr/>
          </p:nvSpPr>
          <p:spPr>
            <a:xfrm>
              <a:off x="7326670" y="613916"/>
              <a:ext cx="2074997" cy="3672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Subsecretaría de Servicios Tecnológicos y Productivos</a:t>
              </a:r>
              <a:endParaRPr lang="es-A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5123" name="AutoShape 22" descr="Imágenes integradas 1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s-AR" altLang="es-AR"/>
          </a:p>
        </p:txBody>
      </p:sp>
      <p:pic>
        <p:nvPicPr>
          <p:cNvPr id="5124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652588"/>
            <a:ext cx="4162425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ministerio-eyd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6400" y="325439"/>
            <a:ext cx="4155883" cy="595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0 Imagen"/>
          <p:cNvPicPr/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4319237" y="841144"/>
            <a:ext cx="3950208" cy="81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uadroTexto 1"/>
          <p:cNvSpPr txBox="1">
            <a:spLocks noChangeArrowheads="1"/>
          </p:cNvSpPr>
          <p:nvPr/>
        </p:nvSpPr>
        <p:spPr bwMode="auto">
          <a:xfrm>
            <a:off x="3302000" y="304800"/>
            <a:ext cx="9220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" altLang="es-AR" sz="3200" b="1">
                <a:solidFill>
                  <a:schemeClr val="bg1"/>
                </a:solidFill>
              </a:rPr>
              <a:t>2: ACREDITACIÓN DE SABERES MEDIANTE EXAMEN </a:t>
            </a:r>
            <a:endParaRPr lang="es-AR" altLang="es-AR" sz="3200" b="1">
              <a:solidFill>
                <a:schemeClr val="bg1"/>
              </a:solidFill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3035300" y="1446213"/>
            <a:ext cx="7239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Capacidades esperadas para la Certificación</a:t>
            </a:r>
            <a:endParaRPr lang="es-AR" altLang="es-AR" sz="2800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933459333"/>
              </p:ext>
            </p:extLst>
          </p:nvPr>
        </p:nvGraphicFramePr>
        <p:xfrm>
          <a:off x="787400" y="2514600"/>
          <a:ext cx="11734800" cy="662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806450" y="2514600"/>
          <a:ext cx="1156335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3" name="CuadroTexto 1"/>
          <p:cNvSpPr txBox="1">
            <a:spLocks noChangeArrowheads="1"/>
          </p:cNvSpPr>
          <p:nvPr/>
        </p:nvSpPr>
        <p:spPr bwMode="auto">
          <a:xfrm>
            <a:off x="6197600" y="304800"/>
            <a:ext cx="632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3200" b="1">
                <a:solidFill>
                  <a:schemeClr val="bg1"/>
                </a:solidFill>
              </a:rPr>
              <a:t>MECANISMO DE EMPLEABILIDAD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20 CuadroTexto"/>
          <p:cNvSpPr txBox="1">
            <a:spLocks noChangeArrowheads="1"/>
          </p:cNvSpPr>
          <p:nvPr/>
        </p:nvSpPr>
        <p:spPr bwMode="auto">
          <a:xfrm>
            <a:off x="1349375" y="1322388"/>
            <a:ext cx="11344275" cy="11826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76">
              <a:lnSpc>
                <a:spcPct val="150000"/>
              </a:lnSpc>
              <a:spcBef>
                <a:spcPct val="0"/>
              </a:spcBef>
              <a:buClr>
                <a:srgbClr val="006600"/>
              </a:buClr>
              <a:buFontTx/>
              <a:buNone/>
              <a:defRPr/>
            </a:pPr>
            <a:endParaRPr lang="es-AR" altLang="en-US" sz="2362" b="1">
              <a:solidFill>
                <a:srgbClr val="006600"/>
              </a:solidFill>
              <a:latin typeface="Calibri" panose="020F0502020204030204" pitchFamily="34" charset="0"/>
              <a:ea typeface="MS PGothic" pitchFamily="34" charset="-128"/>
            </a:endParaRPr>
          </a:p>
          <a:p>
            <a:pPr defTabSz="457176">
              <a:lnSpc>
                <a:spcPct val="150000"/>
              </a:lnSpc>
              <a:spcBef>
                <a:spcPct val="0"/>
              </a:spcBef>
              <a:buClr>
                <a:srgbClr val="006600"/>
              </a:buClr>
              <a:buFontTx/>
              <a:buNone/>
              <a:defRPr/>
            </a:pPr>
            <a:endParaRPr lang="es-AR" altLang="en-US" sz="2362" b="1">
              <a:solidFill>
                <a:srgbClr val="006600"/>
              </a:solidFill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5784850" y="3992563"/>
            <a:ext cx="7061200" cy="1636712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76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s-AR" altLang="en-US" sz="5908" b="1" dirty="0">
              <a:solidFill>
                <a:srgbClr val="006600"/>
              </a:solidFill>
              <a:ea typeface="MS PGothic" pitchFamily="34" charset="-128"/>
            </a:endParaRPr>
          </a:p>
          <a:p>
            <a:pPr defTabSz="457176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s-AR" altLang="en-US" sz="5908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148" name="Text Box 17"/>
          <p:cNvSpPr txBox="1">
            <a:spLocks noChangeArrowheads="1"/>
          </p:cNvSpPr>
          <p:nvPr/>
        </p:nvSpPr>
        <p:spPr bwMode="auto">
          <a:xfrm>
            <a:off x="590550" y="3111500"/>
            <a:ext cx="6019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s-AR" altLang="en-US" sz="6000" b="1">
                <a:solidFill>
                  <a:srgbClr val="FF9966"/>
                </a:solidFill>
                <a:latin typeface="Arial" panose="020B0604020202020204" pitchFamily="34" charset="0"/>
              </a:rPr>
              <a:t>Capital Humano</a:t>
            </a:r>
            <a:endParaRPr lang="es-AR" altLang="en-US" sz="6000">
              <a:solidFill>
                <a:srgbClr val="FF9966"/>
              </a:solidFill>
              <a:latin typeface="Arial" panose="020B0604020202020204" pitchFamily="34" charset="0"/>
            </a:endParaRPr>
          </a:p>
        </p:txBody>
      </p:sp>
      <p:sp>
        <p:nvSpPr>
          <p:cNvPr id="15366" name="Line 18"/>
          <p:cNvSpPr>
            <a:spLocks noChangeShapeType="1"/>
          </p:cNvSpPr>
          <p:nvPr/>
        </p:nvSpPr>
        <p:spPr bwMode="auto">
          <a:xfrm>
            <a:off x="411163" y="4124325"/>
            <a:ext cx="5988050" cy="0"/>
          </a:xfrm>
          <a:prstGeom prst="line">
            <a:avLst/>
          </a:prstGeom>
          <a:noFill/>
          <a:ln w="25400">
            <a:solidFill>
              <a:schemeClr val="tx1">
                <a:lumMod val="85000"/>
                <a:lumOff val="15000"/>
                <a:alpha val="67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176">
              <a:defRPr/>
            </a:pPr>
            <a:endParaRPr lang="en-US" sz="1801">
              <a:solidFill>
                <a:prstClr val="black"/>
              </a:solidFill>
            </a:endParaRPr>
          </a:p>
        </p:txBody>
      </p:sp>
      <p:sp>
        <p:nvSpPr>
          <p:cNvPr id="15367" name="Line 19"/>
          <p:cNvSpPr>
            <a:spLocks noChangeShapeType="1"/>
          </p:cNvSpPr>
          <p:nvPr/>
        </p:nvSpPr>
        <p:spPr bwMode="auto">
          <a:xfrm flipV="1">
            <a:off x="7032625" y="4100513"/>
            <a:ext cx="5472113" cy="0"/>
          </a:xfrm>
          <a:prstGeom prst="line">
            <a:avLst/>
          </a:prstGeom>
          <a:noFill/>
          <a:ln w="25400">
            <a:solidFill>
              <a:schemeClr val="tx1">
                <a:lumMod val="85000"/>
                <a:lumOff val="15000"/>
                <a:alpha val="67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176">
              <a:defRPr/>
            </a:pPr>
            <a:endParaRPr lang="en-US" sz="1801">
              <a:solidFill>
                <a:prstClr val="black"/>
              </a:solidFill>
            </a:endParaRPr>
          </a:p>
        </p:txBody>
      </p:sp>
      <p:sp>
        <p:nvSpPr>
          <p:cNvPr id="6151" name="Text Box 20"/>
          <p:cNvSpPr txBox="1">
            <a:spLocks noChangeArrowheads="1"/>
          </p:cNvSpPr>
          <p:nvPr/>
        </p:nvSpPr>
        <p:spPr bwMode="auto">
          <a:xfrm>
            <a:off x="7072313" y="3033713"/>
            <a:ext cx="56721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s-AR" altLang="en-US" sz="6000" b="1">
                <a:solidFill>
                  <a:srgbClr val="00B050"/>
                </a:solidFill>
                <a:latin typeface="Arial" panose="020B0604020202020204" pitchFamily="34" charset="0"/>
              </a:rPr>
              <a:t>Exportaciones</a:t>
            </a:r>
            <a:endParaRPr lang="es-ES" altLang="en-US" sz="60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179" name="AutoShape 24" descr="Mostrando Netowrk_gente.jpg"/>
          <p:cNvSpPr>
            <a:spLocks noChangeAspect="1" noChangeArrowheads="1"/>
          </p:cNvSpPr>
          <p:nvPr/>
        </p:nvSpPr>
        <p:spPr bwMode="auto">
          <a:xfrm>
            <a:off x="5784850" y="5265738"/>
            <a:ext cx="400050" cy="4000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76">
              <a:spcBef>
                <a:spcPct val="0"/>
              </a:spcBef>
              <a:buFontTx/>
              <a:buNone/>
              <a:defRPr/>
            </a:pPr>
            <a:endParaRPr lang="en-US" altLang="en-US" sz="236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65150" y="4251325"/>
            <a:ext cx="58928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176">
              <a:defRPr/>
            </a:pPr>
            <a:r>
              <a:rPr lang="es-AR" altLang="en-US" sz="2399" dirty="0">
                <a:solidFill>
                  <a:prstClr val="black"/>
                </a:solidFill>
                <a:ea typeface="MS PGothic" pitchFamily="34" charset="-128"/>
              </a:rPr>
              <a:t>Crear las condiciones para que se incorporen: </a:t>
            </a:r>
          </a:p>
        </p:txBody>
      </p:sp>
      <p:sp>
        <p:nvSpPr>
          <p:cNvPr id="15401" name="2 Rectángulo"/>
          <p:cNvSpPr>
            <a:spLocks noChangeArrowheads="1"/>
          </p:cNvSpPr>
          <p:nvPr/>
        </p:nvSpPr>
        <p:spPr bwMode="auto">
          <a:xfrm>
            <a:off x="7256463" y="4252913"/>
            <a:ext cx="48196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algn="ctr" defTabSz="457176">
              <a:lnSpc>
                <a:spcPct val="90000"/>
              </a:lnSpc>
              <a:defRPr/>
            </a:pPr>
            <a:r>
              <a:rPr lang="es-AR" altLang="en-US" sz="2399" dirty="0">
                <a:solidFill>
                  <a:prstClr val="black"/>
                </a:solidFill>
              </a:rPr>
              <a:t>Elevar los ingresos a:</a:t>
            </a:r>
          </a:p>
        </p:txBody>
      </p:sp>
      <p:sp>
        <p:nvSpPr>
          <p:cNvPr id="15404" name="2 Rectángulo"/>
          <p:cNvSpPr>
            <a:spLocks noChangeArrowheads="1"/>
          </p:cNvSpPr>
          <p:nvPr/>
        </p:nvSpPr>
        <p:spPr bwMode="auto">
          <a:xfrm>
            <a:off x="7015163" y="6837363"/>
            <a:ext cx="54625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algn="ctr" defTabSz="457176">
              <a:lnSpc>
                <a:spcPct val="90000"/>
              </a:lnSpc>
              <a:defRPr/>
            </a:pPr>
            <a:endParaRPr lang="es-AR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ctr" defTabSz="457176">
              <a:lnSpc>
                <a:spcPct val="90000"/>
              </a:lnSpc>
              <a:defRPr/>
            </a:pPr>
            <a:r>
              <a:rPr lang="es-A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 10.000 M </a:t>
            </a:r>
          </a:p>
          <a:p>
            <a:pPr lvl="1" algn="ctr" defTabSz="457176">
              <a:lnSpc>
                <a:spcPct val="90000"/>
              </a:lnSpc>
              <a:defRPr/>
            </a:pPr>
            <a:r>
              <a:rPr lang="es-AR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anuales </a:t>
            </a:r>
          </a:p>
        </p:txBody>
      </p:sp>
      <p:sp>
        <p:nvSpPr>
          <p:cNvPr id="15405" name="53 Rectángulo"/>
          <p:cNvSpPr>
            <a:spLocks noChangeArrowheads="1"/>
          </p:cNvSpPr>
          <p:nvPr/>
        </p:nvSpPr>
        <p:spPr bwMode="auto">
          <a:xfrm>
            <a:off x="30163" y="6791325"/>
            <a:ext cx="575468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algn="ctr" defTabSz="457176">
              <a:lnSpc>
                <a:spcPct val="90000"/>
              </a:lnSpc>
              <a:defRPr/>
            </a:pPr>
            <a:endParaRPr lang="es-AR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ctr" defTabSz="457176">
              <a:lnSpc>
                <a:spcPct val="90000"/>
              </a:lnSpc>
              <a:defRPr/>
            </a:pPr>
            <a:r>
              <a:rPr lang="es-A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80.000</a:t>
            </a:r>
            <a:r>
              <a:rPr lang="es-A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 algn="ctr" defTabSz="457176">
              <a:lnSpc>
                <a:spcPct val="90000"/>
              </a:lnSpc>
              <a:defRPr/>
            </a:pPr>
            <a:r>
              <a:rPr lang="es-AR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personas al sector </a:t>
            </a:r>
          </a:p>
        </p:txBody>
      </p:sp>
      <p:pic>
        <p:nvPicPr>
          <p:cNvPr id="6157" name="52 Imagen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675" y="5062538"/>
            <a:ext cx="19050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8" name="2 Grupo"/>
          <p:cNvGrpSpPr>
            <a:grpSpLocks/>
          </p:cNvGrpSpPr>
          <p:nvPr/>
        </p:nvGrpSpPr>
        <p:grpSpPr bwMode="auto">
          <a:xfrm>
            <a:off x="441325" y="4937125"/>
            <a:ext cx="5360988" cy="2020888"/>
            <a:chOff x="310081" y="3471562"/>
            <a:chExt cx="3769818" cy="1420588"/>
          </a:xfrm>
        </p:grpSpPr>
        <p:pic>
          <p:nvPicPr>
            <p:cNvPr id="6161" name="46 Imagen" descr="Peopl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81" y="3471562"/>
              <a:ext cx="2141281" cy="142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2" name="53 Imagen" descr="gente-de-a-insignia-3d-1930322 copi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569600"/>
              <a:ext cx="1524123" cy="1155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59" name="0 Imag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974725" y="1304925"/>
            <a:ext cx="11055350" cy="6762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5pPr>
            <a:lvl6pPr marL="45714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9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43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8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r>
              <a:rPr lang="es-AR" altLang="es-AR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TRANSFORMACIÓN PRODUCTIVA</a:t>
            </a:r>
          </a:p>
          <a:p>
            <a:pPr defTabSz="914400">
              <a:defRPr/>
            </a:pPr>
            <a:r>
              <a:rPr lang="es-AR" altLang="es-AR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2016-2020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1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1676400"/>
            <a:ext cx="4156075" cy="766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Line 6"/>
          <p:cNvSpPr>
            <a:spLocks noChangeShapeType="1"/>
          </p:cNvSpPr>
          <p:nvPr/>
        </p:nvSpPr>
        <p:spPr bwMode="auto">
          <a:xfrm>
            <a:off x="4303713" y="5895975"/>
            <a:ext cx="8294687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>
            <a:spAutoFit/>
          </a:bodyPr>
          <a:lstStyle/>
          <a:p>
            <a:endParaRPr lang="es-AR"/>
          </a:p>
        </p:txBody>
      </p:sp>
      <p:sp>
        <p:nvSpPr>
          <p:cNvPr id="7172" name="object 6"/>
          <p:cNvSpPr txBox="1">
            <a:spLocks noChangeArrowheads="1"/>
          </p:cNvSpPr>
          <p:nvPr/>
        </p:nvSpPr>
        <p:spPr bwMode="auto">
          <a:xfrm>
            <a:off x="9398000" y="487363"/>
            <a:ext cx="210661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en-US" sz="1300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object 7"/>
          <p:cNvSpPr>
            <a:spLocks noChangeArrowheads="1"/>
          </p:cNvSpPr>
          <p:nvPr/>
        </p:nvSpPr>
        <p:spPr bwMode="auto">
          <a:xfrm>
            <a:off x="8864600" y="311150"/>
            <a:ext cx="407988" cy="6445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object 8"/>
          <p:cNvSpPr>
            <a:spLocks/>
          </p:cNvSpPr>
          <p:nvPr/>
        </p:nvSpPr>
        <p:spPr bwMode="auto">
          <a:xfrm>
            <a:off x="9429750" y="722313"/>
            <a:ext cx="133350" cy="171450"/>
          </a:xfrm>
          <a:custGeom>
            <a:avLst/>
            <a:gdLst>
              <a:gd name="T0" fmla="*/ 87949 w 132715"/>
              <a:gd name="T1" fmla="*/ 0 h 170815"/>
              <a:gd name="T2" fmla="*/ 0 w 132715"/>
              <a:gd name="T3" fmla="*/ 0 h 170815"/>
              <a:gd name="T4" fmla="*/ 0 w 132715"/>
              <a:gd name="T5" fmla="*/ 210188 h 170815"/>
              <a:gd name="T6" fmla="*/ 39189 w 132715"/>
              <a:gd name="T7" fmla="*/ 210188 h 170815"/>
              <a:gd name="T8" fmla="*/ 39189 w 132715"/>
              <a:gd name="T9" fmla="*/ 142621 h 170815"/>
              <a:gd name="T10" fmla="*/ 83491 w 132715"/>
              <a:gd name="T11" fmla="*/ 142621 h 170815"/>
              <a:gd name="T12" fmla="*/ 118138 w 132715"/>
              <a:gd name="T13" fmla="*/ 138038 h 170815"/>
              <a:gd name="T14" fmla="*/ 146508 w 132715"/>
              <a:gd name="T15" fmla="*/ 124423 h 170815"/>
              <a:gd name="T16" fmla="*/ 159424 w 132715"/>
              <a:gd name="T17" fmla="*/ 109289 h 170815"/>
              <a:gd name="T18" fmla="*/ 39189 w 132715"/>
              <a:gd name="T19" fmla="*/ 109289 h 170815"/>
              <a:gd name="T20" fmla="*/ 39189 w 132715"/>
              <a:gd name="T21" fmla="*/ 33627 h 170815"/>
              <a:gd name="T22" fmla="*/ 160880 w 132715"/>
              <a:gd name="T23" fmla="*/ 33627 h 170815"/>
              <a:gd name="T24" fmla="*/ 149930 w 132715"/>
              <a:gd name="T25" fmla="*/ 19251 h 170815"/>
              <a:gd name="T26" fmla="*/ 123241 w 132715"/>
              <a:gd name="T27" fmla="*/ 5023 h 170815"/>
              <a:gd name="T28" fmla="*/ 87949 w 132715"/>
              <a:gd name="T29" fmla="*/ 0 h 170815"/>
              <a:gd name="T30" fmla="*/ 160880 w 132715"/>
              <a:gd name="T31" fmla="*/ 33627 h 170815"/>
              <a:gd name="T32" fmla="*/ 84766 w 132715"/>
              <a:gd name="T33" fmla="*/ 33627 h 170815"/>
              <a:gd name="T34" fmla="*/ 104657 w 132715"/>
              <a:gd name="T35" fmla="*/ 36029 h 170815"/>
              <a:gd name="T36" fmla="*/ 119818 w 132715"/>
              <a:gd name="T37" fmla="*/ 43159 h 170815"/>
              <a:gd name="T38" fmla="*/ 129486 w 132715"/>
              <a:gd name="T39" fmla="*/ 54910 h 170815"/>
              <a:gd name="T40" fmla="*/ 132820 w 132715"/>
              <a:gd name="T41" fmla="*/ 70866 h 170815"/>
              <a:gd name="T42" fmla="*/ 132883 w 132715"/>
              <a:gd name="T43" fmla="*/ 71771 h 170815"/>
              <a:gd name="T44" fmla="*/ 129532 w 132715"/>
              <a:gd name="T45" fmla="*/ 86868 h 170815"/>
              <a:gd name="T46" fmla="*/ 119938 w 132715"/>
              <a:gd name="T47" fmla="*/ 98743 h 170815"/>
              <a:gd name="T48" fmla="*/ 104784 w 132715"/>
              <a:gd name="T49" fmla="*/ 106511 h 170815"/>
              <a:gd name="T50" fmla="*/ 84766 w 132715"/>
              <a:gd name="T51" fmla="*/ 109289 h 170815"/>
              <a:gd name="T52" fmla="*/ 159424 w 132715"/>
              <a:gd name="T53" fmla="*/ 109289 h 170815"/>
              <a:gd name="T54" fmla="*/ 165677 w 132715"/>
              <a:gd name="T55" fmla="*/ 101968 h 170815"/>
              <a:gd name="T56" fmla="*/ 172651 w 132715"/>
              <a:gd name="T57" fmla="*/ 71165 h 170815"/>
              <a:gd name="T58" fmla="*/ 172722 w 132715"/>
              <a:gd name="T59" fmla="*/ 70254 h 170815"/>
              <a:gd name="T60" fmla="*/ 166823 w 132715"/>
              <a:gd name="T61" fmla="*/ 41416 h 170815"/>
              <a:gd name="T62" fmla="*/ 160880 w 132715"/>
              <a:gd name="T63" fmla="*/ 33627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75" name="object 9"/>
          <p:cNvSpPr>
            <a:spLocks/>
          </p:cNvSpPr>
          <p:nvPr/>
        </p:nvSpPr>
        <p:spPr bwMode="auto">
          <a:xfrm>
            <a:off x="9590088" y="762000"/>
            <a:ext cx="74612" cy="131763"/>
          </a:xfrm>
          <a:custGeom>
            <a:avLst/>
            <a:gdLst>
              <a:gd name="T0" fmla="*/ 14498 w 75565"/>
              <a:gd name="T1" fmla="*/ 2789 h 131444"/>
              <a:gd name="T2" fmla="*/ 0 w 75565"/>
              <a:gd name="T3" fmla="*/ 2789 h 131444"/>
              <a:gd name="T4" fmla="*/ 0 w 75565"/>
              <a:gd name="T5" fmla="*/ 150303 h 131444"/>
              <a:gd name="T6" fmla="*/ 14498 w 75565"/>
              <a:gd name="T7" fmla="*/ 150303 h 131444"/>
              <a:gd name="T8" fmla="*/ 14498 w 75565"/>
              <a:gd name="T9" fmla="*/ 94153 h 131444"/>
              <a:gd name="T10" fmla="*/ 16088 w 75565"/>
              <a:gd name="T11" fmla="*/ 68530 h 131444"/>
              <a:gd name="T12" fmla="*/ 20524 w 75565"/>
              <a:gd name="T13" fmla="*/ 50286 h 131444"/>
              <a:gd name="T14" fmla="*/ 27342 w 75565"/>
              <a:gd name="T15" fmla="*/ 39378 h 131444"/>
              <a:gd name="T16" fmla="*/ 35370 w 75565"/>
              <a:gd name="T17" fmla="*/ 36045 h 131444"/>
              <a:gd name="T18" fmla="*/ 14498 w 75565"/>
              <a:gd name="T19" fmla="*/ 36045 h 131444"/>
              <a:gd name="T20" fmla="*/ 14498 w 75565"/>
              <a:gd name="T21" fmla="*/ 2789 h 131444"/>
              <a:gd name="T22" fmla="*/ 36906 w 75565"/>
              <a:gd name="T23" fmla="*/ 0 h 131444"/>
              <a:gd name="T24" fmla="*/ 29261 w 75565"/>
              <a:gd name="T25" fmla="*/ 2057 h 131444"/>
              <a:gd name="T26" fmla="*/ 23006 w 75565"/>
              <a:gd name="T27" fmla="*/ 9321 h 131444"/>
              <a:gd name="T28" fmla="*/ 18101 w 75565"/>
              <a:gd name="T29" fmla="*/ 20938 h 131444"/>
              <a:gd name="T30" fmla="*/ 14498 w 75565"/>
              <a:gd name="T31" fmla="*/ 36045 h 131444"/>
              <a:gd name="T32" fmla="*/ 35370 w 75565"/>
              <a:gd name="T33" fmla="*/ 36045 h 131444"/>
              <a:gd name="T34" fmla="*/ 36071 w 75565"/>
              <a:gd name="T35" fmla="*/ 35753 h 131444"/>
              <a:gd name="T36" fmla="*/ 36906 w 75565"/>
              <a:gd name="T37" fmla="*/ 35753 h 131444"/>
              <a:gd name="T38" fmla="*/ 36906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76" name="object 10"/>
          <p:cNvSpPr>
            <a:spLocks/>
          </p:cNvSpPr>
          <p:nvPr/>
        </p:nvSpPr>
        <p:spPr bwMode="auto">
          <a:xfrm>
            <a:off x="9678988" y="762000"/>
            <a:ext cx="125412" cy="134938"/>
          </a:xfrm>
          <a:custGeom>
            <a:avLst/>
            <a:gdLst>
              <a:gd name="T0" fmla="*/ 72510 w 125095"/>
              <a:gd name="T1" fmla="*/ 0 h 134619"/>
              <a:gd name="T2" fmla="*/ 43271 w 125095"/>
              <a:gd name="T3" fmla="*/ 6055 h 134619"/>
              <a:gd name="T4" fmla="*/ 20334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27 w 125095"/>
              <a:gd name="T29" fmla="*/ 125870 h 134619"/>
              <a:gd name="T30" fmla="*/ 61315 w 125095"/>
              <a:gd name="T31" fmla="*/ 123412 h 134619"/>
              <a:gd name="T32" fmla="*/ 48513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48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3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8 w 125095"/>
              <a:gd name="T57" fmla="*/ 27577 h 134619"/>
              <a:gd name="T58" fmla="*/ 125773 w 125095"/>
              <a:gd name="T59" fmla="*/ 23670 h 134619"/>
              <a:gd name="T60" fmla="*/ 103545 w 125095"/>
              <a:gd name="T61" fmla="*/ 6405 h 134619"/>
              <a:gd name="T62" fmla="*/ 72510 w 125095"/>
              <a:gd name="T63" fmla="*/ 0 h 134619"/>
              <a:gd name="T64" fmla="*/ 116926 w 125095"/>
              <a:gd name="T65" fmla="*/ 108327 h 134619"/>
              <a:gd name="T66" fmla="*/ 107992 w 125095"/>
              <a:gd name="T67" fmla="*/ 115887 h 134619"/>
              <a:gd name="T68" fmla="*/ 98617 w 125095"/>
              <a:gd name="T69" fmla="*/ 121385 h 134619"/>
              <a:gd name="T70" fmla="*/ 88340 w 125095"/>
              <a:gd name="T71" fmla="*/ 124736 h 134619"/>
              <a:gd name="T72" fmla="*/ 76727 w 125095"/>
              <a:gd name="T73" fmla="*/ 125870 h 134619"/>
              <a:gd name="T74" fmla="*/ 136871 w 125095"/>
              <a:gd name="T75" fmla="*/ 125870 h 134619"/>
              <a:gd name="T76" fmla="*/ 116926 w 125095"/>
              <a:gd name="T77" fmla="*/ 108327 h 134619"/>
              <a:gd name="T78" fmla="*/ 127848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3 w 125095"/>
              <a:gd name="T91" fmla="*/ 66279 h 134619"/>
              <a:gd name="T92" fmla="*/ 139149 w 125095"/>
              <a:gd name="T93" fmla="*/ 48874 h 134619"/>
              <a:gd name="T94" fmla="*/ 12784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77" name="object 11"/>
          <p:cNvSpPr>
            <a:spLocks/>
          </p:cNvSpPr>
          <p:nvPr/>
        </p:nvSpPr>
        <p:spPr bwMode="auto">
          <a:xfrm>
            <a:off x="9823450" y="762000"/>
            <a:ext cx="101600" cy="134938"/>
          </a:xfrm>
          <a:custGeom>
            <a:avLst/>
            <a:gdLst>
              <a:gd name="T0" fmla="*/ 6575 w 102870"/>
              <a:gd name="T1" fmla="*/ 140089 h 133984"/>
              <a:gd name="T2" fmla="*/ 0 w 102870"/>
              <a:gd name="T3" fmla="*/ 169822 h 133984"/>
              <a:gd name="T4" fmla="*/ 6360 w 102870"/>
              <a:gd name="T5" fmla="*/ 182279 h 133984"/>
              <a:gd name="T6" fmla="*/ 13219 w 102870"/>
              <a:gd name="T7" fmla="*/ 191260 h 133984"/>
              <a:gd name="T8" fmla="*/ 20277 w 102870"/>
              <a:gd name="T9" fmla="*/ 196685 h 133984"/>
              <a:gd name="T10" fmla="*/ 27257 w 102870"/>
              <a:gd name="T11" fmla="*/ 198509 h 133984"/>
              <a:gd name="T12" fmla="*/ 36626 w 102870"/>
              <a:gd name="T13" fmla="*/ 194765 h 133984"/>
              <a:gd name="T14" fmla="*/ 44195 w 102870"/>
              <a:gd name="T15" fmla="*/ 183492 h 133984"/>
              <a:gd name="T16" fmla="*/ 49252 w 102870"/>
              <a:gd name="T17" fmla="*/ 164672 h 133984"/>
              <a:gd name="T18" fmla="*/ 49325 w 102870"/>
              <a:gd name="T19" fmla="*/ 163670 h 133984"/>
              <a:gd name="T20" fmla="*/ 27615 w 102870"/>
              <a:gd name="T21" fmla="*/ 163670 h 133984"/>
              <a:gd name="T22" fmla="*/ 22551 w 102870"/>
              <a:gd name="T23" fmla="*/ 162173 h 133984"/>
              <a:gd name="T24" fmla="*/ 17275 w 102870"/>
              <a:gd name="T25" fmla="*/ 157727 h 133984"/>
              <a:gd name="T26" fmla="*/ 11912 w 102870"/>
              <a:gd name="T27" fmla="*/ 150344 h 133984"/>
              <a:gd name="T28" fmla="*/ 6575 w 102870"/>
              <a:gd name="T29" fmla="*/ 140089 h 133984"/>
              <a:gd name="T30" fmla="*/ 26036 w 102870"/>
              <a:gd name="T31" fmla="*/ 0 h 133984"/>
              <a:gd name="T32" fmla="*/ 17070 w 102870"/>
              <a:gd name="T33" fmla="*/ 4027 h 133984"/>
              <a:gd name="T34" fmla="*/ 9809 w 102870"/>
              <a:gd name="T35" fmla="*/ 15604 h 133984"/>
              <a:gd name="T36" fmla="*/ 4940 w 102870"/>
              <a:gd name="T37" fmla="*/ 33990 h 133984"/>
              <a:gd name="T38" fmla="*/ 3160 w 102870"/>
              <a:gd name="T39" fmla="*/ 58421 h 133984"/>
              <a:gd name="T40" fmla="*/ 3160 w 102870"/>
              <a:gd name="T41" fmla="*/ 59157 h 133984"/>
              <a:gd name="T42" fmla="*/ 16098 w 102870"/>
              <a:gd name="T43" fmla="*/ 108401 h 133984"/>
              <a:gd name="T44" fmla="*/ 28660 w 102870"/>
              <a:gd name="T45" fmla="*/ 120412 h 133984"/>
              <a:gd name="T46" fmla="*/ 33242 w 102870"/>
              <a:gd name="T47" fmla="*/ 125833 h 133984"/>
              <a:gd name="T48" fmla="*/ 36412 w 102870"/>
              <a:gd name="T49" fmla="*/ 132753 h 133984"/>
              <a:gd name="T50" fmla="*/ 37592 w 102870"/>
              <a:gd name="T51" fmla="*/ 142261 h 133984"/>
              <a:gd name="T52" fmla="*/ 37592 w 102870"/>
              <a:gd name="T53" fmla="*/ 155682 h 133984"/>
              <a:gd name="T54" fmla="*/ 33945 w 102870"/>
              <a:gd name="T55" fmla="*/ 163670 h 133984"/>
              <a:gd name="T56" fmla="*/ 49325 w 102870"/>
              <a:gd name="T57" fmla="*/ 163670 h 133984"/>
              <a:gd name="T58" fmla="*/ 51098 w 102870"/>
              <a:gd name="T59" fmla="*/ 138274 h 133984"/>
              <a:gd name="T60" fmla="*/ 51098 w 102870"/>
              <a:gd name="T61" fmla="*/ 137541 h 133984"/>
              <a:gd name="T62" fmla="*/ 38214 w 102870"/>
              <a:gd name="T63" fmla="*/ 89203 h 133984"/>
              <a:gd name="T64" fmla="*/ 25705 w 102870"/>
              <a:gd name="T65" fmla="*/ 76323 h 133984"/>
              <a:gd name="T66" fmla="*/ 21081 w 102870"/>
              <a:gd name="T67" fmla="*/ 70625 h 133984"/>
              <a:gd name="T68" fmla="*/ 17871 w 102870"/>
              <a:gd name="T69" fmla="*/ 63636 h 133984"/>
              <a:gd name="T70" fmla="*/ 16671 w 102870"/>
              <a:gd name="T71" fmla="*/ 54439 h 133984"/>
              <a:gd name="T72" fmla="*/ 16671 w 102870"/>
              <a:gd name="T73" fmla="*/ 42816 h 133984"/>
              <a:gd name="T74" fmla="*/ 19953 w 102870"/>
              <a:gd name="T75" fmla="*/ 34822 h 133984"/>
              <a:gd name="T76" fmla="*/ 47189 w 102870"/>
              <a:gd name="T77" fmla="*/ 34822 h 133984"/>
              <a:gd name="T78" fmla="*/ 49636 w 102870"/>
              <a:gd name="T79" fmla="*/ 21791 h 133984"/>
              <a:gd name="T80" fmla="*/ 44205 w 102870"/>
              <a:gd name="T81" fmla="*/ 12715 h 133984"/>
              <a:gd name="T82" fmla="*/ 38289 w 102870"/>
              <a:gd name="T83" fmla="*/ 5854 h 133984"/>
              <a:gd name="T84" fmla="*/ 32152 w 102870"/>
              <a:gd name="T85" fmla="*/ 1513 h 133984"/>
              <a:gd name="T86" fmla="*/ 26036 w 102870"/>
              <a:gd name="T87" fmla="*/ 0 h 133984"/>
              <a:gd name="T88" fmla="*/ 47189 w 102870"/>
              <a:gd name="T89" fmla="*/ 34822 h 133984"/>
              <a:gd name="T90" fmla="*/ 25673 w 102870"/>
              <a:gd name="T91" fmla="*/ 34822 h 133984"/>
              <a:gd name="T92" fmla="*/ 29887 w 102870"/>
              <a:gd name="T93" fmla="*/ 36078 h 133984"/>
              <a:gd name="T94" fmla="*/ 34416 w 102870"/>
              <a:gd name="T95" fmla="*/ 39685 h 133984"/>
              <a:gd name="T96" fmla="*/ 39100 w 102870"/>
              <a:gd name="T97" fmla="*/ 45406 h 133984"/>
              <a:gd name="T98" fmla="*/ 43794 w 102870"/>
              <a:gd name="T99" fmla="*/ 52977 h 133984"/>
              <a:gd name="T100" fmla="*/ 47189 w 102870"/>
              <a:gd name="T101" fmla="*/ 34822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78" name="object 12"/>
          <p:cNvSpPr>
            <a:spLocks/>
          </p:cNvSpPr>
          <p:nvPr/>
        </p:nvSpPr>
        <p:spPr bwMode="auto">
          <a:xfrm>
            <a:off x="997267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79" name="object 13"/>
          <p:cNvSpPr>
            <a:spLocks/>
          </p:cNvSpPr>
          <p:nvPr/>
        </p:nvSpPr>
        <p:spPr bwMode="auto">
          <a:xfrm>
            <a:off x="995680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0" name="object 14"/>
          <p:cNvSpPr>
            <a:spLocks/>
          </p:cNvSpPr>
          <p:nvPr/>
        </p:nvSpPr>
        <p:spPr bwMode="auto">
          <a:xfrm>
            <a:off x="10018713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1" name="object 15"/>
          <p:cNvSpPr>
            <a:spLocks/>
          </p:cNvSpPr>
          <p:nvPr/>
        </p:nvSpPr>
        <p:spPr bwMode="auto">
          <a:xfrm>
            <a:off x="10182225" y="762000"/>
            <a:ext cx="125413" cy="134938"/>
          </a:xfrm>
          <a:custGeom>
            <a:avLst/>
            <a:gdLst>
              <a:gd name="T0" fmla="*/ 72540 w 125095"/>
              <a:gd name="T1" fmla="*/ 0 h 134619"/>
              <a:gd name="T2" fmla="*/ 43293 w 125095"/>
              <a:gd name="T3" fmla="*/ 6055 h 134619"/>
              <a:gd name="T4" fmla="*/ 20348 w 125095"/>
              <a:gd name="T5" fmla="*/ 22525 h 134619"/>
              <a:gd name="T6" fmla="*/ 5361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7 w 125095"/>
              <a:gd name="T13" fmla="*/ 108218 h 134619"/>
              <a:gd name="T14" fmla="*/ 21969 w 125095"/>
              <a:gd name="T15" fmla="*/ 132321 h 134619"/>
              <a:gd name="T16" fmla="*/ 46150 w 125095"/>
              <a:gd name="T17" fmla="*/ 147909 h 134619"/>
              <a:gd name="T18" fmla="*/ 76200 w 125095"/>
              <a:gd name="T19" fmla="*/ 153449 h 134619"/>
              <a:gd name="T20" fmla="*/ 95219 w 125095"/>
              <a:gd name="T21" fmla="*/ 151490 h 134619"/>
              <a:gd name="T22" fmla="*/ 111525 w 125095"/>
              <a:gd name="T23" fmla="*/ 145930 h 134619"/>
              <a:gd name="T24" fmla="*/ 125352 w 125095"/>
              <a:gd name="T25" fmla="*/ 137233 h 134619"/>
              <a:gd name="T26" fmla="*/ 136928 w 125095"/>
              <a:gd name="T27" fmla="*/ 125870 h 134619"/>
              <a:gd name="T28" fmla="*/ 76771 w 125095"/>
              <a:gd name="T29" fmla="*/ 125870 h 134619"/>
              <a:gd name="T30" fmla="*/ 61349 w 125095"/>
              <a:gd name="T31" fmla="*/ 123412 h 134619"/>
              <a:gd name="T32" fmla="*/ 48540 w 125095"/>
              <a:gd name="T33" fmla="*/ 116198 h 134619"/>
              <a:gd name="T34" fmla="*/ 39160 w 125095"/>
              <a:gd name="T35" fmla="*/ 104497 h 134619"/>
              <a:gd name="T36" fmla="*/ 34024 w 125095"/>
              <a:gd name="T37" fmla="*/ 88562 h 134619"/>
              <a:gd name="T38" fmla="*/ 143120 w 125095"/>
              <a:gd name="T39" fmla="*/ 88562 h 134619"/>
              <a:gd name="T40" fmla="*/ 143691 w 125095"/>
              <a:gd name="T41" fmla="*/ 82154 h 134619"/>
              <a:gd name="T42" fmla="*/ 143691 w 125095"/>
              <a:gd name="T43" fmla="*/ 79094 h 134619"/>
              <a:gd name="T44" fmla="*/ 141793 w 125095"/>
              <a:gd name="T45" fmla="*/ 66279 h 134619"/>
              <a:gd name="T46" fmla="*/ 33744 w 125095"/>
              <a:gd name="T47" fmla="*/ 66279 h 134619"/>
              <a:gd name="T48" fmla="*/ 38140 w 125095"/>
              <a:gd name="T49" fmla="*/ 50597 h 134619"/>
              <a:gd name="T50" fmla="*/ 46359 w 125095"/>
              <a:gd name="T51" fmla="*/ 38363 h 134619"/>
              <a:gd name="T52" fmla="*/ 57901 w 125095"/>
              <a:gd name="T53" fmla="*/ 30413 h 134619"/>
              <a:gd name="T54" fmla="*/ 72264 w 125095"/>
              <a:gd name="T55" fmla="*/ 27577 h 134619"/>
              <a:gd name="T56" fmla="*/ 127908 w 125095"/>
              <a:gd name="T57" fmla="*/ 27577 h 134619"/>
              <a:gd name="T58" fmla="*/ 125830 w 125095"/>
              <a:gd name="T59" fmla="*/ 23670 h 134619"/>
              <a:gd name="T60" fmla="*/ 103589 w 125095"/>
              <a:gd name="T61" fmla="*/ 6405 h 134619"/>
              <a:gd name="T62" fmla="*/ 72540 w 125095"/>
              <a:gd name="T63" fmla="*/ 0 h 134619"/>
              <a:gd name="T64" fmla="*/ 116973 w 125095"/>
              <a:gd name="T65" fmla="*/ 108327 h 134619"/>
              <a:gd name="T66" fmla="*/ 108046 w 125095"/>
              <a:gd name="T67" fmla="*/ 115887 h 134619"/>
              <a:gd name="T68" fmla="*/ 98666 w 125095"/>
              <a:gd name="T69" fmla="*/ 121385 h 134619"/>
              <a:gd name="T70" fmla="*/ 88389 w 125095"/>
              <a:gd name="T71" fmla="*/ 124736 h 134619"/>
              <a:gd name="T72" fmla="*/ 76771 w 125095"/>
              <a:gd name="T73" fmla="*/ 125870 h 134619"/>
              <a:gd name="T74" fmla="*/ 136928 w 125095"/>
              <a:gd name="T75" fmla="*/ 125870 h 134619"/>
              <a:gd name="T76" fmla="*/ 116973 w 125095"/>
              <a:gd name="T77" fmla="*/ 108327 h 134619"/>
              <a:gd name="T78" fmla="*/ 127908 w 125095"/>
              <a:gd name="T79" fmla="*/ 27577 h 134619"/>
              <a:gd name="T80" fmla="*/ 72264 w 125095"/>
              <a:gd name="T81" fmla="*/ 27577 h 134619"/>
              <a:gd name="T82" fmla="*/ 87329 w 125095"/>
              <a:gd name="T83" fmla="*/ 30572 h 134619"/>
              <a:gd name="T84" fmla="*/ 98696 w 125095"/>
              <a:gd name="T85" fmla="*/ 38786 h 134619"/>
              <a:gd name="T86" fmla="*/ 106270 w 125095"/>
              <a:gd name="T87" fmla="*/ 51074 h 134619"/>
              <a:gd name="T88" fmla="*/ 109944 w 125095"/>
              <a:gd name="T89" fmla="*/ 66279 h 134619"/>
              <a:gd name="T90" fmla="*/ 141793 w 125095"/>
              <a:gd name="T91" fmla="*/ 66279 h 134619"/>
              <a:gd name="T92" fmla="*/ 139217 w 125095"/>
              <a:gd name="T93" fmla="*/ 48874 h 134619"/>
              <a:gd name="T94" fmla="*/ 12790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2" name="object 16"/>
          <p:cNvSpPr>
            <a:spLocks/>
          </p:cNvSpPr>
          <p:nvPr/>
        </p:nvSpPr>
        <p:spPr bwMode="auto">
          <a:xfrm>
            <a:off x="10336213" y="762000"/>
            <a:ext cx="115887" cy="131763"/>
          </a:xfrm>
          <a:custGeom>
            <a:avLst/>
            <a:gdLst>
              <a:gd name="T0" fmla="*/ 25329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29 w 116204"/>
              <a:gd name="T7" fmla="*/ 114914 h 132080"/>
              <a:gd name="T8" fmla="*/ 25397 w 116204"/>
              <a:gd name="T9" fmla="*/ 50952 h 132080"/>
              <a:gd name="T10" fmla="*/ 27159 w 116204"/>
              <a:gd name="T11" fmla="*/ 39642 h 132080"/>
              <a:gd name="T12" fmla="*/ 32284 w 116204"/>
              <a:gd name="T13" fmla="*/ 30857 h 132080"/>
              <a:gd name="T14" fmla="*/ 40159 w 116204"/>
              <a:gd name="T15" fmla="*/ 25352 h 132080"/>
              <a:gd name="T16" fmla="*/ 50231 w 116204"/>
              <a:gd name="T17" fmla="*/ 23445 h 132080"/>
              <a:gd name="T18" fmla="*/ 95485 w 116204"/>
              <a:gd name="T19" fmla="*/ 23445 h 132080"/>
              <a:gd name="T20" fmla="*/ 93318 w 116204"/>
              <a:gd name="T21" fmla="*/ 19615 h 132080"/>
              <a:gd name="T22" fmla="*/ 25329 w 116204"/>
              <a:gd name="T23" fmla="*/ 19615 h 132080"/>
              <a:gd name="T24" fmla="*/ 25329 w 116204"/>
              <a:gd name="T25" fmla="*/ 2343 h 132080"/>
              <a:gd name="T26" fmla="*/ 95485 w 116204"/>
              <a:gd name="T27" fmla="*/ 23445 h 132080"/>
              <a:gd name="T28" fmla="*/ 50231 w 116204"/>
              <a:gd name="T29" fmla="*/ 23445 h 132080"/>
              <a:gd name="T30" fmla="*/ 60289 w 116204"/>
              <a:gd name="T31" fmla="*/ 25286 h 132080"/>
              <a:gd name="T32" fmla="*/ 67717 w 116204"/>
              <a:gd name="T33" fmla="*/ 30646 h 132080"/>
              <a:gd name="T34" fmla="*/ 72316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5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0 w 116204"/>
              <a:gd name="T53" fmla="*/ 5890 h 132080"/>
              <a:gd name="T54" fmla="*/ 31314 w 116204"/>
              <a:gd name="T55" fmla="*/ 12144 h 132080"/>
              <a:gd name="T56" fmla="*/ 25329 w 116204"/>
              <a:gd name="T57" fmla="*/ 19615 h 132080"/>
              <a:gd name="T58" fmla="*/ 93318 w 116204"/>
              <a:gd name="T59" fmla="*/ 19615 h 132080"/>
              <a:gd name="T60" fmla="*/ 88885 w 116204"/>
              <a:gd name="T61" fmla="*/ 11782 h 132080"/>
              <a:gd name="T62" fmla="*/ 76525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3" name="object 17"/>
          <p:cNvSpPr>
            <a:spLocks/>
          </p:cNvSpPr>
          <p:nvPr/>
        </p:nvSpPr>
        <p:spPr bwMode="auto">
          <a:xfrm>
            <a:off x="10480675" y="762000"/>
            <a:ext cx="119063" cy="134938"/>
          </a:xfrm>
          <a:custGeom>
            <a:avLst/>
            <a:gdLst>
              <a:gd name="T0" fmla="*/ 57826 w 119379"/>
              <a:gd name="T1" fmla="*/ 0 h 134619"/>
              <a:gd name="T2" fmla="*/ 16376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5 w 119379"/>
              <a:gd name="T9" fmla="*/ 106918 h 134619"/>
              <a:gd name="T10" fmla="*/ 16322 w 119379"/>
              <a:gd name="T11" fmla="*/ 131097 h 134619"/>
              <a:gd name="T12" fmla="*/ 34504 w 119379"/>
              <a:gd name="T13" fmla="*/ 147444 h 134619"/>
              <a:gd name="T14" fmla="*/ 57400 w 119379"/>
              <a:gd name="T15" fmla="*/ 153449 h 134619"/>
              <a:gd name="T16" fmla="*/ 72100 w 119379"/>
              <a:gd name="T17" fmla="*/ 151413 h 134619"/>
              <a:gd name="T18" fmla="*/ 84135 w 119379"/>
              <a:gd name="T19" fmla="*/ 145722 h 134619"/>
              <a:gd name="T20" fmla="*/ 94156 w 119379"/>
              <a:gd name="T21" fmla="*/ 137000 h 134619"/>
              <a:gd name="T22" fmla="*/ 102823 w 119379"/>
              <a:gd name="T23" fmla="*/ 125870 h 134619"/>
              <a:gd name="T24" fmla="*/ 101336 w 119379"/>
              <a:gd name="T25" fmla="*/ 123927 h 134619"/>
              <a:gd name="T26" fmla="*/ 58658 w 119379"/>
              <a:gd name="T27" fmla="*/ 123927 h 134619"/>
              <a:gd name="T28" fmla="*/ 45215 w 119379"/>
              <a:gd name="T29" fmla="*/ 120257 h 134619"/>
              <a:gd name="T30" fmla="*/ 34713 w 119379"/>
              <a:gd name="T31" fmla="*/ 110214 h 134619"/>
              <a:gd name="T32" fmla="*/ 27873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5 w 119379"/>
              <a:gd name="T39" fmla="*/ 58186 h 134619"/>
              <a:gd name="T40" fmla="*/ 34581 w 119379"/>
              <a:gd name="T41" fmla="*/ 43303 h 134619"/>
              <a:gd name="T42" fmla="*/ 44775 w 119379"/>
              <a:gd name="T43" fmla="*/ 33227 h 134619"/>
              <a:gd name="T44" fmla="*/ 57606 w 119379"/>
              <a:gd name="T45" fmla="*/ 29520 h 134619"/>
              <a:gd name="T46" fmla="*/ 99228 w 119379"/>
              <a:gd name="T47" fmla="*/ 29520 h 134619"/>
              <a:gd name="T48" fmla="*/ 102188 w 119379"/>
              <a:gd name="T49" fmla="*/ 25345 h 134619"/>
              <a:gd name="T50" fmla="*/ 93751 w 119379"/>
              <a:gd name="T51" fmla="*/ 15040 h 134619"/>
              <a:gd name="T52" fmla="*/ 83874 w 119379"/>
              <a:gd name="T53" fmla="*/ 7035 h 134619"/>
              <a:gd name="T54" fmla="*/ 72066 w 119379"/>
              <a:gd name="T55" fmla="*/ 1840 h 134619"/>
              <a:gd name="T56" fmla="*/ 57826 w 119379"/>
              <a:gd name="T57" fmla="*/ 0 h 134619"/>
              <a:gd name="T58" fmla="*/ 87475 w 119379"/>
              <a:gd name="T59" fmla="*/ 105816 h 134619"/>
              <a:gd name="T60" fmla="*/ 81285 w 119379"/>
              <a:gd name="T61" fmla="*/ 113228 h 134619"/>
              <a:gd name="T62" fmla="*/ 74565 w 119379"/>
              <a:gd name="T63" fmla="*/ 118946 h 134619"/>
              <a:gd name="T64" fmla="*/ 67096 w 119379"/>
              <a:gd name="T65" fmla="*/ 122624 h 134619"/>
              <a:gd name="T66" fmla="*/ 58658 w 119379"/>
              <a:gd name="T67" fmla="*/ 123927 h 134619"/>
              <a:gd name="T68" fmla="*/ 101336 w 119379"/>
              <a:gd name="T69" fmla="*/ 123927 h 134619"/>
              <a:gd name="T70" fmla="*/ 87475 w 119379"/>
              <a:gd name="T71" fmla="*/ 105816 h 134619"/>
              <a:gd name="T72" fmla="*/ 99228 w 119379"/>
              <a:gd name="T73" fmla="*/ 29520 h 134619"/>
              <a:gd name="T74" fmla="*/ 57606 w 119379"/>
              <a:gd name="T75" fmla="*/ 29520 h 134619"/>
              <a:gd name="T76" fmla="*/ 66299 w 119379"/>
              <a:gd name="T77" fmla="*/ 30864 h 134619"/>
              <a:gd name="T78" fmla="*/ 73720 w 119379"/>
              <a:gd name="T79" fmla="*/ 34634 h 134619"/>
              <a:gd name="T80" fmla="*/ 80230 w 119379"/>
              <a:gd name="T81" fmla="*/ 40440 h 134619"/>
              <a:gd name="T82" fmla="*/ 86203 w 119379"/>
              <a:gd name="T83" fmla="*/ 47891 h 134619"/>
              <a:gd name="T84" fmla="*/ 99228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4" name="object 18"/>
          <p:cNvSpPr>
            <a:spLocks/>
          </p:cNvSpPr>
          <p:nvPr/>
        </p:nvSpPr>
        <p:spPr bwMode="auto">
          <a:xfrm>
            <a:off x="10644188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5" name="object 19"/>
          <p:cNvSpPr>
            <a:spLocks/>
          </p:cNvSpPr>
          <p:nvPr/>
        </p:nvSpPr>
        <p:spPr bwMode="auto">
          <a:xfrm>
            <a:off x="10628313" y="730250"/>
            <a:ext cx="31750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6" name="object 20"/>
          <p:cNvSpPr>
            <a:spLocks/>
          </p:cNvSpPr>
          <p:nvPr/>
        </p:nvSpPr>
        <p:spPr bwMode="auto">
          <a:xfrm>
            <a:off x="106886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6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5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16 w 116840"/>
              <a:gd name="T19" fmla="*/ 100495 h 133350"/>
              <a:gd name="T20" fmla="*/ 18191 w 116840"/>
              <a:gd name="T21" fmla="*/ 91706 h 133350"/>
              <a:gd name="T22" fmla="*/ 23243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5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1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5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84 w 116840"/>
              <a:gd name="T63" fmla="*/ 0 h 133350"/>
              <a:gd name="T64" fmla="*/ 20938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84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7" name="object 21"/>
          <p:cNvSpPr>
            <a:spLocks/>
          </p:cNvSpPr>
          <p:nvPr/>
        </p:nvSpPr>
        <p:spPr bwMode="auto">
          <a:xfrm>
            <a:off x="10906125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8" name="object 22"/>
          <p:cNvSpPr>
            <a:spLocks/>
          </p:cNvSpPr>
          <p:nvPr/>
        </p:nvSpPr>
        <p:spPr bwMode="auto">
          <a:xfrm>
            <a:off x="11069638" y="762000"/>
            <a:ext cx="125412" cy="134938"/>
          </a:xfrm>
          <a:custGeom>
            <a:avLst/>
            <a:gdLst>
              <a:gd name="T0" fmla="*/ 72496 w 125095"/>
              <a:gd name="T1" fmla="*/ 0 h 134619"/>
              <a:gd name="T2" fmla="*/ 43265 w 125095"/>
              <a:gd name="T3" fmla="*/ 6055 h 134619"/>
              <a:gd name="T4" fmla="*/ 20332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10 w 125095"/>
              <a:gd name="T29" fmla="*/ 125870 h 134619"/>
              <a:gd name="T30" fmla="*/ 61309 w 125095"/>
              <a:gd name="T31" fmla="*/ 123412 h 134619"/>
              <a:gd name="T32" fmla="*/ 48510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64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2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1 w 125095"/>
              <a:gd name="T57" fmla="*/ 27577 h 134619"/>
              <a:gd name="T58" fmla="*/ 125766 w 125095"/>
              <a:gd name="T59" fmla="*/ 23670 h 134619"/>
              <a:gd name="T60" fmla="*/ 103534 w 125095"/>
              <a:gd name="T61" fmla="*/ 6405 h 134619"/>
              <a:gd name="T62" fmla="*/ 72496 w 125095"/>
              <a:gd name="T63" fmla="*/ 0 h 134619"/>
              <a:gd name="T64" fmla="*/ 116913 w 125095"/>
              <a:gd name="T65" fmla="*/ 108327 h 134619"/>
              <a:gd name="T66" fmla="*/ 107987 w 125095"/>
              <a:gd name="T67" fmla="*/ 115887 h 134619"/>
              <a:gd name="T68" fmla="*/ 98613 w 125095"/>
              <a:gd name="T69" fmla="*/ 121385 h 134619"/>
              <a:gd name="T70" fmla="*/ 88334 w 125095"/>
              <a:gd name="T71" fmla="*/ 124736 h 134619"/>
              <a:gd name="T72" fmla="*/ 76710 w 125095"/>
              <a:gd name="T73" fmla="*/ 125870 h 134619"/>
              <a:gd name="T74" fmla="*/ 136871 w 125095"/>
              <a:gd name="T75" fmla="*/ 125870 h 134619"/>
              <a:gd name="T76" fmla="*/ 116913 w 125095"/>
              <a:gd name="T77" fmla="*/ 108327 h 134619"/>
              <a:gd name="T78" fmla="*/ 127841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2 w 125095"/>
              <a:gd name="T91" fmla="*/ 66279 h 134619"/>
              <a:gd name="T92" fmla="*/ 139147 w 125095"/>
              <a:gd name="T93" fmla="*/ 48874 h 134619"/>
              <a:gd name="T94" fmla="*/ 127841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9" name="object 23"/>
          <p:cNvSpPr>
            <a:spLocks/>
          </p:cNvSpPr>
          <p:nvPr/>
        </p:nvSpPr>
        <p:spPr bwMode="auto">
          <a:xfrm>
            <a:off x="11314113" y="715963"/>
            <a:ext cx="0" cy="177800"/>
          </a:xfrm>
          <a:custGeom>
            <a:avLst/>
            <a:gdLst>
              <a:gd name="T0" fmla="*/ 0 h 178434"/>
              <a:gd name="T1" fmla="*/ 14588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0" name="object 24"/>
          <p:cNvSpPr>
            <a:spLocks/>
          </p:cNvSpPr>
          <p:nvPr/>
        </p:nvSpPr>
        <p:spPr bwMode="auto">
          <a:xfrm>
            <a:off x="11358563" y="762000"/>
            <a:ext cx="117475" cy="133350"/>
          </a:xfrm>
          <a:custGeom>
            <a:avLst/>
            <a:gdLst>
              <a:gd name="T0" fmla="*/ 42787 w 116840"/>
              <a:gd name="T1" fmla="*/ 54028 h 133350"/>
              <a:gd name="T2" fmla="*/ 5261 w 116840"/>
              <a:gd name="T3" fmla="*/ 74713 h 133350"/>
              <a:gd name="T4" fmla="*/ 0 w 116840"/>
              <a:gd name="T5" fmla="*/ 93421 h 133350"/>
              <a:gd name="T6" fmla="*/ 18626 w 116840"/>
              <a:gd name="T7" fmla="*/ 122988 h 133350"/>
              <a:gd name="T8" fmla="*/ 61795 w 116840"/>
              <a:gd name="T9" fmla="*/ 133172 h 133350"/>
              <a:gd name="T10" fmla="*/ 95788 w 116840"/>
              <a:gd name="T11" fmla="*/ 127714 h 133350"/>
              <a:gd name="T12" fmla="*/ 118619 w 116840"/>
              <a:gd name="T13" fmla="*/ 114388 h 133350"/>
              <a:gd name="T14" fmla="*/ 157604 w 116840"/>
              <a:gd name="T15" fmla="*/ 111709 h 133350"/>
              <a:gd name="T16" fmla="*/ 59626 w 116840"/>
              <a:gd name="T17" fmla="*/ 110409 h 133350"/>
              <a:gd name="T18" fmla="*/ 41620 w 116840"/>
              <a:gd name="T19" fmla="*/ 100495 h 133350"/>
              <a:gd name="T20" fmla="*/ 38997 w 116840"/>
              <a:gd name="T21" fmla="*/ 91706 h 133350"/>
              <a:gd name="T22" fmla="*/ 49818 w 116840"/>
              <a:gd name="T23" fmla="*/ 75945 h 133350"/>
              <a:gd name="T24" fmla="*/ 79962 w 116840"/>
              <a:gd name="T25" fmla="*/ 70243 h 133350"/>
              <a:gd name="T26" fmla="*/ 157604 w 116840"/>
              <a:gd name="T27" fmla="*/ 56832 h 133350"/>
              <a:gd name="T28" fmla="*/ 108642 w 116840"/>
              <a:gd name="T29" fmla="*/ 54653 h 133350"/>
              <a:gd name="T30" fmla="*/ 85682 w 116840"/>
              <a:gd name="T31" fmla="*/ 51853 h 133350"/>
              <a:gd name="T32" fmla="*/ 157604 w 116840"/>
              <a:gd name="T33" fmla="*/ 114388 h 133350"/>
              <a:gd name="T34" fmla="*/ 118619 w 116840"/>
              <a:gd name="T35" fmla="*/ 130492 h 133350"/>
              <a:gd name="T36" fmla="*/ 157604 w 116840"/>
              <a:gd name="T37" fmla="*/ 114388 h 133350"/>
              <a:gd name="T38" fmla="*/ 79962 w 116840"/>
              <a:gd name="T39" fmla="*/ 70243 h 133350"/>
              <a:gd name="T40" fmla="*/ 101915 w 116840"/>
              <a:gd name="T41" fmla="*/ 71711 h 133350"/>
              <a:gd name="T42" fmla="*/ 119624 w 116840"/>
              <a:gd name="T43" fmla="*/ 75361 h 133350"/>
              <a:gd name="T44" fmla="*/ 116059 w 116840"/>
              <a:gd name="T45" fmla="*/ 95351 h 133350"/>
              <a:gd name="T46" fmla="*/ 91462 w 116840"/>
              <a:gd name="T47" fmla="*/ 109701 h 133350"/>
              <a:gd name="T48" fmla="*/ 157604 w 116840"/>
              <a:gd name="T49" fmla="*/ 111709 h 133350"/>
              <a:gd name="T50" fmla="*/ 149337 w 116840"/>
              <a:gd name="T51" fmla="*/ 25603 h 133350"/>
              <a:gd name="T52" fmla="*/ 94284 w 116840"/>
              <a:gd name="T53" fmla="*/ 27414 h 133350"/>
              <a:gd name="T54" fmla="*/ 116132 w 116840"/>
              <a:gd name="T55" fmla="*/ 41558 h 133350"/>
              <a:gd name="T56" fmla="*/ 118945 w 116840"/>
              <a:gd name="T57" fmla="*/ 56832 h 133350"/>
              <a:gd name="T58" fmla="*/ 157493 w 116840"/>
              <a:gd name="T59" fmla="*/ 52955 h 133350"/>
              <a:gd name="T60" fmla="*/ 153019 w 116840"/>
              <a:gd name="T61" fmla="*/ 31430 h 133350"/>
              <a:gd name="T62" fmla="*/ 80962 w 116840"/>
              <a:gd name="T63" fmla="*/ 0 h 133350"/>
              <a:gd name="T64" fmla="*/ 44852 w 116840"/>
              <a:gd name="T65" fmla="*/ 2863 h 133350"/>
              <a:gd name="T66" fmla="*/ 15206 w 116840"/>
              <a:gd name="T67" fmla="*/ 10490 h 133350"/>
              <a:gd name="T68" fmla="*/ 37516 w 116840"/>
              <a:gd name="T69" fmla="*/ 30339 h 133350"/>
              <a:gd name="T70" fmla="*/ 61881 w 116840"/>
              <a:gd name="T71" fmla="*/ 26175 h 133350"/>
              <a:gd name="T72" fmla="*/ 149337 w 116840"/>
              <a:gd name="T73" fmla="*/ 25603 h 133350"/>
              <a:gd name="T74" fmla="*/ 138782 w 116840"/>
              <a:gd name="T75" fmla="*/ 14389 h 133350"/>
              <a:gd name="T76" fmla="*/ 115071 w 116840"/>
              <a:gd name="T77" fmla="*/ 3717 h 133350"/>
              <a:gd name="T78" fmla="*/ 809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1" name="object 25"/>
          <p:cNvSpPr>
            <a:spLocks/>
          </p:cNvSpPr>
          <p:nvPr/>
        </p:nvSpPr>
        <p:spPr bwMode="auto">
          <a:xfrm>
            <a:off x="11588750" y="715963"/>
            <a:ext cx="149225" cy="171450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210173 h 170815"/>
              <a:gd name="T6" fmla="*/ 29514 w 149225"/>
              <a:gd name="T7" fmla="*/ 210173 h 170815"/>
              <a:gd name="T8" fmla="*/ 29514 w 149225"/>
              <a:gd name="T9" fmla="*/ 60658 h 170815"/>
              <a:gd name="T10" fmla="*/ 65993 w 149225"/>
              <a:gd name="T11" fmla="*/ 60658 h 170815"/>
              <a:gd name="T12" fmla="*/ 27813 w 149225"/>
              <a:gd name="T13" fmla="*/ 0 h 170815"/>
              <a:gd name="T14" fmla="*/ 65993 w 149225"/>
              <a:gd name="T15" fmla="*/ 60658 h 170815"/>
              <a:gd name="T16" fmla="*/ 29514 w 149225"/>
              <a:gd name="T17" fmla="*/ 60658 h 170815"/>
              <a:gd name="T18" fmla="*/ 123659 w 149225"/>
              <a:gd name="T19" fmla="*/ 210173 h 170815"/>
              <a:gd name="T20" fmla="*/ 148780 w 149225"/>
              <a:gd name="T21" fmla="*/ 210173 h 170815"/>
              <a:gd name="T22" fmla="*/ 148780 w 149225"/>
              <a:gd name="T23" fmla="*/ 145308 h 170815"/>
              <a:gd name="T24" fmla="*/ 119278 w 149225"/>
              <a:gd name="T25" fmla="*/ 145308 h 170815"/>
              <a:gd name="T26" fmla="*/ 65993 w 149225"/>
              <a:gd name="T27" fmla="*/ 60658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45308 h 170815"/>
              <a:gd name="T34" fmla="*/ 148780 w 149225"/>
              <a:gd name="T35" fmla="*/ 145308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2" name="object 26"/>
          <p:cNvSpPr>
            <a:spLocks/>
          </p:cNvSpPr>
          <p:nvPr/>
        </p:nvSpPr>
        <p:spPr bwMode="auto">
          <a:xfrm>
            <a:off x="117681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5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8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22 w 116840"/>
              <a:gd name="T19" fmla="*/ 100495 h 133350"/>
              <a:gd name="T20" fmla="*/ 18200 w 116840"/>
              <a:gd name="T21" fmla="*/ 91706 h 133350"/>
              <a:gd name="T22" fmla="*/ 23248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9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3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0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73 w 116840"/>
              <a:gd name="T63" fmla="*/ 0 h 133350"/>
              <a:gd name="T64" fmla="*/ 20933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3" name="object 27"/>
          <p:cNvSpPr>
            <a:spLocks/>
          </p:cNvSpPr>
          <p:nvPr/>
        </p:nvSpPr>
        <p:spPr bwMode="auto">
          <a:xfrm>
            <a:off x="11912600" y="762000"/>
            <a:ext cx="119063" cy="134938"/>
          </a:xfrm>
          <a:custGeom>
            <a:avLst/>
            <a:gdLst>
              <a:gd name="T0" fmla="*/ 57815 w 119379"/>
              <a:gd name="T1" fmla="*/ 0 h 134619"/>
              <a:gd name="T2" fmla="*/ 16370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3 w 119379"/>
              <a:gd name="T9" fmla="*/ 106918 h 134619"/>
              <a:gd name="T10" fmla="*/ 16317 w 119379"/>
              <a:gd name="T11" fmla="*/ 131097 h 134619"/>
              <a:gd name="T12" fmla="*/ 34498 w 119379"/>
              <a:gd name="T13" fmla="*/ 147444 h 134619"/>
              <a:gd name="T14" fmla="*/ 57400 w 119379"/>
              <a:gd name="T15" fmla="*/ 153449 h 134619"/>
              <a:gd name="T16" fmla="*/ 72096 w 119379"/>
              <a:gd name="T17" fmla="*/ 151413 h 134619"/>
              <a:gd name="T18" fmla="*/ 84130 w 119379"/>
              <a:gd name="T19" fmla="*/ 145722 h 134619"/>
              <a:gd name="T20" fmla="*/ 94151 w 119379"/>
              <a:gd name="T21" fmla="*/ 137000 h 134619"/>
              <a:gd name="T22" fmla="*/ 102811 w 119379"/>
              <a:gd name="T23" fmla="*/ 125870 h 134619"/>
              <a:gd name="T24" fmla="*/ 101323 w 119379"/>
              <a:gd name="T25" fmla="*/ 123927 h 134619"/>
              <a:gd name="T26" fmla="*/ 58658 w 119379"/>
              <a:gd name="T27" fmla="*/ 123927 h 134619"/>
              <a:gd name="T28" fmla="*/ 45210 w 119379"/>
              <a:gd name="T29" fmla="*/ 120257 h 134619"/>
              <a:gd name="T30" fmla="*/ 34708 w 119379"/>
              <a:gd name="T31" fmla="*/ 110214 h 134619"/>
              <a:gd name="T32" fmla="*/ 27872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4 w 119379"/>
              <a:gd name="T39" fmla="*/ 58186 h 134619"/>
              <a:gd name="T40" fmla="*/ 34578 w 119379"/>
              <a:gd name="T41" fmla="*/ 43303 h 134619"/>
              <a:gd name="T42" fmla="*/ 44770 w 119379"/>
              <a:gd name="T43" fmla="*/ 33227 h 134619"/>
              <a:gd name="T44" fmla="*/ 57606 w 119379"/>
              <a:gd name="T45" fmla="*/ 29520 h 134619"/>
              <a:gd name="T46" fmla="*/ 99219 w 119379"/>
              <a:gd name="T47" fmla="*/ 29520 h 134619"/>
              <a:gd name="T48" fmla="*/ 102176 w 119379"/>
              <a:gd name="T49" fmla="*/ 25345 h 134619"/>
              <a:gd name="T50" fmla="*/ 93738 w 119379"/>
              <a:gd name="T51" fmla="*/ 15040 h 134619"/>
              <a:gd name="T52" fmla="*/ 83864 w 119379"/>
              <a:gd name="T53" fmla="*/ 7035 h 134619"/>
              <a:gd name="T54" fmla="*/ 72054 w 119379"/>
              <a:gd name="T55" fmla="*/ 1840 h 134619"/>
              <a:gd name="T56" fmla="*/ 57815 w 119379"/>
              <a:gd name="T57" fmla="*/ 0 h 134619"/>
              <a:gd name="T58" fmla="*/ 87464 w 119379"/>
              <a:gd name="T59" fmla="*/ 105816 h 134619"/>
              <a:gd name="T60" fmla="*/ 81275 w 119379"/>
              <a:gd name="T61" fmla="*/ 113228 h 134619"/>
              <a:gd name="T62" fmla="*/ 74554 w 119379"/>
              <a:gd name="T63" fmla="*/ 118946 h 134619"/>
              <a:gd name="T64" fmla="*/ 67090 w 119379"/>
              <a:gd name="T65" fmla="*/ 122624 h 134619"/>
              <a:gd name="T66" fmla="*/ 58658 w 119379"/>
              <a:gd name="T67" fmla="*/ 123927 h 134619"/>
              <a:gd name="T68" fmla="*/ 101323 w 119379"/>
              <a:gd name="T69" fmla="*/ 123927 h 134619"/>
              <a:gd name="T70" fmla="*/ 87464 w 119379"/>
              <a:gd name="T71" fmla="*/ 105816 h 134619"/>
              <a:gd name="T72" fmla="*/ 99219 w 119379"/>
              <a:gd name="T73" fmla="*/ 29520 h 134619"/>
              <a:gd name="T74" fmla="*/ 57606 w 119379"/>
              <a:gd name="T75" fmla="*/ 29520 h 134619"/>
              <a:gd name="T76" fmla="*/ 66297 w 119379"/>
              <a:gd name="T77" fmla="*/ 30864 h 134619"/>
              <a:gd name="T78" fmla="*/ 73716 w 119379"/>
              <a:gd name="T79" fmla="*/ 34634 h 134619"/>
              <a:gd name="T80" fmla="*/ 80225 w 119379"/>
              <a:gd name="T81" fmla="*/ 40440 h 134619"/>
              <a:gd name="T82" fmla="*/ 86203 w 119379"/>
              <a:gd name="T83" fmla="*/ 47891 h 134619"/>
              <a:gd name="T84" fmla="*/ 99219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4" name="object 28"/>
          <p:cNvSpPr>
            <a:spLocks/>
          </p:cNvSpPr>
          <p:nvPr/>
        </p:nvSpPr>
        <p:spPr bwMode="auto">
          <a:xfrm>
            <a:off x="1207452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5" name="object 29"/>
          <p:cNvSpPr>
            <a:spLocks/>
          </p:cNvSpPr>
          <p:nvPr/>
        </p:nvSpPr>
        <p:spPr bwMode="auto">
          <a:xfrm>
            <a:off x="1205865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6" name="object 30"/>
          <p:cNvSpPr>
            <a:spLocks/>
          </p:cNvSpPr>
          <p:nvPr/>
        </p:nvSpPr>
        <p:spPr bwMode="auto">
          <a:xfrm>
            <a:off x="12122150" y="708025"/>
            <a:ext cx="136525" cy="188913"/>
          </a:xfrm>
          <a:custGeom>
            <a:avLst/>
            <a:gdLst>
              <a:gd name="T0" fmla="*/ 48946 w 137795"/>
              <a:gd name="T1" fmla="*/ 0 h 188594"/>
              <a:gd name="T2" fmla="*/ 33838 w 137795"/>
              <a:gd name="T3" fmla="*/ 43976 h 188594"/>
              <a:gd name="T4" fmla="*/ 47054 w 137795"/>
              <a:gd name="T5" fmla="*/ 43976 h 188594"/>
              <a:gd name="T6" fmla="*/ 64917 w 137795"/>
              <a:gd name="T7" fmla="*/ 13136 h 188594"/>
              <a:gd name="T8" fmla="*/ 48946 w 137795"/>
              <a:gd name="T9" fmla="*/ 0 h 188594"/>
              <a:gd name="T10" fmla="*/ 40951 w 137795"/>
              <a:gd name="T11" fmla="*/ 58981 h 188594"/>
              <a:gd name="T12" fmla="*/ 11656 w 137795"/>
              <a:gd name="T13" fmla="*/ 80803 h 188594"/>
              <a:gd name="T14" fmla="*/ 54 w 137795"/>
              <a:gd name="T15" fmla="*/ 132456 h 188594"/>
              <a:gd name="T16" fmla="*/ 0 w 137795"/>
              <a:gd name="T17" fmla="*/ 133516 h 188594"/>
              <a:gd name="T18" fmla="*/ 3066 w 137795"/>
              <a:gd name="T19" fmla="*/ 161929 h 188594"/>
              <a:gd name="T20" fmla="*/ 11563 w 137795"/>
              <a:gd name="T21" fmla="*/ 185205 h 188594"/>
              <a:gd name="T22" fmla="*/ 24449 w 137795"/>
              <a:gd name="T23" fmla="*/ 200943 h 188594"/>
              <a:gd name="T24" fmla="*/ 40665 w 137795"/>
              <a:gd name="T25" fmla="*/ 206724 h 188594"/>
              <a:gd name="T26" fmla="*/ 57074 w 137795"/>
              <a:gd name="T27" fmla="*/ 200858 h 188594"/>
              <a:gd name="T28" fmla="*/ 70090 w 137795"/>
              <a:gd name="T29" fmla="*/ 184936 h 188594"/>
              <a:gd name="T30" fmla="*/ 72519 w 137795"/>
              <a:gd name="T31" fmla="*/ 178307 h 188594"/>
              <a:gd name="T32" fmla="*/ 40951 w 137795"/>
              <a:gd name="T33" fmla="*/ 178307 h 188594"/>
              <a:gd name="T34" fmla="*/ 31544 w 137795"/>
              <a:gd name="T35" fmla="*/ 174692 h 188594"/>
              <a:gd name="T36" fmla="*/ 24150 w 137795"/>
              <a:gd name="T37" fmla="*/ 164896 h 188594"/>
              <a:gd name="T38" fmla="*/ 19315 w 137795"/>
              <a:gd name="T39" fmla="*/ 150480 h 188594"/>
              <a:gd name="T40" fmla="*/ 17627 w 137795"/>
              <a:gd name="T41" fmla="*/ 133516 h 188594"/>
              <a:gd name="T42" fmla="*/ 17581 w 137795"/>
              <a:gd name="T43" fmla="*/ 132456 h 188594"/>
              <a:gd name="T44" fmla="*/ 19206 w 137795"/>
              <a:gd name="T45" fmla="*/ 115012 h 188594"/>
              <a:gd name="T46" fmla="*/ 23841 w 137795"/>
              <a:gd name="T47" fmla="*/ 100688 h 188594"/>
              <a:gd name="T48" fmla="*/ 31115 w 137795"/>
              <a:gd name="T49" fmla="*/ 90990 h 188594"/>
              <a:gd name="T50" fmla="*/ 40665 w 137795"/>
              <a:gd name="T51" fmla="*/ 87419 h 188594"/>
              <a:gd name="T52" fmla="*/ 72693 w 137795"/>
              <a:gd name="T53" fmla="*/ 87419 h 188594"/>
              <a:gd name="T54" fmla="*/ 70184 w 137795"/>
              <a:gd name="T55" fmla="*/ 80537 h 188594"/>
              <a:gd name="T56" fmla="*/ 57257 w 137795"/>
              <a:gd name="T57" fmla="*/ 64770 h 188594"/>
              <a:gd name="T58" fmla="*/ 40951 w 137795"/>
              <a:gd name="T59" fmla="*/ 58981 h 188594"/>
              <a:gd name="T60" fmla="*/ 72693 w 137795"/>
              <a:gd name="T61" fmla="*/ 87419 h 188594"/>
              <a:gd name="T62" fmla="*/ 40665 w 137795"/>
              <a:gd name="T63" fmla="*/ 87419 h 188594"/>
              <a:gd name="T64" fmla="*/ 50164 w 137795"/>
              <a:gd name="T65" fmla="*/ 91032 h 188594"/>
              <a:gd name="T66" fmla="*/ 57606 w 137795"/>
              <a:gd name="T67" fmla="*/ 100854 h 188594"/>
              <a:gd name="T68" fmla="*/ 62464 w 137795"/>
              <a:gd name="T69" fmla="*/ 115353 h 188594"/>
              <a:gd name="T70" fmla="*/ 64144 w 137795"/>
              <a:gd name="T71" fmla="*/ 132456 h 188594"/>
              <a:gd name="T72" fmla="*/ 64196 w 137795"/>
              <a:gd name="T73" fmla="*/ 133516 h 188594"/>
              <a:gd name="T74" fmla="*/ 62568 w 137795"/>
              <a:gd name="T75" fmla="*/ 150814 h 188594"/>
              <a:gd name="T76" fmla="*/ 57914 w 137795"/>
              <a:gd name="T77" fmla="*/ 165066 h 188594"/>
              <a:gd name="T78" fmla="*/ 50590 w 137795"/>
              <a:gd name="T79" fmla="*/ 174739 h 188594"/>
              <a:gd name="T80" fmla="*/ 40951 w 137795"/>
              <a:gd name="T81" fmla="*/ 178307 h 188594"/>
              <a:gd name="T82" fmla="*/ 72519 w 137795"/>
              <a:gd name="T83" fmla="*/ 178307 h 188594"/>
              <a:gd name="T84" fmla="*/ 78670 w 137795"/>
              <a:gd name="T85" fmla="*/ 161482 h 188594"/>
              <a:gd name="T86" fmla="*/ 81708 w 137795"/>
              <a:gd name="T87" fmla="*/ 133516 h 188594"/>
              <a:gd name="T88" fmla="*/ 81762 w 137795"/>
              <a:gd name="T89" fmla="*/ 132456 h 188594"/>
              <a:gd name="T90" fmla="*/ 78695 w 137795"/>
              <a:gd name="T91" fmla="*/ 103895 h 188594"/>
              <a:gd name="T92" fmla="*/ 72693 w 137795"/>
              <a:gd name="T93" fmla="*/ 87419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7" name="object 31"/>
          <p:cNvSpPr>
            <a:spLocks/>
          </p:cNvSpPr>
          <p:nvPr/>
        </p:nvSpPr>
        <p:spPr bwMode="auto">
          <a:xfrm>
            <a:off x="12288838" y="762000"/>
            <a:ext cx="115887" cy="131763"/>
          </a:xfrm>
          <a:custGeom>
            <a:avLst/>
            <a:gdLst>
              <a:gd name="T0" fmla="*/ 25340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40 w 116204"/>
              <a:gd name="T7" fmla="*/ 114914 h 132080"/>
              <a:gd name="T8" fmla="*/ 25407 w 116204"/>
              <a:gd name="T9" fmla="*/ 50952 h 132080"/>
              <a:gd name="T10" fmla="*/ 27169 w 116204"/>
              <a:gd name="T11" fmla="*/ 39642 h 132080"/>
              <a:gd name="T12" fmla="*/ 32292 w 116204"/>
              <a:gd name="T13" fmla="*/ 30857 h 132080"/>
              <a:gd name="T14" fmla="*/ 40166 w 116204"/>
              <a:gd name="T15" fmla="*/ 25352 h 132080"/>
              <a:gd name="T16" fmla="*/ 50244 w 116204"/>
              <a:gd name="T17" fmla="*/ 23445 h 132080"/>
              <a:gd name="T18" fmla="*/ 95487 w 116204"/>
              <a:gd name="T19" fmla="*/ 23445 h 132080"/>
              <a:gd name="T20" fmla="*/ 93321 w 116204"/>
              <a:gd name="T21" fmla="*/ 19615 h 132080"/>
              <a:gd name="T22" fmla="*/ 25340 w 116204"/>
              <a:gd name="T23" fmla="*/ 19615 h 132080"/>
              <a:gd name="T24" fmla="*/ 25340 w 116204"/>
              <a:gd name="T25" fmla="*/ 2343 h 132080"/>
              <a:gd name="T26" fmla="*/ 95487 w 116204"/>
              <a:gd name="T27" fmla="*/ 23445 h 132080"/>
              <a:gd name="T28" fmla="*/ 50244 w 116204"/>
              <a:gd name="T29" fmla="*/ 23445 h 132080"/>
              <a:gd name="T30" fmla="*/ 60296 w 116204"/>
              <a:gd name="T31" fmla="*/ 25286 h 132080"/>
              <a:gd name="T32" fmla="*/ 67721 w 116204"/>
              <a:gd name="T33" fmla="*/ 30646 h 132080"/>
              <a:gd name="T34" fmla="*/ 72318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7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2 w 116204"/>
              <a:gd name="T53" fmla="*/ 5890 h 132080"/>
              <a:gd name="T54" fmla="*/ 31319 w 116204"/>
              <a:gd name="T55" fmla="*/ 12144 h 132080"/>
              <a:gd name="T56" fmla="*/ 25340 w 116204"/>
              <a:gd name="T57" fmla="*/ 19615 h 132080"/>
              <a:gd name="T58" fmla="*/ 93321 w 116204"/>
              <a:gd name="T59" fmla="*/ 19615 h 132080"/>
              <a:gd name="T60" fmla="*/ 88889 w 116204"/>
              <a:gd name="T61" fmla="*/ 11782 h 132080"/>
              <a:gd name="T62" fmla="*/ 76528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21" name="Rectángulo 1"/>
          <p:cNvSpPr>
            <a:spLocks noChangeArrowheads="1"/>
          </p:cNvSpPr>
          <p:nvPr/>
        </p:nvSpPr>
        <p:spPr bwMode="auto">
          <a:xfrm>
            <a:off x="574675" y="2668588"/>
            <a:ext cx="495300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accent5">
                    <a:lumMod val="75000"/>
                  </a:schemeClr>
                </a:solidFill>
              </a:rPr>
              <a:t>Programa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Regional</a:t>
            </a:r>
            <a:endParaRPr lang="es-AR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s-AR" altLang="es-AR" b="1" dirty="0"/>
              <a:t>Empresas y Clústeres </a:t>
            </a:r>
          </a:p>
          <a:p>
            <a:pPr algn="ctr">
              <a:defRPr/>
            </a:pPr>
            <a:r>
              <a:rPr lang="es-AR" altLang="es-AR" b="1" dirty="0"/>
              <a:t>mas competitivos </a:t>
            </a:r>
          </a:p>
        </p:txBody>
      </p:sp>
      <p:graphicFrame>
        <p:nvGraphicFramePr>
          <p:cNvPr id="51" name="19 Diagrama"/>
          <p:cNvGraphicFramePr/>
          <p:nvPr/>
        </p:nvGraphicFramePr>
        <p:xfrm>
          <a:off x="574341" y="6808126"/>
          <a:ext cx="3645694" cy="2688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200" name="Grupo 2"/>
          <p:cNvGrpSpPr>
            <a:grpSpLocks/>
          </p:cNvGrpSpPr>
          <p:nvPr/>
        </p:nvGrpSpPr>
        <p:grpSpPr bwMode="auto">
          <a:xfrm>
            <a:off x="7138988" y="4765675"/>
            <a:ext cx="5119687" cy="3617913"/>
            <a:chOff x="7740650" y="4481517"/>
            <a:chExt cx="5119688" cy="3618247"/>
          </a:xfrm>
        </p:grpSpPr>
        <p:sp>
          <p:nvSpPr>
            <p:cNvPr id="7203" name="Line 5"/>
            <p:cNvSpPr>
              <a:spLocks noChangeShapeType="1"/>
            </p:cNvSpPr>
            <p:nvPr/>
          </p:nvSpPr>
          <p:spPr bwMode="auto">
            <a:xfrm>
              <a:off x="7740650" y="5964238"/>
              <a:ext cx="51196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/>
            <a:p>
              <a:endParaRPr lang="es-AR"/>
            </a:p>
          </p:txBody>
        </p:sp>
        <p:pic>
          <p:nvPicPr>
            <p:cNvPr id="7204" name="Imagen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63" y="4481517"/>
              <a:ext cx="3243275" cy="2965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5" name="Rectángulo 1"/>
            <p:cNvSpPr>
              <a:spLocks noChangeArrowheads="1"/>
            </p:cNvSpPr>
            <p:nvPr/>
          </p:nvSpPr>
          <p:spPr bwMode="auto">
            <a:xfrm>
              <a:off x="8125293" y="7453309"/>
              <a:ext cx="3673801" cy="646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s-AR" altLang="es-AR" b="1"/>
                <a:t>Gente con las competencias necesarias</a:t>
              </a:r>
            </a:p>
          </p:txBody>
        </p:sp>
      </p:grpSp>
      <p:sp>
        <p:nvSpPr>
          <p:cNvPr id="2" name="Flecha curvada hacia abajo 1"/>
          <p:cNvSpPr/>
          <p:nvPr/>
        </p:nvSpPr>
        <p:spPr>
          <a:xfrm rot="19198193">
            <a:off x="-415925" y="1647825"/>
            <a:ext cx="5986463" cy="3028950"/>
          </a:xfrm>
          <a:prstGeom prst="curvedDownArrow">
            <a:avLst>
              <a:gd name="adj1" fmla="val 25000"/>
              <a:gd name="adj2" fmla="val 50000"/>
              <a:gd name="adj3" fmla="val 49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tx1"/>
              </a:solidFill>
            </a:endParaRPr>
          </a:p>
        </p:txBody>
      </p:sp>
      <p:sp>
        <p:nvSpPr>
          <p:cNvPr id="40" name="Flecha curvada hacia abajo 39"/>
          <p:cNvSpPr/>
          <p:nvPr/>
        </p:nvSpPr>
        <p:spPr>
          <a:xfrm rot="14353954" flipV="1">
            <a:off x="7606506" y="3182144"/>
            <a:ext cx="5986463" cy="2619375"/>
          </a:xfrm>
          <a:prstGeom prst="curvedDownArrow">
            <a:avLst>
              <a:gd name="adj1" fmla="val 25000"/>
              <a:gd name="adj2" fmla="val 50000"/>
              <a:gd name="adj3" fmla="val 49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6600" y="3862388"/>
            <a:ext cx="7150100" cy="4062412"/>
          </a:xfrm>
        </p:spPr>
        <p:txBody>
          <a:bodyPr/>
          <a:lstStyle/>
          <a:p>
            <a:pPr>
              <a:defRPr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Objetivo:</a:t>
            </a:r>
            <a:br>
              <a:rPr lang="es-AR" b="1" dirty="0"/>
            </a:br>
            <a:r>
              <a:rPr lang="es-AR" b="1" dirty="0"/>
              <a:t>Capacitar y Certificar </a:t>
            </a:r>
            <a:br>
              <a:rPr lang="es-AR" b="1" dirty="0"/>
            </a:br>
            <a:r>
              <a:rPr lang="es-AR" b="1" dirty="0"/>
              <a:t>111.000 personas </a:t>
            </a:r>
            <a:br>
              <a:rPr lang="es-AR" b="1" dirty="0"/>
            </a:br>
            <a:r>
              <a:rPr lang="es-AR" b="1" dirty="0"/>
              <a:t>para trabajar en la </a:t>
            </a:r>
            <a:br>
              <a:rPr lang="es-AR" b="1" dirty="0"/>
            </a:b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Economía del Conocimiento</a:t>
            </a:r>
            <a:b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0" y="8232775"/>
            <a:ext cx="1663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Elipse"/>
          <p:cNvSpPr/>
          <p:nvPr/>
        </p:nvSpPr>
        <p:spPr>
          <a:xfrm>
            <a:off x="711200" y="1893888"/>
            <a:ext cx="5256213" cy="4830762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dist="88900" dir="11820000" algn="ctr" rotWithShape="0">
              <a:schemeClr val="bg1">
                <a:lumMod val="50000"/>
                <a:alpha val="6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graphicFrame>
        <p:nvGraphicFramePr>
          <p:cNvPr id="7" name="7 Diagrama"/>
          <p:cNvGraphicFramePr/>
          <p:nvPr/>
        </p:nvGraphicFramePr>
        <p:xfrm>
          <a:off x="1092200" y="2199064"/>
          <a:ext cx="4518493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0" y="8232775"/>
            <a:ext cx="1663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1 Diagrama"/>
          <p:cNvGraphicFramePr/>
          <p:nvPr/>
        </p:nvGraphicFramePr>
        <p:xfrm>
          <a:off x="927102" y="3276600"/>
          <a:ext cx="3581399" cy="214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4 Diagrama"/>
          <p:cNvGraphicFramePr/>
          <p:nvPr/>
        </p:nvGraphicFramePr>
        <p:xfrm>
          <a:off x="3746501" y="3276600"/>
          <a:ext cx="3583730" cy="214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2" name="5 Diagrama"/>
          <p:cNvGraphicFramePr/>
          <p:nvPr/>
        </p:nvGraphicFramePr>
        <p:xfrm>
          <a:off x="6565901" y="3264314"/>
          <a:ext cx="3581399" cy="214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3" name="6 Diagrama"/>
          <p:cNvGraphicFramePr/>
          <p:nvPr/>
        </p:nvGraphicFramePr>
        <p:xfrm>
          <a:off x="9385301" y="3276600"/>
          <a:ext cx="3581399" cy="214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8200" name="11 Grupo"/>
          <p:cNvGrpSpPr>
            <a:grpSpLocks/>
          </p:cNvGrpSpPr>
          <p:nvPr/>
        </p:nvGrpSpPr>
        <p:grpSpPr bwMode="auto">
          <a:xfrm>
            <a:off x="2997200" y="5562600"/>
            <a:ext cx="3200400" cy="1285875"/>
            <a:chOff x="3796194" y="0"/>
            <a:chExt cx="4182718" cy="2306231"/>
          </a:xfrm>
        </p:grpSpPr>
        <p:sp>
          <p:nvSpPr>
            <p:cNvPr id="29" name="12 Cheurón"/>
            <p:cNvSpPr/>
            <p:nvPr/>
          </p:nvSpPr>
          <p:spPr>
            <a:xfrm flipH="1">
              <a:off x="3796194" y="0"/>
              <a:ext cx="4182718" cy="2306231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30" name="Cheurón 4"/>
            <p:cNvSpPr/>
            <p:nvPr/>
          </p:nvSpPr>
          <p:spPr>
            <a:xfrm>
              <a:off x="3995371" y="819993"/>
              <a:ext cx="3020852" cy="6206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008" tIns="21336" rIns="21336" bIns="21336" spcCol="127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AR" sz="2800" dirty="0">
                  <a:solidFill>
                    <a:srgbClr val="FFFF00"/>
                  </a:solidFill>
                </a:rPr>
                <a:t>CERTIFICACIÓN</a:t>
              </a:r>
            </a:p>
          </p:txBody>
        </p:sp>
      </p:grp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5816600" y="5581650"/>
            <a:ext cx="3200400" cy="1266825"/>
            <a:chOff x="5816600" y="4133667"/>
            <a:chExt cx="3200401" cy="1266841"/>
          </a:xfrm>
        </p:grpSpPr>
        <p:graphicFrame>
          <p:nvGraphicFramePr>
            <p:cNvPr id="24" name="10 Diagrama"/>
            <p:cNvGraphicFramePr/>
            <p:nvPr/>
          </p:nvGraphicFramePr>
          <p:xfrm>
            <a:off x="5816600" y="4133667"/>
            <a:ext cx="3200401" cy="12668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  <p:sp>
          <p:nvSpPr>
            <p:cNvPr id="26" name="Cheurón 4"/>
            <p:cNvSpPr/>
            <p:nvPr/>
          </p:nvSpPr>
          <p:spPr>
            <a:xfrm>
              <a:off x="5922963" y="4433709"/>
              <a:ext cx="2525713" cy="622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008" tIns="21336" rIns="21336" bIns="21336" spcCol="127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AR" sz="3200" dirty="0">
                  <a:solidFill>
                    <a:srgbClr val="FFFF00"/>
                  </a:solidFill>
                </a:rPr>
                <a:t>FORMACIÓN</a:t>
              </a:r>
            </a:p>
          </p:txBody>
        </p:sp>
      </p:grp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177800" y="5551488"/>
            <a:ext cx="3200400" cy="1306512"/>
            <a:chOff x="177800" y="4103459"/>
            <a:chExt cx="3200400" cy="1306741"/>
          </a:xfrm>
        </p:grpSpPr>
        <p:graphicFrame>
          <p:nvGraphicFramePr>
            <p:cNvPr id="27" name="20 Diagrama"/>
            <p:cNvGraphicFramePr/>
            <p:nvPr/>
          </p:nvGraphicFramePr>
          <p:xfrm>
            <a:off x="177800" y="4103459"/>
            <a:ext cx="3200400" cy="13067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8" r:lo="rId29" r:qs="rId30" r:cs="rId31"/>
            </a:graphicData>
          </a:graphic>
        </p:graphicFrame>
        <p:sp>
          <p:nvSpPr>
            <p:cNvPr id="28" name="Cheurón 4"/>
            <p:cNvSpPr/>
            <p:nvPr/>
          </p:nvSpPr>
          <p:spPr>
            <a:xfrm>
              <a:off x="635000" y="4408312"/>
              <a:ext cx="2001838" cy="6208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008" tIns="21336" rIns="21336" bIns="21336" spcCol="127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AR" sz="2800" dirty="0">
                  <a:solidFill>
                    <a:srgbClr val="FFFF00"/>
                  </a:solidFill>
                </a:rPr>
                <a:t>EMPLEO</a:t>
              </a:r>
            </a:p>
          </p:txBody>
        </p:sp>
      </p:grp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974725" y="1676400"/>
            <a:ext cx="11055350" cy="676275"/>
          </a:xfrm>
        </p:spPr>
        <p:txBody>
          <a:bodyPr/>
          <a:lstStyle/>
          <a:p>
            <a:pPr>
              <a:defRPr/>
            </a:pPr>
            <a:r>
              <a:rPr lang="es-AR" alt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GÉNESIS Y DINÁMICA DEL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3"/>
          <p:cNvGraphicFramePr/>
          <p:nvPr/>
        </p:nvGraphicFramePr>
        <p:xfrm>
          <a:off x="0" y="3196173"/>
          <a:ext cx="10344150" cy="617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3" name="object 6"/>
          <p:cNvSpPr txBox="1">
            <a:spLocks noChangeArrowheads="1"/>
          </p:cNvSpPr>
          <p:nvPr/>
        </p:nvSpPr>
        <p:spPr bwMode="auto">
          <a:xfrm>
            <a:off x="9398000" y="487363"/>
            <a:ext cx="210661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en-US" sz="1300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object 7"/>
          <p:cNvSpPr>
            <a:spLocks noChangeArrowheads="1"/>
          </p:cNvSpPr>
          <p:nvPr/>
        </p:nvSpPr>
        <p:spPr bwMode="auto">
          <a:xfrm>
            <a:off x="8864600" y="311150"/>
            <a:ext cx="407988" cy="6445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object 8"/>
          <p:cNvSpPr>
            <a:spLocks/>
          </p:cNvSpPr>
          <p:nvPr/>
        </p:nvSpPr>
        <p:spPr bwMode="auto">
          <a:xfrm>
            <a:off x="9429750" y="722313"/>
            <a:ext cx="133350" cy="171450"/>
          </a:xfrm>
          <a:custGeom>
            <a:avLst/>
            <a:gdLst>
              <a:gd name="T0" fmla="*/ 87949 w 132715"/>
              <a:gd name="T1" fmla="*/ 0 h 170815"/>
              <a:gd name="T2" fmla="*/ 0 w 132715"/>
              <a:gd name="T3" fmla="*/ 0 h 170815"/>
              <a:gd name="T4" fmla="*/ 0 w 132715"/>
              <a:gd name="T5" fmla="*/ 210188 h 170815"/>
              <a:gd name="T6" fmla="*/ 39189 w 132715"/>
              <a:gd name="T7" fmla="*/ 210188 h 170815"/>
              <a:gd name="T8" fmla="*/ 39189 w 132715"/>
              <a:gd name="T9" fmla="*/ 142621 h 170815"/>
              <a:gd name="T10" fmla="*/ 83491 w 132715"/>
              <a:gd name="T11" fmla="*/ 142621 h 170815"/>
              <a:gd name="T12" fmla="*/ 118138 w 132715"/>
              <a:gd name="T13" fmla="*/ 138038 h 170815"/>
              <a:gd name="T14" fmla="*/ 146508 w 132715"/>
              <a:gd name="T15" fmla="*/ 124423 h 170815"/>
              <a:gd name="T16" fmla="*/ 159424 w 132715"/>
              <a:gd name="T17" fmla="*/ 109289 h 170815"/>
              <a:gd name="T18" fmla="*/ 39189 w 132715"/>
              <a:gd name="T19" fmla="*/ 109289 h 170815"/>
              <a:gd name="T20" fmla="*/ 39189 w 132715"/>
              <a:gd name="T21" fmla="*/ 33627 h 170815"/>
              <a:gd name="T22" fmla="*/ 160880 w 132715"/>
              <a:gd name="T23" fmla="*/ 33627 h 170815"/>
              <a:gd name="T24" fmla="*/ 149930 w 132715"/>
              <a:gd name="T25" fmla="*/ 19251 h 170815"/>
              <a:gd name="T26" fmla="*/ 123241 w 132715"/>
              <a:gd name="T27" fmla="*/ 5023 h 170815"/>
              <a:gd name="T28" fmla="*/ 87949 w 132715"/>
              <a:gd name="T29" fmla="*/ 0 h 170815"/>
              <a:gd name="T30" fmla="*/ 160880 w 132715"/>
              <a:gd name="T31" fmla="*/ 33627 h 170815"/>
              <a:gd name="T32" fmla="*/ 84766 w 132715"/>
              <a:gd name="T33" fmla="*/ 33627 h 170815"/>
              <a:gd name="T34" fmla="*/ 104657 w 132715"/>
              <a:gd name="T35" fmla="*/ 36029 h 170815"/>
              <a:gd name="T36" fmla="*/ 119818 w 132715"/>
              <a:gd name="T37" fmla="*/ 43159 h 170815"/>
              <a:gd name="T38" fmla="*/ 129486 w 132715"/>
              <a:gd name="T39" fmla="*/ 54910 h 170815"/>
              <a:gd name="T40" fmla="*/ 132820 w 132715"/>
              <a:gd name="T41" fmla="*/ 70866 h 170815"/>
              <a:gd name="T42" fmla="*/ 132883 w 132715"/>
              <a:gd name="T43" fmla="*/ 71771 h 170815"/>
              <a:gd name="T44" fmla="*/ 129532 w 132715"/>
              <a:gd name="T45" fmla="*/ 86868 h 170815"/>
              <a:gd name="T46" fmla="*/ 119938 w 132715"/>
              <a:gd name="T47" fmla="*/ 98743 h 170815"/>
              <a:gd name="T48" fmla="*/ 104784 w 132715"/>
              <a:gd name="T49" fmla="*/ 106511 h 170815"/>
              <a:gd name="T50" fmla="*/ 84766 w 132715"/>
              <a:gd name="T51" fmla="*/ 109289 h 170815"/>
              <a:gd name="T52" fmla="*/ 159424 w 132715"/>
              <a:gd name="T53" fmla="*/ 109289 h 170815"/>
              <a:gd name="T54" fmla="*/ 165677 w 132715"/>
              <a:gd name="T55" fmla="*/ 101968 h 170815"/>
              <a:gd name="T56" fmla="*/ 172651 w 132715"/>
              <a:gd name="T57" fmla="*/ 71165 h 170815"/>
              <a:gd name="T58" fmla="*/ 172722 w 132715"/>
              <a:gd name="T59" fmla="*/ 70254 h 170815"/>
              <a:gd name="T60" fmla="*/ 166823 w 132715"/>
              <a:gd name="T61" fmla="*/ 41416 h 170815"/>
              <a:gd name="T62" fmla="*/ 160880 w 132715"/>
              <a:gd name="T63" fmla="*/ 33627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46" name="object 9"/>
          <p:cNvSpPr>
            <a:spLocks/>
          </p:cNvSpPr>
          <p:nvPr/>
        </p:nvSpPr>
        <p:spPr bwMode="auto">
          <a:xfrm>
            <a:off x="9590088" y="762000"/>
            <a:ext cx="74612" cy="131763"/>
          </a:xfrm>
          <a:custGeom>
            <a:avLst/>
            <a:gdLst>
              <a:gd name="T0" fmla="*/ 14498 w 75565"/>
              <a:gd name="T1" fmla="*/ 2789 h 131444"/>
              <a:gd name="T2" fmla="*/ 0 w 75565"/>
              <a:gd name="T3" fmla="*/ 2789 h 131444"/>
              <a:gd name="T4" fmla="*/ 0 w 75565"/>
              <a:gd name="T5" fmla="*/ 150303 h 131444"/>
              <a:gd name="T6" fmla="*/ 14498 w 75565"/>
              <a:gd name="T7" fmla="*/ 150303 h 131444"/>
              <a:gd name="T8" fmla="*/ 14498 w 75565"/>
              <a:gd name="T9" fmla="*/ 94153 h 131444"/>
              <a:gd name="T10" fmla="*/ 16088 w 75565"/>
              <a:gd name="T11" fmla="*/ 68530 h 131444"/>
              <a:gd name="T12" fmla="*/ 20524 w 75565"/>
              <a:gd name="T13" fmla="*/ 50286 h 131444"/>
              <a:gd name="T14" fmla="*/ 27342 w 75565"/>
              <a:gd name="T15" fmla="*/ 39378 h 131444"/>
              <a:gd name="T16" fmla="*/ 35370 w 75565"/>
              <a:gd name="T17" fmla="*/ 36045 h 131444"/>
              <a:gd name="T18" fmla="*/ 14498 w 75565"/>
              <a:gd name="T19" fmla="*/ 36045 h 131444"/>
              <a:gd name="T20" fmla="*/ 14498 w 75565"/>
              <a:gd name="T21" fmla="*/ 2789 h 131444"/>
              <a:gd name="T22" fmla="*/ 36906 w 75565"/>
              <a:gd name="T23" fmla="*/ 0 h 131444"/>
              <a:gd name="T24" fmla="*/ 29261 w 75565"/>
              <a:gd name="T25" fmla="*/ 2057 h 131444"/>
              <a:gd name="T26" fmla="*/ 23006 w 75565"/>
              <a:gd name="T27" fmla="*/ 9321 h 131444"/>
              <a:gd name="T28" fmla="*/ 18101 w 75565"/>
              <a:gd name="T29" fmla="*/ 20938 h 131444"/>
              <a:gd name="T30" fmla="*/ 14498 w 75565"/>
              <a:gd name="T31" fmla="*/ 36045 h 131444"/>
              <a:gd name="T32" fmla="*/ 35370 w 75565"/>
              <a:gd name="T33" fmla="*/ 36045 h 131444"/>
              <a:gd name="T34" fmla="*/ 36071 w 75565"/>
              <a:gd name="T35" fmla="*/ 35753 h 131444"/>
              <a:gd name="T36" fmla="*/ 36906 w 75565"/>
              <a:gd name="T37" fmla="*/ 35753 h 131444"/>
              <a:gd name="T38" fmla="*/ 36906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47" name="object 10"/>
          <p:cNvSpPr>
            <a:spLocks/>
          </p:cNvSpPr>
          <p:nvPr/>
        </p:nvSpPr>
        <p:spPr bwMode="auto">
          <a:xfrm>
            <a:off x="9678988" y="762000"/>
            <a:ext cx="125412" cy="134938"/>
          </a:xfrm>
          <a:custGeom>
            <a:avLst/>
            <a:gdLst>
              <a:gd name="T0" fmla="*/ 72510 w 125095"/>
              <a:gd name="T1" fmla="*/ 0 h 134619"/>
              <a:gd name="T2" fmla="*/ 43271 w 125095"/>
              <a:gd name="T3" fmla="*/ 6055 h 134619"/>
              <a:gd name="T4" fmla="*/ 20334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27 w 125095"/>
              <a:gd name="T29" fmla="*/ 125870 h 134619"/>
              <a:gd name="T30" fmla="*/ 61315 w 125095"/>
              <a:gd name="T31" fmla="*/ 123412 h 134619"/>
              <a:gd name="T32" fmla="*/ 48513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48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3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8 w 125095"/>
              <a:gd name="T57" fmla="*/ 27577 h 134619"/>
              <a:gd name="T58" fmla="*/ 125773 w 125095"/>
              <a:gd name="T59" fmla="*/ 23670 h 134619"/>
              <a:gd name="T60" fmla="*/ 103545 w 125095"/>
              <a:gd name="T61" fmla="*/ 6405 h 134619"/>
              <a:gd name="T62" fmla="*/ 72510 w 125095"/>
              <a:gd name="T63" fmla="*/ 0 h 134619"/>
              <a:gd name="T64" fmla="*/ 116926 w 125095"/>
              <a:gd name="T65" fmla="*/ 108327 h 134619"/>
              <a:gd name="T66" fmla="*/ 107992 w 125095"/>
              <a:gd name="T67" fmla="*/ 115887 h 134619"/>
              <a:gd name="T68" fmla="*/ 98617 w 125095"/>
              <a:gd name="T69" fmla="*/ 121385 h 134619"/>
              <a:gd name="T70" fmla="*/ 88340 w 125095"/>
              <a:gd name="T71" fmla="*/ 124736 h 134619"/>
              <a:gd name="T72" fmla="*/ 76727 w 125095"/>
              <a:gd name="T73" fmla="*/ 125870 h 134619"/>
              <a:gd name="T74" fmla="*/ 136871 w 125095"/>
              <a:gd name="T75" fmla="*/ 125870 h 134619"/>
              <a:gd name="T76" fmla="*/ 116926 w 125095"/>
              <a:gd name="T77" fmla="*/ 108327 h 134619"/>
              <a:gd name="T78" fmla="*/ 127848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3 w 125095"/>
              <a:gd name="T91" fmla="*/ 66279 h 134619"/>
              <a:gd name="T92" fmla="*/ 139149 w 125095"/>
              <a:gd name="T93" fmla="*/ 48874 h 134619"/>
              <a:gd name="T94" fmla="*/ 12784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48" name="object 11"/>
          <p:cNvSpPr>
            <a:spLocks/>
          </p:cNvSpPr>
          <p:nvPr/>
        </p:nvSpPr>
        <p:spPr bwMode="auto">
          <a:xfrm>
            <a:off x="9823450" y="762000"/>
            <a:ext cx="101600" cy="134938"/>
          </a:xfrm>
          <a:custGeom>
            <a:avLst/>
            <a:gdLst>
              <a:gd name="T0" fmla="*/ 6575 w 102870"/>
              <a:gd name="T1" fmla="*/ 140089 h 133984"/>
              <a:gd name="T2" fmla="*/ 0 w 102870"/>
              <a:gd name="T3" fmla="*/ 169822 h 133984"/>
              <a:gd name="T4" fmla="*/ 6360 w 102870"/>
              <a:gd name="T5" fmla="*/ 182279 h 133984"/>
              <a:gd name="T6" fmla="*/ 13219 w 102870"/>
              <a:gd name="T7" fmla="*/ 191260 h 133984"/>
              <a:gd name="T8" fmla="*/ 20277 w 102870"/>
              <a:gd name="T9" fmla="*/ 196685 h 133984"/>
              <a:gd name="T10" fmla="*/ 27257 w 102870"/>
              <a:gd name="T11" fmla="*/ 198509 h 133984"/>
              <a:gd name="T12" fmla="*/ 36626 w 102870"/>
              <a:gd name="T13" fmla="*/ 194765 h 133984"/>
              <a:gd name="T14" fmla="*/ 44195 w 102870"/>
              <a:gd name="T15" fmla="*/ 183492 h 133984"/>
              <a:gd name="T16" fmla="*/ 49252 w 102870"/>
              <a:gd name="T17" fmla="*/ 164672 h 133984"/>
              <a:gd name="T18" fmla="*/ 49325 w 102870"/>
              <a:gd name="T19" fmla="*/ 163670 h 133984"/>
              <a:gd name="T20" fmla="*/ 27615 w 102870"/>
              <a:gd name="T21" fmla="*/ 163670 h 133984"/>
              <a:gd name="T22" fmla="*/ 22551 w 102870"/>
              <a:gd name="T23" fmla="*/ 162173 h 133984"/>
              <a:gd name="T24" fmla="*/ 17275 w 102870"/>
              <a:gd name="T25" fmla="*/ 157727 h 133984"/>
              <a:gd name="T26" fmla="*/ 11912 w 102870"/>
              <a:gd name="T27" fmla="*/ 150344 h 133984"/>
              <a:gd name="T28" fmla="*/ 6575 w 102870"/>
              <a:gd name="T29" fmla="*/ 140089 h 133984"/>
              <a:gd name="T30" fmla="*/ 26036 w 102870"/>
              <a:gd name="T31" fmla="*/ 0 h 133984"/>
              <a:gd name="T32" fmla="*/ 17070 w 102870"/>
              <a:gd name="T33" fmla="*/ 4027 h 133984"/>
              <a:gd name="T34" fmla="*/ 9809 w 102870"/>
              <a:gd name="T35" fmla="*/ 15604 h 133984"/>
              <a:gd name="T36" fmla="*/ 4940 w 102870"/>
              <a:gd name="T37" fmla="*/ 33990 h 133984"/>
              <a:gd name="T38" fmla="*/ 3160 w 102870"/>
              <a:gd name="T39" fmla="*/ 58421 h 133984"/>
              <a:gd name="T40" fmla="*/ 3160 w 102870"/>
              <a:gd name="T41" fmla="*/ 59157 h 133984"/>
              <a:gd name="T42" fmla="*/ 16098 w 102870"/>
              <a:gd name="T43" fmla="*/ 108401 h 133984"/>
              <a:gd name="T44" fmla="*/ 28660 w 102870"/>
              <a:gd name="T45" fmla="*/ 120412 h 133984"/>
              <a:gd name="T46" fmla="*/ 33242 w 102870"/>
              <a:gd name="T47" fmla="*/ 125833 h 133984"/>
              <a:gd name="T48" fmla="*/ 36412 w 102870"/>
              <a:gd name="T49" fmla="*/ 132753 h 133984"/>
              <a:gd name="T50" fmla="*/ 37592 w 102870"/>
              <a:gd name="T51" fmla="*/ 142261 h 133984"/>
              <a:gd name="T52" fmla="*/ 37592 w 102870"/>
              <a:gd name="T53" fmla="*/ 155682 h 133984"/>
              <a:gd name="T54" fmla="*/ 33945 w 102870"/>
              <a:gd name="T55" fmla="*/ 163670 h 133984"/>
              <a:gd name="T56" fmla="*/ 49325 w 102870"/>
              <a:gd name="T57" fmla="*/ 163670 h 133984"/>
              <a:gd name="T58" fmla="*/ 51098 w 102870"/>
              <a:gd name="T59" fmla="*/ 138274 h 133984"/>
              <a:gd name="T60" fmla="*/ 51098 w 102870"/>
              <a:gd name="T61" fmla="*/ 137541 h 133984"/>
              <a:gd name="T62" fmla="*/ 38214 w 102870"/>
              <a:gd name="T63" fmla="*/ 89203 h 133984"/>
              <a:gd name="T64" fmla="*/ 25705 w 102870"/>
              <a:gd name="T65" fmla="*/ 76323 h 133984"/>
              <a:gd name="T66" fmla="*/ 21081 w 102870"/>
              <a:gd name="T67" fmla="*/ 70625 h 133984"/>
              <a:gd name="T68" fmla="*/ 17871 w 102870"/>
              <a:gd name="T69" fmla="*/ 63636 h 133984"/>
              <a:gd name="T70" fmla="*/ 16671 w 102870"/>
              <a:gd name="T71" fmla="*/ 54439 h 133984"/>
              <a:gd name="T72" fmla="*/ 16671 w 102870"/>
              <a:gd name="T73" fmla="*/ 42816 h 133984"/>
              <a:gd name="T74" fmla="*/ 19953 w 102870"/>
              <a:gd name="T75" fmla="*/ 34822 h 133984"/>
              <a:gd name="T76" fmla="*/ 47189 w 102870"/>
              <a:gd name="T77" fmla="*/ 34822 h 133984"/>
              <a:gd name="T78" fmla="*/ 49636 w 102870"/>
              <a:gd name="T79" fmla="*/ 21791 h 133984"/>
              <a:gd name="T80" fmla="*/ 44205 w 102870"/>
              <a:gd name="T81" fmla="*/ 12715 h 133984"/>
              <a:gd name="T82" fmla="*/ 38289 w 102870"/>
              <a:gd name="T83" fmla="*/ 5854 h 133984"/>
              <a:gd name="T84" fmla="*/ 32152 w 102870"/>
              <a:gd name="T85" fmla="*/ 1513 h 133984"/>
              <a:gd name="T86" fmla="*/ 26036 w 102870"/>
              <a:gd name="T87" fmla="*/ 0 h 133984"/>
              <a:gd name="T88" fmla="*/ 47189 w 102870"/>
              <a:gd name="T89" fmla="*/ 34822 h 133984"/>
              <a:gd name="T90" fmla="*/ 25673 w 102870"/>
              <a:gd name="T91" fmla="*/ 34822 h 133984"/>
              <a:gd name="T92" fmla="*/ 29887 w 102870"/>
              <a:gd name="T93" fmla="*/ 36078 h 133984"/>
              <a:gd name="T94" fmla="*/ 34416 w 102870"/>
              <a:gd name="T95" fmla="*/ 39685 h 133984"/>
              <a:gd name="T96" fmla="*/ 39100 w 102870"/>
              <a:gd name="T97" fmla="*/ 45406 h 133984"/>
              <a:gd name="T98" fmla="*/ 43794 w 102870"/>
              <a:gd name="T99" fmla="*/ 52977 h 133984"/>
              <a:gd name="T100" fmla="*/ 47189 w 102870"/>
              <a:gd name="T101" fmla="*/ 34822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49" name="object 12"/>
          <p:cNvSpPr>
            <a:spLocks/>
          </p:cNvSpPr>
          <p:nvPr/>
        </p:nvSpPr>
        <p:spPr bwMode="auto">
          <a:xfrm>
            <a:off x="997267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0" name="object 13"/>
          <p:cNvSpPr>
            <a:spLocks/>
          </p:cNvSpPr>
          <p:nvPr/>
        </p:nvSpPr>
        <p:spPr bwMode="auto">
          <a:xfrm>
            <a:off x="995680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1" name="object 14"/>
          <p:cNvSpPr>
            <a:spLocks/>
          </p:cNvSpPr>
          <p:nvPr/>
        </p:nvSpPr>
        <p:spPr bwMode="auto">
          <a:xfrm>
            <a:off x="10018713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2" name="object 15"/>
          <p:cNvSpPr>
            <a:spLocks/>
          </p:cNvSpPr>
          <p:nvPr/>
        </p:nvSpPr>
        <p:spPr bwMode="auto">
          <a:xfrm>
            <a:off x="10182225" y="762000"/>
            <a:ext cx="125413" cy="134938"/>
          </a:xfrm>
          <a:custGeom>
            <a:avLst/>
            <a:gdLst>
              <a:gd name="T0" fmla="*/ 72540 w 125095"/>
              <a:gd name="T1" fmla="*/ 0 h 134619"/>
              <a:gd name="T2" fmla="*/ 43293 w 125095"/>
              <a:gd name="T3" fmla="*/ 6055 h 134619"/>
              <a:gd name="T4" fmla="*/ 20348 w 125095"/>
              <a:gd name="T5" fmla="*/ 22525 h 134619"/>
              <a:gd name="T6" fmla="*/ 5361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7 w 125095"/>
              <a:gd name="T13" fmla="*/ 108218 h 134619"/>
              <a:gd name="T14" fmla="*/ 21969 w 125095"/>
              <a:gd name="T15" fmla="*/ 132321 h 134619"/>
              <a:gd name="T16" fmla="*/ 46150 w 125095"/>
              <a:gd name="T17" fmla="*/ 147909 h 134619"/>
              <a:gd name="T18" fmla="*/ 76200 w 125095"/>
              <a:gd name="T19" fmla="*/ 153449 h 134619"/>
              <a:gd name="T20" fmla="*/ 95219 w 125095"/>
              <a:gd name="T21" fmla="*/ 151490 h 134619"/>
              <a:gd name="T22" fmla="*/ 111525 w 125095"/>
              <a:gd name="T23" fmla="*/ 145930 h 134619"/>
              <a:gd name="T24" fmla="*/ 125352 w 125095"/>
              <a:gd name="T25" fmla="*/ 137233 h 134619"/>
              <a:gd name="T26" fmla="*/ 136928 w 125095"/>
              <a:gd name="T27" fmla="*/ 125870 h 134619"/>
              <a:gd name="T28" fmla="*/ 76771 w 125095"/>
              <a:gd name="T29" fmla="*/ 125870 h 134619"/>
              <a:gd name="T30" fmla="*/ 61349 w 125095"/>
              <a:gd name="T31" fmla="*/ 123412 h 134619"/>
              <a:gd name="T32" fmla="*/ 48540 w 125095"/>
              <a:gd name="T33" fmla="*/ 116198 h 134619"/>
              <a:gd name="T34" fmla="*/ 39160 w 125095"/>
              <a:gd name="T35" fmla="*/ 104497 h 134619"/>
              <a:gd name="T36" fmla="*/ 34024 w 125095"/>
              <a:gd name="T37" fmla="*/ 88562 h 134619"/>
              <a:gd name="T38" fmla="*/ 143120 w 125095"/>
              <a:gd name="T39" fmla="*/ 88562 h 134619"/>
              <a:gd name="T40" fmla="*/ 143691 w 125095"/>
              <a:gd name="T41" fmla="*/ 82154 h 134619"/>
              <a:gd name="T42" fmla="*/ 143691 w 125095"/>
              <a:gd name="T43" fmla="*/ 79094 h 134619"/>
              <a:gd name="T44" fmla="*/ 141793 w 125095"/>
              <a:gd name="T45" fmla="*/ 66279 h 134619"/>
              <a:gd name="T46" fmla="*/ 33744 w 125095"/>
              <a:gd name="T47" fmla="*/ 66279 h 134619"/>
              <a:gd name="T48" fmla="*/ 38140 w 125095"/>
              <a:gd name="T49" fmla="*/ 50597 h 134619"/>
              <a:gd name="T50" fmla="*/ 46359 w 125095"/>
              <a:gd name="T51" fmla="*/ 38363 h 134619"/>
              <a:gd name="T52" fmla="*/ 57901 w 125095"/>
              <a:gd name="T53" fmla="*/ 30413 h 134619"/>
              <a:gd name="T54" fmla="*/ 72264 w 125095"/>
              <a:gd name="T55" fmla="*/ 27577 h 134619"/>
              <a:gd name="T56" fmla="*/ 127908 w 125095"/>
              <a:gd name="T57" fmla="*/ 27577 h 134619"/>
              <a:gd name="T58" fmla="*/ 125830 w 125095"/>
              <a:gd name="T59" fmla="*/ 23670 h 134619"/>
              <a:gd name="T60" fmla="*/ 103589 w 125095"/>
              <a:gd name="T61" fmla="*/ 6405 h 134619"/>
              <a:gd name="T62" fmla="*/ 72540 w 125095"/>
              <a:gd name="T63" fmla="*/ 0 h 134619"/>
              <a:gd name="T64" fmla="*/ 116973 w 125095"/>
              <a:gd name="T65" fmla="*/ 108327 h 134619"/>
              <a:gd name="T66" fmla="*/ 108046 w 125095"/>
              <a:gd name="T67" fmla="*/ 115887 h 134619"/>
              <a:gd name="T68" fmla="*/ 98666 w 125095"/>
              <a:gd name="T69" fmla="*/ 121385 h 134619"/>
              <a:gd name="T70" fmla="*/ 88389 w 125095"/>
              <a:gd name="T71" fmla="*/ 124736 h 134619"/>
              <a:gd name="T72" fmla="*/ 76771 w 125095"/>
              <a:gd name="T73" fmla="*/ 125870 h 134619"/>
              <a:gd name="T74" fmla="*/ 136928 w 125095"/>
              <a:gd name="T75" fmla="*/ 125870 h 134619"/>
              <a:gd name="T76" fmla="*/ 116973 w 125095"/>
              <a:gd name="T77" fmla="*/ 108327 h 134619"/>
              <a:gd name="T78" fmla="*/ 127908 w 125095"/>
              <a:gd name="T79" fmla="*/ 27577 h 134619"/>
              <a:gd name="T80" fmla="*/ 72264 w 125095"/>
              <a:gd name="T81" fmla="*/ 27577 h 134619"/>
              <a:gd name="T82" fmla="*/ 87329 w 125095"/>
              <a:gd name="T83" fmla="*/ 30572 h 134619"/>
              <a:gd name="T84" fmla="*/ 98696 w 125095"/>
              <a:gd name="T85" fmla="*/ 38786 h 134619"/>
              <a:gd name="T86" fmla="*/ 106270 w 125095"/>
              <a:gd name="T87" fmla="*/ 51074 h 134619"/>
              <a:gd name="T88" fmla="*/ 109944 w 125095"/>
              <a:gd name="T89" fmla="*/ 66279 h 134619"/>
              <a:gd name="T90" fmla="*/ 141793 w 125095"/>
              <a:gd name="T91" fmla="*/ 66279 h 134619"/>
              <a:gd name="T92" fmla="*/ 139217 w 125095"/>
              <a:gd name="T93" fmla="*/ 48874 h 134619"/>
              <a:gd name="T94" fmla="*/ 12790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3" name="object 16"/>
          <p:cNvSpPr>
            <a:spLocks/>
          </p:cNvSpPr>
          <p:nvPr/>
        </p:nvSpPr>
        <p:spPr bwMode="auto">
          <a:xfrm>
            <a:off x="10336213" y="762000"/>
            <a:ext cx="115887" cy="131763"/>
          </a:xfrm>
          <a:custGeom>
            <a:avLst/>
            <a:gdLst>
              <a:gd name="T0" fmla="*/ 25329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29 w 116204"/>
              <a:gd name="T7" fmla="*/ 114914 h 132080"/>
              <a:gd name="T8" fmla="*/ 25397 w 116204"/>
              <a:gd name="T9" fmla="*/ 50952 h 132080"/>
              <a:gd name="T10" fmla="*/ 27159 w 116204"/>
              <a:gd name="T11" fmla="*/ 39642 h 132080"/>
              <a:gd name="T12" fmla="*/ 32284 w 116204"/>
              <a:gd name="T13" fmla="*/ 30857 h 132080"/>
              <a:gd name="T14" fmla="*/ 40159 w 116204"/>
              <a:gd name="T15" fmla="*/ 25352 h 132080"/>
              <a:gd name="T16" fmla="*/ 50231 w 116204"/>
              <a:gd name="T17" fmla="*/ 23445 h 132080"/>
              <a:gd name="T18" fmla="*/ 95485 w 116204"/>
              <a:gd name="T19" fmla="*/ 23445 h 132080"/>
              <a:gd name="T20" fmla="*/ 93318 w 116204"/>
              <a:gd name="T21" fmla="*/ 19615 h 132080"/>
              <a:gd name="T22" fmla="*/ 25329 w 116204"/>
              <a:gd name="T23" fmla="*/ 19615 h 132080"/>
              <a:gd name="T24" fmla="*/ 25329 w 116204"/>
              <a:gd name="T25" fmla="*/ 2343 h 132080"/>
              <a:gd name="T26" fmla="*/ 95485 w 116204"/>
              <a:gd name="T27" fmla="*/ 23445 h 132080"/>
              <a:gd name="T28" fmla="*/ 50231 w 116204"/>
              <a:gd name="T29" fmla="*/ 23445 h 132080"/>
              <a:gd name="T30" fmla="*/ 60289 w 116204"/>
              <a:gd name="T31" fmla="*/ 25286 h 132080"/>
              <a:gd name="T32" fmla="*/ 67717 w 116204"/>
              <a:gd name="T33" fmla="*/ 30646 h 132080"/>
              <a:gd name="T34" fmla="*/ 72316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5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0 w 116204"/>
              <a:gd name="T53" fmla="*/ 5890 h 132080"/>
              <a:gd name="T54" fmla="*/ 31314 w 116204"/>
              <a:gd name="T55" fmla="*/ 12144 h 132080"/>
              <a:gd name="T56" fmla="*/ 25329 w 116204"/>
              <a:gd name="T57" fmla="*/ 19615 h 132080"/>
              <a:gd name="T58" fmla="*/ 93318 w 116204"/>
              <a:gd name="T59" fmla="*/ 19615 h 132080"/>
              <a:gd name="T60" fmla="*/ 88885 w 116204"/>
              <a:gd name="T61" fmla="*/ 11782 h 132080"/>
              <a:gd name="T62" fmla="*/ 76525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4" name="object 17"/>
          <p:cNvSpPr>
            <a:spLocks/>
          </p:cNvSpPr>
          <p:nvPr/>
        </p:nvSpPr>
        <p:spPr bwMode="auto">
          <a:xfrm>
            <a:off x="10480675" y="762000"/>
            <a:ext cx="119063" cy="134938"/>
          </a:xfrm>
          <a:custGeom>
            <a:avLst/>
            <a:gdLst>
              <a:gd name="T0" fmla="*/ 57826 w 119379"/>
              <a:gd name="T1" fmla="*/ 0 h 134619"/>
              <a:gd name="T2" fmla="*/ 16376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5 w 119379"/>
              <a:gd name="T9" fmla="*/ 106918 h 134619"/>
              <a:gd name="T10" fmla="*/ 16322 w 119379"/>
              <a:gd name="T11" fmla="*/ 131097 h 134619"/>
              <a:gd name="T12" fmla="*/ 34504 w 119379"/>
              <a:gd name="T13" fmla="*/ 147444 h 134619"/>
              <a:gd name="T14" fmla="*/ 57400 w 119379"/>
              <a:gd name="T15" fmla="*/ 153449 h 134619"/>
              <a:gd name="T16" fmla="*/ 72100 w 119379"/>
              <a:gd name="T17" fmla="*/ 151413 h 134619"/>
              <a:gd name="T18" fmla="*/ 84135 w 119379"/>
              <a:gd name="T19" fmla="*/ 145722 h 134619"/>
              <a:gd name="T20" fmla="*/ 94156 w 119379"/>
              <a:gd name="T21" fmla="*/ 137000 h 134619"/>
              <a:gd name="T22" fmla="*/ 102823 w 119379"/>
              <a:gd name="T23" fmla="*/ 125870 h 134619"/>
              <a:gd name="T24" fmla="*/ 101336 w 119379"/>
              <a:gd name="T25" fmla="*/ 123927 h 134619"/>
              <a:gd name="T26" fmla="*/ 58658 w 119379"/>
              <a:gd name="T27" fmla="*/ 123927 h 134619"/>
              <a:gd name="T28" fmla="*/ 45215 w 119379"/>
              <a:gd name="T29" fmla="*/ 120257 h 134619"/>
              <a:gd name="T30" fmla="*/ 34713 w 119379"/>
              <a:gd name="T31" fmla="*/ 110214 h 134619"/>
              <a:gd name="T32" fmla="*/ 27873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5 w 119379"/>
              <a:gd name="T39" fmla="*/ 58186 h 134619"/>
              <a:gd name="T40" fmla="*/ 34581 w 119379"/>
              <a:gd name="T41" fmla="*/ 43303 h 134619"/>
              <a:gd name="T42" fmla="*/ 44775 w 119379"/>
              <a:gd name="T43" fmla="*/ 33227 h 134619"/>
              <a:gd name="T44" fmla="*/ 57606 w 119379"/>
              <a:gd name="T45" fmla="*/ 29520 h 134619"/>
              <a:gd name="T46" fmla="*/ 99228 w 119379"/>
              <a:gd name="T47" fmla="*/ 29520 h 134619"/>
              <a:gd name="T48" fmla="*/ 102188 w 119379"/>
              <a:gd name="T49" fmla="*/ 25345 h 134619"/>
              <a:gd name="T50" fmla="*/ 93751 w 119379"/>
              <a:gd name="T51" fmla="*/ 15040 h 134619"/>
              <a:gd name="T52" fmla="*/ 83874 w 119379"/>
              <a:gd name="T53" fmla="*/ 7035 h 134619"/>
              <a:gd name="T54" fmla="*/ 72066 w 119379"/>
              <a:gd name="T55" fmla="*/ 1840 h 134619"/>
              <a:gd name="T56" fmla="*/ 57826 w 119379"/>
              <a:gd name="T57" fmla="*/ 0 h 134619"/>
              <a:gd name="T58" fmla="*/ 87475 w 119379"/>
              <a:gd name="T59" fmla="*/ 105816 h 134619"/>
              <a:gd name="T60" fmla="*/ 81285 w 119379"/>
              <a:gd name="T61" fmla="*/ 113228 h 134619"/>
              <a:gd name="T62" fmla="*/ 74565 w 119379"/>
              <a:gd name="T63" fmla="*/ 118946 h 134619"/>
              <a:gd name="T64" fmla="*/ 67096 w 119379"/>
              <a:gd name="T65" fmla="*/ 122624 h 134619"/>
              <a:gd name="T66" fmla="*/ 58658 w 119379"/>
              <a:gd name="T67" fmla="*/ 123927 h 134619"/>
              <a:gd name="T68" fmla="*/ 101336 w 119379"/>
              <a:gd name="T69" fmla="*/ 123927 h 134619"/>
              <a:gd name="T70" fmla="*/ 87475 w 119379"/>
              <a:gd name="T71" fmla="*/ 105816 h 134619"/>
              <a:gd name="T72" fmla="*/ 99228 w 119379"/>
              <a:gd name="T73" fmla="*/ 29520 h 134619"/>
              <a:gd name="T74" fmla="*/ 57606 w 119379"/>
              <a:gd name="T75" fmla="*/ 29520 h 134619"/>
              <a:gd name="T76" fmla="*/ 66299 w 119379"/>
              <a:gd name="T77" fmla="*/ 30864 h 134619"/>
              <a:gd name="T78" fmla="*/ 73720 w 119379"/>
              <a:gd name="T79" fmla="*/ 34634 h 134619"/>
              <a:gd name="T80" fmla="*/ 80230 w 119379"/>
              <a:gd name="T81" fmla="*/ 40440 h 134619"/>
              <a:gd name="T82" fmla="*/ 86203 w 119379"/>
              <a:gd name="T83" fmla="*/ 47891 h 134619"/>
              <a:gd name="T84" fmla="*/ 99228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5" name="object 18"/>
          <p:cNvSpPr>
            <a:spLocks/>
          </p:cNvSpPr>
          <p:nvPr/>
        </p:nvSpPr>
        <p:spPr bwMode="auto">
          <a:xfrm>
            <a:off x="10644188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6" name="object 19"/>
          <p:cNvSpPr>
            <a:spLocks/>
          </p:cNvSpPr>
          <p:nvPr/>
        </p:nvSpPr>
        <p:spPr bwMode="auto">
          <a:xfrm>
            <a:off x="10628313" y="730250"/>
            <a:ext cx="31750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7" name="object 20"/>
          <p:cNvSpPr>
            <a:spLocks/>
          </p:cNvSpPr>
          <p:nvPr/>
        </p:nvSpPr>
        <p:spPr bwMode="auto">
          <a:xfrm>
            <a:off x="106886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6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5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16 w 116840"/>
              <a:gd name="T19" fmla="*/ 100495 h 133350"/>
              <a:gd name="T20" fmla="*/ 18191 w 116840"/>
              <a:gd name="T21" fmla="*/ 91706 h 133350"/>
              <a:gd name="T22" fmla="*/ 23243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5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1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5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84 w 116840"/>
              <a:gd name="T63" fmla="*/ 0 h 133350"/>
              <a:gd name="T64" fmla="*/ 20938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84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8" name="object 21"/>
          <p:cNvSpPr>
            <a:spLocks/>
          </p:cNvSpPr>
          <p:nvPr/>
        </p:nvSpPr>
        <p:spPr bwMode="auto">
          <a:xfrm>
            <a:off x="10906125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9" name="object 22"/>
          <p:cNvSpPr>
            <a:spLocks/>
          </p:cNvSpPr>
          <p:nvPr/>
        </p:nvSpPr>
        <p:spPr bwMode="auto">
          <a:xfrm>
            <a:off x="11069638" y="762000"/>
            <a:ext cx="125412" cy="134938"/>
          </a:xfrm>
          <a:custGeom>
            <a:avLst/>
            <a:gdLst>
              <a:gd name="T0" fmla="*/ 72496 w 125095"/>
              <a:gd name="T1" fmla="*/ 0 h 134619"/>
              <a:gd name="T2" fmla="*/ 43265 w 125095"/>
              <a:gd name="T3" fmla="*/ 6055 h 134619"/>
              <a:gd name="T4" fmla="*/ 20332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10 w 125095"/>
              <a:gd name="T29" fmla="*/ 125870 h 134619"/>
              <a:gd name="T30" fmla="*/ 61309 w 125095"/>
              <a:gd name="T31" fmla="*/ 123412 h 134619"/>
              <a:gd name="T32" fmla="*/ 48510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64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2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1 w 125095"/>
              <a:gd name="T57" fmla="*/ 27577 h 134619"/>
              <a:gd name="T58" fmla="*/ 125766 w 125095"/>
              <a:gd name="T59" fmla="*/ 23670 h 134619"/>
              <a:gd name="T60" fmla="*/ 103534 w 125095"/>
              <a:gd name="T61" fmla="*/ 6405 h 134619"/>
              <a:gd name="T62" fmla="*/ 72496 w 125095"/>
              <a:gd name="T63" fmla="*/ 0 h 134619"/>
              <a:gd name="T64" fmla="*/ 116913 w 125095"/>
              <a:gd name="T65" fmla="*/ 108327 h 134619"/>
              <a:gd name="T66" fmla="*/ 107987 w 125095"/>
              <a:gd name="T67" fmla="*/ 115887 h 134619"/>
              <a:gd name="T68" fmla="*/ 98613 w 125095"/>
              <a:gd name="T69" fmla="*/ 121385 h 134619"/>
              <a:gd name="T70" fmla="*/ 88334 w 125095"/>
              <a:gd name="T71" fmla="*/ 124736 h 134619"/>
              <a:gd name="T72" fmla="*/ 76710 w 125095"/>
              <a:gd name="T73" fmla="*/ 125870 h 134619"/>
              <a:gd name="T74" fmla="*/ 136871 w 125095"/>
              <a:gd name="T75" fmla="*/ 125870 h 134619"/>
              <a:gd name="T76" fmla="*/ 116913 w 125095"/>
              <a:gd name="T77" fmla="*/ 108327 h 134619"/>
              <a:gd name="T78" fmla="*/ 127841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2 w 125095"/>
              <a:gd name="T91" fmla="*/ 66279 h 134619"/>
              <a:gd name="T92" fmla="*/ 139147 w 125095"/>
              <a:gd name="T93" fmla="*/ 48874 h 134619"/>
              <a:gd name="T94" fmla="*/ 127841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0" name="object 23"/>
          <p:cNvSpPr>
            <a:spLocks/>
          </p:cNvSpPr>
          <p:nvPr/>
        </p:nvSpPr>
        <p:spPr bwMode="auto">
          <a:xfrm>
            <a:off x="11314113" y="715963"/>
            <a:ext cx="0" cy="177800"/>
          </a:xfrm>
          <a:custGeom>
            <a:avLst/>
            <a:gdLst>
              <a:gd name="T0" fmla="*/ 0 h 178434"/>
              <a:gd name="T1" fmla="*/ 14588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1" name="object 24"/>
          <p:cNvSpPr>
            <a:spLocks/>
          </p:cNvSpPr>
          <p:nvPr/>
        </p:nvSpPr>
        <p:spPr bwMode="auto">
          <a:xfrm>
            <a:off x="11358563" y="762000"/>
            <a:ext cx="117475" cy="133350"/>
          </a:xfrm>
          <a:custGeom>
            <a:avLst/>
            <a:gdLst>
              <a:gd name="T0" fmla="*/ 42787 w 116840"/>
              <a:gd name="T1" fmla="*/ 54028 h 133350"/>
              <a:gd name="T2" fmla="*/ 5261 w 116840"/>
              <a:gd name="T3" fmla="*/ 74713 h 133350"/>
              <a:gd name="T4" fmla="*/ 0 w 116840"/>
              <a:gd name="T5" fmla="*/ 93421 h 133350"/>
              <a:gd name="T6" fmla="*/ 18626 w 116840"/>
              <a:gd name="T7" fmla="*/ 122988 h 133350"/>
              <a:gd name="T8" fmla="*/ 61795 w 116840"/>
              <a:gd name="T9" fmla="*/ 133172 h 133350"/>
              <a:gd name="T10" fmla="*/ 95788 w 116840"/>
              <a:gd name="T11" fmla="*/ 127714 h 133350"/>
              <a:gd name="T12" fmla="*/ 118619 w 116840"/>
              <a:gd name="T13" fmla="*/ 114388 h 133350"/>
              <a:gd name="T14" fmla="*/ 157604 w 116840"/>
              <a:gd name="T15" fmla="*/ 111709 h 133350"/>
              <a:gd name="T16" fmla="*/ 59626 w 116840"/>
              <a:gd name="T17" fmla="*/ 110409 h 133350"/>
              <a:gd name="T18" fmla="*/ 41620 w 116840"/>
              <a:gd name="T19" fmla="*/ 100495 h 133350"/>
              <a:gd name="T20" fmla="*/ 38997 w 116840"/>
              <a:gd name="T21" fmla="*/ 91706 h 133350"/>
              <a:gd name="T22" fmla="*/ 49818 w 116840"/>
              <a:gd name="T23" fmla="*/ 75945 h 133350"/>
              <a:gd name="T24" fmla="*/ 79962 w 116840"/>
              <a:gd name="T25" fmla="*/ 70243 h 133350"/>
              <a:gd name="T26" fmla="*/ 157604 w 116840"/>
              <a:gd name="T27" fmla="*/ 56832 h 133350"/>
              <a:gd name="T28" fmla="*/ 108642 w 116840"/>
              <a:gd name="T29" fmla="*/ 54653 h 133350"/>
              <a:gd name="T30" fmla="*/ 85682 w 116840"/>
              <a:gd name="T31" fmla="*/ 51853 h 133350"/>
              <a:gd name="T32" fmla="*/ 157604 w 116840"/>
              <a:gd name="T33" fmla="*/ 114388 h 133350"/>
              <a:gd name="T34" fmla="*/ 118619 w 116840"/>
              <a:gd name="T35" fmla="*/ 130492 h 133350"/>
              <a:gd name="T36" fmla="*/ 157604 w 116840"/>
              <a:gd name="T37" fmla="*/ 114388 h 133350"/>
              <a:gd name="T38" fmla="*/ 79962 w 116840"/>
              <a:gd name="T39" fmla="*/ 70243 h 133350"/>
              <a:gd name="T40" fmla="*/ 101915 w 116840"/>
              <a:gd name="T41" fmla="*/ 71711 h 133350"/>
              <a:gd name="T42" fmla="*/ 119624 w 116840"/>
              <a:gd name="T43" fmla="*/ 75361 h 133350"/>
              <a:gd name="T44" fmla="*/ 116059 w 116840"/>
              <a:gd name="T45" fmla="*/ 95351 h 133350"/>
              <a:gd name="T46" fmla="*/ 91462 w 116840"/>
              <a:gd name="T47" fmla="*/ 109701 h 133350"/>
              <a:gd name="T48" fmla="*/ 157604 w 116840"/>
              <a:gd name="T49" fmla="*/ 111709 h 133350"/>
              <a:gd name="T50" fmla="*/ 149337 w 116840"/>
              <a:gd name="T51" fmla="*/ 25603 h 133350"/>
              <a:gd name="T52" fmla="*/ 94284 w 116840"/>
              <a:gd name="T53" fmla="*/ 27414 h 133350"/>
              <a:gd name="T54" fmla="*/ 116132 w 116840"/>
              <a:gd name="T55" fmla="*/ 41558 h 133350"/>
              <a:gd name="T56" fmla="*/ 118945 w 116840"/>
              <a:gd name="T57" fmla="*/ 56832 h 133350"/>
              <a:gd name="T58" fmla="*/ 157493 w 116840"/>
              <a:gd name="T59" fmla="*/ 52955 h 133350"/>
              <a:gd name="T60" fmla="*/ 153019 w 116840"/>
              <a:gd name="T61" fmla="*/ 31430 h 133350"/>
              <a:gd name="T62" fmla="*/ 80962 w 116840"/>
              <a:gd name="T63" fmla="*/ 0 h 133350"/>
              <a:gd name="T64" fmla="*/ 44852 w 116840"/>
              <a:gd name="T65" fmla="*/ 2863 h 133350"/>
              <a:gd name="T66" fmla="*/ 15206 w 116840"/>
              <a:gd name="T67" fmla="*/ 10490 h 133350"/>
              <a:gd name="T68" fmla="*/ 37516 w 116840"/>
              <a:gd name="T69" fmla="*/ 30339 h 133350"/>
              <a:gd name="T70" fmla="*/ 61881 w 116840"/>
              <a:gd name="T71" fmla="*/ 26175 h 133350"/>
              <a:gd name="T72" fmla="*/ 149337 w 116840"/>
              <a:gd name="T73" fmla="*/ 25603 h 133350"/>
              <a:gd name="T74" fmla="*/ 138782 w 116840"/>
              <a:gd name="T75" fmla="*/ 14389 h 133350"/>
              <a:gd name="T76" fmla="*/ 115071 w 116840"/>
              <a:gd name="T77" fmla="*/ 3717 h 133350"/>
              <a:gd name="T78" fmla="*/ 809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2" name="object 25"/>
          <p:cNvSpPr>
            <a:spLocks/>
          </p:cNvSpPr>
          <p:nvPr/>
        </p:nvSpPr>
        <p:spPr bwMode="auto">
          <a:xfrm>
            <a:off x="11588750" y="715963"/>
            <a:ext cx="149225" cy="171450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210173 h 170815"/>
              <a:gd name="T6" fmla="*/ 29514 w 149225"/>
              <a:gd name="T7" fmla="*/ 210173 h 170815"/>
              <a:gd name="T8" fmla="*/ 29514 w 149225"/>
              <a:gd name="T9" fmla="*/ 60658 h 170815"/>
              <a:gd name="T10" fmla="*/ 65993 w 149225"/>
              <a:gd name="T11" fmla="*/ 60658 h 170815"/>
              <a:gd name="T12" fmla="*/ 27813 w 149225"/>
              <a:gd name="T13" fmla="*/ 0 h 170815"/>
              <a:gd name="T14" fmla="*/ 65993 w 149225"/>
              <a:gd name="T15" fmla="*/ 60658 h 170815"/>
              <a:gd name="T16" fmla="*/ 29514 w 149225"/>
              <a:gd name="T17" fmla="*/ 60658 h 170815"/>
              <a:gd name="T18" fmla="*/ 123659 w 149225"/>
              <a:gd name="T19" fmla="*/ 210173 h 170815"/>
              <a:gd name="T20" fmla="*/ 148780 w 149225"/>
              <a:gd name="T21" fmla="*/ 210173 h 170815"/>
              <a:gd name="T22" fmla="*/ 148780 w 149225"/>
              <a:gd name="T23" fmla="*/ 145308 h 170815"/>
              <a:gd name="T24" fmla="*/ 119278 w 149225"/>
              <a:gd name="T25" fmla="*/ 145308 h 170815"/>
              <a:gd name="T26" fmla="*/ 65993 w 149225"/>
              <a:gd name="T27" fmla="*/ 60658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45308 h 170815"/>
              <a:gd name="T34" fmla="*/ 148780 w 149225"/>
              <a:gd name="T35" fmla="*/ 145308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3" name="object 26"/>
          <p:cNvSpPr>
            <a:spLocks/>
          </p:cNvSpPr>
          <p:nvPr/>
        </p:nvSpPr>
        <p:spPr bwMode="auto">
          <a:xfrm>
            <a:off x="117681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5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8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22 w 116840"/>
              <a:gd name="T19" fmla="*/ 100495 h 133350"/>
              <a:gd name="T20" fmla="*/ 18200 w 116840"/>
              <a:gd name="T21" fmla="*/ 91706 h 133350"/>
              <a:gd name="T22" fmla="*/ 23248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9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3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0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73 w 116840"/>
              <a:gd name="T63" fmla="*/ 0 h 133350"/>
              <a:gd name="T64" fmla="*/ 20933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4" name="object 27"/>
          <p:cNvSpPr>
            <a:spLocks/>
          </p:cNvSpPr>
          <p:nvPr/>
        </p:nvSpPr>
        <p:spPr bwMode="auto">
          <a:xfrm>
            <a:off x="11912600" y="762000"/>
            <a:ext cx="119063" cy="134938"/>
          </a:xfrm>
          <a:custGeom>
            <a:avLst/>
            <a:gdLst>
              <a:gd name="T0" fmla="*/ 57815 w 119379"/>
              <a:gd name="T1" fmla="*/ 0 h 134619"/>
              <a:gd name="T2" fmla="*/ 16370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3 w 119379"/>
              <a:gd name="T9" fmla="*/ 106918 h 134619"/>
              <a:gd name="T10" fmla="*/ 16317 w 119379"/>
              <a:gd name="T11" fmla="*/ 131097 h 134619"/>
              <a:gd name="T12" fmla="*/ 34498 w 119379"/>
              <a:gd name="T13" fmla="*/ 147444 h 134619"/>
              <a:gd name="T14" fmla="*/ 57400 w 119379"/>
              <a:gd name="T15" fmla="*/ 153449 h 134619"/>
              <a:gd name="T16" fmla="*/ 72096 w 119379"/>
              <a:gd name="T17" fmla="*/ 151413 h 134619"/>
              <a:gd name="T18" fmla="*/ 84130 w 119379"/>
              <a:gd name="T19" fmla="*/ 145722 h 134619"/>
              <a:gd name="T20" fmla="*/ 94151 w 119379"/>
              <a:gd name="T21" fmla="*/ 137000 h 134619"/>
              <a:gd name="T22" fmla="*/ 102811 w 119379"/>
              <a:gd name="T23" fmla="*/ 125870 h 134619"/>
              <a:gd name="T24" fmla="*/ 101323 w 119379"/>
              <a:gd name="T25" fmla="*/ 123927 h 134619"/>
              <a:gd name="T26" fmla="*/ 58658 w 119379"/>
              <a:gd name="T27" fmla="*/ 123927 h 134619"/>
              <a:gd name="T28" fmla="*/ 45210 w 119379"/>
              <a:gd name="T29" fmla="*/ 120257 h 134619"/>
              <a:gd name="T30" fmla="*/ 34708 w 119379"/>
              <a:gd name="T31" fmla="*/ 110214 h 134619"/>
              <a:gd name="T32" fmla="*/ 27872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4 w 119379"/>
              <a:gd name="T39" fmla="*/ 58186 h 134619"/>
              <a:gd name="T40" fmla="*/ 34578 w 119379"/>
              <a:gd name="T41" fmla="*/ 43303 h 134619"/>
              <a:gd name="T42" fmla="*/ 44770 w 119379"/>
              <a:gd name="T43" fmla="*/ 33227 h 134619"/>
              <a:gd name="T44" fmla="*/ 57606 w 119379"/>
              <a:gd name="T45" fmla="*/ 29520 h 134619"/>
              <a:gd name="T46" fmla="*/ 99219 w 119379"/>
              <a:gd name="T47" fmla="*/ 29520 h 134619"/>
              <a:gd name="T48" fmla="*/ 102176 w 119379"/>
              <a:gd name="T49" fmla="*/ 25345 h 134619"/>
              <a:gd name="T50" fmla="*/ 93738 w 119379"/>
              <a:gd name="T51" fmla="*/ 15040 h 134619"/>
              <a:gd name="T52" fmla="*/ 83864 w 119379"/>
              <a:gd name="T53" fmla="*/ 7035 h 134619"/>
              <a:gd name="T54" fmla="*/ 72054 w 119379"/>
              <a:gd name="T55" fmla="*/ 1840 h 134619"/>
              <a:gd name="T56" fmla="*/ 57815 w 119379"/>
              <a:gd name="T57" fmla="*/ 0 h 134619"/>
              <a:gd name="T58" fmla="*/ 87464 w 119379"/>
              <a:gd name="T59" fmla="*/ 105816 h 134619"/>
              <a:gd name="T60" fmla="*/ 81275 w 119379"/>
              <a:gd name="T61" fmla="*/ 113228 h 134619"/>
              <a:gd name="T62" fmla="*/ 74554 w 119379"/>
              <a:gd name="T63" fmla="*/ 118946 h 134619"/>
              <a:gd name="T64" fmla="*/ 67090 w 119379"/>
              <a:gd name="T65" fmla="*/ 122624 h 134619"/>
              <a:gd name="T66" fmla="*/ 58658 w 119379"/>
              <a:gd name="T67" fmla="*/ 123927 h 134619"/>
              <a:gd name="T68" fmla="*/ 101323 w 119379"/>
              <a:gd name="T69" fmla="*/ 123927 h 134619"/>
              <a:gd name="T70" fmla="*/ 87464 w 119379"/>
              <a:gd name="T71" fmla="*/ 105816 h 134619"/>
              <a:gd name="T72" fmla="*/ 99219 w 119379"/>
              <a:gd name="T73" fmla="*/ 29520 h 134619"/>
              <a:gd name="T74" fmla="*/ 57606 w 119379"/>
              <a:gd name="T75" fmla="*/ 29520 h 134619"/>
              <a:gd name="T76" fmla="*/ 66297 w 119379"/>
              <a:gd name="T77" fmla="*/ 30864 h 134619"/>
              <a:gd name="T78" fmla="*/ 73716 w 119379"/>
              <a:gd name="T79" fmla="*/ 34634 h 134619"/>
              <a:gd name="T80" fmla="*/ 80225 w 119379"/>
              <a:gd name="T81" fmla="*/ 40440 h 134619"/>
              <a:gd name="T82" fmla="*/ 86203 w 119379"/>
              <a:gd name="T83" fmla="*/ 47891 h 134619"/>
              <a:gd name="T84" fmla="*/ 99219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5" name="object 28"/>
          <p:cNvSpPr>
            <a:spLocks/>
          </p:cNvSpPr>
          <p:nvPr/>
        </p:nvSpPr>
        <p:spPr bwMode="auto">
          <a:xfrm>
            <a:off x="1207452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6" name="object 29"/>
          <p:cNvSpPr>
            <a:spLocks/>
          </p:cNvSpPr>
          <p:nvPr/>
        </p:nvSpPr>
        <p:spPr bwMode="auto">
          <a:xfrm>
            <a:off x="1205865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7" name="object 30"/>
          <p:cNvSpPr>
            <a:spLocks/>
          </p:cNvSpPr>
          <p:nvPr/>
        </p:nvSpPr>
        <p:spPr bwMode="auto">
          <a:xfrm>
            <a:off x="12122150" y="708025"/>
            <a:ext cx="136525" cy="188913"/>
          </a:xfrm>
          <a:custGeom>
            <a:avLst/>
            <a:gdLst>
              <a:gd name="T0" fmla="*/ 48946 w 137795"/>
              <a:gd name="T1" fmla="*/ 0 h 188594"/>
              <a:gd name="T2" fmla="*/ 33838 w 137795"/>
              <a:gd name="T3" fmla="*/ 43976 h 188594"/>
              <a:gd name="T4" fmla="*/ 47054 w 137795"/>
              <a:gd name="T5" fmla="*/ 43976 h 188594"/>
              <a:gd name="T6" fmla="*/ 64917 w 137795"/>
              <a:gd name="T7" fmla="*/ 13136 h 188594"/>
              <a:gd name="T8" fmla="*/ 48946 w 137795"/>
              <a:gd name="T9" fmla="*/ 0 h 188594"/>
              <a:gd name="T10" fmla="*/ 40951 w 137795"/>
              <a:gd name="T11" fmla="*/ 58981 h 188594"/>
              <a:gd name="T12" fmla="*/ 11656 w 137795"/>
              <a:gd name="T13" fmla="*/ 80803 h 188594"/>
              <a:gd name="T14" fmla="*/ 54 w 137795"/>
              <a:gd name="T15" fmla="*/ 132456 h 188594"/>
              <a:gd name="T16" fmla="*/ 0 w 137795"/>
              <a:gd name="T17" fmla="*/ 133516 h 188594"/>
              <a:gd name="T18" fmla="*/ 3066 w 137795"/>
              <a:gd name="T19" fmla="*/ 161929 h 188594"/>
              <a:gd name="T20" fmla="*/ 11563 w 137795"/>
              <a:gd name="T21" fmla="*/ 185205 h 188594"/>
              <a:gd name="T22" fmla="*/ 24449 w 137795"/>
              <a:gd name="T23" fmla="*/ 200943 h 188594"/>
              <a:gd name="T24" fmla="*/ 40665 w 137795"/>
              <a:gd name="T25" fmla="*/ 206724 h 188594"/>
              <a:gd name="T26" fmla="*/ 57074 w 137795"/>
              <a:gd name="T27" fmla="*/ 200858 h 188594"/>
              <a:gd name="T28" fmla="*/ 70090 w 137795"/>
              <a:gd name="T29" fmla="*/ 184936 h 188594"/>
              <a:gd name="T30" fmla="*/ 72519 w 137795"/>
              <a:gd name="T31" fmla="*/ 178307 h 188594"/>
              <a:gd name="T32" fmla="*/ 40951 w 137795"/>
              <a:gd name="T33" fmla="*/ 178307 h 188594"/>
              <a:gd name="T34" fmla="*/ 31544 w 137795"/>
              <a:gd name="T35" fmla="*/ 174692 h 188594"/>
              <a:gd name="T36" fmla="*/ 24150 w 137795"/>
              <a:gd name="T37" fmla="*/ 164896 h 188594"/>
              <a:gd name="T38" fmla="*/ 19315 w 137795"/>
              <a:gd name="T39" fmla="*/ 150480 h 188594"/>
              <a:gd name="T40" fmla="*/ 17627 w 137795"/>
              <a:gd name="T41" fmla="*/ 133516 h 188594"/>
              <a:gd name="T42" fmla="*/ 17581 w 137795"/>
              <a:gd name="T43" fmla="*/ 132456 h 188594"/>
              <a:gd name="T44" fmla="*/ 19206 w 137795"/>
              <a:gd name="T45" fmla="*/ 115012 h 188594"/>
              <a:gd name="T46" fmla="*/ 23841 w 137795"/>
              <a:gd name="T47" fmla="*/ 100688 h 188594"/>
              <a:gd name="T48" fmla="*/ 31115 w 137795"/>
              <a:gd name="T49" fmla="*/ 90990 h 188594"/>
              <a:gd name="T50" fmla="*/ 40665 w 137795"/>
              <a:gd name="T51" fmla="*/ 87419 h 188594"/>
              <a:gd name="T52" fmla="*/ 72693 w 137795"/>
              <a:gd name="T53" fmla="*/ 87419 h 188594"/>
              <a:gd name="T54" fmla="*/ 70184 w 137795"/>
              <a:gd name="T55" fmla="*/ 80537 h 188594"/>
              <a:gd name="T56" fmla="*/ 57257 w 137795"/>
              <a:gd name="T57" fmla="*/ 64770 h 188594"/>
              <a:gd name="T58" fmla="*/ 40951 w 137795"/>
              <a:gd name="T59" fmla="*/ 58981 h 188594"/>
              <a:gd name="T60" fmla="*/ 72693 w 137795"/>
              <a:gd name="T61" fmla="*/ 87419 h 188594"/>
              <a:gd name="T62" fmla="*/ 40665 w 137795"/>
              <a:gd name="T63" fmla="*/ 87419 h 188594"/>
              <a:gd name="T64" fmla="*/ 50164 w 137795"/>
              <a:gd name="T65" fmla="*/ 91032 h 188594"/>
              <a:gd name="T66" fmla="*/ 57606 w 137795"/>
              <a:gd name="T67" fmla="*/ 100854 h 188594"/>
              <a:gd name="T68" fmla="*/ 62464 w 137795"/>
              <a:gd name="T69" fmla="*/ 115353 h 188594"/>
              <a:gd name="T70" fmla="*/ 64144 w 137795"/>
              <a:gd name="T71" fmla="*/ 132456 h 188594"/>
              <a:gd name="T72" fmla="*/ 64196 w 137795"/>
              <a:gd name="T73" fmla="*/ 133516 h 188594"/>
              <a:gd name="T74" fmla="*/ 62568 w 137795"/>
              <a:gd name="T75" fmla="*/ 150814 h 188594"/>
              <a:gd name="T76" fmla="*/ 57914 w 137795"/>
              <a:gd name="T77" fmla="*/ 165066 h 188594"/>
              <a:gd name="T78" fmla="*/ 50590 w 137795"/>
              <a:gd name="T79" fmla="*/ 174739 h 188594"/>
              <a:gd name="T80" fmla="*/ 40951 w 137795"/>
              <a:gd name="T81" fmla="*/ 178307 h 188594"/>
              <a:gd name="T82" fmla="*/ 72519 w 137795"/>
              <a:gd name="T83" fmla="*/ 178307 h 188594"/>
              <a:gd name="T84" fmla="*/ 78670 w 137795"/>
              <a:gd name="T85" fmla="*/ 161482 h 188594"/>
              <a:gd name="T86" fmla="*/ 81708 w 137795"/>
              <a:gd name="T87" fmla="*/ 133516 h 188594"/>
              <a:gd name="T88" fmla="*/ 81762 w 137795"/>
              <a:gd name="T89" fmla="*/ 132456 h 188594"/>
              <a:gd name="T90" fmla="*/ 78695 w 137795"/>
              <a:gd name="T91" fmla="*/ 103895 h 188594"/>
              <a:gd name="T92" fmla="*/ 72693 w 137795"/>
              <a:gd name="T93" fmla="*/ 87419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8" name="object 31"/>
          <p:cNvSpPr>
            <a:spLocks/>
          </p:cNvSpPr>
          <p:nvPr/>
        </p:nvSpPr>
        <p:spPr bwMode="auto">
          <a:xfrm>
            <a:off x="12288838" y="762000"/>
            <a:ext cx="115887" cy="131763"/>
          </a:xfrm>
          <a:custGeom>
            <a:avLst/>
            <a:gdLst>
              <a:gd name="T0" fmla="*/ 25340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40 w 116204"/>
              <a:gd name="T7" fmla="*/ 114914 h 132080"/>
              <a:gd name="T8" fmla="*/ 25407 w 116204"/>
              <a:gd name="T9" fmla="*/ 50952 h 132080"/>
              <a:gd name="T10" fmla="*/ 27169 w 116204"/>
              <a:gd name="T11" fmla="*/ 39642 h 132080"/>
              <a:gd name="T12" fmla="*/ 32292 w 116204"/>
              <a:gd name="T13" fmla="*/ 30857 h 132080"/>
              <a:gd name="T14" fmla="*/ 40166 w 116204"/>
              <a:gd name="T15" fmla="*/ 25352 h 132080"/>
              <a:gd name="T16" fmla="*/ 50244 w 116204"/>
              <a:gd name="T17" fmla="*/ 23445 h 132080"/>
              <a:gd name="T18" fmla="*/ 95487 w 116204"/>
              <a:gd name="T19" fmla="*/ 23445 h 132080"/>
              <a:gd name="T20" fmla="*/ 93321 w 116204"/>
              <a:gd name="T21" fmla="*/ 19615 h 132080"/>
              <a:gd name="T22" fmla="*/ 25340 w 116204"/>
              <a:gd name="T23" fmla="*/ 19615 h 132080"/>
              <a:gd name="T24" fmla="*/ 25340 w 116204"/>
              <a:gd name="T25" fmla="*/ 2343 h 132080"/>
              <a:gd name="T26" fmla="*/ 95487 w 116204"/>
              <a:gd name="T27" fmla="*/ 23445 h 132080"/>
              <a:gd name="T28" fmla="*/ 50244 w 116204"/>
              <a:gd name="T29" fmla="*/ 23445 h 132080"/>
              <a:gd name="T30" fmla="*/ 60296 w 116204"/>
              <a:gd name="T31" fmla="*/ 25286 h 132080"/>
              <a:gd name="T32" fmla="*/ 67721 w 116204"/>
              <a:gd name="T33" fmla="*/ 30646 h 132080"/>
              <a:gd name="T34" fmla="*/ 72318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7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2 w 116204"/>
              <a:gd name="T53" fmla="*/ 5890 h 132080"/>
              <a:gd name="T54" fmla="*/ 31319 w 116204"/>
              <a:gd name="T55" fmla="*/ 12144 h 132080"/>
              <a:gd name="T56" fmla="*/ 25340 w 116204"/>
              <a:gd name="T57" fmla="*/ 19615 h 132080"/>
              <a:gd name="T58" fmla="*/ 93321 w 116204"/>
              <a:gd name="T59" fmla="*/ 19615 h 132080"/>
              <a:gd name="T60" fmla="*/ 88889 w 116204"/>
              <a:gd name="T61" fmla="*/ 11782 h 132080"/>
              <a:gd name="T62" fmla="*/ 76528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pic>
        <p:nvPicPr>
          <p:cNvPr id="10269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0" y="8232775"/>
            <a:ext cx="1663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ítulo 1"/>
          <p:cNvSpPr txBox="1">
            <a:spLocks/>
          </p:cNvSpPr>
          <p:nvPr/>
        </p:nvSpPr>
        <p:spPr bwMode="auto">
          <a:xfrm>
            <a:off x="592138" y="1371600"/>
            <a:ext cx="110569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 b="0" i="0">
                <a:solidFill>
                  <a:srgbClr val="333333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5pPr>
            <a:lvl6pPr marL="45714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9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43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8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r>
              <a:rPr lang="es-AR" altLang="es-AR" b="1" kern="0" dirty="0"/>
              <a:t>Certificaciones previstas para el </a:t>
            </a:r>
          </a:p>
          <a:p>
            <a:pPr defTabSz="914400">
              <a:defRPr/>
            </a:pPr>
            <a:r>
              <a:rPr lang="es-AR" altLang="es-AR" b="1" kern="0" dirty="0"/>
              <a:t>TÍTULO ANALISTA DEL CONOCIMIENTO, DIMENSIÓN PROGRAMADOR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6"/>
          <p:cNvSpPr txBox="1">
            <a:spLocks noChangeArrowheads="1"/>
          </p:cNvSpPr>
          <p:nvPr/>
        </p:nvSpPr>
        <p:spPr bwMode="auto">
          <a:xfrm>
            <a:off x="9398000" y="487363"/>
            <a:ext cx="210661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en-US" sz="1300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object 7"/>
          <p:cNvSpPr>
            <a:spLocks noChangeArrowheads="1"/>
          </p:cNvSpPr>
          <p:nvPr/>
        </p:nvSpPr>
        <p:spPr bwMode="auto">
          <a:xfrm>
            <a:off x="8864600" y="311150"/>
            <a:ext cx="407988" cy="6445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object 8"/>
          <p:cNvSpPr>
            <a:spLocks/>
          </p:cNvSpPr>
          <p:nvPr/>
        </p:nvSpPr>
        <p:spPr bwMode="auto">
          <a:xfrm>
            <a:off x="9429750" y="722313"/>
            <a:ext cx="133350" cy="171450"/>
          </a:xfrm>
          <a:custGeom>
            <a:avLst/>
            <a:gdLst>
              <a:gd name="T0" fmla="*/ 87949 w 132715"/>
              <a:gd name="T1" fmla="*/ 0 h 170815"/>
              <a:gd name="T2" fmla="*/ 0 w 132715"/>
              <a:gd name="T3" fmla="*/ 0 h 170815"/>
              <a:gd name="T4" fmla="*/ 0 w 132715"/>
              <a:gd name="T5" fmla="*/ 210188 h 170815"/>
              <a:gd name="T6" fmla="*/ 39189 w 132715"/>
              <a:gd name="T7" fmla="*/ 210188 h 170815"/>
              <a:gd name="T8" fmla="*/ 39189 w 132715"/>
              <a:gd name="T9" fmla="*/ 142621 h 170815"/>
              <a:gd name="T10" fmla="*/ 83491 w 132715"/>
              <a:gd name="T11" fmla="*/ 142621 h 170815"/>
              <a:gd name="T12" fmla="*/ 118138 w 132715"/>
              <a:gd name="T13" fmla="*/ 138038 h 170815"/>
              <a:gd name="T14" fmla="*/ 146508 w 132715"/>
              <a:gd name="T15" fmla="*/ 124423 h 170815"/>
              <a:gd name="T16" fmla="*/ 159424 w 132715"/>
              <a:gd name="T17" fmla="*/ 109289 h 170815"/>
              <a:gd name="T18" fmla="*/ 39189 w 132715"/>
              <a:gd name="T19" fmla="*/ 109289 h 170815"/>
              <a:gd name="T20" fmla="*/ 39189 w 132715"/>
              <a:gd name="T21" fmla="*/ 33627 h 170815"/>
              <a:gd name="T22" fmla="*/ 160880 w 132715"/>
              <a:gd name="T23" fmla="*/ 33627 h 170815"/>
              <a:gd name="T24" fmla="*/ 149930 w 132715"/>
              <a:gd name="T25" fmla="*/ 19251 h 170815"/>
              <a:gd name="T26" fmla="*/ 123241 w 132715"/>
              <a:gd name="T27" fmla="*/ 5023 h 170815"/>
              <a:gd name="T28" fmla="*/ 87949 w 132715"/>
              <a:gd name="T29" fmla="*/ 0 h 170815"/>
              <a:gd name="T30" fmla="*/ 160880 w 132715"/>
              <a:gd name="T31" fmla="*/ 33627 h 170815"/>
              <a:gd name="T32" fmla="*/ 84766 w 132715"/>
              <a:gd name="T33" fmla="*/ 33627 h 170815"/>
              <a:gd name="T34" fmla="*/ 104657 w 132715"/>
              <a:gd name="T35" fmla="*/ 36029 h 170815"/>
              <a:gd name="T36" fmla="*/ 119818 w 132715"/>
              <a:gd name="T37" fmla="*/ 43159 h 170815"/>
              <a:gd name="T38" fmla="*/ 129486 w 132715"/>
              <a:gd name="T39" fmla="*/ 54910 h 170815"/>
              <a:gd name="T40" fmla="*/ 132820 w 132715"/>
              <a:gd name="T41" fmla="*/ 70866 h 170815"/>
              <a:gd name="T42" fmla="*/ 132883 w 132715"/>
              <a:gd name="T43" fmla="*/ 71771 h 170815"/>
              <a:gd name="T44" fmla="*/ 129532 w 132715"/>
              <a:gd name="T45" fmla="*/ 86868 h 170815"/>
              <a:gd name="T46" fmla="*/ 119938 w 132715"/>
              <a:gd name="T47" fmla="*/ 98743 h 170815"/>
              <a:gd name="T48" fmla="*/ 104784 w 132715"/>
              <a:gd name="T49" fmla="*/ 106511 h 170815"/>
              <a:gd name="T50" fmla="*/ 84766 w 132715"/>
              <a:gd name="T51" fmla="*/ 109289 h 170815"/>
              <a:gd name="T52" fmla="*/ 159424 w 132715"/>
              <a:gd name="T53" fmla="*/ 109289 h 170815"/>
              <a:gd name="T54" fmla="*/ 165677 w 132715"/>
              <a:gd name="T55" fmla="*/ 101968 h 170815"/>
              <a:gd name="T56" fmla="*/ 172651 w 132715"/>
              <a:gd name="T57" fmla="*/ 71165 h 170815"/>
              <a:gd name="T58" fmla="*/ 172722 w 132715"/>
              <a:gd name="T59" fmla="*/ 70254 h 170815"/>
              <a:gd name="T60" fmla="*/ 166823 w 132715"/>
              <a:gd name="T61" fmla="*/ 41416 h 170815"/>
              <a:gd name="T62" fmla="*/ 160880 w 132715"/>
              <a:gd name="T63" fmla="*/ 33627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69" name="object 9"/>
          <p:cNvSpPr>
            <a:spLocks/>
          </p:cNvSpPr>
          <p:nvPr/>
        </p:nvSpPr>
        <p:spPr bwMode="auto">
          <a:xfrm>
            <a:off x="9590088" y="762000"/>
            <a:ext cx="74612" cy="131763"/>
          </a:xfrm>
          <a:custGeom>
            <a:avLst/>
            <a:gdLst>
              <a:gd name="T0" fmla="*/ 14498 w 75565"/>
              <a:gd name="T1" fmla="*/ 2789 h 131444"/>
              <a:gd name="T2" fmla="*/ 0 w 75565"/>
              <a:gd name="T3" fmla="*/ 2789 h 131444"/>
              <a:gd name="T4" fmla="*/ 0 w 75565"/>
              <a:gd name="T5" fmla="*/ 150303 h 131444"/>
              <a:gd name="T6" fmla="*/ 14498 w 75565"/>
              <a:gd name="T7" fmla="*/ 150303 h 131444"/>
              <a:gd name="T8" fmla="*/ 14498 w 75565"/>
              <a:gd name="T9" fmla="*/ 94153 h 131444"/>
              <a:gd name="T10" fmla="*/ 16088 w 75565"/>
              <a:gd name="T11" fmla="*/ 68530 h 131444"/>
              <a:gd name="T12" fmla="*/ 20524 w 75565"/>
              <a:gd name="T13" fmla="*/ 50286 h 131444"/>
              <a:gd name="T14" fmla="*/ 27342 w 75565"/>
              <a:gd name="T15" fmla="*/ 39378 h 131444"/>
              <a:gd name="T16" fmla="*/ 35370 w 75565"/>
              <a:gd name="T17" fmla="*/ 36045 h 131444"/>
              <a:gd name="T18" fmla="*/ 14498 w 75565"/>
              <a:gd name="T19" fmla="*/ 36045 h 131444"/>
              <a:gd name="T20" fmla="*/ 14498 w 75565"/>
              <a:gd name="T21" fmla="*/ 2789 h 131444"/>
              <a:gd name="T22" fmla="*/ 36906 w 75565"/>
              <a:gd name="T23" fmla="*/ 0 h 131444"/>
              <a:gd name="T24" fmla="*/ 29261 w 75565"/>
              <a:gd name="T25" fmla="*/ 2057 h 131444"/>
              <a:gd name="T26" fmla="*/ 23006 w 75565"/>
              <a:gd name="T27" fmla="*/ 9321 h 131444"/>
              <a:gd name="T28" fmla="*/ 18101 w 75565"/>
              <a:gd name="T29" fmla="*/ 20938 h 131444"/>
              <a:gd name="T30" fmla="*/ 14498 w 75565"/>
              <a:gd name="T31" fmla="*/ 36045 h 131444"/>
              <a:gd name="T32" fmla="*/ 35370 w 75565"/>
              <a:gd name="T33" fmla="*/ 36045 h 131444"/>
              <a:gd name="T34" fmla="*/ 36071 w 75565"/>
              <a:gd name="T35" fmla="*/ 35753 h 131444"/>
              <a:gd name="T36" fmla="*/ 36906 w 75565"/>
              <a:gd name="T37" fmla="*/ 35753 h 131444"/>
              <a:gd name="T38" fmla="*/ 36906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0" name="object 10"/>
          <p:cNvSpPr>
            <a:spLocks/>
          </p:cNvSpPr>
          <p:nvPr/>
        </p:nvSpPr>
        <p:spPr bwMode="auto">
          <a:xfrm>
            <a:off x="9678988" y="762000"/>
            <a:ext cx="125412" cy="134938"/>
          </a:xfrm>
          <a:custGeom>
            <a:avLst/>
            <a:gdLst>
              <a:gd name="T0" fmla="*/ 72510 w 125095"/>
              <a:gd name="T1" fmla="*/ 0 h 134619"/>
              <a:gd name="T2" fmla="*/ 43271 w 125095"/>
              <a:gd name="T3" fmla="*/ 6055 h 134619"/>
              <a:gd name="T4" fmla="*/ 20334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27 w 125095"/>
              <a:gd name="T29" fmla="*/ 125870 h 134619"/>
              <a:gd name="T30" fmla="*/ 61315 w 125095"/>
              <a:gd name="T31" fmla="*/ 123412 h 134619"/>
              <a:gd name="T32" fmla="*/ 48513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48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3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8 w 125095"/>
              <a:gd name="T57" fmla="*/ 27577 h 134619"/>
              <a:gd name="T58" fmla="*/ 125773 w 125095"/>
              <a:gd name="T59" fmla="*/ 23670 h 134619"/>
              <a:gd name="T60" fmla="*/ 103545 w 125095"/>
              <a:gd name="T61" fmla="*/ 6405 h 134619"/>
              <a:gd name="T62" fmla="*/ 72510 w 125095"/>
              <a:gd name="T63" fmla="*/ 0 h 134619"/>
              <a:gd name="T64" fmla="*/ 116926 w 125095"/>
              <a:gd name="T65" fmla="*/ 108327 h 134619"/>
              <a:gd name="T66" fmla="*/ 107992 w 125095"/>
              <a:gd name="T67" fmla="*/ 115887 h 134619"/>
              <a:gd name="T68" fmla="*/ 98617 w 125095"/>
              <a:gd name="T69" fmla="*/ 121385 h 134619"/>
              <a:gd name="T70" fmla="*/ 88340 w 125095"/>
              <a:gd name="T71" fmla="*/ 124736 h 134619"/>
              <a:gd name="T72" fmla="*/ 76727 w 125095"/>
              <a:gd name="T73" fmla="*/ 125870 h 134619"/>
              <a:gd name="T74" fmla="*/ 136871 w 125095"/>
              <a:gd name="T75" fmla="*/ 125870 h 134619"/>
              <a:gd name="T76" fmla="*/ 116926 w 125095"/>
              <a:gd name="T77" fmla="*/ 108327 h 134619"/>
              <a:gd name="T78" fmla="*/ 127848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3 w 125095"/>
              <a:gd name="T91" fmla="*/ 66279 h 134619"/>
              <a:gd name="T92" fmla="*/ 139149 w 125095"/>
              <a:gd name="T93" fmla="*/ 48874 h 134619"/>
              <a:gd name="T94" fmla="*/ 12784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1" name="object 11"/>
          <p:cNvSpPr>
            <a:spLocks/>
          </p:cNvSpPr>
          <p:nvPr/>
        </p:nvSpPr>
        <p:spPr bwMode="auto">
          <a:xfrm>
            <a:off x="9823450" y="762000"/>
            <a:ext cx="101600" cy="134938"/>
          </a:xfrm>
          <a:custGeom>
            <a:avLst/>
            <a:gdLst>
              <a:gd name="T0" fmla="*/ 6575 w 102870"/>
              <a:gd name="T1" fmla="*/ 140089 h 133984"/>
              <a:gd name="T2" fmla="*/ 0 w 102870"/>
              <a:gd name="T3" fmla="*/ 169822 h 133984"/>
              <a:gd name="T4" fmla="*/ 6360 w 102870"/>
              <a:gd name="T5" fmla="*/ 182279 h 133984"/>
              <a:gd name="T6" fmla="*/ 13219 w 102870"/>
              <a:gd name="T7" fmla="*/ 191260 h 133984"/>
              <a:gd name="T8" fmla="*/ 20277 w 102870"/>
              <a:gd name="T9" fmla="*/ 196685 h 133984"/>
              <a:gd name="T10" fmla="*/ 27257 w 102870"/>
              <a:gd name="T11" fmla="*/ 198509 h 133984"/>
              <a:gd name="T12" fmla="*/ 36626 w 102870"/>
              <a:gd name="T13" fmla="*/ 194765 h 133984"/>
              <a:gd name="T14" fmla="*/ 44195 w 102870"/>
              <a:gd name="T15" fmla="*/ 183492 h 133984"/>
              <a:gd name="T16" fmla="*/ 49252 w 102870"/>
              <a:gd name="T17" fmla="*/ 164672 h 133984"/>
              <a:gd name="T18" fmla="*/ 49325 w 102870"/>
              <a:gd name="T19" fmla="*/ 163670 h 133984"/>
              <a:gd name="T20" fmla="*/ 27615 w 102870"/>
              <a:gd name="T21" fmla="*/ 163670 h 133984"/>
              <a:gd name="T22" fmla="*/ 22551 w 102870"/>
              <a:gd name="T23" fmla="*/ 162173 h 133984"/>
              <a:gd name="T24" fmla="*/ 17275 w 102870"/>
              <a:gd name="T25" fmla="*/ 157727 h 133984"/>
              <a:gd name="T26" fmla="*/ 11912 w 102870"/>
              <a:gd name="T27" fmla="*/ 150344 h 133984"/>
              <a:gd name="T28" fmla="*/ 6575 w 102870"/>
              <a:gd name="T29" fmla="*/ 140089 h 133984"/>
              <a:gd name="T30" fmla="*/ 26036 w 102870"/>
              <a:gd name="T31" fmla="*/ 0 h 133984"/>
              <a:gd name="T32" fmla="*/ 17070 w 102870"/>
              <a:gd name="T33" fmla="*/ 4027 h 133984"/>
              <a:gd name="T34" fmla="*/ 9809 w 102870"/>
              <a:gd name="T35" fmla="*/ 15604 h 133984"/>
              <a:gd name="T36" fmla="*/ 4940 w 102870"/>
              <a:gd name="T37" fmla="*/ 33990 h 133984"/>
              <a:gd name="T38" fmla="*/ 3160 w 102870"/>
              <a:gd name="T39" fmla="*/ 58421 h 133984"/>
              <a:gd name="T40" fmla="*/ 3160 w 102870"/>
              <a:gd name="T41" fmla="*/ 59157 h 133984"/>
              <a:gd name="T42" fmla="*/ 16098 w 102870"/>
              <a:gd name="T43" fmla="*/ 108401 h 133984"/>
              <a:gd name="T44" fmla="*/ 28660 w 102870"/>
              <a:gd name="T45" fmla="*/ 120412 h 133984"/>
              <a:gd name="T46" fmla="*/ 33242 w 102870"/>
              <a:gd name="T47" fmla="*/ 125833 h 133984"/>
              <a:gd name="T48" fmla="*/ 36412 w 102870"/>
              <a:gd name="T49" fmla="*/ 132753 h 133984"/>
              <a:gd name="T50" fmla="*/ 37592 w 102870"/>
              <a:gd name="T51" fmla="*/ 142261 h 133984"/>
              <a:gd name="T52" fmla="*/ 37592 w 102870"/>
              <a:gd name="T53" fmla="*/ 155682 h 133984"/>
              <a:gd name="T54" fmla="*/ 33945 w 102870"/>
              <a:gd name="T55" fmla="*/ 163670 h 133984"/>
              <a:gd name="T56" fmla="*/ 49325 w 102870"/>
              <a:gd name="T57" fmla="*/ 163670 h 133984"/>
              <a:gd name="T58" fmla="*/ 51098 w 102870"/>
              <a:gd name="T59" fmla="*/ 138274 h 133984"/>
              <a:gd name="T60" fmla="*/ 51098 w 102870"/>
              <a:gd name="T61" fmla="*/ 137541 h 133984"/>
              <a:gd name="T62" fmla="*/ 38214 w 102870"/>
              <a:gd name="T63" fmla="*/ 89203 h 133984"/>
              <a:gd name="T64" fmla="*/ 25705 w 102870"/>
              <a:gd name="T65" fmla="*/ 76323 h 133984"/>
              <a:gd name="T66" fmla="*/ 21081 w 102870"/>
              <a:gd name="T67" fmla="*/ 70625 h 133984"/>
              <a:gd name="T68" fmla="*/ 17871 w 102870"/>
              <a:gd name="T69" fmla="*/ 63636 h 133984"/>
              <a:gd name="T70" fmla="*/ 16671 w 102870"/>
              <a:gd name="T71" fmla="*/ 54439 h 133984"/>
              <a:gd name="T72" fmla="*/ 16671 w 102870"/>
              <a:gd name="T73" fmla="*/ 42816 h 133984"/>
              <a:gd name="T74" fmla="*/ 19953 w 102870"/>
              <a:gd name="T75" fmla="*/ 34822 h 133984"/>
              <a:gd name="T76" fmla="*/ 47189 w 102870"/>
              <a:gd name="T77" fmla="*/ 34822 h 133984"/>
              <a:gd name="T78" fmla="*/ 49636 w 102870"/>
              <a:gd name="T79" fmla="*/ 21791 h 133984"/>
              <a:gd name="T80" fmla="*/ 44205 w 102870"/>
              <a:gd name="T81" fmla="*/ 12715 h 133984"/>
              <a:gd name="T82" fmla="*/ 38289 w 102870"/>
              <a:gd name="T83" fmla="*/ 5854 h 133984"/>
              <a:gd name="T84" fmla="*/ 32152 w 102870"/>
              <a:gd name="T85" fmla="*/ 1513 h 133984"/>
              <a:gd name="T86" fmla="*/ 26036 w 102870"/>
              <a:gd name="T87" fmla="*/ 0 h 133984"/>
              <a:gd name="T88" fmla="*/ 47189 w 102870"/>
              <a:gd name="T89" fmla="*/ 34822 h 133984"/>
              <a:gd name="T90" fmla="*/ 25673 w 102870"/>
              <a:gd name="T91" fmla="*/ 34822 h 133984"/>
              <a:gd name="T92" fmla="*/ 29887 w 102870"/>
              <a:gd name="T93" fmla="*/ 36078 h 133984"/>
              <a:gd name="T94" fmla="*/ 34416 w 102870"/>
              <a:gd name="T95" fmla="*/ 39685 h 133984"/>
              <a:gd name="T96" fmla="*/ 39100 w 102870"/>
              <a:gd name="T97" fmla="*/ 45406 h 133984"/>
              <a:gd name="T98" fmla="*/ 43794 w 102870"/>
              <a:gd name="T99" fmla="*/ 52977 h 133984"/>
              <a:gd name="T100" fmla="*/ 47189 w 102870"/>
              <a:gd name="T101" fmla="*/ 34822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2" name="object 12"/>
          <p:cNvSpPr>
            <a:spLocks/>
          </p:cNvSpPr>
          <p:nvPr/>
        </p:nvSpPr>
        <p:spPr bwMode="auto">
          <a:xfrm>
            <a:off x="997267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3" name="object 13"/>
          <p:cNvSpPr>
            <a:spLocks/>
          </p:cNvSpPr>
          <p:nvPr/>
        </p:nvSpPr>
        <p:spPr bwMode="auto">
          <a:xfrm>
            <a:off x="995680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4" name="object 14"/>
          <p:cNvSpPr>
            <a:spLocks/>
          </p:cNvSpPr>
          <p:nvPr/>
        </p:nvSpPr>
        <p:spPr bwMode="auto">
          <a:xfrm>
            <a:off x="10018713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5" name="object 15"/>
          <p:cNvSpPr>
            <a:spLocks/>
          </p:cNvSpPr>
          <p:nvPr/>
        </p:nvSpPr>
        <p:spPr bwMode="auto">
          <a:xfrm>
            <a:off x="10182225" y="762000"/>
            <a:ext cx="125413" cy="134938"/>
          </a:xfrm>
          <a:custGeom>
            <a:avLst/>
            <a:gdLst>
              <a:gd name="T0" fmla="*/ 72540 w 125095"/>
              <a:gd name="T1" fmla="*/ 0 h 134619"/>
              <a:gd name="T2" fmla="*/ 43293 w 125095"/>
              <a:gd name="T3" fmla="*/ 6055 h 134619"/>
              <a:gd name="T4" fmla="*/ 20348 w 125095"/>
              <a:gd name="T5" fmla="*/ 22525 h 134619"/>
              <a:gd name="T6" fmla="*/ 5361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7 w 125095"/>
              <a:gd name="T13" fmla="*/ 108218 h 134619"/>
              <a:gd name="T14" fmla="*/ 21969 w 125095"/>
              <a:gd name="T15" fmla="*/ 132321 h 134619"/>
              <a:gd name="T16" fmla="*/ 46150 w 125095"/>
              <a:gd name="T17" fmla="*/ 147909 h 134619"/>
              <a:gd name="T18" fmla="*/ 76200 w 125095"/>
              <a:gd name="T19" fmla="*/ 153449 h 134619"/>
              <a:gd name="T20" fmla="*/ 95219 w 125095"/>
              <a:gd name="T21" fmla="*/ 151490 h 134619"/>
              <a:gd name="T22" fmla="*/ 111525 w 125095"/>
              <a:gd name="T23" fmla="*/ 145930 h 134619"/>
              <a:gd name="T24" fmla="*/ 125352 w 125095"/>
              <a:gd name="T25" fmla="*/ 137233 h 134619"/>
              <a:gd name="T26" fmla="*/ 136928 w 125095"/>
              <a:gd name="T27" fmla="*/ 125870 h 134619"/>
              <a:gd name="T28" fmla="*/ 76771 w 125095"/>
              <a:gd name="T29" fmla="*/ 125870 h 134619"/>
              <a:gd name="T30" fmla="*/ 61349 w 125095"/>
              <a:gd name="T31" fmla="*/ 123412 h 134619"/>
              <a:gd name="T32" fmla="*/ 48540 w 125095"/>
              <a:gd name="T33" fmla="*/ 116198 h 134619"/>
              <a:gd name="T34" fmla="*/ 39160 w 125095"/>
              <a:gd name="T35" fmla="*/ 104497 h 134619"/>
              <a:gd name="T36" fmla="*/ 34024 w 125095"/>
              <a:gd name="T37" fmla="*/ 88562 h 134619"/>
              <a:gd name="T38" fmla="*/ 143120 w 125095"/>
              <a:gd name="T39" fmla="*/ 88562 h 134619"/>
              <a:gd name="T40" fmla="*/ 143691 w 125095"/>
              <a:gd name="T41" fmla="*/ 82154 h 134619"/>
              <a:gd name="T42" fmla="*/ 143691 w 125095"/>
              <a:gd name="T43" fmla="*/ 79094 h 134619"/>
              <a:gd name="T44" fmla="*/ 141793 w 125095"/>
              <a:gd name="T45" fmla="*/ 66279 h 134619"/>
              <a:gd name="T46" fmla="*/ 33744 w 125095"/>
              <a:gd name="T47" fmla="*/ 66279 h 134619"/>
              <a:gd name="T48" fmla="*/ 38140 w 125095"/>
              <a:gd name="T49" fmla="*/ 50597 h 134619"/>
              <a:gd name="T50" fmla="*/ 46359 w 125095"/>
              <a:gd name="T51" fmla="*/ 38363 h 134619"/>
              <a:gd name="T52" fmla="*/ 57901 w 125095"/>
              <a:gd name="T53" fmla="*/ 30413 h 134619"/>
              <a:gd name="T54" fmla="*/ 72264 w 125095"/>
              <a:gd name="T55" fmla="*/ 27577 h 134619"/>
              <a:gd name="T56" fmla="*/ 127908 w 125095"/>
              <a:gd name="T57" fmla="*/ 27577 h 134619"/>
              <a:gd name="T58" fmla="*/ 125830 w 125095"/>
              <a:gd name="T59" fmla="*/ 23670 h 134619"/>
              <a:gd name="T60" fmla="*/ 103589 w 125095"/>
              <a:gd name="T61" fmla="*/ 6405 h 134619"/>
              <a:gd name="T62" fmla="*/ 72540 w 125095"/>
              <a:gd name="T63" fmla="*/ 0 h 134619"/>
              <a:gd name="T64" fmla="*/ 116973 w 125095"/>
              <a:gd name="T65" fmla="*/ 108327 h 134619"/>
              <a:gd name="T66" fmla="*/ 108046 w 125095"/>
              <a:gd name="T67" fmla="*/ 115887 h 134619"/>
              <a:gd name="T68" fmla="*/ 98666 w 125095"/>
              <a:gd name="T69" fmla="*/ 121385 h 134619"/>
              <a:gd name="T70" fmla="*/ 88389 w 125095"/>
              <a:gd name="T71" fmla="*/ 124736 h 134619"/>
              <a:gd name="T72" fmla="*/ 76771 w 125095"/>
              <a:gd name="T73" fmla="*/ 125870 h 134619"/>
              <a:gd name="T74" fmla="*/ 136928 w 125095"/>
              <a:gd name="T75" fmla="*/ 125870 h 134619"/>
              <a:gd name="T76" fmla="*/ 116973 w 125095"/>
              <a:gd name="T77" fmla="*/ 108327 h 134619"/>
              <a:gd name="T78" fmla="*/ 127908 w 125095"/>
              <a:gd name="T79" fmla="*/ 27577 h 134619"/>
              <a:gd name="T80" fmla="*/ 72264 w 125095"/>
              <a:gd name="T81" fmla="*/ 27577 h 134619"/>
              <a:gd name="T82" fmla="*/ 87329 w 125095"/>
              <a:gd name="T83" fmla="*/ 30572 h 134619"/>
              <a:gd name="T84" fmla="*/ 98696 w 125095"/>
              <a:gd name="T85" fmla="*/ 38786 h 134619"/>
              <a:gd name="T86" fmla="*/ 106270 w 125095"/>
              <a:gd name="T87" fmla="*/ 51074 h 134619"/>
              <a:gd name="T88" fmla="*/ 109944 w 125095"/>
              <a:gd name="T89" fmla="*/ 66279 h 134619"/>
              <a:gd name="T90" fmla="*/ 141793 w 125095"/>
              <a:gd name="T91" fmla="*/ 66279 h 134619"/>
              <a:gd name="T92" fmla="*/ 139217 w 125095"/>
              <a:gd name="T93" fmla="*/ 48874 h 134619"/>
              <a:gd name="T94" fmla="*/ 12790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6" name="object 16"/>
          <p:cNvSpPr>
            <a:spLocks/>
          </p:cNvSpPr>
          <p:nvPr/>
        </p:nvSpPr>
        <p:spPr bwMode="auto">
          <a:xfrm>
            <a:off x="10336213" y="762000"/>
            <a:ext cx="115887" cy="131763"/>
          </a:xfrm>
          <a:custGeom>
            <a:avLst/>
            <a:gdLst>
              <a:gd name="T0" fmla="*/ 25329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29 w 116204"/>
              <a:gd name="T7" fmla="*/ 114914 h 132080"/>
              <a:gd name="T8" fmla="*/ 25397 w 116204"/>
              <a:gd name="T9" fmla="*/ 50952 h 132080"/>
              <a:gd name="T10" fmla="*/ 27159 w 116204"/>
              <a:gd name="T11" fmla="*/ 39642 h 132080"/>
              <a:gd name="T12" fmla="*/ 32284 w 116204"/>
              <a:gd name="T13" fmla="*/ 30857 h 132080"/>
              <a:gd name="T14" fmla="*/ 40159 w 116204"/>
              <a:gd name="T15" fmla="*/ 25352 h 132080"/>
              <a:gd name="T16" fmla="*/ 50231 w 116204"/>
              <a:gd name="T17" fmla="*/ 23445 h 132080"/>
              <a:gd name="T18" fmla="*/ 95485 w 116204"/>
              <a:gd name="T19" fmla="*/ 23445 h 132080"/>
              <a:gd name="T20" fmla="*/ 93318 w 116204"/>
              <a:gd name="T21" fmla="*/ 19615 h 132080"/>
              <a:gd name="T22" fmla="*/ 25329 w 116204"/>
              <a:gd name="T23" fmla="*/ 19615 h 132080"/>
              <a:gd name="T24" fmla="*/ 25329 w 116204"/>
              <a:gd name="T25" fmla="*/ 2343 h 132080"/>
              <a:gd name="T26" fmla="*/ 95485 w 116204"/>
              <a:gd name="T27" fmla="*/ 23445 h 132080"/>
              <a:gd name="T28" fmla="*/ 50231 w 116204"/>
              <a:gd name="T29" fmla="*/ 23445 h 132080"/>
              <a:gd name="T30" fmla="*/ 60289 w 116204"/>
              <a:gd name="T31" fmla="*/ 25286 h 132080"/>
              <a:gd name="T32" fmla="*/ 67717 w 116204"/>
              <a:gd name="T33" fmla="*/ 30646 h 132080"/>
              <a:gd name="T34" fmla="*/ 72316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5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0 w 116204"/>
              <a:gd name="T53" fmla="*/ 5890 h 132080"/>
              <a:gd name="T54" fmla="*/ 31314 w 116204"/>
              <a:gd name="T55" fmla="*/ 12144 h 132080"/>
              <a:gd name="T56" fmla="*/ 25329 w 116204"/>
              <a:gd name="T57" fmla="*/ 19615 h 132080"/>
              <a:gd name="T58" fmla="*/ 93318 w 116204"/>
              <a:gd name="T59" fmla="*/ 19615 h 132080"/>
              <a:gd name="T60" fmla="*/ 88885 w 116204"/>
              <a:gd name="T61" fmla="*/ 11782 h 132080"/>
              <a:gd name="T62" fmla="*/ 76525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7" name="object 17"/>
          <p:cNvSpPr>
            <a:spLocks/>
          </p:cNvSpPr>
          <p:nvPr/>
        </p:nvSpPr>
        <p:spPr bwMode="auto">
          <a:xfrm>
            <a:off x="10480675" y="762000"/>
            <a:ext cx="119063" cy="134938"/>
          </a:xfrm>
          <a:custGeom>
            <a:avLst/>
            <a:gdLst>
              <a:gd name="T0" fmla="*/ 57826 w 119379"/>
              <a:gd name="T1" fmla="*/ 0 h 134619"/>
              <a:gd name="T2" fmla="*/ 16376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5 w 119379"/>
              <a:gd name="T9" fmla="*/ 106918 h 134619"/>
              <a:gd name="T10" fmla="*/ 16322 w 119379"/>
              <a:gd name="T11" fmla="*/ 131097 h 134619"/>
              <a:gd name="T12" fmla="*/ 34504 w 119379"/>
              <a:gd name="T13" fmla="*/ 147444 h 134619"/>
              <a:gd name="T14" fmla="*/ 57400 w 119379"/>
              <a:gd name="T15" fmla="*/ 153449 h 134619"/>
              <a:gd name="T16" fmla="*/ 72100 w 119379"/>
              <a:gd name="T17" fmla="*/ 151413 h 134619"/>
              <a:gd name="T18" fmla="*/ 84135 w 119379"/>
              <a:gd name="T19" fmla="*/ 145722 h 134619"/>
              <a:gd name="T20" fmla="*/ 94156 w 119379"/>
              <a:gd name="T21" fmla="*/ 137000 h 134619"/>
              <a:gd name="T22" fmla="*/ 102823 w 119379"/>
              <a:gd name="T23" fmla="*/ 125870 h 134619"/>
              <a:gd name="T24" fmla="*/ 101336 w 119379"/>
              <a:gd name="T25" fmla="*/ 123927 h 134619"/>
              <a:gd name="T26" fmla="*/ 58658 w 119379"/>
              <a:gd name="T27" fmla="*/ 123927 h 134619"/>
              <a:gd name="T28" fmla="*/ 45215 w 119379"/>
              <a:gd name="T29" fmla="*/ 120257 h 134619"/>
              <a:gd name="T30" fmla="*/ 34713 w 119379"/>
              <a:gd name="T31" fmla="*/ 110214 h 134619"/>
              <a:gd name="T32" fmla="*/ 27873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5 w 119379"/>
              <a:gd name="T39" fmla="*/ 58186 h 134619"/>
              <a:gd name="T40" fmla="*/ 34581 w 119379"/>
              <a:gd name="T41" fmla="*/ 43303 h 134619"/>
              <a:gd name="T42" fmla="*/ 44775 w 119379"/>
              <a:gd name="T43" fmla="*/ 33227 h 134619"/>
              <a:gd name="T44" fmla="*/ 57606 w 119379"/>
              <a:gd name="T45" fmla="*/ 29520 h 134619"/>
              <a:gd name="T46" fmla="*/ 99228 w 119379"/>
              <a:gd name="T47" fmla="*/ 29520 h 134619"/>
              <a:gd name="T48" fmla="*/ 102188 w 119379"/>
              <a:gd name="T49" fmla="*/ 25345 h 134619"/>
              <a:gd name="T50" fmla="*/ 93751 w 119379"/>
              <a:gd name="T51" fmla="*/ 15040 h 134619"/>
              <a:gd name="T52" fmla="*/ 83874 w 119379"/>
              <a:gd name="T53" fmla="*/ 7035 h 134619"/>
              <a:gd name="T54" fmla="*/ 72066 w 119379"/>
              <a:gd name="T55" fmla="*/ 1840 h 134619"/>
              <a:gd name="T56" fmla="*/ 57826 w 119379"/>
              <a:gd name="T57" fmla="*/ 0 h 134619"/>
              <a:gd name="T58" fmla="*/ 87475 w 119379"/>
              <a:gd name="T59" fmla="*/ 105816 h 134619"/>
              <a:gd name="T60" fmla="*/ 81285 w 119379"/>
              <a:gd name="T61" fmla="*/ 113228 h 134619"/>
              <a:gd name="T62" fmla="*/ 74565 w 119379"/>
              <a:gd name="T63" fmla="*/ 118946 h 134619"/>
              <a:gd name="T64" fmla="*/ 67096 w 119379"/>
              <a:gd name="T65" fmla="*/ 122624 h 134619"/>
              <a:gd name="T66" fmla="*/ 58658 w 119379"/>
              <a:gd name="T67" fmla="*/ 123927 h 134619"/>
              <a:gd name="T68" fmla="*/ 101336 w 119379"/>
              <a:gd name="T69" fmla="*/ 123927 h 134619"/>
              <a:gd name="T70" fmla="*/ 87475 w 119379"/>
              <a:gd name="T71" fmla="*/ 105816 h 134619"/>
              <a:gd name="T72" fmla="*/ 99228 w 119379"/>
              <a:gd name="T73" fmla="*/ 29520 h 134619"/>
              <a:gd name="T74" fmla="*/ 57606 w 119379"/>
              <a:gd name="T75" fmla="*/ 29520 h 134619"/>
              <a:gd name="T76" fmla="*/ 66299 w 119379"/>
              <a:gd name="T77" fmla="*/ 30864 h 134619"/>
              <a:gd name="T78" fmla="*/ 73720 w 119379"/>
              <a:gd name="T79" fmla="*/ 34634 h 134619"/>
              <a:gd name="T80" fmla="*/ 80230 w 119379"/>
              <a:gd name="T81" fmla="*/ 40440 h 134619"/>
              <a:gd name="T82" fmla="*/ 86203 w 119379"/>
              <a:gd name="T83" fmla="*/ 47891 h 134619"/>
              <a:gd name="T84" fmla="*/ 99228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8" name="object 18"/>
          <p:cNvSpPr>
            <a:spLocks/>
          </p:cNvSpPr>
          <p:nvPr/>
        </p:nvSpPr>
        <p:spPr bwMode="auto">
          <a:xfrm>
            <a:off x="10644188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9" name="object 19"/>
          <p:cNvSpPr>
            <a:spLocks/>
          </p:cNvSpPr>
          <p:nvPr/>
        </p:nvSpPr>
        <p:spPr bwMode="auto">
          <a:xfrm>
            <a:off x="10628313" y="730250"/>
            <a:ext cx="31750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0" name="object 20"/>
          <p:cNvSpPr>
            <a:spLocks/>
          </p:cNvSpPr>
          <p:nvPr/>
        </p:nvSpPr>
        <p:spPr bwMode="auto">
          <a:xfrm>
            <a:off x="106886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6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5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16 w 116840"/>
              <a:gd name="T19" fmla="*/ 100495 h 133350"/>
              <a:gd name="T20" fmla="*/ 18191 w 116840"/>
              <a:gd name="T21" fmla="*/ 91706 h 133350"/>
              <a:gd name="T22" fmla="*/ 23243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5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1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5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84 w 116840"/>
              <a:gd name="T63" fmla="*/ 0 h 133350"/>
              <a:gd name="T64" fmla="*/ 20938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84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1" name="object 21"/>
          <p:cNvSpPr>
            <a:spLocks/>
          </p:cNvSpPr>
          <p:nvPr/>
        </p:nvSpPr>
        <p:spPr bwMode="auto">
          <a:xfrm>
            <a:off x="10906125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2" name="object 22"/>
          <p:cNvSpPr>
            <a:spLocks/>
          </p:cNvSpPr>
          <p:nvPr/>
        </p:nvSpPr>
        <p:spPr bwMode="auto">
          <a:xfrm>
            <a:off x="11069638" y="762000"/>
            <a:ext cx="125412" cy="134938"/>
          </a:xfrm>
          <a:custGeom>
            <a:avLst/>
            <a:gdLst>
              <a:gd name="T0" fmla="*/ 72496 w 125095"/>
              <a:gd name="T1" fmla="*/ 0 h 134619"/>
              <a:gd name="T2" fmla="*/ 43265 w 125095"/>
              <a:gd name="T3" fmla="*/ 6055 h 134619"/>
              <a:gd name="T4" fmla="*/ 20332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10 w 125095"/>
              <a:gd name="T29" fmla="*/ 125870 h 134619"/>
              <a:gd name="T30" fmla="*/ 61309 w 125095"/>
              <a:gd name="T31" fmla="*/ 123412 h 134619"/>
              <a:gd name="T32" fmla="*/ 48510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64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2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1 w 125095"/>
              <a:gd name="T57" fmla="*/ 27577 h 134619"/>
              <a:gd name="T58" fmla="*/ 125766 w 125095"/>
              <a:gd name="T59" fmla="*/ 23670 h 134619"/>
              <a:gd name="T60" fmla="*/ 103534 w 125095"/>
              <a:gd name="T61" fmla="*/ 6405 h 134619"/>
              <a:gd name="T62" fmla="*/ 72496 w 125095"/>
              <a:gd name="T63" fmla="*/ 0 h 134619"/>
              <a:gd name="T64" fmla="*/ 116913 w 125095"/>
              <a:gd name="T65" fmla="*/ 108327 h 134619"/>
              <a:gd name="T66" fmla="*/ 107987 w 125095"/>
              <a:gd name="T67" fmla="*/ 115887 h 134619"/>
              <a:gd name="T68" fmla="*/ 98613 w 125095"/>
              <a:gd name="T69" fmla="*/ 121385 h 134619"/>
              <a:gd name="T70" fmla="*/ 88334 w 125095"/>
              <a:gd name="T71" fmla="*/ 124736 h 134619"/>
              <a:gd name="T72" fmla="*/ 76710 w 125095"/>
              <a:gd name="T73" fmla="*/ 125870 h 134619"/>
              <a:gd name="T74" fmla="*/ 136871 w 125095"/>
              <a:gd name="T75" fmla="*/ 125870 h 134619"/>
              <a:gd name="T76" fmla="*/ 116913 w 125095"/>
              <a:gd name="T77" fmla="*/ 108327 h 134619"/>
              <a:gd name="T78" fmla="*/ 127841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2 w 125095"/>
              <a:gd name="T91" fmla="*/ 66279 h 134619"/>
              <a:gd name="T92" fmla="*/ 139147 w 125095"/>
              <a:gd name="T93" fmla="*/ 48874 h 134619"/>
              <a:gd name="T94" fmla="*/ 127841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3" name="object 23"/>
          <p:cNvSpPr>
            <a:spLocks/>
          </p:cNvSpPr>
          <p:nvPr/>
        </p:nvSpPr>
        <p:spPr bwMode="auto">
          <a:xfrm>
            <a:off x="11314113" y="715963"/>
            <a:ext cx="0" cy="177800"/>
          </a:xfrm>
          <a:custGeom>
            <a:avLst/>
            <a:gdLst>
              <a:gd name="T0" fmla="*/ 0 h 178434"/>
              <a:gd name="T1" fmla="*/ 14588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4" name="object 24"/>
          <p:cNvSpPr>
            <a:spLocks/>
          </p:cNvSpPr>
          <p:nvPr/>
        </p:nvSpPr>
        <p:spPr bwMode="auto">
          <a:xfrm>
            <a:off x="11358563" y="762000"/>
            <a:ext cx="117475" cy="133350"/>
          </a:xfrm>
          <a:custGeom>
            <a:avLst/>
            <a:gdLst>
              <a:gd name="T0" fmla="*/ 42787 w 116840"/>
              <a:gd name="T1" fmla="*/ 54028 h 133350"/>
              <a:gd name="T2" fmla="*/ 5261 w 116840"/>
              <a:gd name="T3" fmla="*/ 74713 h 133350"/>
              <a:gd name="T4" fmla="*/ 0 w 116840"/>
              <a:gd name="T5" fmla="*/ 93421 h 133350"/>
              <a:gd name="T6" fmla="*/ 18626 w 116840"/>
              <a:gd name="T7" fmla="*/ 122988 h 133350"/>
              <a:gd name="T8" fmla="*/ 61795 w 116840"/>
              <a:gd name="T9" fmla="*/ 133172 h 133350"/>
              <a:gd name="T10" fmla="*/ 95788 w 116840"/>
              <a:gd name="T11" fmla="*/ 127714 h 133350"/>
              <a:gd name="T12" fmla="*/ 118619 w 116840"/>
              <a:gd name="T13" fmla="*/ 114388 h 133350"/>
              <a:gd name="T14" fmla="*/ 157604 w 116840"/>
              <a:gd name="T15" fmla="*/ 111709 h 133350"/>
              <a:gd name="T16" fmla="*/ 59626 w 116840"/>
              <a:gd name="T17" fmla="*/ 110409 h 133350"/>
              <a:gd name="T18" fmla="*/ 41620 w 116840"/>
              <a:gd name="T19" fmla="*/ 100495 h 133350"/>
              <a:gd name="T20" fmla="*/ 38997 w 116840"/>
              <a:gd name="T21" fmla="*/ 91706 h 133350"/>
              <a:gd name="T22" fmla="*/ 49818 w 116840"/>
              <a:gd name="T23" fmla="*/ 75945 h 133350"/>
              <a:gd name="T24" fmla="*/ 79962 w 116840"/>
              <a:gd name="T25" fmla="*/ 70243 h 133350"/>
              <a:gd name="T26" fmla="*/ 157604 w 116840"/>
              <a:gd name="T27" fmla="*/ 56832 h 133350"/>
              <a:gd name="T28" fmla="*/ 108642 w 116840"/>
              <a:gd name="T29" fmla="*/ 54653 h 133350"/>
              <a:gd name="T30" fmla="*/ 85682 w 116840"/>
              <a:gd name="T31" fmla="*/ 51853 h 133350"/>
              <a:gd name="T32" fmla="*/ 157604 w 116840"/>
              <a:gd name="T33" fmla="*/ 114388 h 133350"/>
              <a:gd name="T34" fmla="*/ 118619 w 116840"/>
              <a:gd name="T35" fmla="*/ 130492 h 133350"/>
              <a:gd name="T36" fmla="*/ 157604 w 116840"/>
              <a:gd name="T37" fmla="*/ 114388 h 133350"/>
              <a:gd name="T38" fmla="*/ 79962 w 116840"/>
              <a:gd name="T39" fmla="*/ 70243 h 133350"/>
              <a:gd name="T40" fmla="*/ 101915 w 116840"/>
              <a:gd name="T41" fmla="*/ 71711 h 133350"/>
              <a:gd name="T42" fmla="*/ 119624 w 116840"/>
              <a:gd name="T43" fmla="*/ 75361 h 133350"/>
              <a:gd name="T44" fmla="*/ 116059 w 116840"/>
              <a:gd name="T45" fmla="*/ 95351 h 133350"/>
              <a:gd name="T46" fmla="*/ 91462 w 116840"/>
              <a:gd name="T47" fmla="*/ 109701 h 133350"/>
              <a:gd name="T48" fmla="*/ 157604 w 116840"/>
              <a:gd name="T49" fmla="*/ 111709 h 133350"/>
              <a:gd name="T50" fmla="*/ 149337 w 116840"/>
              <a:gd name="T51" fmla="*/ 25603 h 133350"/>
              <a:gd name="T52" fmla="*/ 94284 w 116840"/>
              <a:gd name="T53" fmla="*/ 27414 h 133350"/>
              <a:gd name="T54" fmla="*/ 116132 w 116840"/>
              <a:gd name="T55" fmla="*/ 41558 h 133350"/>
              <a:gd name="T56" fmla="*/ 118945 w 116840"/>
              <a:gd name="T57" fmla="*/ 56832 h 133350"/>
              <a:gd name="T58" fmla="*/ 157493 w 116840"/>
              <a:gd name="T59" fmla="*/ 52955 h 133350"/>
              <a:gd name="T60" fmla="*/ 153019 w 116840"/>
              <a:gd name="T61" fmla="*/ 31430 h 133350"/>
              <a:gd name="T62" fmla="*/ 80962 w 116840"/>
              <a:gd name="T63" fmla="*/ 0 h 133350"/>
              <a:gd name="T64" fmla="*/ 44852 w 116840"/>
              <a:gd name="T65" fmla="*/ 2863 h 133350"/>
              <a:gd name="T66" fmla="*/ 15206 w 116840"/>
              <a:gd name="T67" fmla="*/ 10490 h 133350"/>
              <a:gd name="T68" fmla="*/ 37516 w 116840"/>
              <a:gd name="T69" fmla="*/ 30339 h 133350"/>
              <a:gd name="T70" fmla="*/ 61881 w 116840"/>
              <a:gd name="T71" fmla="*/ 26175 h 133350"/>
              <a:gd name="T72" fmla="*/ 149337 w 116840"/>
              <a:gd name="T73" fmla="*/ 25603 h 133350"/>
              <a:gd name="T74" fmla="*/ 138782 w 116840"/>
              <a:gd name="T75" fmla="*/ 14389 h 133350"/>
              <a:gd name="T76" fmla="*/ 115071 w 116840"/>
              <a:gd name="T77" fmla="*/ 3717 h 133350"/>
              <a:gd name="T78" fmla="*/ 809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5" name="object 25"/>
          <p:cNvSpPr>
            <a:spLocks/>
          </p:cNvSpPr>
          <p:nvPr/>
        </p:nvSpPr>
        <p:spPr bwMode="auto">
          <a:xfrm>
            <a:off x="11588750" y="715963"/>
            <a:ext cx="149225" cy="171450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210173 h 170815"/>
              <a:gd name="T6" fmla="*/ 29514 w 149225"/>
              <a:gd name="T7" fmla="*/ 210173 h 170815"/>
              <a:gd name="T8" fmla="*/ 29514 w 149225"/>
              <a:gd name="T9" fmla="*/ 60658 h 170815"/>
              <a:gd name="T10" fmla="*/ 65993 w 149225"/>
              <a:gd name="T11" fmla="*/ 60658 h 170815"/>
              <a:gd name="T12" fmla="*/ 27813 w 149225"/>
              <a:gd name="T13" fmla="*/ 0 h 170815"/>
              <a:gd name="T14" fmla="*/ 65993 w 149225"/>
              <a:gd name="T15" fmla="*/ 60658 h 170815"/>
              <a:gd name="T16" fmla="*/ 29514 w 149225"/>
              <a:gd name="T17" fmla="*/ 60658 h 170815"/>
              <a:gd name="T18" fmla="*/ 123659 w 149225"/>
              <a:gd name="T19" fmla="*/ 210173 h 170815"/>
              <a:gd name="T20" fmla="*/ 148780 w 149225"/>
              <a:gd name="T21" fmla="*/ 210173 h 170815"/>
              <a:gd name="T22" fmla="*/ 148780 w 149225"/>
              <a:gd name="T23" fmla="*/ 145308 h 170815"/>
              <a:gd name="T24" fmla="*/ 119278 w 149225"/>
              <a:gd name="T25" fmla="*/ 145308 h 170815"/>
              <a:gd name="T26" fmla="*/ 65993 w 149225"/>
              <a:gd name="T27" fmla="*/ 60658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45308 h 170815"/>
              <a:gd name="T34" fmla="*/ 148780 w 149225"/>
              <a:gd name="T35" fmla="*/ 145308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6" name="object 26"/>
          <p:cNvSpPr>
            <a:spLocks/>
          </p:cNvSpPr>
          <p:nvPr/>
        </p:nvSpPr>
        <p:spPr bwMode="auto">
          <a:xfrm>
            <a:off x="117681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5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8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22 w 116840"/>
              <a:gd name="T19" fmla="*/ 100495 h 133350"/>
              <a:gd name="T20" fmla="*/ 18200 w 116840"/>
              <a:gd name="T21" fmla="*/ 91706 h 133350"/>
              <a:gd name="T22" fmla="*/ 23248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9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3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0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73 w 116840"/>
              <a:gd name="T63" fmla="*/ 0 h 133350"/>
              <a:gd name="T64" fmla="*/ 20933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7" name="object 27"/>
          <p:cNvSpPr>
            <a:spLocks/>
          </p:cNvSpPr>
          <p:nvPr/>
        </p:nvSpPr>
        <p:spPr bwMode="auto">
          <a:xfrm>
            <a:off x="11912600" y="762000"/>
            <a:ext cx="119063" cy="134938"/>
          </a:xfrm>
          <a:custGeom>
            <a:avLst/>
            <a:gdLst>
              <a:gd name="T0" fmla="*/ 57815 w 119379"/>
              <a:gd name="T1" fmla="*/ 0 h 134619"/>
              <a:gd name="T2" fmla="*/ 16370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3 w 119379"/>
              <a:gd name="T9" fmla="*/ 106918 h 134619"/>
              <a:gd name="T10" fmla="*/ 16317 w 119379"/>
              <a:gd name="T11" fmla="*/ 131097 h 134619"/>
              <a:gd name="T12" fmla="*/ 34498 w 119379"/>
              <a:gd name="T13" fmla="*/ 147444 h 134619"/>
              <a:gd name="T14" fmla="*/ 57400 w 119379"/>
              <a:gd name="T15" fmla="*/ 153449 h 134619"/>
              <a:gd name="T16" fmla="*/ 72096 w 119379"/>
              <a:gd name="T17" fmla="*/ 151413 h 134619"/>
              <a:gd name="T18" fmla="*/ 84130 w 119379"/>
              <a:gd name="T19" fmla="*/ 145722 h 134619"/>
              <a:gd name="T20" fmla="*/ 94151 w 119379"/>
              <a:gd name="T21" fmla="*/ 137000 h 134619"/>
              <a:gd name="T22" fmla="*/ 102811 w 119379"/>
              <a:gd name="T23" fmla="*/ 125870 h 134619"/>
              <a:gd name="T24" fmla="*/ 101323 w 119379"/>
              <a:gd name="T25" fmla="*/ 123927 h 134619"/>
              <a:gd name="T26" fmla="*/ 58658 w 119379"/>
              <a:gd name="T27" fmla="*/ 123927 h 134619"/>
              <a:gd name="T28" fmla="*/ 45210 w 119379"/>
              <a:gd name="T29" fmla="*/ 120257 h 134619"/>
              <a:gd name="T30" fmla="*/ 34708 w 119379"/>
              <a:gd name="T31" fmla="*/ 110214 h 134619"/>
              <a:gd name="T32" fmla="*/ 27872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4 w 119379"/>
              <a:gd name="T39" fmla="*/ 58186 h 134619"/>
              <a:gd name="T40" fmla="*/ 34578 w 119379"/>
              <a:gd name="T41" fmla="*/ 43303 h 134619"/>
              <a:gd name="T42" fmla="*/ 44770 w 119379"/>
              <a:gd name="T43" fmla="*/ 33227 h 134619"/>
              <a:gd name="T44" fmla="*/ 57606 w 119379"/>
              <a:gd name="T45" fmla="*/ 29520 h 134619"/>
              <a:gd name="T46" fmla="*/ 99219 w 119379"/>
              <a:gd name="T47" fmla="*/ 29520 h 134619"/>
              <a:gd name="T48" fmla="*/ 102176 w 119379"/>
              <a:gd name="T49" fmla="*/ 25345 h 134619"/>
              <a:gd name="T50" fmla="*/ 93738 w 119379"/>
              <a:gd name="T51" fmla="*/ 15040 h 134619"/>
              <a:gd name="T52" fmla="*/ 83864 w 119379"/>
              <a:gd name="T53" fmla="*/ 7035 h 134619"/>
              <a:gd name="T54" fmla="*/ 72054 w 119379"/>
              <a:gd name="T55" fmla="*/ 1840 h 134619"/>
              <a:gd name="T56" fmla="*/ 57815 w 119379"/>
              <a:gd name="T57" fmla="*/ 0 h 134619"/>
              <a:gd name="T58" fmla="*/ 87464 w 119379"/>
              <a:gd name="T59" fmla="*/ 105816 h 134619"/>
              <a:gd name="T60" fmla="*/ 81275 w 119379"/>
              <a:gd name="T61" fmla="*/ 113228 h 134619"/>
              <a:gd name="T62" fmla="*/ 74554 w 119379"/>
              <a:gd name="T63" fmla="*/ 118946 h 134619"/>
              <a:gd name="T64" fmla="*/ 67090 w 119379"/>
              <a:gd name="T65" fmla="*/ 122624 h 134619"/>
              <a:gd name="T66" fmla="*/ 58658 w 119379"/>
              <a:gd name="T67" fmla="*/ 123927 h 134619"/>
              <a:gd name="T68" fmla="*/ 101323 w 119379"/>
              <a:gd name="T69" fmla="*/ 123927 h 134619"/>
              <a:gd name="T70" fmla="*/ 87464 w 119379"/>
              <a:gd name="T71" fmla="*/ 105816 h 134619"/>
              <a:gd name="T72" fmla="*/ 99219 w 119379"/>
              <a:gd name="T73" fmla="*/ 29520 h 134619"/>
              <a:gd name="T74" fmla="*/ 57606 w 119379"/>
              <a:gd name="T75" fmla="*/ 29520 h 134619"/>
              <a:gd name="T76" fmla="*/ 66297 w 119379"/>
              <a:gd name="T77" fmla="*/ 30864 h 134619"/>
              <a:gd name="T78" fmla="*/ 73716 w 119379"/>
              <a:gd name="T79" fmla="*/ 34634 h 134619"/>
              <a:gd name="T80" fmla="*/ 80225 w 119379"/>
              <a:gd name="T81" fmla="*/ 40440 h 134619"/>
              <a:gd name="T82" fmla="*/ 86203 w 119379"/>
              <a:gd name="T83" fmla="*/ 47891 h 134619"/>
              <a:gd name="T84" fmla="*/ 99219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8" name="object 28"/>
          <p:cNvSpPr>
            <a:spLocks/>
          </p:cNvSpPr>
          <p:nvPr/>
        </p:nvSpPr>
        <p:spPr bwMode="auto">
          <a:xfrm>
            <a:off x="1207452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9" name="object 29"/>
          <p:cNvSpPr>
            <a:spLocks/>
          </p:cNvSpPr>
          <p:nvPr/>
        </p:nvSpPr>
        <p:spPr bwMode="auto">
          <a:xfrm>
            <a:off x="1205865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90" name="object 30"/>
          <p:cNvSpPr>
            <a:spLocks/>
          </p:cNvSpPr>
          <p:nvPr/>
        </p:nvSpPr>
        <p:spPr bwMode="auto">
          <a:xfrm>
            <a:off x="12122150" y="708025"/>
            <a:ext cx="136525" cy="188913"/>
          </a:xfrm>
          <a:custGeom>
            <a:avLst/>
            <a:gdLst>
              <a:gd name="T0" fmla="*/ 48946 w 137795"/>
              <a:gd name="T1" fmla="*/ 0 h 188594"/>
              <a:gd name="T2" fmla="*/ 33838 w 137795"/>
              <a:gd name="T3" fmla="*/ 43976 h 188594"/>
              <a:gd name="T4" fmla="*/ 47054 w 137795"/>
              <a:gd name="T5" fmla="*/ 43976 h 188594"/>
              <a:gd name="T6" fmla="*/ 64917 w 137795"/>
              <a:gd name="T7" fmla="*/ 13136 h 188594"/>
              <a:gd name="T8" fmla="*/ 48946 w 137795"/>
              <a:gd name="T9" fmla="*/ 0 h 188594"/>
              <a:gd name="T10" fmla="*/ 40951 w 137795"/>
              <a:gd name="T11" fmla="*/ 58981 h 188594"/>
              <a:gd name="T12" fmla="*/ 11656 w 137795"/>
              <a:gd name="T13" fmla="*/ 80803 h 188594"/>
              <a:gd name="T14" fmla="*/ 54 w 137795"/>
              <a:gd name="T15" fmla="*/ 132456 h 188594"/>
              <a:gd name="T16" fmla="*/ 0 w 137795"/>
              <a:gd name="T17" fmla="*/ 133516 h 188594"/>
              <a:gd name="T18" fmla="*/ 3066 w 137795"/>
              <a:gd name="T19" fmla="*/ 161929 h 188594"/>
              <a:gd name="T20" fmla="*/ 11563 w 137795"/>
              <a:gd name="T21" fmla="*/ 185205 h 188594"/>
              <a:gd name="T22" fmla="*/ 24449 w 137795"/>
              <a:gd name="T23" fmla="*/ 200943 h 188594"/>
              <a:gd name="T24" fmla="*/ 40665 w 137795"/>
              <a:gd name="T25" fmla="*/ 206724 h 188594"/>
              <a:gd name="T26" fmla="*/ 57074 w 137795"/>
              <a:gd name="T27" fmla="*/ 200858 h 188594"/>
              <a:gd name="T28" fmla="*/ 70090 w 137795"/>
              <a:gd name="T29" fmla="*/ 184936 h 188594"/>
              <a:gd name="T30" fmla="*/ 72519 w 137795"/>
              <a:gd name="T31" fmla="*/ 178307 h 188594"/>
              <a:gd name="T32" fmla="*/ 40951 w 137795"/>
              <a:gd name="T33" fmla="*/ 178307 h 188594"/>
              <a:gd name="T34" fmla="*/ 31544 w 137795"/>
              <a:gd name="T35" fmla="*/ 174692 h 188594"/>
              <a:gd name="T36" fmla="*/ 24150 w 137795"/>
              <a:gd name="T37" fmla="*/ 164896 h 188594"/>
              <a:gd name="T38" fmla="*/ 19315 w 137795"/>
              <a:gd name="T39" fmla="*/ 150480 h 188594"/>
              <a:gd name="T40" fmla="*/ 17627 w 137795"/>
              <a:gd name="T41" fmla="*/ 133516 h 188594"/>
              <a:gd name="T42" fmla="*/ 17581 w 137795"/>
              <a:gd name="T43" fmla="*/ 132456 h 188594"/>
              <a:gd name="T44" fmla="*/ 19206 w 137795"/>
              <a:gd name="T45" fmla="*/ 115012 h 188594"/>
              <a:gd name="T46" fmla="*/ 23841 w 137795"/>
              <a:gd name="T47" fmla="*/ 100688 h 188594"/>
              <a:gd name="T48" fmla="*/ 31115 w 137795"/>
              <a:gd name="T49" fmla="*/ 90990 h 188594"/>
              <a:gd name="T50" fmla="*/ 40665 w 137795"/>
              <a:gd name="T51" fmla="*/ 87419 h 188594"/>
              <a:gd name="T52" fmla="*/ 72693 w 137795"/>
              <a:gd name="T53" fmla="*/ 87419 h 188594"/>
              <a:gd name="T54" fmla="*/ 70184 w 137795"/>
              <a:gd name="T55" fmla="*/ 80537 h 188594"/>
              <a:gd name="T56" fmla="*/ 57257 w 137795"/>
              <a:gd name="T57" fmla="*/ 64770 h 188594"/>
              <a:gd name="T58" fmla="*/ 40951 w 137795"/>
              <a:gd name="T59" fmla="*/ 58981 h 188594"/>
              <a:gd name="T60" fmla="*/ 72693 w 137795"/>
              <a:gd name="T61" fmla="*/ 87419 h 188594"/>
              <a:gd name="T62" fmla="*/ 40665 w 137795"/>
              <a:gd name="T63" fmla="*/ 87419 h 188594"/>
              <a:gd name="T64" fmla="*/ 50164 w 137795"/>
              <a:gd name="T65" fmla="*/ 91032 h 188594"/>
              <a:gd name="T66" fmla="*/ 57606 w 137795"/>
              <a:gd name="T67" fmla="*/ 100854 h 188594"/>
              <a:gd name="T68" fmla="*/ 62464 w 137795"/>
              <a:gd name="T69" fmla="*/ 115353 h 188594"/>
              <a:gd name="T70" fmla="*/ 64144 w 137795"/>
              <a:gd name="T71" fmla="*/ 132456 h 188594"/>
              <a:gd name="T72" fmla="*/ 64196 w 137795"/>
              <a:gd name="T73" fmla="*/ 133516 h 188594"/>
              <a:gd name="T74" fmla="*/ 62568 w 137795"/>
              <a:gd name="T75" fmla="*/ 150814 h 188594"/>
              <a:gd name="T76" fmla="*/ 57914 w 137795"/>
              <a:gd name="T77" fmla="*/ 165066 h 188594"/>
              <a:gd name="T78" fmla="*/ 50590 w 137795"/>
              <a:gd name="T79" fmla="*/ 174739 h 188594"/>
              <a:gd name="T80" fmla="*/ 40951 w 137795"/>
              <a:gd name="T81" fmla="*/ 178307 h 188594"/>
              <a:gd name="T82" fmla="*/ 72519 w 137795"/>
              <a:gd name="T83" fmla="*/ 178307 h 188594"/>
              <a:gd name="T84" fmla="*/ 78670 w 137795"/>
              <a:gd name="T85" fmla="*/ 161482 h 188594"/>
              <a:gd name="T86" fmla="*/ 81708 w 137795"/>
              <a:gd name="T87" fmla="*/ 133516 h 188594"/>
              <a:gd name="T88" fmla="*/ 81762 w 137795"/>
              <a:gd name="T89" fmla="*/ 132456 h 188594"/>
              <a:gd name="T90" fmla="*/ 78695 w 137795"/>
              <a:gd name="T91" fmla="*/ 103895 h 188594"/>
              <a:gd name="T92" fmla="*/ 72693 w 137795"/>
              <a:gd name="T93" fmla="*/ 87419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91" name="object 31"/>
          <p:cNvSpPr>
            <a:spLocks/>
          </p:cNvSpPr>
          <p:nvPr/>
        </p:nvSpPr>
        <p:spPr bwMode="auto">
          <a:xfrm>
            <a:off x="12288838" y="762000"/>
            <a:ext cx="115887" cy="131763"/>
          </a:xfrm>
          <a:custGeom>
            <a:avLst/>
            <a:gdLst>
              <a:gd name="T0" fmla="*/ 25340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40 w 116204"/>
              <a:gd name="T7" fmla="*/ 114914 h 132080"/>
              <a:gd name="T8" fmla="*/ 25407 w 116204"/>
              <a:gd name="T9" fmla="*/ 50952 h 132080"/>
              <a:gd name="T10" fmla="*/ 27169 w 116204"/>
              <a:gd name="T11" fmla="*/ 39642 h 132080"/>
              <a:gd name="T12" fmla="*/ 32292 w 116204"/>
              <a:gd name="T13" fmla="*/ 30857 h 132080"/>
              <a:gd name="T14" fmla="*/ 40166 w 116204"/>
              <a:gd name="T15" fmla="*/ 25352 h 132080"/>
              <a:gd name="T16" fmla="*/ 50244 w 116204"/>
              <a:gd name="T17" fmla="*/ 23445 h 132080"/>
              <a:gd name="T18" fmla="*/ 95487 w 116204"/>
              <a:gd name="T19" fmla="*/ 23445 h 132080"/>
              <a:gd name="T20" fmla="*/ 93321 w 116204"/>
              <a:gd name="T21" fmla="*/ 19615 h 132080"/>
              <a:gd name="T22" fmla="*/ 25340 w 116204"/>
              <a:gd name="T23" fmla="*/ 19615 h 132080"/>
              <a:gd name="T24" fmla="*/ 25340 w 116204"/>
              <a:gd name="T25" fmla="*/ 2343 h 132080"/>
              <a:gd name="T26" fmla="*/ 95487 w 116204"/>
              <a:gd name="T27" fmla="*/ 23445 h 132080"/>
              <a:gd name="T28" fmla="*/ 50244 w 116204"/>
              <a:gd name="T29" fmla="*/ 23445 h 132080"/>
              <a:gd name="T30" fmla="*/ 60296 w 116204"/>
              <a:gd name="T31" fmla="*/ 25286 h 132080"/>
              <a:gd name="T32" fmla="*/ 67721 w 116204"/>
              <a:gd name="T33" fmla="*/ 30646 h 132080"/>
              <a:gd name="T34" fmla="*/ 72318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7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2 w 116204"/>
              <a:gd name="T53" fmla="*/ 5890 h 132080"/>
              <a:gd name="T54" fmla="*/ 31319 w 116204"/>
              <a:gd name="T55" fmla="*/ 12144 h 132080"/>
              <a:gd name="T56" fmla="*/ 25340 w 116204"/>
              <a:gd name="T57" fmla="*/ 19615 h 132080"/>
              <a:gd name="T58" fmla="*/ 93321 w 116204"/>
              <a:gd name="T59" fmla="*/ 19615 h 132080"/>
              <a:gd name="T60" fmla="*/ 88889 w 116204"/>
              <a:gd name="T61" fmla="*/ 11782 h 132080"/>
              <a:gd name="T62" fmla="*/ 76528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pic>
        <p:nvPicPr>
          <p:cNvPr id="11292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0" y="8232775"/>
            <a:ext cx="1663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ángulo 32"/>
          <p:cNvSpPr/>
          <p:nvPr/>
        </p:nvSpPr>
        <p:spPr>
          <a:xfrm>
            <a:off x="4294188" y="2438400"/>
            <a:ext cx="268605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2017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992938" y="2438400"/>
            <a:ext cx="268605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2018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9682163" y="2441575"/>
            <a:ext cx="2686050" cy="22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2019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2959100" y="2438400"/>
            <a:ext cx="1327150" cy="23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2016</a:t>
            </a:r>
          </a:p>
        </p:txBody>
      </p:sp>
      <p:sp>
        <p:nvSpPr>
          <p:cNvPr id="38" name="Flecha arriba 37"/>
          <p:cNvSpPr/>
          <p:nvPr/>
        </p:nvSpPr>
        <p:spPr>
          <a:xfrm>
            <a:off x="2841625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9" name="Flecha arriba 38"/>
          <p:cNvSpPr/>
          <p:nvPr/>
        </p:nvSpPr>
        <p:spPr>
          <a:xfrm>
            <a:off x="4413250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0" name="Flecha arriba 39"/>
          <p:cNvSpPr/>
          <p:nvPr/>
        </p:nvSpPr>
        <p:spPr>
          <a:xfrm>
            <a:off x="5519738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2" name="Flecha arriba 41"/>
          <p:cNvSpPr/>
          <p:nvPr/>
        </p:nvSpPr>
        <p:spPr>
          <a:xfrm>
            <a:off x="7080250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Flecha arriba 42"/>
          <p:cNvSpPr/>
          <p:nvPr/>
        </p:nvSpPr>
        <p:spPr>
          <a:xfrm>
            <a:off x="8186738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4" name="Flecha arriba 43"/>
          <p:cNvSpPr/>
          <p:nvPr/>
        </p:nvSpPr>
        <p:spPr>
          <a:xfrm>
            <a:off x="9890125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Flecha arriba 44"/>
          <p:cNvSpPr/>
          <p:nvPr/>
        </p:nvSpPr>
        <p:spPr>
          <a:xfrm>
            <a:off x="10995025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04" name="CuadroTexto 45"/>
          <p:cNvSpPr txBox="1">
            <a:spLocks noChangeArrowheads="1"/>
          </p:cNvSpPr>
          <p:nvPr/>
        </p:nvSpPr>
        <p:spPr bwMode="auto">
          <a:xfrm>
            <a:off x="2670175" y="2971800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2000</a:t>
            </a:r>
          </a:p>
        </p:txBody>
      </p:sp>
      <p:sp>
        <p:nvSpPr>
          <p:cNvPr id="11305" name="CuadroTexto 46"/>
          <p:cNvSpPr txBox="1">
            <a:spLocks noChangeArrowheads="1"/>
          </p:cNvSpPr>
          <p:nvPr/>
        </p:nvSpPr>
        <p:spPr bwMode="auto">
          <a:xfrm>
            <a:off x="4170363" y="2971800"/>
            <a:ext cx="687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10.000</a:t>
            </a:r>
          </a:p>
        </p:txBody>
      </p:sp>
      <p:sp>
        <p:nvSpPr>
          <p:cNvPr id="11306" name="CuadroTexto 47"/>
          <p:cNvSpPr txBox="1">
            <a:spLocks noChangeArrowheads="1"/>
          </p:cNvSpPr>
          <p:nvPr/>
        </p:nvSpPr>
        <p:spPr bwMode="auto">
          <a:xfrm>
            <a:off x="5362575" y="2971800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5.000</a:t>
            </a:r>
          </a:p>
        </p:txBody>
      </p:sp>
      <p:sp>
        <p:nvSpPr>
          <p:cNvPr id="11307" name="CuadroTexto 48"/>
          <p:cNvSpPr txBox="1">
            <a:spLocks noChangeArrowheads="1"/>
          </p:cNvSpPr>
          <p:nvPr/>
        </p:nvSpPr>
        <p:spPr bwMode="auto">
          <a:xfrm>
            <a:off x="6851650" y="29718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20.000</a:t>
            </a:r>
          </a:p>
        </p:txBody>
      </p:sp>
      <p:sp>
        <p:nvSpPr>
          <p:cNvPr id="11308" name="CuadroTexto 49"/>
          <p:cNvSpPr txBox="1">
            <a:spLocks noChangeArrowheads="1"/>
          </p:cNvSpPr>
          <p:nvPr/>
        </p:nvSpPr>
        <p:spPr bwMode="auto">
          <a:xfrm>
            <a:off x="7974013" y="29718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10.000</a:t>
            </a:r>
          </a:p>
        </p:txBody>
      </p:sp>
      <p:sp>
        <p:nvSpPr>
          <p:cNvPr id="11309" name="CuadroTexto 50"/>
          <p:cNvSpPr txBox="1">
            <a:spLocks noChangeArrowheads="1"/>
          </p:cNvSpPr>
          <p:nvPr/>
        </p:nvSpPr>
        <p:spPr bwMode="auto">
          <a:xfrm>
            <a:off x="9671050" y="29718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25.000</a:t>
            </a:r>
          </a:p>
        </p:txBody>
      </p:sp>
      <p:sp>
        <p:nvSpPr>
          <p:cNvPr id="11310" name="CuadroTexto 51"/>
          <p:cNvSpPr txBox="1">
            <a:spLocks noChangeArrowheads="1"/>
          </p:cNvSpPr>
          <p:nvPr/>
        </p:nvSpPr>
        <p:spPr bwMode="auto">
          <a:xfrm>
            <a:off x="10834688" y="29718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15.000</a:t>
            </a:r>
          </a:p>
        </p:txBody>
      </p:sp>
      <p:sp>
        <p:nvSpPr>
          <p:cNvPr id="55" name="Flecha arriba 54"/>
          <p:cNvSpPr/>
          <p:nvPr/>
        </p:nvSpPr>
        <p:spPr>
          <a:xfrm>
            <a:off x="4313238" y="3505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12" name="CuadroTexto 55"/>
          <p:cNvSpPr txBox="1">
            <a:spLocks noChangeArrowheads="1"/>
          </p:cNvSpPr>
          <p:nvPr/>
        </p:nvSpPr>
        <p:spPr bwMode="auto">
          <a:xfrm>
            <a:off x="4116388" y="3733800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3.000</a:t>
            </a:r>
          </a:p>
        </p:txBody>
      </p:sp>
      <p:sp>
        <p:nvSpPr>
          <p:cNvPr id="11313" name="CuadroTexto 56"/>
          <p:cNvSpPr txBox="1">
            <a:spLocks noChangeArrowheads="1"/>
          </p:cNvSpPr>
          <p:nvPr/>
        </p:nvSpPr>
        <p:spPr bwMode="auto">
          <a:xfrm>
            <a:off x="790575" y="2755900"/>
            <a:ext cx="1042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CURSOS</a:t>
            </a:r>
          </a:p>
          <a:p>
            <a:r>
              <a:rPr lang="es-AR" altLang="es-AR" sz="1400"/>
              <a:t>REGULARES</a:t>
            </a:r>
          </a:p>
        </p:txBody>
      </p:sp>
      <p:sp>
        <p:nvSpPr>
          <p:cNvPr id="11314" name="CuadroTexto 57"/>
          <p:cNvSpPr txBox="1">
            <a:spLocks noChangeArrowheads="1"/>
          </p:cNvSpPr>
          <p:nvPr/>
        </p:nvSpPr>
        <p:spPr bwMode="auto">
          <a:xfrm>
            <a:off x="790575" y="3471863"/>
            <a:ext cx="811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CURSOS</a:t>
            </a:r>
          </a:p>
          <a:p>
            <a:r>
              <a:rPr lang="es-AR" altLang="es-AR" sz="1400"/>
              <a:t>VERANO</a:t>
            </a:r>
          </a:p>
        </p:txBody>
      </p:sp>
      <p:sp>
        <p:nvSpPr>
          <p:cNvPr id="59" name="Flecha arriba 58"/>
          <p:cNvSpPr/>
          <p:nvPr/>
        </p:nvSpPr>
        <p:spPr>
          <a:xfrm>
            <a:off x="6980238" y="348932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16" name="CuadroTexto 59"/>
          <p:cNvSpPr txBox="1">
            <a:spLocks noChangeArrowheads="1"/>
          </p:cNvSpPr>
          <p:nvPr/>
        </p:nvSpPr>
        <p:spPr bwMode="auto">
          <a:xfrm>
            <a:off x="6783388" y="3717925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5.000</a:t>
            </a:r>
          </a:p>
        </p:txBody>
      </p:sp>
      <p:sp>
        <p:nvSpPr>
          <p:cNvPr id="61" name="Flecha arriba 60"/>
          <p:cNvSpPr/>
          <p:nvPr/>
        </p:nvSpPr>
        <p:spPr>
          <a:xfrm>
            <a:off x="9693275" y="3449638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18" name="CuadroTexto 61"/>
          <p:cNvSpPr txBox="1">
            <a:spLocks noChangeArrowheads="1"/>
          </p:cNvSpPr>
          <p:nvPr/>
        </p:nvSpPr>
        <p:spPr bwMode="auto">
          <a:xfrm>
            <a:off x="9496425" y="3678238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5.000</a:t>
            </a:r>
          </a:p>
        </p:txBody>
      </p:sp>
      <p:sp>
        <p:nvSpPr>
          <p:cNvPr id="11319" name="CuadroTexto 62"/>
          <p:cNvSpPr txBox="1">
            <a:spLocks noChangeArrowheads="1"/>
          </p:cNvSpPr>
          <p:nvPr/>
        </p:nvSpPr>
        <p:spPr bwMode="auto">
          <a:xfrm>
            <a:off x="790575" y="4343400"/>
            <a:ext cx="981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INET (30%)</a:t>
            </a:r>
          </a:p>
        </p:txBody>
      </p:sp>
      <p:cxnSp>
        <p:nvCxnSpPr>
          <p:cNvPr id="66" name="Conector recto 65"/>
          <p:cNvCxnSpPr/>
          <p:nvPr/>
        </p:nvCxnSpPr>
        <p:spPr>
          <a:xfrm>
            <a:off x="1601788" y="3279775"/>
            <a:ext cx="1080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65275" y="4191000"/>
            <a:ext cx="1080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izquierda y derecha 68"/>
          <p:cNvSpPr/>
          <p:nvPr/>
        </p:nvSpPr>
        <p:spPr>
          <a:xfrm>
            <a:off x="2946400" y="4375150"/>
            <a:ext cx="9445625" cy="231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23" name="CuadroTexto 69"/>
          <p:cNvSpPr txBox="1">
            <a:spLocks noChangeArrowheads="1"/>
          </p:cNvSpPr>
          <p:nvPr/>
        </p:nvSpPr>
        <p:spPr bwMode="auto">
          <a:xfrm>
            <a:off x="790575" y="4691063"/>
            <a:ext cx="102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UNIV (40%)</a:t>
            </a:r>
          </a:p>
        </p:txBody>
      </p:sp>
      <p:sp>
        <p:nvSpPr>
          <p:cNvPr id="71" name="Flecha izquierda y derecha 70"/>
          <p:cNvSpPr/>
          <p:nvPr/>
        </p:nvSpPr>
        <p:spPr>
          <a:xfrm>
            <a:off x="4294188" y="4691063"/>
            <a:ext cx="8097837" cy="2381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25" name="CuadroTexto 71"/>
          <p:cNvSpPr txBox="1">
            <a:spLocks noChangeArrowheads="1"/>
          </p:cNvSpPr>
          <p:nvPr/>
        </p:nvSpPr>
        <p:spPr bwMode="auto">
          <a:xfrm>
            <a:off x="800100" y="5038725"/>
            <a:ext cx="1266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VIRTUAL (20%)</a:t>
            </a:r>
          </a:p>
        </p:txBody>
      </p:sp>
      <p:sp>
        <p:nvSpPr>
          <p:cNvPr id="11326" name="CuadroTexto 72"/>
          <p:cNvSpPr txBox="1">
            <a:spLocks noChangeArrowheads="1"/>
          </p:cNvSpPr>
          <p:nvPr/>
        </p:nvSpPr>
        <p:spPr bwMode="auto">
          <a:xfrm>
            <a:off x="808038" y="5375275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OTROS (10%)</a:t>
            </a:r>
          </a:p>
        </p:txBody>
      </p:sp>
      <p:sp>
        <p:nvSpPr>
          <p:cNvPr id="74" name="Flecha izquierda y derecha 73"/>
          <p:cNvSpPr/>
          <p:nvPr/>
        </p:nvSpPr>
        <p:spPr>
          <a:xfrm>
            <a:off x="5681663" y="5038725"/>
            <a:ext cx="6731000" cy="2222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5" name="Flecha izquierda y derecha 74"/>
          <p:cNvSpPr/>
          <p:nvPr/>
        </p:nvSpPr>
        <p:spPr>
          <a:xfrm>
            <a:off x="4319588" y="5405438"/>
            <a:ext cx="8072437" cy="2857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76" name="Conector recto 75"/>
          <p:cNvCxnSpPr/>
          <p:nvPr/>
        </p:nvCxnSpPr>
        <p:spPr>
          <a:xfrm>
            <a:off x="1565275" y="6132513"/>
            <a:ext cx="1080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558800" y="1981200"/>
            <a:ext cx="122682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31" name="CuadroTexto 77"/>
          <p:cNvSpPr txBox="1">
            <a:spLocks noChangeArrowheads="1"/>
          </p:cNvSpPr>
          <p:nvPr/>
        </p:nvSpPr>
        <p:spPr bwMode="auto">
          <a:xfrm>
            <a:off x="6053138" y="1984375"/>
            <a:ext cx="159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b="1"/>
              <a:t>CAPACITACION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4191000" y="6804025"/>
            <a:ext cx="268605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2017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6889750" y="6804025"/>
            <a:ext cx="268605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2018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9578975" y="6807200"/>
            <a:ext cx="2686050" cy="22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2019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2857500" y="6804025"/>
            <a:ext cx="132715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2016</a:t>
            </a:r>
          </a:p>
        </p:txBody>
      </p:sp>
      <p:sp>
        <p:nvSpPr>
          <p:cNvPr id="84" name="Flecha arriba 83"/>
          <p:cNvSpPr/>
          <p:nvPr/>
        </p:nvSpPr>
        <p:spPr>
          <a:xfrm>
            <a:off x="5360988" y="7116763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5" name="Flecha arriba 84"/>
          <p:cNvSpPr/>
          <p:nvPr/>
        </p:nvSpPr>
        <p:spPr>
          <a:xfrm>
            <a:off x="6559550" y="710882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38" name="CuadroTexto 90"/>
          <p:cNvSpPr txBox="1">
            <a:spLocks noChangeArrowheads="1"/>
          </p:cNvSpPr>
          <p:nvPr/>
        </p:nvSpPr>
        <p:spPr bwMode="auto">
          <a:xfrm>
            <a:off x="5181600" y="7326313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3.000</a:t>
            </a:r>
          </a:p>
        </p:txBody>
      </p:sp>
      <p:sp>
        <p:nvSpPr>
          <p:cNvPr id="11339" name="CuadroTexto 91"/>
          <p:cNvSpPr txBox="1">
            <a:spLocks noChangeArrowheads="1"/>
          </p:cNvSpPr>
          <p:nvPr/>
        </p:nvSpPr>
        <p:spPr bwMode="auto">
          <a:xfrm>
            <a:off x="6354763" y="73406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14.000</a:t>
            </a:r>
          </a:p>
        </p:txBody>
      </p:sp>
      <p:sp>
        <p:nvSpPr>
          <p:cNvPr id="11340" name="CuadroTexto 98"/>
          <p:cNvSpPr txBox="1">
            <a:spLocks noChangeArrowheads="1"/>
          </p:cNvSpPr>
          <p:nvPr/>
        </p:nvSpPr>
        <p:spPr bwMode="auto">
          <a:xfrm>
            <a:off x="687388" y="7196138"/>
            <a:ext cx="146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CERTIFICACIONES</a:t>
            </a:r>
          </a:p>
        </p:txBody>
      </p:sp>
      <p:sp>
        <p:nvSpPr>
          <p:cNvPr id="11341" name="CuadroTexto 99"/>
          <p:cNvSpPr txBox="1">
            <a:spLocks noChangeArrowheads="1"/>
          </p:cNvSpPr>
          <p:nvPr/>
        </p:nvSpPr>
        <p:spPr bwMode="auto">
          <a:xfrm>
            <a:off x="704850" y="7945438"/>
            <a:ext cx="798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EMPLEO</a:t>
            </a:r>
          </a:p>
        </p:txBody>
      </p:sp>
      <p:sp>
        <p:nvSpPr>
          <p:cNvPr id="101" name="Flecha arriba 100"/>
          <p:cNvSpPr/>
          <p:nvPr/>
        </p:nvSpPr>
        <p:spPr>
          <a:xfrm>
            <a:off x="7126288" y="786447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43" name="CuadroTexto 101"/>
          <p:cNvSpPr txBox="1">
            <a:spLocks noChangeArrowheads="1"/>
          </p:cNvSpPr>
          <p:nvPr/>
        </p:nvSpPr>
        <p:spPr bwMode="auto">
          <a:xfrm>
            <a:off x="6970713" y="8080375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11.000</a:t>
            </a:r>
          </a:p>
        </p:txBody>
      </p:sp>
      <p:cxnSp>
        <p:nvCxnSpPr>
          <p:cNvPr id="106" name="Conector recto 105"/>
          <p:cNvCxnSpPr/>
          <p:nvPr/>
        </p:nvCxnSpPr>
        <p:spPr>
          <a:xfrm>
            <a:off x="1498600" y="7643813"/>
            <a:ext cx="1080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1565275" y="10010775"/>
            <a:ext cx="1080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/>
          <p:cNvSpPr/>
          <p:nvPr/>
        </p:nvSpPr>
        <p:spPr>
          <a:xfrm>
            <a:off x="558800" y="6161088"/>
            <a:ext cx="122682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47" name="CuadroTexto 116"/>
          <p:cNvSpPr txBox="1">
            <a:spLocks noChangeArrowheads="1"/>
          </p:cNvSpPr>
          <p:nvPr/>
        </p:nvSpPr>
        <p:spPr bwMode="auto">
          <a:xfrm>
            <a:off x="6053138" y="6240463"/>
            <a:ext cx="264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b="1"/>
              <a:t>CERTIFICACION / EMPLEO</a:t>
            </a:r>
          </a:p>
        </p:txBody>
      </p:sp>
      <p:sp>
        <p:nvSpPr>
          <p:cNvPr id="118" name="Flecha arriba 117"/>
          <p:cNvSpPr/>
          <p:nvPr/>
        </p:nvSpPr>
        <p:spPr>
          <a:xfrm>
            <a:off x="8096250" y="7119938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9" name="Flecha arriba 118"/>
          <p:cNvSpPr/>
          <p:nvPr/>
        </p:nvSpPr>
        <p:spPr>
          <a:xfrm>
            <a:off x="9294813" y="71120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50" name="CuadroTexto 119"/>
          <p:cNvSpPr txBox="1">
            <a:spLocks noChangeArrowheads="1"/>
          </p:cNvSpPr>
          <p:nvPr/>
        </p:nvSpPr>
        <p:spPr bwMode="auto">
          <a:xfrm>
            <a:off x="7916863" y="7331075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10.000</a:t>
            </a:r>
          </a:p>
        </p:txBody>
      </p:sp>
      <p:sp>
        <p:nvSpPr>
          <p:cNvPr id="11351" name="CuadroTexto 120"/>
          <p:cNvSpPr txBox="1">
            <a:spLocks noChangeArrowheads="1"/>
          </p:cNvSpPr>
          <p:nvPr/>
        </p:nvSpPr>
        <p:spPr bwMode="auto">
          <a:xfrm>
            <a:off x="9090025" y="7343775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20.000</a:t>
            </a:r>
          </a:p>
        </p:txBody>
      </p:sp>
      <p:sp>
        <p:nvSpPr>
          <p:cNvPr id="122" name="Flecha arriba 121"/>
          <p:cNvSpPr/>
          <p:nvPr/>
        </p:nvSpPr>
        <p:spPr>
          <a:xfrm>
            <a:off x="10812463" y="713105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3" name="Flecha arriba 122"/>
          <p:cNvSpPr/>
          <p:nvPr/>
        </p:nvSpPr>
        <p:spPr>
          <a:xfrm>
            <a:off x="12009438" y="7121525"/>
            <a:ext cx="236537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54" name="CuadroTexto 123"/>
          <p:cNvSpPr txBox="1">
            <a:spLocks noChangeArrowheads="1"/>
          </p:cNvSpPr>
          <p:nvPr/>
        </p:nvSpPr>
        <p:spPr bwMode="auto">
          <a:xfrm>
            <a:off x="10633075" y="73406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14.000</a:t>
            </a:r>
          </a:p>
        </p:txBody>
      </p:sp>
      <p:sp>
        <p:nvSpPr>
          <p:cNvPr id="11355" name="CuadroTexto 124"/>
          <p:cNvSpPr txBox="1">
            <a:spLocks noChangeArrowheads="1"/>
          </p:cNvSpPr>
          <p:nvPr/>
        </p:nvSpPr>
        <p:spPr bwMode="auto">
          <a:xfrm>
            <a:off x="11806238" y="73533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35.000</a:t>
            </a:r>
          </a:p>
        </p:txBody>
      </p:sp>
      <p:sp>
        <p:nvSpPr>
          <p:cNvPr id="126" name="Flecha arriba 125"/>
          <p:cNvSpPr/>
          <p:nvPr/>
        </p:nvSpPr>
        <p:spPr>
          <a:xfrm>
            <a:off x="5862638" y="787082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57" name="CuadroTexto 126"/>
          <p:cNvSpPr txBox="1">
            <a:spLocks noChangeArrowheads="1"/>
          </p:cNvSpPr>
          <p:nvPr/>
        </p:nvSpPr>
        <p:spPr bwMode="auto">
          <a:xfrm>
            <a:off x="5681663" y="8093075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2.500</a:t>
            </a:r>
          </a:p>
        </p:txBody>
      </p:sp>
      <p:sp>
        <p:nvSpPr>
          <p:cNvPr id="128" name="Flecha arriba 127"/>
          <p:cNvSpPr/>
          <p:nvPr/>
        </p:nvSpPr>
        <p:spPr>
          <a:xfrm>
            <a:off x="9713913" y="784542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59" name="CuadroTexto 128"/>
          <p:cNvSpPr txBox="1">
            <a:spLocks noChangeArrowheads="1"/>
          </p:cNvSpPr>
          <p:nvPr/>
        </p:nvSpPr>
        <p:spPr bwMode="auto">
          <a:xfrm>
            <a:off x="9558338" y="8059738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17.000</a:t>
            </a:r>
          </a:p>
        </p:txBody>
      </p:sp>
      <p:sp>
        <p:nvSpPr>
          <p:cNvPr id="130" name="Flecha arriba 129"/>
          <p:cNvSpPr/>
          <p:nvPr/>
        </p:nvSpPr>
        <p:spPr>
          <a:xfrm>
            <a:off x="8450263" y="7862888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61" name="CuadroTexto 130"/>
          <p:cNvSpPr txBox="1">
            <a:spLocks noChangeArrowheads="1"/>
          </p:cNvSpPr>
          <p:nvPr/>
        </p:nvSpPr>
        <p:spPr bwMode="auto">
          <a:xfrm>
            <a:off x="8269288" y="8083550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9.000</a:t>
            </a:r>
          </a:p>
        </p:txBody>
      </p:sp>
      <p:sp>
        <p:nvSpPr>
          <p:cNvPr id="134" name="Flecha arriba 133"/>
          <p:cNvSpPr/>
          <p:nvPr/>
        </p:nvSpPr>
        <p:spPr>
          <a:xfrm>
            <a:off x="11156950" y="785177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63" name="CuadroTexto 134"/>
          <p:cNvSpPr txBox="1">
            <a:spLocks noChangeArrowheads="1"/>
          </p:cNvSpPr>
          <p:nvPr/>
        </p:nvSpPr>
        <p:spPr bwMode="auto">
          <a:xfrm>
            <a:off x="10975975" y="8072438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12.000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10755313" y="3924300"/>
            <a:ext cx="1781175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1050" dirty="0"/>
              <a:t>* Fechas de Inicio de Cursos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1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649538"/>
            <a:ext cx="3611562" cy="666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Line 6"/>
          <p:cNvSpPr>
            <a:spLocks noChangeShapeType="1"/>
          </p:cNvSpPr>
          <p:nvPr/>
        </p:nvSpPr>
        <p:spPr bwMode="auto">
          <a:xfrm>
            <a:off x="5526088" y="6584950"/>
            <a:ext cx="8294687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>
            <a:spAutoFit/>
          </a:bodyPr>
          <a:lstStyle/>
          <a:p>
            <a:endParaRPr lang="es-AR"/>
          </a:p>
        </p:txBody>
      </p:sp>
      <p:sp>
        <p:nvSpPr>
          <p:cNvPr id="12292" name="object 6"/>
          <p:cNvSpPr txBox="1">
            <a:spLocks noChangeArrowheads="1"/>
          </p:cNvSpPr>
          <p:nvPr/>
        </p:nvSpPr>
        <p:spPr bwMode="auto">
          <a:xfrm>
            <a:off x="9398000" y="487363"/>
            <a:ext cx="210661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en-US" sz="1300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object 7"/>
          <p:cNvSpPr>
            <a:spLocks noChangeArrowheads="1"/>
          </p:cNvSpPr>
          <p:nvPr/>
        </p:nvSpPr>
        <p:spPr bwMode="auto">
          <a:xfrm>
            <a:off x="8864600" y="311150"/>
            <a:ext cx="407988" cy="6445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bject 8"/>
          <p:cNvSpPr>
            <a:spLocks/>
          </p:cNvSpPr>
          <p:nvPr/>
        </p:nvSpPr>
        <p:spPr bwMode="auto">
          <a:xfrm>
            <a:off x="9429750" y="722313"/>
            <a:ext cx="133350" cy="171450"/>
          </a:xfrm>
          <a:custGeom>
            <a:avLst/>
            <a:gdLst>
              <a:gd name="T0" fmla="*/ 87949 w 132715"/>
              <a:gd name="T1" fmla="*/ 0 h 170815"/>
              <a:gd name="T2" fmla="*/ 0 w 132715"/>
              <a:gd name="T3" fmla="*/ 0 h 170815"/>
              <a:gd name="T4" fmla="*/ 0 w 132715"/>
              <a:gd name="T5" fmla="*/ 210188 h 170815"/>
              <a:gd name="T6" fmla="*/ 39189 w 132715"/>
              <a:gd name="T7" fmla="*/ 210188 h 170815"/>
              <a:gd name="T8" fmla="*/ 39189 w 132715"/>
              <a:gd name="T9" fmla="*/ 142621 h 170815"/>
              <a:gd name="T10" fmla="*/ 83491 w 132715"/>
              <a:gd name="T11" fmla="*/ 142621 h 170815"/>
              <a:gd name="T12" fmla="*/ 118138 w 132715"/>
              <a:gd name="T13" fmla="*/ 138038 h 170815"/>
              <a:gd name="T14" fmla="*/ 146508 w 132715"/>
              <a:gd name="T15" fmla="*/ 124423 h 170815"/>
              <a:gd name="T16" fmla="*/ 159424 w 132715"/>
              <a:gd name="T17" fmla="*/ 109289 h 170815"/>
              <a:gd name="T18" fmla="*/ 39189 w 132715"/>
              <a:gd name="T19" fmla="*/ 109289 h 170815"/>
              <a:gd name="T20" fmla="*/ 39189 w 132715"/>
              <a:gd name="T21" fmla="*/ 33627 h 170815"/>
              <a:gd name="T22" fmla="*/ 160880 w 132715"/>
              <a:gd name="T23" fmla="*/ 33627 h 170815"/>
              <a:gd name="T24" fmla="*/ 149930 w 132715"/>
              <a:gd name="T25" fmla="*/ 19251 h 170815"/>
              <a:gd name="T26" fmla="*/ 123241 w 132715"/>
              <a:gd name="T27" fmla="*/ 5023 h 170815"/>
              <a:gd name="T28" fmla="*/ 87949 w 132715"/>
              <a:gd name="T29" fmla="*/ 0 h 170815"/>
              <a:gd name="T30" fmla="*/ 160880 w 132715"/>
              <a:gd name="T31" fmla="*/ 33627 h 170815"/>
              <a:gd name="T32" fmla="*/ 84766 w 132715"/>
              <a:gd name="T33" fmla="*/ 33627 h 170815"/>
              <a:gd name="T34" fmla="*/ 104657 w 132715"/>
              <a:gd name="T35" fmla="*/ 36029 h 170815"/>
              <a:gd name="T36" fmla="*/ 119818 w 132715"/>
              <a:gd name="T37" fmla="*/ 43159 h 170815"/>
              <a:gd name="T38" fmla="*/ 129486 w 132715"/>
              <a:gd name="T39" fmla="*/ 54910 h 170815"/>
              <a:gd name="T40" fmla="*/ 132820 w 132715"/>
              <a:gd name="T41" fmla="*/ 70866 h 170815"/>
              <a:gd name="T42" fmla="*/ 132883 w 132715"/>
              <a:gd name="T43" fmla="*/ 71771 h 170815"/>
              <a:gd name="T44" fmla="*/ 129532 w 132715"/>
              <a:gd name="T45" fmla="*/ 86868 h 170815"/>
              <a:gd name="T46" fmla="*/ 119938 w 132715"/>
              <a:gd name="T47" fmla="*/ 98743 h 170815"/>
              <a:gd name="T48" fmla="*/ 104784 w 132715"/>
              <a:gd name="T49" fmla="*/ 106511 h 170815"/>
              <a:gd name="T50" fmla="*/ 84766 w 132715"/>
              <a:gd name="T51" fmla="*/ 109289 h 170815"/>
              <a:gd name="T52" fmla="*/ 159424 w 132715"/>
              <a:gd name="T53" fmla="*/ 109289 h 170815"/>
              <a:gd name="T54" fmla="*/ 165677 w 132715"/>
              <a:gd name="T55" fmla="*/ 101968 h 170815"/>
              <a:gd name="T56" fmla="*/ 172651 w 132715"/>
              <a:gd name="T57" fmla="*/ 71165 h 170815"/>
              <a:gd name="T58" fmla="*/ 172722 w 132715"/>
              <a:gd name="T59" fmla="*/ 70254 h 170815"/>
              <a:gd name="T60" fmla="*/ 166823 w 132715"/>
              <a:gd name="T61" fmla="*/ 41416 h 170815"/>
              <a:gd name="T62" fmla="*/ 160880 w 132715"/>
              <a:gd name="T63" fmla="*/ 33627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295" name="object 9"/>
          <p:cNvSpPr>
            <a:spLocks/>
          </p:cNvSpPr>
          <p:nvPr/>
        </p:nvSpPr>
        <p:spPr bwMode="auto">
          <a:xfrm>
            <a:off x="9590088" y="762000"/>
            <a:ext cx="74612" cy="131763"/>
          </a:xfrm>
          <a:custGeom>
            <a:avLst/>
            <a:gdLst>
              <a:gd name="T0" fmla="*/ 14498 w 75565"/>
              <a:gd name="T1" fmla="*/ 2789 h 131444"/>
              <a:gd name="T2" fmla="*/ 0 w 75565"/>
              <a:gd name="T3" fmla="*/ 2789 h 131444"/>
              <a:gd name="T4" fmla="*/ 0 w 75565"/>
              <a:gd name="T5" fmla="*/ 150303 h 131444"/>
              <a:gd name="T6" fmla="*/ 14498 w 75565"/>
              <a:gd name="T7" fmla="*/ 150303 h 131444"/>
              <a:gd name="T8" fmla="*/ 14498 w 75565"/>
              <a:gd name="T9" fmla="*/ 94153 h 131444"/>
              <a:gd name="T10" fmla="*/ 16088 w 75565"/>
              <a:gd name="T11" fmla="*/ 68530 h 131444"/>
              <a:gd name="T12" fmla="*/ 20524 w 75565"/>
              <a:gd name="T13" fmla="*/ 50286 h 131444"/>
              <a:gd name="T14" fmla="*/ 27342 w 75565"/>
              <a:gd name="T15" fmla="*/ 39378 h 131444"/>
              <a:gd name="T16" fmla="*/ 35370 w 75565"/>
              <a:gd name="T17" fmla="*/ 36045 h 131444"/>
              <a:gd name="T18" fmla="*/ 14498 w 75565"/>
              <a:gd name="T19" fmla="*/ 36045 h 131444"/>
              <a:gd name="T20" fmla="*/ 14498 w 75565"/>
              <a:gd name="T21" fmla="*/ 2789 h 131444"/>
              <a:gd name="T22" fmla="*/ 36906 w 75565"/>
              <a:gd name="T23" fmla="*/ 0 h 131444"/>
              <a:gd name="T24" fmla="*/ 29261 w 75565"/>
              <a:gd name="T25" fmla="*/ 2057 h 131444"/>
              <a:gd name="T26" fmla="*/ 23006 w 75565"/>
              <a:gd name="T27" fmla="*/ 9321 h 131444"/>
              <a:gd name="T28" fmla="*/ 18101 w 75565"/>
              <a:gd name="T29" fmla="*/ 20938 h 131444"/>
              <a:gd name="T30" fmla="*/ 14498 w 75565"/>
              <a:gd name="T31" fmla="*/ 36045 h 131444"/>
              <a:gd name="T32" fmla="*/ 35370 w 75565"/>
              <a:gd name="T33" fmla="*/ 36045 h 131444"/>
              <a:gd name="T34" fmla="*/ 36071 w 75565"/>
              <a:gd name="T35" fmla="*/ 35753 h 131444"/>
              <a:gd name="T36" fmla="*/ 36906 w 75565"/>
              <a:gd name="T37" fmla="*/ 35753 h 131444"/>
              <a:gd name="T38" fmla="*/ 36906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296" name="object 10"/>
          <p:cNvSpPr>
            <a:spLocks/>
          </p:cNvSpPr>
          <p:nvPr/>
        </p:nvSpPr>
        <p:spPr bwMode="auto">
          <a:xfrm>
            <a:off x="9678988" y="762000"/>
            <a:ext cx="125412" cy="134938"/>
          </a:xfrm>
          <a:custGeom>
            <a:avLst/>
            <a:gdLst>
              <a:gd name="T0" fmla="*/ 72510 w 125095"/>
              <a:gd name="T1" fmla="*/ 0 h 134619"/>
              <a:gd name="T2" fmla="*/ 43271 w 125095"/>
              <a:gd name="T3" fmla="*/ 6055 h 134619"/>
              <a:gd name="T4" fmla="*/ 20334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27 w 125095"/>
              <a:gd name="T29" fmla="*/ 125870 h 134619"/>
              <a:gd name="T30" fmla="*/ 61315 w 125095"/>
              <a:gd name="T31" fmla="*/ 123412 h 134619"/>
              <a:gd name="T32" fmla="*/ 48513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48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3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8 w 125095"/>
              <a:gd name="T57" fmla="*/ 27577 h 134619"/>
              <a:gd name="T58" fmla="*/ 125773 w 125095"/>
              <a:gd name="T59" fmla="*/ 23670 h 134619"/>
              <a:gd name="T60" fmla="*/ 103545 w 125095"/>
              <a:gd name="T61" fmla="*/ 6405 h 134619"/>
              <a:gd name="T62" fmla="*/ 72510 w 125095"/>
              <a:gd name="T63" fmla="*/ 0 h 134619"/>
              <a:gd name="T64" fmla="*/ 116926 w 125095"/>
              <a:gd name="T65" fmla="*/ 108327 h 134619"/>
              <a:gd name="T66" fmla="*/ 107992 w 125095"/>
              <a:gd name="T67" fmla="*/ 115887 h 134619"/>
              <a:gd name="T68" fmla="*/ 98617 w 125095"/>
              <a:gd name="T69" fmla="*/ 121385 h 134619"/>
              <a:gd name="T70" fmla="*/ 88340 w 125095"/>
              <a:gd name="T71" fmla="*/ 124736 h 134619"/>
              <a:gd name="T72" fmla="*/ 76727 w 125095"/>
              <a:gd name="T73" fmla="*/ 125870 h 134619"/>
              <a:gd name="T74" fmla="*/ 136871 w 125095"/>
              <a:gd name="T75" fmla="*/ 125870 h 134619"/>
              <a:gd name="T76" fmla="*/ 116926 w 125095"/>
              <a:gd name="T77" fmla="*/ 108327 h 134619"/>
              <a:gd name="T78" fmla="*/ 127848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3 w 125095"/>
              <a:gd name="T91" fmla="*/ 66279 h 134619"/>
              <a:gd name="T92" fmla="*/ 139149 w 125095"/>
              <a:gd name="T93" fmla="*/ 48874 h 134619"/>
              <a:gd name="T94" fmla="*/ 12784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297" name="object 11"/>
          <p:cNvSpPr>
            <a:spLocks/>
          </p:cNvSpPr>
          <p:nvPr/>
        </p:nvSpPr>
        <p:spPr bwMode="auto">
          <a:xfrm>
            <a:off x="9823450" y="762000"/>
            <a:ext cx="101600" cy="134938"/>
          </a:xfrm>
          <a:custGeom>
            <a:avLst/>
            <a:gdLst>
              <a:gd name="T0" fmla="*/ 6575 w 102870"/>
              <a:gd name="T1" fmla="*/ 140089 h 133984"/>
              <a:gd name="T2" fmla="*/ 0 w 102870"/>
              <a:gd name="T3" fmla="*/ 169822 h 133984"/>
              <a:gd name="T4" fmla="*/ 6360 w 102870"/>
              <a:gd name="T5" fmla="*/ 182279 h 133984"/>
              <a:gd name="T6" fmla="*/ 13219 w 102870"/>
              <a:gd name="T7" fmla="*/ 191260 h 133984"/>
              <a:gd name="T8" fmla="*/ 20277 w 102870"/>
              <a:gd name="T9" fmla="*/ 196685 h 133984"/>
              <a:gd name="T10" fmla="*/ 27257 w 102870"/>
              <a:gd name="T11" fmla="*/ 198509 h 133984"/>
              <a:gd name="T12" fmla="*/ 36626 w 102870"/>
              <a:gd name="T13" fmla="*/ 194765 h 133984"/>
              <a:gd name="T14" fmla="*/ 44195 w 102870"/>
              <a:gd name="T15" fmla="*/ 183492 h 133984"/>
              <a:gd name="T16" fmla="*/ 49252 w 102870"/>
              <a:gd name="T17" fmla="*/ 164672 h 133984"/>
              <a:gd name="T18" fmla="*/ 49325 w 102870"/>
              <a:gd name="T19" fmla="*/ 163670 h 133984"/>
              <a:gd name="T20" fmla="*/ 27615 w 102870"/>
              <a:gd name="T21" fmla="*/ 163670 h 133984"/>
              <a:gd name="T22" fmla="*/ 22551 w 102870"/>
              <a:gd name="T23" fmla="*/ 162173 h 133984"/>
              <a:gd name="T24" fmla="*/ 17275 w 102870"/>
              <a:gd name="T25" fmla="*/ 157727 h 133984"/>
              <a:gd name="T26" fmla="*/ 11912 w 102870"/>
              <a:gd name="T27" fmla="*/ 150344 h 133984"/>
              <a:gd name="T28" fmla="*/ 6575 w 102870"/>
              <a:gd name="T29" fmla="*/ 140089 h 133984"/>
              <a:gd name="T30" fmla="*/ 26036 w 102870"/>
              <a:gd name="T31" fmla="*/ 0 h 133984"/>
              <a:gd name="T32" fmla="*/ 17070 w 102870"/>
              <a:gd name="T33" fmla="*/ 4027 h 133984"/>
              <a:gd name="T34" fmla="*/ 9809 w 102870"/>
              <a:gd name="T35" fmla="*/ 15604 h 133984"/>
              <a:gd name="T36" fmla="*/ 4940 w 102870"/>
              <a:gd name="T37" fmla="*/ 33990 h 133984"/>
              <a:gd name="T38" fmla="*/ 3160 w 102870"/>
              <a:gd name="T39" fmla="*/ 58421 h 133984"/>
              <a:gd name="T40" fmla="*/ 3160 w 102870"/>
              <a:gd name="T41" fmla="*/ 59157 h 133984"/>
              <a:gd name="T42" fmla="*/ 16098 w 102870"/>
              <a:gd name="T43" fmla="*/ 108401 h 133984"/>
              <a:gd name="T44" fmla="*/ 28660 w 102870"/>
              <a:gd name="T45" fmla="*/ 120412 h 133984"/>
              <a:gd name="T46" fmla="*/ 33242 w 102870"/>
              <a:gd name="T47" fmla="*/ 125833 h 133984"/>
              <a:gd name="T48" fmla="*/ 36412 w 102870"/>
              <a:gd name="T49" fmla="*/ 132753 h 133984"/>
              <a:gd name="T50" fmla="*/ 37592 w 102870"/>
              <a:gd name="T51" fmla="*/ 142261 h 133984"/>
              <a:gd name="T52" fmla="*/ 37592 w 102870"/>
              <a:gd name="T53" fmla="*/ 155682 h 133984"/>
              <a:gd name="T54" fmla="*/ 33945 w 102870"/>
              <a:gd name="T55" fmla="*/ 163670 h 133984"/>
              <a:gd name="T56" fmla="*/ 49325 w 102870"/>
              <a:gd name="T57" fmla="*/ 163670 h 133984"/>
              <a:gd name="T58" fmla="*/ 51098 w 102870"/>
              <a:gd name="T59" fmla="*/ 138274 h 133984"/>
              <a:gd name="T60" fmla="*/ 51098 w 102870"/>
              <a:gd name="T61" fmla="*/ 137541 h 133984"/>
              <a:gd name="T62" fmla="*/ 38214 w 102870"/>
              <a:gd name="T63" fmla="*/ 89203 h 133984"/>
              <a:gd name="T64" fmla="*/ 25705 w 102870"/>
              <a:gd name="T65" fmla="*/ 76323 h 133984"/>
              <a:gd name="T66" fmla="*/ 21081 w 102870"/>
              <a:gd name="T67" fmla="*/ 70625 h 133984"/>
              <a:gd name="T68" fmla="*/ 17871 w 102870"/>
              <a:gd name="T69" fmla="*/ 63636 h 133984"/>
              <a:gd name="T70" fmla="*/ 16671 w 102870"/>
              <a:gd name="T71" fmla="*/ 54439 h 133984"/>
              <a:gd name="T72" fmla="*/ 16671 w 102870"/>
              <a:gd name="T73" fmla="*/ 42816 h 133984"/>
              <a:gd name="T74" fmla="*/ 19953 w 102870"/>
              <a:gd name="T75" fmla="*/ 34822 h 133984"/>
              <a:gd name="T76" fmla="*/ 47189 w 102870"/>
              <a:gd name="T77" fmla="*/ 34822 h 133984"/>
              <a:gd name="T78" fmla="*/ 49636 w 102870"/>
              <a:gd name="T79" fmla="*/ 21791 h 133984"/>
              <a:gd name="T80" fmla="*/ 44205 w 102870"/>
              <a:gd name="T81" fmla="*/ 12715 h 133984"/>
              <a:gd name="T82" fmla="*/ 38289 w 102870"/>
              <a:gd name="T83" fmla="*/ 5854 h 133984"/>
              <a:gd name="T84" fmla="*/ 32152 w 102870"/>
              <a:gd name="T85" fmla="*/ 1513 h 133984"/>
              <a:gd name="T86" fmla="*/ 26036 w 102870"/>
              <a:gd name="T87" fmla="*/ 0 h 133984"/>
              <a:gd name="T88" fmla="*/ 47189 w 102870"/>
              <a:gd name="T89" fmla="*/ 34822 h 133984"/>
              <a:gd name="T90" fmla="*/ 25673 w 102870"/>
              <a:gd name="T91" fmla="*/ 34822 h 133984"/>
              <a:gd name="T92" fmla="*/ 29887 w 102870"/>
              <a:gd name="T93" fmla="*/ 36078 h 133984"/>
              <a:gd name="T94" fmla="*/ 34416 w 102870"/>
              <a:gd name="T95" fmla="*/ 39685 h 133984"/>
              <a:gd name="T96" fmla="*/ 39100 w 102870"/>
              <a:gd name="T97" fmla="*/ 45406 h 133984"/>
              <a:gd name="T98" fmla="*/ 43794 w 102870"/>
              <a:gd name="T99" fmla="*/ 52977 h 133984"/>
              <a:gd name="T100" fmla="*/ 47189 w 102870"/>
              <a:gd name="T101" fmla="*/ 34822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298" name="object 12"/>
          <p:cNvSpPr>
            <a:spLocks/>
          </p:cNvSpPr>
          <p:nvPr/>
        </p:nvSpPr>
        <p:spPr bwMode="auto">
          <a:xfrm>
            <a:off x="997267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299" name="object 13"/>
          <p:cNvSpPr>
            <a:spLocks/>
          </p:cNvSpPr>
          <p:nvPr/>
        </p:nvSpPr>
        <p:spPr bwMode="auto">
          <a:xfrm>
            <a:off x="995680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0" name="object 14"/>
          <p:cNvSpPr>
            <a:spLocks/>
          </p:cNvSpPr>
          <p:nvPr/>
        </p:nvSpPr>
        <p:spPr bwMode="auto">
          <a:xfrm>
            <a:off x="10018713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1" name="object 15"/>
          <p:cNvSpPr>
            <a:spLocks/>
          </p:cNvSpPr>
          <p:nvPr/>
        </p:nvSpPr>
        <p:spPr bwMode="auto">
          <a:xfrm>
            <a:off x="10182225" y="762000"/>
            <a:ext cx="125413" cy="134938"/>
          </a:xfrm>
          <a:custGeom>
            <a:avLst/>
            <a:gdLst>
              <a:gd name="T0" fmla="*/ 72540 w 125095"/>
              <a:gd name="T1" fmla="*/ 0 h 134619"/>
              <a:gd name="T2" fmla="*/ 43293 w 125095"/>
              <a:gd name="T3" fmla="*/ 6055 h 134619"/>
              <a:gd name="T4" fmla="*/ 20348 w 125095"/>
              <a:gd name="T5" fmla="*/ 22525 h 134619"/>
              <a:gd name="T6" fmla="*/ 5361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7 w 125095"/>
              <a:gd name="T13" fmla="*/ 108218 h 134619"/>
              <a:gd name="T14" fmla="*/ 21969 w 125095"/>
              <a:gd name="T15" fmla="*/ 132321 h 134619"/>
              <a:gd name="T16" fmla="*/ 46150 w 125095"/>
              <a:gd name="T17" fmla="*/ 147909 h 134619"/>
              <a:gd name="T18" fmla="*/ 76200 w 125095"/>
              <a:gd name="T19" fmla="*/ 153449 h 134619"/>
              <a:gd name="T20" fmla="*/ 95219 w 125095"/>
              <a:gd name="T21" fmla="*/ 151490 h 134619"/>
              <a:gd name="T22" fmla="*/ 111525 w 125095"/>
              <a:gd name="T23" fmla="*/ 145930 h 134619"/>
              <a:gd name="T24" fmla="*/ 125352 w 125095"/>
              <a:gd name="T25" fmla="*/ 137233 h 134619"/>
              <a:gd name="T26" fmla="*/ 136928 w 125095"/>
              <a:gd name="T27" fmla="*/ 125870 h 134619"/>
              <a:gd name="T28" fmla="*/ 76771 w 125095"/>
              <a:gd name="T29" fmla="*/ 125870 h 134619"/>
              <a:gd name="T30" fmla="*/ 61349 w 125095"/>
              <a:gd name="T31" fmla="*/ 123412 h 134619"/>
              <a:gd name="T32" fmla="*/ 48540 w 125095"/>
              <a:gd name="T33" fmla="*/ 116198 h 134619"/>
              <a:gd name="T34" fmla="*/ 39160 w 125095"/>
              <a:gd name="T35" fmla="*/ 104497 h 134619"/>
              <a:gd name="T36" fmla="*/ 34024 w 125095"/>
              <a:gd name="T37" fmla="*/ 88562 h 134619"/>
              <a:gd name="T38" fmla="*/ 143120 w 125095"/>
              <a:gd name="T39" fmla="*/ 88562 h 134619"/>
              <a:gd name="T40" fmla="*/ 143691 w 125095"/>
              <a:gd name="T41" fmla="*/ 82154 h 134619"/>
              <a:gd name="T42" fmla="*/ 143691 w 125095"/>
              <a:gd name="T43" fmla="*/ 79094 h 134619"/>
              <a:gd name="T44" fmla="*/ 141793 w 125095"/>
              <a:gd name="T45" fmla="*/ 66279 h 134619"/>
              <a:gd name="T46" fmla="*/ 33744 w 125095"/>
              <a:gd name="T47" fmla="*/ 66279 h 134619"/>
              <a:gd name="T48" fmla="*/ 38140 w 125095"/>
              <a:gd name="T49" fmla="*/ 50597 h 134619"/>
              <a:gd name="T50" fmla="*/ 46359 w 125095"/>
              <a:gd name="T51" fmla="*/ 38363 h 134619"/>
              <a:gd name="T52" fmla="*/ 57901 w 125095"/>
              <a:gd name="T53" fmla="*/ 30413 h 134619"/>
              <a:gd name="T54" fmla="*/ 72264 w 125095"/>
              <a:gd name="T55" fmla="*/ 27577 h 134619"/>
              <a:gd name="T56" fmla="*/ 127908 w 125095"/>
              <a:gd name="T57" fmla="*/ 27577 h 134619"/>
              <a:gd name="T58" fmla="*/ 125830 w 125095"/>
              <a:gd name="T59" fmla="*/ 23670 h 134619"/>
              <a:gd name="T60" fmla="*/ 103589 w 125095"/>
              <a:gd name="T61" fmla="*/ 6405 h 134619"/>
              <a:gd name="T62" fmla="*/ 72540 w 125095"/>
              <a:gd name="T63" fmla="*/ 0 h 134619"/>
              <a:gd name="T64" fmla="*/ 116973 w 125095"/>
              <a:gd name="T65" fmla="*/ 108327 h 134619"/>
              <a:gd name="T66" fmla="*/ 108046 w 125095"/>
              <a:gd name="T67" fmla="*/ 115887 h 134619"/>
              <a:gd name="T68" fmla="*/ 98666 w 125095"/>
              <a:gd name="T69" fmla="*/ 121385 h 134619"/>
              <a:gd name="T70" fmla="*/ 88389 w 125095"/>
              <a:gd name="T71" fmla="*/ 124736 h 134619"/>
              <a:gd name="T72" fmla="*/ 76771 w 125095"/>
              <a:gd name="T73" fmla="*/ 125870 h 134619"/>
              <a:gd name="T74" fmla="*/ 136928 w 125095"/>
              <a:gd name="T75" fmla="*/ 125870 h 134619"/>
              <a:gd name="T76" fmla="*/ 116973 w 125095"/>
              <a:gd name="T77" fmla="*/ 108327 h 134619"/>
              <a:gd name="T78" fmla="*/ 127908 w 125095"/>
              <a:gd name="T79" fmla="*/ 27577 h 134619"/>
              <a:gd name="T80" fmla="*/ 72264 w 125095"/>
              <a:gd name="T81" fmla="*/ 27577 h 134619"/>
              <a:gd name="T82" fmla="*/ 87329 w 125095"/>
              <a:gd name="T83" fmla="*/ 30572 h 134619"/>
              <a:gd name="T84" fmla="*/ 98696 w 125095"/>
              <a:gd name="T85" fmla="*/ 38786 h 134619"/>
              <a:gd name="T86" fmla="*/ 106270 w 125095"/>
              <a:gd name="T87" fmla="*/ 51074 h 134619"/>
              <a:gd name="T88" fmla="*/ 109944 w 125095"/>
              <a:gd name="T89" fmla="*/ 66279 h 134619"/>
              <a:gd name="T90" fmla="*/ 141793 w 125095"/>
              <a:gd name="T91" fmla="*/ 66279 h 134619"/>
              <a:gd name="T92" fmla="*/ 139217 w 125095"/>
              <a:gd name="T93" fmla="*/ 48874 h 134619"/>
              <a:gd name="T94" fmla="*/ 12790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2" name="object 16"/>
          <p:cNvSpPr>
            <a:spLocks/>
          </p:cNvSpPr>
          <p:nvPr/>
        </p:nvSpPr>
        <p:spPr bwMode="auto">
          <a:xfrm>
            <a:off x="10336213" y="762000"/>
            <a:ext cx="115887" cy="131763"/>
          </a:xfrm>
          <a:custGeom>
            <a:avLst/>
            <a:gdLst>
              <a:gd name="T0" fmla="*/ 25329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29 w 116204"/>
              <a:gd name="T7" fmla="*/ 114914 h 132080"/>
              <a:gd name="T8" fmla="*/ 25397 w 116204"/>
              <a:gd name="T9" fmla="*/ 50952 h 132080"/>
              <a:gd name="T10" fmla="*/ 27159 w 116204"/>
              <a:gd name="T11" fmla="*/ 39642 h 132080"/>
              <a:gd name="T12" fmla="*/ 32284 w 116204"/>
              <a:gd name="T13" fmla="*/ 30857 h 132080"/>
              <a:gd name="T14" fmla="*/ 40159 w 116204"/>
              <a:gd name="T15" fmla="*/ 25352 h 132080"/>
              <a:gd name="T16" fmla="*/ 50231 w 116204"/>
              <a:gd name="T17" fmla="*/ 23445 h 132080"/>
              <a:gd name="T18" fmla="*/ 95485 w 116204"/>
              <a:gd name="T19" fmla="*/ 23445 h 132080"/>
              <a:gd name="T20" fmla="*/ 93318 w 116204"/>
              <a:gd name="T21" fmla="*/ 19615 h 132080"/>
              <a:gd name="T22" fmla="*/ 25329 w 116204"/>
              <a:gd name="T23" fmla="*/ 19615 h 132080"/>
              <a:gd name="T24" fmla="*/ 25329 w 116204"/>
              <a:gd name="T25" fmla="*/ 2343 h 132080"/>
              <a:gd name="T26" fmla="*/ 95485 w 116204"/>
              <a:gd name="T27" fmla="*/ 23445 h 132080"/>
              <a:gd name="T28" fmla="*/ 50231 w 116204"/>
              <a:gd name="T29" fmla="*/ 23445 h 132080"/>
              <a:gd name="T30" fmla="*/ 60289 w 116204"/>
              <a:gd name="T31" fmla="*/ 25286 h 132080"/>
              <a:gd name="T32" fmla="*/ 67717 w 116204"/>
              <a:gd name="T33" fmla="*/ 30646 h 132080"/>
              <a:gd name="T34" fmla="*/ 72316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5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0 w 116204"/>
              <a:gd name="T53" fmla="*/ 5890 h 132080"/>
              <a:gd name="T54" fmla="*/ 31314 w 116204"/>
              <a:gd name="T55" fmla="*/ 12144 h 132080"/>
              <a:gd name="T56" fmla="*/ 25329 w 116204"/>
              <a:gd name="T57" fmla="*/ 19615 h 132080"/>
              <a:gd name="T58" fmla="*/ 93318 w 116204"/>
              <a:gd name="T59" fmla="*/ 19615 h 132080"/>
              <a:gd name="T60" fmla="*/ 88885 w 116204"/>
              <a:gd name="T61" fmla="*/ 11782 h 132080"/>
              <a:gd name="T62" fmla="*/ 76525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3" name="object 17"/>
          <p:cNvSpPr>
            <a:spLocks/>
          </p:cNvSpPr>
          <p:nvPr/>
        </p:nvSpPr>
        <p:spPr bwMode="auto">
          <a:xfrm>
            <a:off x="10480675" y="762000"/>
            <a:ext cx="119063" cy="134938"/>
          </a:xfrm>
          <a:custGeom>
            <a:avLst/>
            <a:gdLst>
              <a:gd name="T0" fmla="*/ 57826 w 119379"/>
              <a:gd name="T1" fmla="*/ 0 h 134619"/>
              <a:gd name="T2" fmla="*/ 16376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5 w 119379"/>
              <a:gd name="T9" fmla="*/ 106918 h 134619"/>
              <a:gd name="T10" fmla="*/ 16322 w 119379"/>
              <a:gd name="T11" fmla="*/ 131097 h 134619"/>
              <a:gd name="T12" fmla="*/ 34504 w 119379"/>
              <a:gd name="T13" fmla="*/ 147444 h 134619"/>
              <a:gd name="T14" fmla="*/ 57400 w 119379"/>
              <a:gd name="T15" fmla="*/ 153449 h 134619"/>
              <a:gd name="T16" fmla="*/ 72100 w 119379"/>
              <a:gd name="T17" fmla="*/ 151413 h 134619"/>
              <a:gd name="T18" fmla="*/ 84135 w 119379"/>
              <a:gd name="T19" fmla="*/ 145722 h 134619"/>
              <a:gd name="T20" fmla="*/ 94156 w 119379"/>
              <a:gd name="T21" fmla="*/ 137000 h 134619"/>
              <a:gd name="T22" fmla="*/ 102823 w 119379"/>
              <a:gd name="T23" fmla="*/ 125870 h 134619"/>
              <a:gd name="T24" fmla="*/ 101336 w 119379"/>
              <a:gd name="T25" fmla="*/ 123927 h 134619"/>
              <a:gd name="T26" fmla="*/ 58658 w 119379"/>
              <a:gd name="T27" fmla="*/ 123927 h 134619"/>
              <a:gd name="T28" fmla="*/ 45215 w 119379"/>
              <a:gd name="T29" fmla="*/ 120257 h 134619"/>
              <a:gd name="T30" fmla="*/ 34713 w 119379"/>
              <a:gd name="T31" fmla="*/ 110214 h 134619"/>
              <a:gd name="T32" fmla="*/ 27873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5 w 119379"/>
              <a:gd name="T39" fmla="*/ 58186 h 134619"/>
              <a:gd name="T40" fmla="*/ 34581 w 119379"/>
              <a:gd name="T41" fmla="*/ 43303 h 134619"/>
              <a:gd name="T42" fmla="*/ 44775 w 119379"/>
              <a:gd name="T43" fmla="*/ 33227 h 134619"/>
              <a:gd name="T44" fmla="*/ 57606 w 119379"/>
              <a:gd name="T45" fmla="*/ 29520 h 134619"/>
              <a:gd name="T46" fmla="*/ 99228 w 119379"/>
              <a:gd name="T47" fmla="*/ 29520 h 134619"/>
              <a:gd name="T48" fmla="*/ 102188 w 119379"/>
              <a:gd name="T49" fmla="*/ 25345 h 134619"/>
              <a:gd name="T50" fmla="*/ 93751 w 119379"/>
              <a:gd name="T51" fmla="*/ 15040 h 134619"/>
              <a:gd name="T52" fmla="*/ 83874 w 119379"/>
              <a:gd name="T53" fmla="*/ 7035 h 134619"/>
              <a:gd name="T54" fmla="*/ 72066 w 119379"/>
              <a:gd name="T55" fmla="*/ 1840 h 134619"/>
              <a:gd name="T56" fmla="*/ 57826 w 119379"/>
              <a:gd name="T57" fmla="*/ 0 h 134619"/>
              <a:gd name="T58" fmla="*/ 87475 w 119379"/>
              <a:gd name="T59" fmla="*/ 105816 h 134619"/>
              <a:gd name="T60" fmla="*/ 81285 w 119379"/>
              <a:gd name="T61" fmla="*/ 113228 h 134619"/>
              <a:gd name="T62" fmla="*/ 74565 w 119379"/>
              <a:gd name="T63" fmla="*/ 118946 h 134619"/>
              <a:gd name="T64" fmla="*/ 67096 w 119379"/>
              <a:gd name="T65" fmla="*/ 122624 h 134619"/>
              <a:gd name="T66" fmla="*/ 58658 w 119379"/>
              <a:gd name="T67" fmla="*/ 123927 h 134619"/>
              <a:gd name="T68" fmla="*/ 101336 w 119379"/>
              <a:gd name="T69" fmla="*/ 123927 h 134619"/>
              <a:gd name="T70" fmla="*/ 87475 w 119379"/>
              <a:gd name="T71" fmla="*/ 105816 h 134619"/>
              <a:gd name="T72" fmla="*/ 99228 w 119379"/>
              <a:gd name="T73" fmla="*/ 29520 h 134619"/>
              <a:gd name="T74" fmla="*/ 57606 w 119379"/>
              <a:gd name="T75" fmla="*/ 29520 h 134619"/>
              <a:gd name="T76" fmla="*/ 66299 w 119379"/>
              <a:gd name="T77" fmla="*/ 30864 h 134619"/>
              <a:gd name="T78" fmla="*/ 73720 w 119379"/>
              <a:gd name="T79" fmla="*/ 34634 h 134619"/>
              <a:gd name="T80" fmla="*/ 80230 w 119379"/>
              <a:gd name="T81" fmla="*/ 40440 h 134619"/>
              <a:gd name="T82" fmla="*/ 86203 w 119379"/>
              <a:gd name="T83" fmla="*/ 47891 h 134619"/>
              <a:gd name="T84" fmla="*/ 99228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4" name="object 18"/>
          <p:cNvSpPr>
            <a:spLocks/>
          </p:cNvSpPr>
          <p:nvPr/>
        </p:nvSpPr>
        <p:spPr bwMode="auto">
          <a:xfrm>
            <a:off x="10644188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5" name="object 19"/>
          <p:cNvSpPr>
            <a:spLocks/>
          </p:cNvSpPr>
          <p:nvPr/>
        </p:nvSpPr>
        <p:spPr bwMode="auto">
          <a:xfrm>
            <a:off x="10628313" y="730250"/>
            <a:ext cx="31750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6" name="object 20"/>
          <p:cNvSpPr>
            <a:spLocks/>
          </p:cNvSpPr>
          <p:nvPr/>
        </p:nvSpPr>
        <p:spPr bwMode="auto">
          <a:xfrm>
            <a:off x="106886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6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5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16 w 116840"/>
              <a:gd name="T19" fmla="*/ 100495 h 133350"/>
              <a:gd name="T20" fmla="*/ 18191 w 116840"/>
              <a:gd name="T21" fmla="*/ 91706 h 133350"/>
              <a:gd name="T22" fmla="*/ 23243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5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1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5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84 w 116840"/>
              <a:gd name="T63" fmla="*/ 0 h 133350"/>
              <a:gd name="T64" fmla="*/ 20938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84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7" name="object 21"/>
          <p:cNvSpPr>
            <a:spLocks/>
          </p:cNvSpPr>
          <p:nvPr/>
        </p:nvSpPr>
        <p:spPr bwMode="auto">
          <a:xfrm>
            <a:off x="10906125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8" name="object 22"/>
          <p:cNvSpPr>
            <a:spLocks/>
          </p:cNvSpPr>
          <p:nvPr/>
        </p:nvSpPr>
        <p:spPr bwMode="auto">
          <a:xfrm>
            <a:off x="11069638" y="762000"/>
            <a:ext cx="125412" cy="134938"/>
          </a:xfrm>
          <a:custGeom>
            <a:avLst/>
            <a:gdLst>
              <a:gd name="T0" fmla="*/ 72496 w 125095"/>
              <a:gd name="T1" fmla="*/ 0 h 134619"/>
              <a:gd name="T2" fmla="*/ 43265 w 125095"/>
              <a:gd name="T3" fmla="*/ 6055 h 134619"/>
              <a:gd name="T4" fmla="*/ 20332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10 w 125095"/>
              <a:gd name="T29" fmla="*/ 125870 h 134619"/>
              <a:gd name="T30" fmla="*/ 61309 w 125095"/>
              <a:gd name="T31" fmla="*/ 123412 h 134619"/>
              <a:gd name="T32" fmla="*/ 48510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64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2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1 w 125095"/>
              <a:gd name="T57" fmla="*/ 27577 h 134619"/>
              <a:gd name="T58" fmla="*/ 125766 w 125095"/>
              <a:gd name="T59" fmla="*/ 23670 h 134619"/>
              <a:gd name="T60" fmla="*/ 103534 w 125095"/>
              <a:gd name="T61" fmla="*/ 6405 h 134619"/>
              <a:gd name="T62" fmla="*/ 72496 w 125095"/>
              <a:gd name="T63" fmla="*/ 0 h 134619"/>
              <a:gd name="T64" fmla="*/ 116913 w 125095"/>
              <a:gd name="T65" fmla="*/ 108327 h 134619"/>
              <a:gd name="T66" fmla="*/ 107987 w 125095"/>
              <a:gd name="T67" fmla="*/ 115887 h 134619"/>
              <a:gd name="T68" fmla="*/ 98613 w 125095"/>
              <a:gd name="T69" fmla="*/ 121385 h 134619"/>
              <a:gd name="T70" fmla="*/ 88334 w 125095"/>
              <a:gd name="T71" fmla="*/ 124736 h 134619"/>
              <a:gd name="T72" fmla="*/ 76710 w 125095"/>
              <a:gd name="T73" fmla="*/ 125870 h 134619"/>
              <a:gd name="T74" fmla="*/ 136871 w 125095"/>
              <a:gd name="T75" fmla="*/ 125870 h 134619"/>
              <a:gd name="T76" fmla="*/ 116913 w 125095"/>
              <a:gd name="T77" fmla="*/ 108327 h 134619"/>
              <a:gd name="T78" fmla="*/ 127841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2 w 125095"/>
              <a:gd name="T91" fmla="*/ 66279 h 134619"/>
              <a:gd name="T92" fmla="*/ 139147 w 125095"/>
              <a:gd name="T93" fmla="*/ 48874 h 134619"/>
              <a:gd name="T94" fmla="*/ 127841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9" name="object 23"/>
          <p:cNvSpPr>
            <a:spLocks/>
          </p:cNvSpPr>
          <p:nvPr/>
        </p:nvSpPr>
        <p:spPr bwMode="auto">
          <a:xfrm>
            <a:off x="11314113" y="715963"/>
            <a:ext cx="0" cy="177800"/>
          </a:xfrm>
          <a:custGeom>
            <a:avLst/>
            <a:gdLst>
              <a:gd name="T0" fmla="*/ 0 h 178434"/>
              <a:gd name="T1" fmla="*/ 14588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0" name="object 24"/>
          <p:cNvSpPr>
            <a:spLocks/>
          </p:cNvSpPr>
          <p:nvPr/>
        </p:nvSpPr>
        <p:spPr bwMode="auto">
          <a:xfrm>
            <a:off x="11358563" y="762000"/>
            <a:ext cx="117475" cy="133350"/>
          </a:xfrm>
          <a:custGeom>
            <a:avLst/>
            <a:gdLst>
              <a:gd name="T0" fmla="*/ 42787 w 116840"/>
              <a:gd name="T1" fmla="*/ 54028 h 133350"/>
              <a:gd name="T2" fmla="*/ 5261 w 116840"/>
              <a:gd name="T3" fmla="*/ 74713 h 133350"/>
              <a:gd name="T4" fmla="*/ 0 w 116840"/>
              <a:gd name="T5" fmla="*/ 93421 h 133350"/>
              <a:gd name="T6" fmla="*/ 18626 w 116840"/>
              <a:gd name="T7" fmla="*/ 122988 h 133350"/>
              <a:gd name="T8" fmla="*/ 61795 w 116840"/>
              <a:gd name="T9" fmla="*/ 133172 h 133350"/>
              <a:gd name="T10" fmla="*/ 95788 w 116840"/>
              <a:gd name="T11" fmla="*/ 127714 h 133350"/>
              <a:gd name="T12" fmla="*/ 118619 w 116840"/>
              <a:gd name="T13" fmla="*/ 114388 h 133350"/>
              <a:gd name="T14" fmla="*/ 157604 w 116840"/>
              <a:gd name="T15" fmla="*/ 111709 h 133350"/>
              <a:gd name="T16" fmla="*/ 59626 w 116840"/>
              <a:gd name="T17" fmla="*/ 110409 h 133350"/>
              <a:gd name="T18" fmla="*/ 41620 w 116840"/>
              <a:gd name="T19" fmla="*/ 100495 h 133350"/>
              <a:gd name="T20" fmla="*/ 38997 w 116840"/>
              <a:gd name="T21" fmla="*/ 91706 h 133350"/>
              <a:gd name="T22" fmla="*/ 49818 w 116840"/>
              <a:gd name="T23" fmla="*/ 75945 h 133350"/>
              <a:gd name="T24" fmla="*/ 79962 w 116840"/>
              <a:gd name="T25" fmla="*/ 70243 h 133350"/>
              <a:gd name="T26" fmla="*/ 157604 w 116840"/>
              <a:gd name="T27" fmla="*/ 56832 h 133350"/>
              <a:gd name="T28" fmla="*/ 108642 w 116840"/>
              <a:gd name="T29" fmla="*/ 54653 h 133350"/>
              <a:gd name="T30" fmla="*/ 85682 w 116840"/>
              <a:gd name="T31" fmla="*/ 51853 h 133350"/>
              <a:gd name="T32" fmla="*/ 157604 w 116840"/>
              <a:gd name="T33" fmla="*/ 114388 h 133350"/>
              <a:gd name="T34" fmla="*/ 118619 w 116840"/>
              <a:gd name="T35" fmla="*/ 130492 h 133350"/>
              <a:gd name="T36" fmla="*/ 157604 w 116840"/>
              <a:gd name="T37" fmla="*/ 114388 h 133350"/>
              <a:gd name="T38" fmla="*/ 79962 w 116840"/>
              <a:gd name="T39" fmla="*/ 70243 h 133350"/>
              <a:gd name="T40" fmla="*/ 101915 w 116840"/>
              <a:gd name="T41" fmla="*/ 71711 h 133350"/>
              <a:gd name="T42" fmla="*/ 119624 w 116840"/>
              <a:gd name="T43" fmla="*/ 75361 h 133350"/>
              <a:gd name="T44" fmla="*/ 116059 w 116840"/>
              <a:gd name="T45" fmla="*/ 95351 h 133350"/>
              <a:gd name="T46" fmla="*/ 91462 w 116840"/>
              <a:gd name="T47" fmla="*/ 109701 h 133350"/>
              <a:gd name="T48" fmla="*/ 157604 w 116840"/>
              <a:gd name="T49" fmla="*/ 111709 h 133350"/>
              <a:gd name="T50" fmla="*/ 149337 w 116840"/>
              <a:gd name="T51" fmla="*/ 25603 h 133350"/>
              <a:gd name="T52" fmla="*/ 94284 w 116840"/>
              <a:gd name="T53" fmla="*/ 27414 h 133350"/>
              <a:gd name="T54" fmla="*/ 116132 w 116840"/>
              <a:gd name="T55" fmla="*/ 41558 h 133350"/>
              <a:gd name="T56" fmla="*/ 118945 w 116840"/>
              <a:gd name="T57" fmla="*/ 56832 h 133350"/>
              <a:gd name="T58" fmla="*/ 157493 w 116840"/>
              <a:gd name="T59" fmla="*/ 52955 h 133350"/>
              <a:gd name="T60" fmla="*/ 153019 w 116840"/>
              <a:gd name="T61" fmla="*/ 31430 h 133350"/>
              <a:gd name="T62" fmla="*/ 80962 w 116840"/>
              <a:gd name="T63" fmla="*/ 0 h 133350"/>
              <a:gd name="T64" fmla="*/ 44852 w 116840"/>
              <a:gd name="T65" fmla="*/ 2863 h 133350"/>
              <a:gd name="T66" fmla="*/ 15206 w 116840"/>
              <a:gd name="T67" fmla="*/ 10490 h 133350"/>
              <a:gd name="T68" fmla="*/ 37516 w 116840"/>
              <a:gd name="T69" fmla="*/ 30339 h 133350"/>
              <a:gd name="T70" fmla="*/ 61881 w 116840"/>
              <a:gd name="T71" fmla="*/ 26175 h 133350"/>
              <a:gd name="T72" fmla="*/ 149337 w 116840"/>
              <a:gd name="T73" fmla="*/ 25603 h 133350"/>
              <a:gd name="T74" fmla="*/ 138782 w 116840"/>
              <a:gd name="T75" fmla="*/ 14389 h 133350"/>
              <a:gd name="T76" fmla="*/ 115071 w 116840"/>
              <a:gd name="T77" fmla="*/ 3717 h 133350"/>
              <a:gd name="T78" fmla="*/ 809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1" name="object 25"/>
          <p:cNvSpPr>
            <a:spLocks/>
          </p:cNvSpPr>
          <p:nvPr/>
        </p:nvSpPr>
        <p:spPr bwMode="auto">
          <a:xfrm>
            <a:off x="11588750" y="715963"/>
            <a:ext cx="149225" cy="171450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210173 h 170815"/>
              <a:gd name="T6" fmla="*/ 29514 w 149225"/>
              <a:gd name="T7" fmla="*/ 210173 h 170815"/>
              <a:gd name="T8" fmla="*/ 29514 w 149225"/>
              <a:gd name="T9" fmla="*/ 60658 h 170815"/>
              <a:gd name="T10" fmla="*/ 65993 w 149225"/>
              <a:gd name="T11" fmla="*/ 60658 h 170815"/>
              <a:gd name="T12" fmla="*/ 27813 w 149225"/>
              <a:gd name="T13" fmla="*/ 0 h 170815"/>
              <a:gd name="T14" fmla="*/ 65993 w 149225"/>
              <a:gd name="T15" fmla="*/ 60658 h 170815"/>
              <a:gd name="T16" fmla="*/ 29514 w 149225"/>
              <a:gd name="T17" fmla="*/ 60658 h 170815"/>
              <a:gd name="T18" fmla="*/ 123659 w 149225"/>
              <a:gd name="T19" fmla="*/ 210173 h 170815"/>
              <a:gd name="T20" fmla="*/ 148780 w 149225"/>
              <a:gd name="T21" fmla="*/ 210173 h 170815"/>
              <a:gd name="T22" fmla="*/ 148780 w 149225"/>
              <a:gd name="T23" fmla="*/ 145308 h 170815"/>
              <a:gd name="T24" fmla="*/ 119278 w 149225"/>
              <a:gd name="T25" fmla="*/ 145308 h 170815"/>
              <a:gd name="T26" fmla="*/ 65993 w 149225"/>
              <a:gd name="T27" fmla="*/ 60658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45308 h 170815"/>
              <a:gd name="T34" fmla="*/ 148780 w 149225"/>
              <a:gd name="T35" fmla="*/ 145308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2" name="object 26"/>
          <p:cNvSpPr>
            <a:spLocks/>
          </p:cNvSpPr>
          <p:nvPr/>
        </p:nvSpPr>
        <p:spPr bwMode="auto">
          <a:xfrm>
            <a:off x="117681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5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8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22 w 116840"/>
              <a:gd name="T19" fmla="*/ 100495 h 133350"/>
              <a:gd name="T20" fmla="*/ 18200 w 116840"/>
              <a:gd name="T21" fmla="*/ 91706 h 133350"/>
              <a:gd name="T22" fmla="*/ 23248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9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3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0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73 w 116840"/>
              <a:gd name="T63" fmla="*/ 0 h 133350"/>
              <a:gd name="T64" fmla="*/ 20933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3" name="object 27"/>
          <p:cNvSpPr>
            <a:spLocks/>
          </p:cNvSpPr>
          <p:nvPr/>
        </p:nvSpPr>
        <p:spPr bwMode="auto">
          <a:xfrm>
            <a:off x="11912600" y="762000"/>
            <a:ext cx="119063" cy="134938"/>
          </a:xfrm>
          <a:custGeom>
            <a:avLst/>
            <a:gdLst>
              <a:gd name="T0" fmla="*/ 57815 w 119379"/>
              <a:gd name="T1" fmla="*/ 0 h 134619"/>
              <a:gd name="T2" fmla="*/ 16370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3 w 119379"/>
              <a:gd name="T9" fmla="*/ 106918 h 134619"/>
              <a:gd name="T10" fmla="*/ 16317 w 119379"/>
              <a:gd name="T11" fmla="*/ 131097 h 134619"/>
              <a:gd name="T12" fmla="*/ 34498 w 119379"/>
              <a:gd name="T13" fmla="*/ 147444 h 134619"/>
              <a:gd name="T14" fmla="*/ 57400 w 119379"/>
              <a:gd name="T15" fmla="*/ 153449 h 134619"/>
              <a:gd name="T16" fmla="*/ 72096 w 119379"/>
              <a:gd name="T17" fmla="*/ 151413 h 134619"/>
              <a:gd name="T18" fmla="*/ 84130 w 119379"/>
              <a:gd name="T19" fmla="*/ 145722 h 134619"/>
              <a:gd name="T20" fmla="*/ 94151 w 119379"/>
              <a:gd name="T21" fmla="*/ 137000 h 134619"/>
              <a:gd name="T22" fmla="*/ 102811 w 119379"/>
              <a:gd name="T23" fmla="*/ 125870 h 134619"/>
              <a:gd name="T24" fmla="*/ 101323 w 119379"/>
              <a:gd name="T25" fmla="*/ 123927 h 134619"/>
              <a:gd name="T26" fmla="*/ 58658 w 119379"/>
              <a:gd name="T27" fmla="*/ 123927 h 134619"/>
              <a:gd name="T28" fmla="*/ 45210 w 119379"/>
              <a:gd name="T29" fmla="*/ 120257 h 134619"/>
              <a:gd name="T30" fmla="*/ 34708 w 119379"/>
              <a:gd name="T31" fmla="*/ 110214 h 134619"/>
              <a:gd name="T32" fmla="*/ 27872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4 w 119379"/>
              <a:gd name="T39" fmla="*/ 58186 h 134619"/>
              <a:gd name="T40" fmla="*/ 34578 w 119379"/>
              <a:gd name="T41" fmla="*/ 43303 h 134619"/>
              <a:gd name="T42" fmla="*/ 44770 w 119379"/>
              <a:gd name="T43" fmla="*/ 33227 h 134619"/>
              <a:gd name="T44" fmla="*/ 57606 w 119379"/>
              <a:gd name="T45" fmla="*/ 29520 h 134619"/>
              <a:gd name="T46" fmla="*/ 99219 w 119379"/>
              <a:gd name="T47" fmla="*/ 29520 h 134619"/>
              <a:gd name="T48" fmla="*/ 102176 w 119379"/>
              <a:gd name="T49" fmla="*/ 25345 h 134619"/>
              <a:gd name="T50" fmla="*/ 93738 w 119379"/>
              <a:gd name="T51" fmla="*/ 15040 h 134619"/>
              <a:gd name="T52" fmla="*/ 83864 w 119379"/>
              <a:gd name="T53" fmla="*/ 7035 h 134619"/>
              <a:gd name="T54" fmla="*/ 72054 w 119379"/>
              <a:gd name="T55" fmla="*/ 1840 h 134619"/>
              <a:gd name="T56" fmla="*/ 57815 w 119379"/>
              <a:gd name="T57" fmla="*/ 0 h 134619"/>
              <a:gd name="T58" fmla="*/ 87464 w 119379"/>
              <a:gd name="T59" fmla="*/ 105816 h 134619"/>
              <a:gd name="T60" fmla="*/ 81275 w 119379"/>
              <a:gd name="T61" fmla="*/ 113228 h 134619"/>
              <a:gd name="T62" fmla="*/ 74554 w 119379"/>
              <a:gd name="T63" fmla="*/ 118946 h 134619"/>
              <a:gd name="T64" fmla="*/ 67090 w 119379"/>
              <a:gd name="T65" fmla="*/ 122624 h 134619"/>
              <a:gd name="T66" fmla="*/ 58658 w 119379"/>
              <a:gd name="T67" fmla="*/ 123927 h 134619"/>
              <a:gd name="T68" fmla="*/ 101323 w 119379"/>
              <a:gd name="T69" fmla="*/ 123927 h 134619"/>
              <a:gd name="T70" fmla="*/ 87464 w 119379"/>
              <a:gd name="T71" fmla="*/ 105816 h 134619"/>
              <a:gd name="T72" fmla="*/ 99219 w 119379"/>
              <a:gd name="T73" fmla="*/ 29520 h 134619"/>
              <a:gd name="T74" fmla="*/ 57606 w 119379"/>
              <a:gd name="T75" fmla="*/ 29520 h 134619"/>
              <a:gd name="T76" fmla="*/ 66297 w 119379"/>
              <a:gd name="T77" fmla="*/ 30864 h 134619"/>
              <a:gd name="T78" fmla="*/ 73716 w 119379"/>
              <a:gd name="T79" fmla="*/ 34634 h 134619"/>
              <a:gd name="T80" fmla="*/ 80225 w 119379"/>
              <a:gd name="T81" fmla="*/ 40440 h 134619"/>
              <a:gd name="T82" fmla="*/ 86203 w 119379"/>
              <a:gd name="T83" fmla="*/ 47891 h 134619"/>
              <a:gd name="T84" fmla="*/ 99219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4" name="object 28"/>
          <p:cNvSpPr>
            <a:spLocks/>
          </p:cNvSpPr>
          <p:nvPr/>
        </p:nvSpPr>
        <p:spPr bwMode="auto">
          <a:xfrm>
            <a:off x="1207452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5" name="object 29"/>
          <p:cNvSpPr>
            <a:spLocks/>
          </p:cNvSpPr>
          <p:nvPr/>
        </p:nvSpPr>
        <p:spPr bwMode="auto">
          <a:xfrm>
            <a:off x="1205865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6" name="object 30"/>
          <p:cNvSpPr>
            <a:spLocks/>
          </p:cNvSpPr>
          <p:nvPr/>
        </p:nvSpPr>
        <p:spPr bwMode="auto">
          <a:xfrm>
            <a:off x="12122150" y="708025"/>
            <a:ext cx="136525" cy="188913"/>
          </a:xfrm>
          <a:custGeom>
            <a:avLst/>
            <a:gdLst>
              <a:gd name="T0" fmla="*/ 48946 w 137795"/>
              <a:gd name="T1" fmla="*/ 0 h 188594"/>
              <a:gd name="T2" fmla="*/ 33838 w 137795"/>
              <a:gd name="T3" fmla="*/ 43976 h 188594"/>
              <a:gd name="T4" fmla="*/ 47054 w 137795"/>
              <a:gd name="T5" fmla="*/ 43976 h 188594"/>
              <a:gd name="T6" fmla="*/ 64917 w 137795"/>
              <a:gd name="T7" fmla="*/ 13136 h 188594"/>
              <a:gd name="T8" fmla="*/ 48946 w 137795"/>
              <a:gd name="T9" fmla="*/ 0 h 188594"/>
              <a:gd name="T10" fmla="*/ 40951 w 137795"/>
              <a:gd name="T11" fmla="*/ 58981 h 188594"/>
              <a:gd name="T12" fmla="*/ 11656 w 137795"/>
              <a:gd name="T13" fmla="*/ 80803 h 188594"/>
              <a:gd name="T14" fmla="*/ 54 w 137795"/>
              <a:gd name="T15" fmla="*/ 132456 h 188594"/>
              <a:gd name="T16" fmla="*/ 0 w 137795"/>
              <a:gd name="T17" fmla="*/ 133516 h 188594"/>
              <a:gd name="T18" fmla="*/ 3066 w 137795"/>
              <a:gd name="T19" fmla="*/ 161929 h 188594"/>
              <a:gd name="T20" fmla="*/ 11563 w 137795"/>
              <a:gd name="T21" fmla="*/ 185205 h 188594"/>
              <a:gd name="T22" fmla="*/ 24449 w 137795"/>
              <a:gd name="T23" fmla="*/ 200943 h 188594"/>
              <a:gd name="T24" fmla="*/ 40665 w 137795"/>
              <a:gd name="T25" fmla="*/ 206724 h 188594"/>
              <a:gd name="T26" fmla="*/ 57074 w 137795"/>
              <a:gd name="T27" fmla="*/ 200858 h 188594"/>
              <a:gd name="T28" fmla="*/ 70090 w 137795"/>
              <a:gd name="T29" fmla="*/ 184936 h 188594"/>
              <a:gd name="T30" fmla="*/ 72519 w 137795"/>
              <a:gd name="T31" fmla="*/ 178307 h 188594"/>
              <a:gd name="T32" fmla="*/ 40951 w 137795"/>
              <a:gd name="T33" fmla="*/ 178307 h 188594"/>
              <a:gd name="T34" fmla="*/ 31544 w 137795"/>
              <a:gd name="T35" fmla="*/ 174692 h 188594"/>
              <a:gd name="T36" fmla="*/ 24150 w 137795"/>
              <a:gd name="T37" fmla="*/ 164896 h 188594"/>
              <a:gd name="T38" fmla="*/ 19315 w 137795"/>
              <a:gd name="T39" fmla="*/ 150480 h 188594"/>
              <a:gd name="T40" fmla="*/ 17627 w 137795"/>
              <a:gd name="T41" fmla="*/ 133516 h 188594"/>
              <a:gd name="T42" fmla="*/ 17581 w 137795"/>
              <a:gd name="T43" fmla="*/ 132456 h 188594"/>
              <a:gd name="T44" fmla="*/ 19206 w 137795"/>
              <a:gd name="T45" fmla="*/ 115012 h 188594"/>
              <a:gd name="T46" fmla="*/ 23841 w 137795"/>
              <a:gd name="T47" fmla="*/ 100688 h 188594"/>
              <a:gd name="T48" fmla="*/ 31115 w 137795"/>
              <a:gd name="T49" fmla="*/ 90990 h 188594"/>
              <a:gd name="T50" fmla="*/ 40665 w 137795"/>
              <a:gd name="T51" fmla="*/ 87419 h 188594"/>
              <a:gd name="T52" fmla="*/ 72693 w 137795"/>
              <a:gd name="T53" fmla="*/ 87419 h 188594"/>
              <a:gd name="T54" fmla="*/ 70184 w 137795"/>
              <a:gd name="T55" fmla="*/ 80537 h 188594"/>
              <a:gd name="T56" fmla="*/ 57257 w 137795"/>
              <a:gd name="T57" fmla="*/ 64770 h 188594"/>
              <a:gd name="T58" fmla="*/ 40951 w 137795"/>
              <a:gd name="T59" fmla="*/ 58981 h 188594"/>
              <a:gd name="T60" fmla="*/ 72693 w 137795"/>
              <a:gd name="T61" fmla="*/ 87419 h 188594"/>
              <a:gd name="T62" fmla="*/ 40665 w 137795"/>
              <a:gd name="T63" fmla="*/ 87419 h 188594"/>
              <a:gd name="T64" fmla="*/ 50164 w 137795"/>
              <a:gd name="T65" fmla="*/ 91032 h 188594"/>
              <a:gd name="T66" fmla="*/ 57606 w 137795"/>
              <a:gd name="T67" fmla="*/ 100854 h 188594"/>
              <a:gd name="T68" fmla="*/ 62464 w 137795"/>
              <a:gd name="T69" fmla="*/ 115353 h 188594"/>
              <a:gd name="T70" fmla="*/ 64144 w 137795"/>
              <a:gd name="T71" fmla="*/ 132456 h 188594"/>
              <a:gd name="T72" fmla="*/ 64196 w 137795"/>
              <a:gd name="T73" fmla="*/ 133516 h 188594"/>
              <a:gd name="T74" fmla="*/ 62568 w 137795"/>
              <a:gd name="T75" fmla="*/ 150814 h 188594"/>
              <a:gd name="T76" fmla="*/ 57914 w 137795"/>
              <a:gd name="T77" fmla="*/ 165066 h 188594"/>
              <a:gd name="T78" fmla="*/ 50590 w 137795"/>
              <a:gd name="T79" fmla="*/ 174739 h 188594"/>
              <a:gd name="T80" fmla="*/ 40951 w 137795"/>
              <a:gd name="T81" fmla="*/ 178307 h 188594"/>
              <a:gd name="T82" fmla="*/ 72519 w 137795"/>
              <a:gd name="T83" fmla="*/ 178307 h 188594"/>
              <a:gd name="T84" fmla="*/ 78670 w 137795"/>
              <a:gd name="T85" fmla="*/ 161482 h 188594"/>
              <a:gd name="T86" fmla="*/ 81708 w 137795"/>
              <a:gd name="T87" fmla="*/ 133516 h 188594"/>
              <a:gd name="T88" fmla="*/ 81762 w 137795"/>
              <a:gd name="T89" fmla="*/ 132456 h 188594"/>
              <a:gd name="T90" fmla="*/ 78695 w 137795"/>
              <a:gd name="T91" fmla="*/ 103895 h 188594"/>
              <a:gd name="T92" fmla="*/ 72693 w 137795"/>
              <a:gd name="T93" fmla="*/ 87419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7" name="object 31"/>
          <p:cNvSpPr>
            <a:spLocks/>
          </p:cNvSpPr>
          <p:nvPr/>
        </p:nvSpPr>
        <p:spPr bwMode="auto">
          <a:xfrm>
            <a:off x="12288838" y="762000"/>
            <a:ext cx="115887" cy="131763"/>
          </a:xfrm>
          <a:custGeom>
            <a:avLst/>
            <a:gdLst>
              <a:gd name="T0" fmla="*/ 25340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40 w 116204"/>
              <a:gd name="T7" fmla="*/ 114914 h 132080"/>
              <a:gd name="T8" fmla="*/ 25407 w 116204"/>
              <a:gd name="T9" fmla="*/ 50952 h 132080"/>
              <a:gd name="T10" fmla="*/ 27169 w 116204"/>
              <a:gd name="T11" fmla="*/ 39642 h 132080"/>
              <a:gd name="T12" fmla="*/ 32292 w 116204"/>
              <a:gd name="T13" fmla="*/ 30857 h 132080"/>
              <a:gd name="T14" fmla="*/ 40166 w 116204"/>
              <a:gd name="T15" fmla="*/ 25352 h 132080"/>
              <a:gd name="T16" fmla="*/ 50244 w 116204"/>
              <a:gd name="T17" fmla="*/ 23445 h 132080"/>
              <a:gd name="T18" fmla="*/ 95487 w 116204"/>
              <a:gd name="T19" fmla="*/ 23445 h 132080"/>
              <a:gd name="T20" fmla="*/ 93321 w 116204"/>
              <a:gd name="T21" fmla="*/ 19615 h 132080"/>
              <a:gd name="T22" fmla="*/ 25340 w 116204"/>
              <a:gd name="T23" fmla="*/ 19615 h 132080"/>
              <a:gd name="T24" fmla="*/ 25340 w 116204"/>
              <a:gd name="T25" fmla="*/ 2343 h 132080"/>
              <a:gd name="T26" fmla="*/ 95487 w 116204"/>
              <a:gd name="T27" fmla="*/ 23445 h 132080"/>
              <a:gd name="T28" fmla="*/ 50244 w 116204"/>
              <a:gd name="T29" fmla="*/ 23445 h 132080"/>
              <a:gd name="T30" fmla="*/ 60296 w 116204"/>
              <a:gd name="T31" fmla="*/ 25286 h 132080"/>
              <a:gd name="T32" fmla="*/ 67721 w 116204"/>
              <a:gd name="T33" fmla="*/ 30646 h 132080"/>
              <a:gd name="T34" fmla="*/ 72318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7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2 w 116204"/>
              <a:gd name="T53" fmla="*/ 5890 h 132080"/>
              <a:gd name="T54" fmla="*/ 31319 w 116204"/>
              <a:gd name="T55" fmla="*/ 12144 h 132080"/>
              <a:gd name="T56" fmla="*/ 25340 w 116204"/>
              <a:gd name="T57" fmla="*/ 19615 h 132080"/>
              <a:gd name="T58" fmla="*/ 93321 w 116204"/>
              <a:gd name="T59" fmla="*/ 19615 h 132080"/>
              <a:gd name="T60" fmla="*/ 88889 w 116204"/>
              <a:gd name="T61" fmla="*/ 11782 h 132080"/>
              <a:gd name="T62" fmla="*/ 76528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" name="Elipse 1"/>
          <p:cNvSpPr/>
          <p:nvPr/>
        </p:nvSpPr>
        <p:spPr>
          <a:xfrm>
            <a:off x="7997825" y="2835275"/>
            <a:ext cx="1755775" cy="1338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2" name="Elipse 41"/>
          <p:cNvSpPr/>
          <p:nvPr/>
        </p:nvSpPr>
        <p:spPr>
          <a:xfrm>
            <a:off x="7388225" y="3749675"/>
            <a:ext cx="1150938" cy="8302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Elipse 42"/>
          <p:cNvSpPr/>
          <p:nvPr/>
        </p:nvSpPr>
        <p:spPr>
          <a:xfrm>
            <a:off x="7007225" y="2673350"/>
            <a:ext cx="1235075" cy="107632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4" name="Elipse 43"/>
          <p:cNvSpPr/>
          <p:nvPr/>
        </p:nvSpPr>
        <p:spPr>
          <a:xfrm>
            <a:off x="6397625" y="3948113"/>
            <a:ext cx="1150938" cy="136842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Elipse 44"/>
          <p:cNvSpPr/>
          <p:nvPr/>
        </p:nvSpPr>
        <p:spPr>
          <a:xfrm rot="1301606">
            <a:off x="6169025" y="4524375"/>
            <a:ext cx="2940050" cy="4643438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6" name="Elipse 45"/>
          <p:cNvSpPr/>
          <p:nvPr/>
        </p:nvSpPr>
        <p:spPr>
          <a:xfrm>
            <a:off x="8302625" y="4173538"/>
            <a:ext cx="846138" cy="685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5" name="Conector recto de flecha 4"/>
          <p:cNvCxnSpPr>
            <a:stCxn id="42" idx="6"/>
          </p:cNvCxnSpPr>
          <p:nvPr/>
        </p:nvCxnSpPr>
        <p:spPr>
          <a:xfrm>
            <a:off x="8539163" y="4165600"/>
            <a:ext cx="1973262" cy="79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5" name="CuadroTexto 5"/>
          <p:cNvSpPr txBox="1">
            <a:spLocks noChangeArrowheads="1"/>
          </p:cNvSpPr>
          <p:nvPr/>
        </p:nvSpPr>
        <p:spPr bwMode="auto">
          <a:xfrm>
            <a:off x="10679113" y="3971925"/>
            <a:ext cx="1379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AR" altLang="es-AR" b="1">
                <a:solidFill>
                  <a:schemeClr val="accent2"/>
                </a:solidFill>
              </a:rPr>
              <a:t>Lucas Hadad</a:t>
            </a:r>
          </a:p>
          <a:p>
            <a:pPr algn="ctr"/>
            <a:r>
              <a:rPr lang="es-AR" altLang="es-AR">
                <a:solidFill>
                  <a:schemeClr val="accent2"/>
                </a:solidFill>
              </a:rPr>
              <a:t>(Rosario)</a:t>
            </a:r>
          </a:p>
        </p:txBody>
      </p:sp>
      <p:cxnSp>
        <p:nvCxnSpPr>
          <p:cNvPr id="49" name="Conector recto de flecha 48"/>
          <p:cNvCxnSpPr/>
          <p:nvPr/>
        </p:nvCxnSpPr>
        <p:spPr>
          <a:xfrm flipV="1">
            <a:off x="9693275" y="3035300"/>
            <a:ext cx="1352550" cy="2921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7" name="CuadroTexto 51"/>
          <p:cNvSpPr txBox="1">
            <a:spLocks noChangeArrowheads="1"/>
          </p:cNvSpPr>
          <p:nvPr/>
        </p:nvSpPr>
        <p:spPr bwMode="auto">
          <a:xfrm>
            <a:off x="10980738" y="2693988"/>
            <a:ext cx="1447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AR" altLang="es-AR" b="1">
                <a:solidFill>
                  <a:schemeClr val="accent1"/>
                </a:solidFill>
              </a:rPr>
              <a:t>Noelia Pintos</a:t>
            </a:r>
          </a:p>
          <a:p>
            <a:pPr algn="ctr"/>
            <a:r>
              <a:rPr lang="es-AR" altLang="es-AR">
                <a:solidFill>
                  <a:schemeClr val="accent1"/>
                </a:solidFill>
              </a:rPr>
              <a:t>(Resistencia)</a:t>
            </a:r>
          </a:p>
        </p:txBody>
      </p:sp>
      <p:cxnSp>
        <p:nvCxnSpPr>
          <p:cNvPr id="53" name="Conector recto de flecha 52"/>
          <p:cNvCxnSpPr/>
          <p:nvPr/>
        </p:nvCxnSpPr>
        <p:spPr>
          <a:xfrm flipH="1">
            <a:off x="4953000" y="4610100"/>
            <a:ext cx="1468438" cy="222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9" name="CuadroTexto 54"/>
          <p:cNvSpPr txBox="1">
            <a:spLocks noChangeArrowheads="1"/>
          </p:cNvSpPr>
          <p:nvPr/>
        </p:nvSpPr>
        <p:spPr bwMode="auto">
          <a:xfrm>
            <a:off x="3367088" y="4286250"/>
            <a:ext cx="1470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AR" altLang="es-AR" b="1">
                <a:solidFill>
                  <a:schemeClr val="accent2"/>
                </a:solidFill>
              </a:rPr>
              <a:t>Paulo Belloso</a:t>
            </a:r>
          </a:p>
          <a:p>
            <a:pPr algn="ctr"/>
            <a:r>
              <a:rPr lang="es-AR" altLang="es-AR">
                <a:solidFill>
                  <a:schemeClr val="accent2"/>
                </a:solidFill>
              </a:rPr>
              <a:t>(Mendoza)</a:t>
            </a:r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5519738" y="3130550"/>
            <a:ext cx="1468437" cy="2381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3914775" y="2835275"/>
            <a:ext cx="11985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AR" b="1" dirty="0">
                <a:solidFill>
                  <a:schemeClr val="accent3">
                    <a:lumMod val="50000"/>
                  </a:schemeClr>
                </a:solidFill>
              </a:rPr>
              <a:t>Pendiente</a:t>
            </a:r>
          </a:p>
          <a:p>
            <a:pPr algn="ctr">
              <a:defRPr/>
            </a:pPr>
            <a:r>
              <a:rPr lang="es-AR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AR" b="1" dirty="0" err="1">
                <a:solidFill>
                  <a:schemeClr val="accent3">
                    <a:lumMod val="50000"/>
                  </a:schemeClr>
                </a:solidFill>
              </a:rPr>
              <a:t>Tucuman</a:t>
            </a:r>
            <a:r>
              <a:rPr lang="es-AR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s-A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0966450" y="7067550"/>
            <a:ext cx="18430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Guillermo Alonso</a:t>
            </a:r>
          </a:p>
          <a:p>
            <a:pPr algn="ctr">
              <a:defRPr/>
            </a:pPr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(Tandil)</a:t>
            </a:r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9072563" y="7112000"/>
            <a:ext cx="2005012" cy="1920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9131300" y="4664075"/>
            <a:ext cx="2106613" cy="8001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5" name="CuadroTexto 64"/>
          <p:cNvSpPr txBox="1">
            <a:spLocks noChangeArrowheads="1"/>
          </p:cNvSpPr>
          <p:nvPr/>
        </p:nvSpPr>
        <p:spPr bwMode="auto">
          <a:xfrm>
            <a:off x="11134725" y="5186363"/>
            <a:ext cx="1687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AR" altLang="es-AR" b="1">
                <a:solidFill>
                  <a:schemeClr val="accent2"/>
                </a:solidFill>
              </a:rPr>
              <a:t>Mario Sosa (AL)</a:t>
            </a:r>
          </a:p>
          <a:p>
            <a:pPr algn="ctr"/>
            <a:r>
              <a:rPr lang="es-AR" altLang="es-AR">
                <a:solidFill>
                  <a:schemeClr val="accent2"/>
                </a:solidFill>
              </a:rPr>
              <a:t>(Capital)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588963" y="7566025"/>
            <a:ext cx="2232025" cy="1847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A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Gerenciación</a:t>
            </a:r>
            <a:endParaRPr lang="es-A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Marcelo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Estayno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(CG)</a:t>
            </a:r>
          </a:p>
          <a:p>
            <a:pPr algn="ctr">
              <a:defRPr/>
            </a:pP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Ruben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Minond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(AL)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Fernando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Tascon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(TT)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Luis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Monsegur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(AD)</a:t>
            </a:r>
          </a:p>
          <a:p>
            <a:pPr algn="ctr">
              <a:defRPr/>
            </a:pP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Emilce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Chiricola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(PM)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3282950" y="7391400"/>
            <a:ext cx="2233613" cy="2214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Capacitadores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Marcelo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Estayno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(CG)</a:t>
            </a:r>
          </a:p>
          <a:p>
            <a:pPr algn="ctr">
              <a:defRPr/>
            </a:pP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Ruben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Minond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(AL)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Fernando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Tascon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(TT)</a:t>
            </a:r>
          </a:p>
          <a:p>
            <a:pPr algn="ctr">
              <a:defRPr/>
            </a:pPr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Certificación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Carlos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Tomassino</a:t>
            </a:r>
            <a:endParaRPr lang="es-A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Pablo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Cosso</a:t>
            </a:r>
            <a:endParaRPr lang="es-A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338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0" y="8232775"/>
            <a:ext cx="1663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ítulo 1"/>
          <p:cNvSpPr txBox="1">
            <a:spLocks/>
          </p:cNvSpPr>
          <p:nvPr/>
        </p:nvSpPr>
        <p:spPr>
          <a:xfrm>
            <a:off x="787400" y="1295400"/>
            <a:ext cx="11053763" cy="1354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5pPr>
            <a:lvl6pPr marL="45714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9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43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8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r>
              <a:rPr lang="es-AR" b="1" kern="0" dirty="0"/>
              <a:t>Equipo de Trabajo 111MIL</a:t>
            </a:r>
            <a:br>
              <a:rPr lang="es-AR" b="1" kern="0" dirty="0"/>
            </a:br>
            <a:endParaRPr lang="es-AR" b="1" kern="0" dirty="0"/>
          </a:p>
        </p:txBody>
      </p:sp>
      <p:pic>
        <p:nvPicPr>
          <p:cNvPr id="12340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057400"/>
            <a:ext cx="33893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0" y="1046163"/>
          <a:ext cx="13004800" cy="870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33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Módulo</a:t>
                      </a: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Definición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Bloques</a:t>
                      </a: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Horas</a:t>
                      </a:r>
                    </a:p>
                  </a:txBody>
                  <a:tcPr marT="44918" marB="449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957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Módulo de Base : Técnicas de Programación 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Formación en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la  construcción de las capacidades técnicas en torno a la lógica de programación.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 Elementos informáticos.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Desarrollo de algoritmos.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desarrollo de programas.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Carga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horaria 120 hs reloj.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Carga horaria de práctica profesionalizante: 80 hs reloj.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26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Módulo Común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: Relaciones Laborales y  Orientación Profesional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Formación en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temáticas generales del derecho y relaciones laborales 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 Derecho del Trabajo y Relaciones Laborales.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Orientación Profesional y Formativa.</a:t>
                      </a: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Carga horaria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:24 hs reloj.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Carga horaria de prácticas de carácter profesionalizante:  3 hs reloj.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226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Módulo Específico: Programación Orientada a Objetos </a:t>
                      </a: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Formación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en técnicas de programación con objetos.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Fundamentos de la Programación Orientada a Objetos.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Metodología de desarrollo.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Lenguaje de POO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 Carga horaria: 150 hs reloj.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s-ES" sz="1900" dirty="0">
                        <a:latin typeface="Calibri Light" panose="020F0302020204030204" pitchFamily="34" charset="0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Carga horaria de práctica profesionalizante : 90 hs reloj.</a:t>
                      </a:r>
                    </a:p>
                  </a:txBody>
                  <a:tcPr marT="44918" marB="449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629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Módulo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Específico : Base de Datos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Construcción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de conceptos y desarrollo de técnicas de manejo y creación de consulta  y manipulación de base de datos.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 Organización lógica de los datos.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Manipulación de base de datos.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 Carga horaria: 70 hs reloj.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Carga horaria de práctica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profesionalizante: 50 hs reloj.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46" name="CuadroTexto 1"/>
          <p:cNvSpPr txBox="1">
            <a:spLocks noChangeArrowheads="1"/>
          </p:cNvSpPr>
          <p:nvPr/>
        </p:nvSpPr>
        <p:spPr bwMode="auto">
          <a:xfrm>
            <a:off x="5969000" y="228600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3200" b="1">
                <a:solidFill>
                  <a:schemeClr val="bg1"/>
                </a:solidFill>
              </a:rPr>
              <a:t>1:  ASPECTO ACADÉMICO MÓDULOS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Words>719</Words>
  <Application>Microsoft Office PowerPoint</Application>
  <PresentationFormat>Personalizado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Objetivo: Capacitar y Certificar  111.000 personas  para trabajar en la  Economía del Conocimiento </vt:lpstr>
      <vt:lpstr>GÉNESIS Y DINÁMICA DEL PROGRAMA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PPT_Posicionamiento</dc:title>
  <dc:creator>Maria Angela</dc:creator>
  <cp:lastModifiedBy>Judith Meles</cp:lastModifiedBy>
  <cp:revision>240</cp:revision>
  <dcterms:created xsi:type="dcterms:W3CDTF">2016-02-15T15:55:37Z</dcterms:created>
  <dcterms:modified xsi:type="dcterms:W3CDTF">2017-02-09T09:02:13Z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2016-02-05T00:00:00Z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2016-02-15T00:00:00Z</vt:filetime>
  </property>
</Properties>
</file>