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29"/>
  </p:notesMasterIdLst>
  <p:sldIdLst>
    <p:sldId id="256" r:id="rId2"/>
    <p:sldId id="276" r:id="rId3"/>
    <p:sldId id="279" r:id="rId4"/>
    <p:sldId id="280" r:id="rId5"/>
    <p:sldId id="301" r:id="rId6"/>
    <p:sldId id="302" r:id="rId7"/>
    <p:sldId id="303" r:id="rId8"/>
    <p:sldId id="266" r:id="rId9"/>
    <p:sldId id="269" r:id="rId10"/>
    <p:sldId id="281" r:id="rId11"/>
    <p:sldId id="296" r:id="rId12"/>
    <p:sldId id="282" r:id="rId13"/>
    <p:sldId id="284" r:id="rId14"/>
    <p:sldId id="300" r:id="rId15"/>
    <p:sldId id="289" r:id="rId16"/>
    <p:sldId id="299" r:id="rId17"/>
    <p:sldId id="285" r:id="rId18"/>
    <p:sldId id="291" r:id="rId19"/>
    <p:sldId id="286" r:id="rId20"/>
    <p:sldId id="287" r:id="rId21"/>
    <p:sldId id="288" r:id="rId22"/>
    <p:sldId id="292" r:id="rId23"/>
    <p:sldId id="293" r:id="rId24"/>
    <p:sldId id="298" r:id="rId25"/>
    <p:sldId id="294" r:id="rId26"/>
    <p:sldId id="295" r:id="rId27"/>
    <p:sldId id="29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31" autoAdjust="0"/>
    <p:restoredTop sz="94674" autoAdjust="0"/>
  </p:normalViewPr>
  <p:slideViewPr>
    <p:cSldViewPr snapToGrid="0">
      <p:cViewPr varScale="1">
        <p:scale>
          <a:sx n="84" d="100"/>
          <a:sy n="84" d="100"/>
        </p:scale>
        <p:origin x="146" y="4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2000" dirty="0">
              <a:latin typeface="+mn-lt"/>
            </a:rPr>
            <a:t>02 de Febrero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2000" dirty="0">
              <a:latin typeface="+mn-lt"/>
            </a:rPr>
            <a:t>09 de Febrero de 10 a 13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D0538EDA-58CB-410F-AD9E-0CFAF743E8C6}">
      <dgm:prSet phldrT="[Texto]" custT="1"/>
      <dgm:spPr/>
      <dgm:t>
        <a:bodyPr/>
        <a:lstStyle/>
        <a:p>
          <a:r>
            <a:rPr lang="es-ES" sz="2000" dirty="0">
              <a:latin typeface="+mn-lt"/>
            </a:rPr>
            <a:t>16 de Febrero de 10 a 13 horas</a:t>
          </a:r>
        </a:p>
      </dgm:t>
    </dgm:pt>
    <dgm:pt modelId="{E66F9467-B57F-4DFC-ADBC-F447609A11DC}" type="parTrans" cxnId="{4F9EE5A6-DA55-41A7-AB09-CF79262D1B46}">
      <dgm:prSet/>
      <dgm:spPr/>
      <dgm:t>
        <a:bodyPr/>
        <a:lstStyle/>
        <a:p>
          <a:endParaRPr lang="es-ES" sz="2000">
            <a:latin typeface="+mn-lt"/>
          </a:endParaRPr>
        </a:p>
      </dgm:t>
    </dgm:pt>
    <dgm:pt modelId="{20292C86-43EA-4490-B149-5629CD2E6908}" type="sibTrans" cxnId="{4F9EE5A6-DA55-41A7-AB09-CF79262D1B46}">
      <dgm:prSet/>
      <dgm:spPr/>
      <dgm:t>
        <a:bodyPr/>
        <a:lstStyle/>
        <a:p>
          <a:endParaRPr lang="es-ES" sz="2000">
            <a:latin typeface="+mn-lt"/>
          </a:endParaRPr>
        </a:p>
      </dgm:t>
    </dgm:pt>
    <dgm:pt modelId="{2B089167-4DDE-40B7-879C-28D69C641B45}">
      <dgm:prSet phldrT="[Texto]" custT="1"/>
      <dgm:spPr/>
      <dgm:t>
        <a:bodyPr/>
        <a:lstStyle/>
        <a:p>
          <a:endParaRPr lang="es-ES" sz="2000" b="1" dirty="0">
            <a:latin typeface="+mn-lt"/>
          </a:endParaRPr>
        </a:p>
      </dgm:t>
    </dgm:pt>
    <dgm:pt modelId="{198DCEEB-17DD-4407-AC29-A54B18BFB1C1}" type="parTrans" cxnId="{2E5E1351-0A46-4FBE-AB80-99684AE991BD}">
      <dgm:prSet/>
      <dgm:spPr/>
      <dgm:t>
        <a:bodyPr/>
        <a:lstStyle/>
        <a:p>
          <a:endParaRPr lang="es-ES" sz="2000">
            <a:latin typeface="+mn-lt"/>
          </a:endParaRPr>
        </a:p>
      </dgm:t>
    </dgm:pt>
    <dgm:pt modelId="{17527351-08E7-4560-9D79-603E6B5382E4}" type="sibTrans" cxnId="{2E5E1351-0A46-4FBE-AB80-99684AE991BD}">
      <dgm:prSet/>
      <dgm:spPr/>
      <dgm:t>
        <a:bodyPr/>
        <a:lstStyle/>
        <a:p>
          <a:endParaRPr lang="es-ES" sz="2000">
            <a:latin typeface="+mn-lt"/>
          </a:endParaRPr>
        </a:p>
      </dgm:t>
    </dgm:pt>
    <dgm:pt modelId="{40FAC27E-4947-4CB1-AD9B-076EC3A92826}">
      <dgm:prSet phldrT="[Texto]" custT="1"/>
      <dgm:spPr/>
      <dgm:t>
        <a:bodyPr/>
        <a:lstStyle/>
        <a:p>
          <a:r>
            <a:rPr lang="es-ES" sz="2000" dirty="0">
              <a:latin typeface="+mn-lt"/>
            </a:rPr>
            <a:t>23 de Febrero de 10 a 13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66B2DBE2-7263-4F45-BC3E-DF46EDDC8206}">
      <dgm:prSet phldrT="[Texto]" custT="1"/>
      <dgm:spPr/>
      <dgm:t>
        <a:bodyPr/>
        <a:lstStyle/>
        <a:p>
          <a:r>
            <a:rPr lang="es-ES" sz="2000" dirty="0">
              <a:solidFill>
                <a:srgbClr val="800080"/>
              </a:solidFill>
              <a:latin typeface="+mn-lt"/>
            </a:rPr>
            <a:t>Clínica sobre Didáctica en la Enseñanza de Objetos </a:t>
          </a:r>
        </a:p>
      </dgm:t>
    </dgm:pt>
    <dgm:pt modelId="{FC306AC9-EECA-4A3E-B5E0-98CDA0F6F088}" type="parTrans" cxnId="{7568721A-5602-4E96-92A1-67B2C846F59A}">
      <dgm:prSet/>
      <dgm:spPr/>
      <dgm:t>
        <a:bodyPr/>
        <a:lstStyle/>
        <a:p>
          <a:endParaRPr lang="es-ES" sz="2000">
            <a:latin typeface="+mn-lt"/>
          </a:endParaRPr>
        </a:p>
      </dgm:t>
    </dgm:pt>
    <dgm:pt modelId="{3F5F0921-A7CD-41EA-A85D-230800F2808C}" type="sibTrans" cxnId="{7568721A-5602-4E96-92A1-67B2C846F59A}">
      <dgm:prSet/>
      <dgm:spPr/>
      <dgm:t>
        <a:bodyPr/>
        <a:lstStyle/>
        <a:p>
          <a:endParaRPr lang="es-ES" sz="2000">
            <a:latin typeface="+mn-lt"/>
          </a:endParaRPr>
        </a:p>
      </dgm:t>
    </dgm:pt>
    <dgm:pt modelId="{0034148A-A166-4194-8C70-5162E4594965}">
      <dgm:prSet phldrT="[Texto]" custT="1"/>
      <dgm:spPr/>
      <dgm:t>
        <a:bodyPr/>
        <a:lstStyle/>
        <a:p>
          <a:endParaRPr lang="es-ES" sz="2000" dirty="0">
            <a:latin typeface="+mn-lt"/>
          </a:endParaRPr>
        </a:p>
      </dgm:t>
    </dgm:pt>
    <dgm:pt modelId="{F62B673A-914E-436F-87CB-4BBA9F00FE64}" type="parTrans" cxnId="{532C7FE5-107E-4FCE-A6F8-BD8E03363764}">
      <dgm:prSet/>
      <dgm:spPr/>
      <dgm:t>
        <a:bodyPr/>
        <a:lstStyle/>
        <a:p>
          <a:endParaRPr lang="es-ES"/>
        </a:p>
      </dgm:t>
    </dgm:pt>
    <dgm:pt modelId="{A3A54700-EA37-4F60-970B-FC37035264C4}" type="sibTrans" cxnId="{532C7FE5-107E-4FCE-A6F8-BD8E03363764}">
      <dgm:prSet/>
      <dgm:spPr/>
      <dgm:t>
        <a:bodyPr/>
        <a:lstStyle/>
        <a:p>
          <a:endParaRPr lang="es-ES"/>
        </a:p>
      </dgm:t>
    </dgm:pt>
    <dgm:pt modelId="{905449F7-5CA7-41EC-B6C0-F6FE33B5A868}">
      <dgm:prSet custT="1"/>
      <dgm:spPr/>
      <dgm:t>
        <a:bodyPr/>
        <a:lstStyle/>
        <a:p>
          <a:r>
            <a:rPr lang="es-ES" sz="2000" dirty="0">
              <a:solidFill>
                <a:srgbClr val="800080"/>
              </a:solidFill>
              <a:latin typeface="+mn-lt"/>
            </a:rPr>
            <a:t>Clínica sobre Diagrama de Clases y su mapeo a Diagrama de Entidad Relación</a:t>
          </a:r>
          <a:endParaRPr lang="es-ES" sz="2000" dirty="0"/>
        </a:p>
      </dgm:t>
    </dgm:pt>
    <dgm:pt modelId="{A9DF37D7-8B78-47E0-87A5-C676D0FDB04B}" type="parTrans" cxnId="{95B1B710-E5F1-4441-8C4F-BF685FBDEEB2}">
      <dgm:prSet/>
      <dgm:spPr/>
      <dgm:t>
        <a:bodyPr/>
        <a:lstStyle/>
        <a:p>
          <a:endParaRPr lang="es-ES"/>
        </a:p>
      </dgm:t>
    </dgm:pt>
    <dgm:pt modelId="{DCC35DC4-A0D0-4993-83A9-D24DE8AB0F13}" type="sibTrans" cxnId="{95B1B710-E5F1-4441-8C4F-BF685FBDEEB2}">
      <dgm:prSet/>
      <dgm:spPr/>
      <dgm:t>
        <a:bodyPr/>
        <a:lstStyle/>
        <a:p>
          <a:endParaRPr lang="es-ES"/>
        </a:p>
      </dgm:t>
    </dgm:pt>
    <dgm:pt modelId="{5A148B9C-C755-4FDD-BEC3-F8E031205E2F}">
      <dgm:prSet custT="1"/>
      <dgm:spPr/>
      <dgm:t>
        <a:bodyPr/>
        <a:lstStyle/>
        <a:p>
          <a:r>
            <a:rPr lang="es-ES" sz="1800" dirty="0"/>
            <a:t> 06 de Febrero de 10 a 13 horas</a:t>
          </a:r>
        </a:p>
      </dgm:t>
    </dgm:pt>
    <dgm:pt modelId="{FD21D48E-8B49-4446-A9A4-D37290398514}" type="parTrans" cxnId="{9C2D3D7B-3967-43C1-9E96-A0FFCAD73566}">
      <dgm:prSet/>
      <dgm:spPr/>
      <dgm:t>
        <a:bodyPr/>
        <a:lstStyle/>
        <a:p>
          <a:endParaRPr lang="es-ES"/>
        </a:p>
      </dgm:t>
    </dgm:pt>
    <dgm:pt modelId="{7AB0412D-ACD8-4500-B145-1C1BE9A5D252}" type="sibTrans" cxnId="{9C2D3D7B-3967-43C1-9E96-A0FFCAD73566}">
      <dgm:prSet/>
      <dgm:spPr/>
      <dgm:t>
        <a:bodyPr/>
        <a:lstStyle/>
        <a:p>
          <a:endParaRPr lang="es-ES"/>
        </a:p>
      </dgm:t>
    </dgm:pt>
    <dgm:pt modelId="{7B96C0B8-752D-4D3B-9D84-A105E56DA241}">
      <dgm:prSet phldrT="[Texto]" custT="1"/>
      <dgm:spPr/>
      <dgm:t>
        <a:bodyPr/>
        <a:lstStyle/>
        <a:p>
          <a:r>
            <a:rPr lang="es-ES" sz="2000" dirty="0">
              <a:solidFill>
                <a:srgbClr val="800080"/>
              </a:solidFill>
              <a:latin typeface="+mn-lt"/>
            </a:rPr>
            <a:t>Clínica sobre Paradigma de Objetos y Principios de Diseño OO</a:t>
          </a:r>
          <a:endParaRPr lang="es-ES" sz="2000" dirty="0">
            <a:latin typeface="+mn-lt"/>
          </a:endParaRPr>
        </a:p>
      </dgm:t>
    </dgm:pt>
    <dgm:pt modelId="{458CA1E4-7372-49C5-B1E4-85A6F4C90A66}" type="parTrans" cxnId="{D426118B-38F5-471C-A134-61DA2C952FC1}">
      <dgm:prSet/>
      <dgm:spPr/>
      <dgm:t>
        <a:bodyPr/>
        <a:lstStyle/>
        <a:p>
          <a:endParaRPr lang="es-ES"/>
        </a:p>
      </dgm:t>
    </dgm:pt>
    <dgm:pt modelId="{E16D29FF-FB62-4D77-A037-A70E68B32D2B}" type="sibTrans" cxnId="{D426118B-38F5-471C-A134-61DA2C952FC1}">
      <dgm:prSet/>
      <dgm:spPr/>
      <dgm:t>
        <a:bodyPr/>
        <a:lstStyle/>
        <a:p>
          <a:endParaRPr lang="es-ES"/>
        </a:p>
      </dgm:t>
    </dgm:pt>
    <dgm:pt modelId="{90432560-5548-4864-8F0D-D37913A2D356}">
      <dgm:prSet phldrT="[Texto]" custT="1"/>
      <dgm:spPr/>
      <dgm:t>
        <a:bodyPr/>
        <a:lstStyle/>
        <a:p>
          <a:r>
            <a:rPr lang="es-ES" sz="2000" dirty="0">
              <a:solidFill>
                <a:srgbClr val="800080"/>
              </a:solidFill>
            </a:rPr>
            <a:t>Clínica sobre Implementación del paradigma de objetos en JAVA Nivel 1</a:t>
          </a:r>
          <a:endParaRPr lang="es-ES" sz="2000" dirty="0">
            <a:latin typeface="+mn-lt"/>
          </a:endParaRPr>
        </a:p>
      </dgm:t>
    </dgm:pt>
    <dgm:pt modelId="{18B9AC9D-7D72-466E-9197-0B1BF391226D}" type="parTrans" cxnId="{AF7AA9E0-2ACA-47A8-BD72-2F013F3107C6}">
      <dgm:prSet/>
      <dgm:spPr/>
      <dgm:t>
        <a:bodyPr/>
        <a:lstStyle/>
        <a:p>
          <a:endParaRPr lang="es-AR"/>
        </a:p>
      </dgm:t>
    </dgm:pt>
    <dgm:pt modelId="{2C888C3F-DEF0-4A35-804E-B9762C025DCA}" type="sibTrans" cxnId="{AF7AA9E0-2ACA-47A8-BD72-2F013F3107C6}">
      <dgm:prSet/>
      <dgm:spPr/>
      <dgm:t>
        <a:bodyPr/>
        <a:lstStyle/>
        <a:p>
          <a:endParaRPr lang="es-AR"/>
        </a:p>
      </dgm:t>
    </dgm:pt>
    <dgm:pt modelId="{DFD12E2D-E868-4652-B953-DF84D969B390}">
      <dgm:prSet phldrT="[Texto]" custT="1"/>
      <dgm:spPr/>
      <dgm:t>
        <a:bodyPr/>
        <a:lstStyle/>
        <a:p>
          <a:r>
            <a:rPr lang="es-ES" sz="2000" dirty="0">
              <a:solidFill>
                <a:srgbClr val="800080"/>
              </a:solidFill>
              <a:latin typeface="+mn-lt"/>
            </a:rPr>
            <a:t>Clínica sobre Paradigma de Objetos y Principios de Diseño OO</a:t>
          </a:r>
          <a:endParaRPr lang="es-ES" sz="2000" dirty="0">
            <a:latin typeface="+mn-lt"/>
          </a:endParaRPr>
        </a:p>
      </dgm:t>
    </dgm:pt>
    <dgm:pt modelId="{E80B28DB-0B66-4ECD-953B-8A35F1ADAC91}" type="parTrans" cxnId="{9159D780-479D-4883-93D0-02FA6CF92753}">
      <dgm:prSet/>
      <dgm:spPr/>
      <dgm:t>
        <a:bodyPr/>
        <a:lstStyle/>
        <a:p>
          <a:endParaRPr lang="es-AR"/>
        </a:p>
      </dgm:t>
    </dgm:pt>
    <dgm:pt modelId="{0CBA8B3F-606E-4A9A-8A2C-11BC63F1A698}" type="sibTrans" cxnId="{9159D780-479D-4883-93D0-02FA6CF92753}">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5">
        <dgm:presLayoutVars>
          <dgm:chMax val="1"/>
          <dgm:bulletEnabled val="1"/>
        </dgm:presLayoutVars>
      </dgm:prSet>
      <dgm:spPr/>
    </dgm:pt>
    <dgm:pt modelId="{0938595A-BF2F-4244-9125-F411A68F82D2}" type="pres">
      <dgm:prSet presAssocID="{63739A10-56EF-41D1-AA0E-DDC58EB37E01}" presName="descendantText" presStyleLbl="alignAcc1" presStyleIdx="0" presStyleCnt="5" custLinFactNeighborY="-1087">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5">
        <dgm:presLayoutVars>
          <dgm:chMax val="1"/>
          <dgm:bulletEnabled val="1"/>
        </dgm:presLayoutVars>
      </dgm:prSet>
      <dgm:spPr/>
    </dgm:pt>
    <dgm:pt modelId="{C1AEAA9F-ACE1-40A1-8DC3-F7330ECB2233}" type="pres">
      <dgm:prSet presAssocID="{0A7E6464-B7AB-4535-8E30-359D766FF601}" presName="descendantText" presStyleLbl="alignAcc1" presStyleIdx="1" presStyleCnt="5" custScaleY="107870">
        <dgm:presLayoutVars>
          <dgm:bulletEnabled val="1"/>
        </dgm:presLayoutVars>
      </dgm:prSet>
      <dgm:spPr/>
    </dgm:pt>
    <dgm:pt modelId="{89C2E918-215D-4F98-95C7-FC6DFE0842C1}" type="pres">
      <dgm:prSet presAssocID="{58879FE2-C7EA-4809-82C1-24432E22AB52}" presName="sp" presStyleCnt="0"/>
      <dgm:spPr/>
    </dgm:pt>
    <dgm:pt modelId="{6D75F0D3-D25F-48CE-8A02-2E0DD1A42444}" type="pres">
      <dgm:prSet presAssocID="{0034148A-A166-4194-8C70-5162E4594965}" presName="composite" presStyleCnt="0"/>
      <dgm:spPr/>
    </dgm:pt>
    <dgm:pt modelId="{77A742D3-9580-4713-8CA8-2CF83F210198}" type="pres">
      <dgm:prSet presAssocID="{0034148A-A166-4194-8C70-5162E4594965}" presName="parentText" presStyleLbl="alignNode1" presStyleIdx="2" presStyleCnt="5">
        <dgm:presLayoutVars>
          <dgm:chMax val="1"/>
          <dgm:bulletEnabled val="1"/>
        </dgm:presLayoutVars>
      </dgm:prSet>
      <dgm:spPr/>
    </dgm:pt>
    <dgm:pt modelId="{FA03EAD4-522F-470E-B46B-FD061898D103}" type="pres">
      <dgm:prSet presAssocID="{0034148A-A166-4194-8C70-5162E4594965}" presName="descendantText" presStyleLbl="alignAcc1" presStyleIdx="2" presStyleCnt="5">
        <dgm:presLayoutVars>
          <dgm:bulletEnabled val="1"/>
        </dgm:presLayoutVars>
      </dgm:prSet>
      <dgm:spPr/>
    </dgm:pt>
    <dgm:pt modelId="{CDCAC9FC-65D1-499F-AC43-1ABB35C751B7}" type="pres">
      <dgm:prSet presAssocID="{A3A54700-EA37-4F60-970B-FC37035264C4}"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3" presStyleCnt="5">
        <dgm:presLayoutVars>
          <dgm:chMax val="1"/>
          <dgm:bulletEnabled val="1"/>
        </dgm:presLayoutVars>
      </dgm:prSet>
      <dgm:spPr/>
    </dgm:pt>
    <dgm:pt modelId="{817DB3CD-EA5A-4BA6-9BA5-E4105782A7BA}" type="pres">
      <dgm:prSet presAssocID="{BF5FD847-C975-446E-86AE-26F76B512AF4}" presName="descendantText" presStyleLbl="alignAcc1" presStyleIdx="3" presStyleCnt="5">
        <dgm:presLayoutVars>
          <dgm:bulletEnabled val="1"/>
        </dgm:presLayoutVars>
      </dgm:prSet>
      <dgm:spPr/>
    </dgm:pt>
    <dgm:pt modelId="{21731BD8-54B6-4537-995C-A9340CF153E9}" type="pres">
      <dgm:prSet presAssocID="{DEBB9789-2CD8-4FEB-91E5-A5F647BB7C97}" presName="sp" presStyleCnt="0"/>
      <dgm:spPr/>
    </dgm:pt>
    <dgm:pt modelId="{EB1DDC80-CCBE-406D-91CF-44CE08D6FABC}" type="pres">
      <dgm:prSet presAssocID="{2B089167-4DDE-40B7-879C-28D69C641B45}" presName="composite" presStyleCnt="0"/>
      <dgm:spPr/>
    </dgm:pt>
    <dgm:pt modelId="{F7A35765-F645-4514-BDC2-B397A1E86C2B}" type="pres">
      <dgm:prSet presAssocID="{2B089167-4DDE-40B7-879C-28D69C641B45}" presName="parentText" presStyleLbl="alignNode1" presStyleIdx="4" presStyleCnt="5">
        <dgm:presLayoutVars>
          <dgm:chMax val="1"/>
          <dgm:bulletEnabled val="1"/>
        </dgm:presLayoutVars>
      </dgm:prSet>
      <dgm:spPr/>
    </dgm:pt>
    <dgm:pt modelId="{09BF1D0B-4B0D-4B76-8F21-3F36F9214287}" type="pres">
      <dgm:prSet presAssocID="{2B089167-4DDE-40B7-879C-28D69C641B45}" presName="descendantText" presStyleLbl="alignAcc1" presStyleIdx="4" presStyleCnt="5">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95B1B710-E5F1-4441-8C4F-BF685FBDEEB2}" srcId="{0A7E6464-B7AB-4535-8E30-359D766FF601}" destId="{905449F7-5CA7-41EC-B6C0-F6FE33B5A868}" srcOrd="1" destOrd="0" parTransId="{A9DF37D7-8B78-47E0-87A5-C676D0FDB04B}" sibTransId="{DCC35DC4-A0D0-4993-83A9-D24DE8AB0F13}"/>
    <dgm:cxn modelId="{828D061A-9ED6-4C69-A69C-EDFD5F331093}" type="presOf" srcId="{0034148A-A166-4194-8C70-5162E4594965}" destId="{77A742D3-9580-4713-8CA8-2CF83F210198}" srcOrd="0" destOrd="0" presId="urn:microsoft.com/office/officeart/2005/8/layout/chevron2"/>
    <dgm:cxn modelId="{7568721A-5602-4E96-92A1-67B2C846F59A}" srcId="{0034148A-A166-4194-8C70-5162E4594965}" destId="{66B2DBE2-7263-4F45-BC3E-DF46EDDC8206}" srcOrd="1" destOrd="0" parTransId="{FC306AC9-EECA-4A3E-B5E0-98CDA0F6F088}" sibTransId="{3F5F0921-A7CD-41EA-A85D-230800F2808C}"/>
    <dgm:cxn modelId="{DBFABB35-C546-4C46-8010-CA00B70FE57B}" type="presOf" srcId="{648A64C3-A420-40FC-9719-44936D3B870E}" destId="{FA03EAD4-522F-470E-B46B-FD061898D103}" srcOrd="0" destOrd="0" presId="urn:microsoft.com/office/officeart/2005/8/layout/chevron2"/>
    <dgm:cxn modelId="{9C275A3C-4C70-4E3B-9712-332126474200}" type="presOf" srcId="{66B2DBE2-7263-4F45-BC3E-DF46EDDC8206}" destId="{FA03EAD4-522F-470E-B46B-FD061898D103}" srcOrd="0" destOrd="1"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651BF360-10A8-4A08-AC48-88151428A2A6}" type="presOf" srcId="{DFD12E2D-E868-4652-B953-DF84D969B390}" destId="{09BF1D0B-4B0D-4B76-8F21-3F36F9214287}"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1" destOrd="0" parTransId="{3028F3A7-AF12-47BB-8210-9AE8E7C09568}" sibTransId="{58879FE2-C7EA-4809-82C1-24432E22AB52}"/>
    <dgm:cxn modelId="{1A33924B-7EBF-41CD-AB79-8A2EE30A0AAF}" type="presOf" srcId="{40FAC27E-4947-4CB1-AD9B-076EC3A92826}" destId="{09BF1D0B-4B0D-4B76-8F21-3F36F9214287}" srcOrd="0" destOrd="0" presId="urn:microsoft.com/office/officeart/2005/8/layout/chevron2"/>
    <dgm:cxn modelId="{2E5E1351-0A46-4FBE-AB80-99684AE991BD}" srcId="{6B637486-6A60-4B60-917A-6BCCEB862702}" destId="{2B089167-4DDE-40B7-879C-28D69C641B45}" srcOrd="4" destOrd="0" parTransId="{198DCEEB-17DD-4407-AC29-A54B18BFB1C1}" sibTransId="{17527351-08E7-4560-9D79-603E6B5382E4}"/>
    <dgm:cxn modelId="{292EDB73-89A5-4887-9283-73F1C64250BE}" type="presOf" srcId="{63739A10-56EF-41D1-AA0E-DDC58EB37E01}" destId="{51B8FA60-C21F-4FED-B207-BF7ABD7B0D70}" srcOrd="0" destOrd="0" presId="urn:microsoft.com/office/officeart/2005/8/layout/chevron2"/>
    <dgm:cxn modelId="{9C2D3D7B-3967-43C1-9E96-A0FFCAD73566}" srcId="{0A7E6464-B7AB-4535-8E30-359D766FF601}" destId="{5A148B9C-C755-4FDD-BEC3-F8E031205E2F}" srcOrd="0" destOrd="0" parTransId="{FD21D48E-8B49-4446-A9A4-D37290398514}" sibTransId="{7AB0412D-ACD8-4500-B145-1C1BE9A5D252}"/>
    <dgm:cxn modelId="{F919E57B-283A-4931-B8AB-DBFFBF60E3E9}" type="presOf" srcId="{7B96C0B8-752D-4D3B-9D84-A105E56DA241}" destId="{0938595A-BF2F-4244-9125-F411A68F82D2}" srcOrd="0" destOrd="1" presId="urn:microsoft.com/office/officeart/2005/8/layout/chevron2"/>
    <dgm:cxn modelId="{9159D780-479D-4883-93D0-02FA6CF92753}" srcId="{2B089167-4DDE-40B7-879C-28D69C641B45}" destId="{DFD12E2D-E868-4652-B953-DF84D969B390}" srcOrd="1" destOrd="0" parTransId="{E80B28DB-0B66-4ECD-953B-8A35F1ADAC91}" sibTransId="{0CBA8B3F-606E-4A9A-8A2C-11BC63F1A698}"/>
    <dgm:cxn modelId="{D426118B-38F5-471C-A134-61DA2C952FC1}" srcId="{63739A10-56EF-41D1-AA0E-DDC58EB37E01}" destId="{7B96C0B8-752D-4D3B-9D84-A105E56DA241}" srcOrd="1" destOrd="0" parTransId="{458CA1E4-7372-49C5-B1E4-85A6F4C90A66}" sibTransId="{E16D29FF-FB62-4D77-A037-A70E68B32D2B}"/>
    <dgm:cxn modelId="{1D0FE496-6510-4455-BB28-5B15852DA6F7}" srcId="{6B637486-6A60-4B60-917A-6BCCEB862702}" destId="{BF5FD847-C975-446E-86AE-26F76B512AF4}" srcOrd="3"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2B089167-4DDE-40B7-879C-28D69C641B45}" destId="{40FAC27E-4947-4CB1-AD9B-076EC3A92826}" srcOrd="0" destOrd="0" parTransId="{CB4185DB-8685-4FFF-A21E-CE0925CC8B85}" sibTransId="{E7425D87-24DE-4007-844A-5AB9A6BCCA75}"/>
    <dgm:cxn modelId="{330014B5-1D44-4F89-86BA-ED54C9F0F7ED}" type="presOf" srcId="{2B089167-4DDE-40B7-879C-28D69C641B45}" destId="{F7A35765-F645-4514-BDC2-B397A1E86C2B}" srcOrd="0" destOrd="0" presId="urn:microsoft.com/office/officeart/2005/8/layout/chevron2"/>
    <dgm:cxn modelId="{AEFBE1B8-D0DB-4FC2-83DC-C2A54BEAB7C5}" type="presOf" srcId="{5A148B9C-C755-4FDD-BEC3-F8E031205E2F}" destId="{C1AEAA9F-ACE1-40A1-8DC3-F7330ECB2233}" srcOrd="0" destOrd="0" presId="urn:microsoft.com/office/officeart/2005/8/layout/chevron2"/>
    <dgm:cxn modelId="{3F9A63CA-3C16-4E43-ADA7-E7267ABB1F27}" srcId="{0034148A-A166-4194-8C70-5162E4594965}"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AF7AA9E0-2ACA-47A8-BD72-2F013F3107C6}" srcId="{BF5FD847-C975-446E-86AE-26F76B512AF4}" destId="{90432560-5548-4864-8F0D-D37913A2D356}" srcOrd="1" destOrd="0" parTransId="{18B9AC9D-7D72-466E-9197-0B1BF391226D}" sibTransId="{2C888C3F-DEF0-4A35-804E-B9762C025DCA}"/>
    <dgm:cxn modelId="{532C7FE5-107E-4FCE-A6F8-BD8E03363764}" srcId="{6B637486-6A60-4B60-917A-6BCCEB862702}" destId="{0034148A-A166-4194-8C70-5162E4594965}" srcOrd="2" destOrd="0" parTransId="{F62B673A-914E-436F-87CB-4BBA9F00FE64}" sibTransId="{A3A54700-EA37-4F60-970B-FC37035264C4}"/>
    <dgm:cxn modelId="{4CD40BE6-7C1A-4C69-BEB3-9B9D62188BAC}" type="presOf" srcId="{905449F7-5CA7-41EC-B6C0-F6FE33B5A868}" destId="{C1AEAA9F-ACE1-40A1-8DC3-F7330ECB2233}" srcOrd="0" destOrd="1" presId="urn:microsoft.com/office/officeart/2005/8/layout/chevron2"/>
    <dgm:cxn modelId="{235933F5-18B9-470F-B13E-0EFD2D3D6ABE}" type="presOf" srcId="{90432560-5548-4864-8F0D-D37913A2D356}" destId="{817DB3CD-EA5A-4BA6-9BA5-E4105782A7BA}" srcOrd="0" destOrd="1" presId="urn:microsoft.com/office/officeart/2005/8/layout/chevron2"/>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473F81A5-A166-4EA6-B111-05121F8F0992}" type="presParOf" srcId="{A634132D-0529-4A8D-8A7F-2495ADDB397E}" destId="{6D75F0D3-D25F-48CE-8A02-2E0DD1A42444}" srcOrd="4" destOrd="0" presId="urn:microsoft.com/office/officeart/2005/8/layout/chevron2"/>
    <dgm:cxn modelId="{8F475759-1E25-421C-8724-B44920DFC98E}" type="presParOf" srcId="{6D75F0D3-D25F-48CE-8A02-2E0DD1A42444}" destId="{77A742D3-9580-4713-8CA8-2CF83F210198}" srcOrd="0" destOrd="0" presId="urn:microsoft.com/office/officeart/2005/8/layout/chevron2"/>
    <dgm:cxn modelId="{20E182D8-BF1E-4C9A-9B4B-DCDA85767D1E}" type="presParOf" srcId="{6D75F0D3-D25F-48CE-8A02-2E0DD1A42444}" destId="{FA03EAD4-522F-470E-B46B-FD061898D103}" srcOrd="1" destOrd="0" presId="urn:microsoft.com/office/officeart/2005/8/layout/chevron2"/>
    <dgm:cxn modelId="{A56BBF6A-71AF-4563-810D-5CD29C961ABD}" type="presParOf" srcId="{A634132D-0529-4A8D-8A7F-2495ADDB397E}" destId="{CDCAC9FC-65D1-499F-AC43-1ABB35C751B7}" srcOrd="5" destOrd="0" presId="urn:microsoft.com/office/officeart/2005/8/layout/chevron2"/>
    <dgm:cxn modelId="{502B40C7-29EB-4DDA-A0DB-8C3874625566}" type="presParOf" srcId="{A634132D-0529-4A8D-8A7F-2495ADDB397E}" destId="{7BF8927E-379E-4F66-8791-6DAEA87754BF}" srcOrd="6"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7" destOrd="0" presId="urn:microsoft.com/office/officeart/2005/8/layout/chevron2"/>
    <dgm:cxn modelId="{F64A66ED-B35F-4D59-82EA-2A193C1803EF}" type="presParOf" srcId="{A634132D-0529-4A8D-8A7F-2495ADDB397E}" destId="{EB1DDC80-CCBE-406D-91CF-44CE08D6FABC}" srcOrd="8" destOrd="0" presId="urn:microsoft.com/office/officeart/2005/8/layout/chevron2"/>
    <dgm:cxn modelId="{1A32AB1B-37EA-4B73-AF93-C8ECF4FE906C}" type="presParOf" srcId="{EB1DDC80-CCBE-406D-91CF-44CE08D6FABC}" destId="{F7A35765-F645-4514-BDC2-B397A1E86C2B}" srcOrd="0" destOrd="0" presId="urn:microsoft.com/office/officeart/2005/8/layout/chevron2"/>
    <dgm:cxn modelId="{784E9654-0862-49E0-BD76-D490D1D194B9}" type="presParOf" srcId="{EB1DDC80-CCBE-406D-91CF-44CE08D6FABC}" destId="{09BF1D0B-4B0D-4B76-8F21-3F36F921428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kern="1200" dirty="0">
              <a:solidFill>
                <a:schemeClr val="tx1"/>
              </a:solidFill>
            </a:rPr>
            <a:t>2 de Marzo de 10 a 13 horas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kern="1200" dirty="0">
              <a:solidFill>
                <a:prstClr val="black"/>
              </a:solidFill>
              <a:latin typeface="Calibri" panose="020F0502020204030204"/>
              <a:ea typeface="+mn-ea"/>
              <a:cs typeface="+mn-cs"/>
            </a:rPr>
            <a:t>6 de Marzo de 10 a 13 horas</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2B089167-4DDE-40B7-879C-28D69C641B45}">
      <dgm:prSet phldrT="[Texto]" custT="1"/>
      <dgm:spPr/>
      <dgm:t>
        <a:bodyPr/>
        <a:lstStyle/>
        <a:p>
          <a:endParaRPr lang="es-ES" sz="2000" b="1" dirty="0"/>
        </a:p>
      </dgm:t>
    </dgm:pt>
    <dgm:pt modelId="{198DCEEB-17DD-4407-AC29-A54B18BFB1C1}" type="parTrans" cxnId="{2E5E1351-0A46-4FBE-AB80-99684AE991BD}">
      <dgm:prSet/>
      <dgm:spPr/>
      <dgm:t>
        <a:bodyPr/>
        <a:lstStyle/>
        <a:p>
          <a:endParaRPr lang="es-ES" sz="2000"/>
        </a:p>
      </dgm:t>
    </dgm:pt>
    <dgm:pt modelId="{17527351-08E7-4560-9D79-603E6B5382E4}" type="sibTrans" cxnId="{2E5E1351-0A46-4FBE-AB80-99684AE991BD}">
      <dgm:prSet/>
      <dgm:spPr/>
      <dgm:t>
        <a:bodyPr/>
        <a:lstStyle/>
        <a:p>
          <a:endParaRPr lang="es-ES" sz="2000"/>
        </a:p>
      </dgm:t>
    </dgm:pt>
    <dgm:pt modelId="{66B2DBE2-7263-4F45-BC3E-DF46EDDC8206}">
      <dgm:prSet phldrT="[Texto]" custT="1"/>
      <dgm:spPr/>
      <dgm:t>
        <a:bodyPr/>
        <a:lstStyle/>
        <a:p>
          <a:r>
            <a:rPr lang="es-ES" sz="2000" kern="1200" dirty="0">
              <a:solidFill>
                <a:srgbClr val="800080"/>
              </a:solidFill>
              <a:latin typeface="Calibri" panose="020F0502020204030204"/>
              <a:ea typeface="+mn-ea"/>
              <a:cs typeface="+mn-cs"/>
            </a:rPr>
            <a:t>Clínica sobre Implementación del paradigma de objetos en JAVA Nivel 2</a:t>
          </a:r>
        </a:p>
      </dgm:t>
    </dgm:pt>
    <dgm:pt modelId="{FC306AC9-EECA-4A3E-B5E0-98CDA0F6F088}" type="parTrans" cxnId="{7568721A-5602-4E96-92A1-67B2C846F59A}">
      <dgm:prSet/>
      <dgm:spPr/>
      <dgm:t>
        <a:bodyPr/>
        <a:lstStyle/>
        <a:p>
          <a:endParaRPr lang="es-ES" sz="2000"/>
        </a:p>
      </dgm:t>
    </dgm:pt>
    <dgm:pt modelId="{3F5F0921-A7CD-41EA-A85D-230800F2808C}" type="sibTrans" cxnId="{7568721A-5602-4E96-92A1-67B2C846F59A}">
      <dgm:prSet/>
      <dgm:spPr/>
      <dgm:t>
        <a:bodyPr/>
        <a:lstStyle/>
        <a:p>
          <a:endParaRPr lang="es-ES" sz="2000"/>
        </a:p>
      </dgm:t>
    </dgm:pt>
    <dgm:pt modelId="{4C3EC956-9CE5-43B3-8048-33C888B562C8}">
      <dgm:prSet phldrT="[Texto]" custT="1"/>
      <dgm:spPr/>
      <dgm:t>
        <a:bodyPr/>
        <a:lstStyle/>
        <a:p>
          <a:endParaRPr lang="es-ES" sz="2000" dirty="0"/>
        </a:p>
      </dgm:t>
    </dgm:pt>
    <dgm:pt modelId="{EB435600-4D09-4C66-BB21-D8AAC083C7BA}" type="parTrans" cxnId="{B48B7DEC-4695-4DFF-AC4D-EAFB5847B294}">
      <dgm:prSet/>
      <dgm:spPr/>
      <dgm:t>
        <a:bodyPr/>
        <a:lstStyle/>
        <a:p>
          <a:endParaRPr lang="es-ES" sz="2000"/>
        </a:p>
      </dgm:t>
    </dgm:pt>
    <dgm:pt modelId="{1FD75A5D-4D39-42F7-A7CC-09FF39226C9D}" type="sibTrans" cxnId="{B48B7DEC-4695-4DFF-AC4D-EAFB5847B294}">
      <dgm:prSet/>
      <dgm:spPr/>
      <dgm:t>
        <a:bodyPr/>
        <a:lstStyle/>
        <a:p>
          <a:endParaRPr lang="es-ES" sz="2000"/>
        </a:p>
      </dgm:t>
    </dgm:pt>
    <dgm:pt modelId="{D261B2AA-4A03-454B-9CD6-08CBA3A3811A}">
      <dgm:prSet phldrT="[Texto]" custT="1"/>
      <dgm:spPr/>
      <dgm:t>
        <a:bodyPr/>
        <a:lstStyle/>
        <a:p>
          <a:r>
            <a:rPr lang="es-ES" sz="2000" b="0" kern="1200" dirty="0">
              <a:solidFill>
                <a:schemeClr val="tx1"/>
              </a:solidFill>
            </a:rPr>
            <a:t>20 y 23 de Marzo de 10 a 13 horas</a:t>
          </a:r>
        </a:p>
      </dgm:t>
    </dgm:pt>
    <dgm:pt modelId="{1D3FADE2-FE97-480F-A469-A804F73E7A13}" type="parTrans" cxnId="{56585221-0BC4-421E-906F-741EB0FDC8A2}">
      <dgm:prSet/>
      <dgm:spPr/>
      <dgm:t>
        <a:bodyPr/>
        <a:lstStyle/>
        <a:p>
          <a:endParaRPr lang="es-ES" sz="2000"/>
        </a:p>
      </dgm:t>
    </dgm:pt>
    <dgm:pt modelId="{857919CE-480A-4391-BCB6-EE7579A92060}" type="sibTrans" cxnId="{56585221-0BC4-421E-906F-741EB0FDC8A2}">
      <dgm:prSet/>
      <dgm:spPr/>
      <dgm:t>
        <a:bodyPr/>
        <a:lstStyle/>
        <a:p>
          <a:endParaRPr lang="es-ES" sz="2000"/>
        </a:p>
      </dgm:t>
    </dgm:pt>
    <dgm:pt modelId="{0965E8F7-A851-458F-8A26-AE0D80C66B70}">
      <dgm:prSet phldrT="[Texto]" custT="1"/>
      <dgm:spPr/>
      <dgm:t>
        <a:bodyPr/>
        <a:lstStyle/>
        <a:p>
          <a:pPr>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gm:t>
    </dgm:pt>
    <dgm:pt modelId="{2BB4DFC8-43E2-4C99-9CE7-CF6FAB4C35DB}" type="parTrans" cxnId="{9B8AFD65-5ED3-4BFF-ACB6-FBB8D5D420DF}">
      <dgm:prSet/>
      <dgm:spPr/>
      <dgm:t>
        <a:bodyPr/>
        <a:lstStyle/>
        <a:p>
          <a:endParaRPr lang="es-ES" sz="2000"/>
        </a:p>
      </dgm:t>
    </dgm:pt>
    <dgm:pt modelId="{4B034D00-C023-42C7-A23D-EC4A4C1F3AD3}" type="sibTrans" cxnId="{9B8AFD65-5ED3-4BFF-ACB6-FBB8D5D420DF}">
      <dgm:prSet/>
      <dgm:spPr/>
      <dgm:t>
        <a:bodyPr/>
        <a:lstStyle/>
        <a:p>
          <a:endParaRPr lang="es-ES" sz="2000"/>
        </a:p>
      </dgm:t>
    </dgm:pt>
    <dgm:pt modelId="{7AE7B961-4EFA-40DF-A3D8-4A76C982E706}">
      <dgm:prSet custT="1"/>
      <dgm:spPr/>
      <dgm:t>
        <a:bodyPr/>
        <a:lstStyle/>
        <a:p>
          <a:r>
            <a:rPr lang="es-ES" sz="2000" kern="1200" dirty="0">
              <a:solidFill>
                <a:srgbClr val="800080"/>
              </a:solidFill>
              <a:latin typeface="Calibri" panose="020F0502020204030204"/>
              <a:ea typeface="+mn-ea"/>
              <a:cs typeface="+mn-cs"/>
            </a:rPr>
            <a:t>Clínica sobre Didáctica en la Enseñanza de Objetos </a:t>
          </a:r>
        </a:p>
      </dgm:t>
    </dgm:pt>
    <dgm:pt modelId="{F04D814A-31D8-4381-982A-FD24682AFD34}" type="parTrans" cxnId="{5A87FD86-A1DF-4858-A7EA-597123BF38E0}">
      <dgm:prSet/>
      <dgm:spPr/>
      <dgm:t>
        <a:bodyPr/>
        <a:lstStyle/>
        <a:p>
          <a:endParaRPr lang="es-AR"/>
        </a:p>
      </dgm:t>
    </dgm:pt>
    <dgm:pt modelId="{727DC858-BA82-40AA-8DB7-04C8B00EEC14}" type="sibTrans" cxnId="{5A87FD86-A1DF-4858-A7EA-597123BF38E0}">
      <dgm:prSet/>
      <dgm:spPr/>
      <dgm:t>
        <a:bodyPr/>
        <a:lstStyle/>
        <a:p>
          <a:endParaRPr lang="es-AR"/>
        </a:p>
      </dgm:t>
    </dgm:pt>
    <dgm:pt modelId="{40FAC27E-4947-4CB1-AD9B-076EC3A92826}">
      <dgm:prSet phldrT="[Texto]" custT="1"/>
      <dgm:spPr/>
      <dgm:t>
        <a:bodyPr/>
        <a:lstStyle/>
        <a:p>
          <a:r>
            <a:rPr lang="es-ES" sz="2000" dirty="0">
              <a:solidFill>
                <a:schemeClr val="tx1"/>
              </a:solidFill>
            </a:rPr>
            <a:t>13 de Marzo 10 a 13 horas</a:t>
          </a:r>
        </a:p>
      </dgm:t>
    </dgm:pt>
    <dgm:pt modelId="{E7425D87-24DE-4007-844A-5AB9A6BCCA75}" type="sibTrans" cxnId="{0579DFA8-E87A-4517-802F-16AB4CE36379}">
      <dgm:prSet/>
      <dgm:spPr/>
      <dgm:t>
        <a:bodyPr/>
        <a:lstStyle/>
        <a:p>
          <a:endParaRPr lang="es-ES" sz="2000"/>
        </a:p>
      </dgm:t>
    </dgm:pt>
    <dgm:pt modelId="{CB4185DB-8685-4FFF-A21E-CE0925CC8B85}" type="parTrans" cxnId="{0579DFA8-E87A-4517-802F-16AB4CE36379}">
      <dgm:prSet/>
      <dgm:spPr/>
      <dgm:t>
        <a:bodyPr/>
        <a:lstStyle/>
        <a:p>
          <a:endParaRPr lang="es-ES" sz="2000"/>
        </a:p>
      </dgm:t>
    </dgm:pt>
    <dgm:pt modelId="{99B21FE5-1802-4F56-A49E-B620C898072D}">
      <dgm:prSet phldrT="[Texto]" custT="1"/>
      <dgm:spPr/>
      <dgm:t>
        <a:bodyPr/>
        <a:lstStyle/>
        <a:p>
          <a:r>
            <a:rPr lang="es-ES" sz="2000" dirty="0">
              <a:solidFill>
                <a:srgbClr val="800080"/>
              </a:solidFill>
              <a:latin typeface="+mn-lt"/>
            </a:rPr>
            <a:t>Clínica sobre Diagrama de Clases y su mapeo a Diagrama de Entidad Relación</a:t>
          </a:r>
          <a:endParaRPr lang="es-ES" sz="2000" dirty="0">
            <a:solidFill>
              <a:schemeClr val="tx1"/>
            </a:solidFill>
          </a:endParaRPr>
        </a:p>
      </dgm:t>
    </dgm:pt>
    <dgm:pt modelId="{6EB212CE-19C3-4FDF-A26D-4976EB0D23E0}" type="sibTrans" cxnId="{45B6FDA5-947E-45D0-88C3-9E82D177B8FD}">
      <dgm:prSet/>
      <dgm:spPr/>
      <dgm:t>
        <a:bodyPr/>
        <a:lstStyle/>
        <a:p>
          <a:endParaRPr lang="es-AR"/>
        </a:p>
      </dgm:t>
    </dgm:pt>
    <dgm:pt modelId="{2E4010F9-759A-43E1-9CE6-D1527FAEACD4}" type="parTrans" cxnId="{45B6FDA5-947E-45D0-88C3-9E82D177B8FD}">
      <dgm:prSet/>
      <dgm:spPr/>
      <dgm:t>
        <a:bodyPr/>
        <a:lstStyle/>
        <a:p>
          <a:endParaRPr lang="es-AR"/>
        </a:p>
      </dgm:t>
    </dgm:pt>
    <dgm:pt modelId="{1AB7ACF9-16D7-4E0B-9B1C-EDE9E35A3414}">
      <dgm:prSet phldrT="[Texto]" custT="1"/>
      <dgm:spPr/>
      <dgm:t>
        <a:bodyPr/>
        <a:lstStyle/>
        <a:p>
          <a:r>
            <a:rPr lang="es-ES" sz="2000" dirty="0">
              <a:solidFill>
                <a:schemeClr val="tx1"/>
              </a:solidFill>
            </a:rPr>
            <a:t>16 de Marzo 10 a 13 horas</a:t>
          </a:r>
        </a:p>
      </dgm:t>
    </dgm:pt>
    <dgm:pt modelId="{468C4178-9161-4022-AFCC-9A840FA33999}" type="sibTrans" cxnId="{AFAAE992-29D1-4278-B66E-39C51730C6BA}">
      <dgm:prSet/>
      <dgm:spPr/>
      <dgm:t>
        <a:bodyPr/>
        <a:lstStyle/>
        <a:p>
          <a:endParaRPr lang="es-AR"/>
        </a:p>
      </dgm:t>
    </dgm:pt>
    <dgm:pt modelId="{0481D14E-5033-42CC-A7CB-28561EA581BF}" type="parTrans" cxnId="{AFAAE992-29D1-4278-B66E-39C51730C6BA}">
      <dgm:prSet/>
      <dgm:spPr/>
      <dgm:t>
        <a:bodyPr/>
        <a:lstStyle/>
        <a:p>
          <a:endParaRPr lang="es-AR"/>
        </a:p>
      </dgm:t>
    </dgm:pt>
    <dgm:pt modelId="{3422518D-599E-4F20-AA7A-C9EEC701A024}">
      <dgm:prSet phldrT="[Texto]" custT="1"/>
      <dgm:spPr/>
      <dgm:t>
        <a:bodyPr/>
        <a:lstStyle/>
        <a:p>
          <a:r>
            <a:rPr lang="es-ES" sz="2000" dirty="0">
              <a:solidFill>
                <a:srgbClr val="800080"/>
              </a:solidFill>
              <a:latin typeface="Calibri" panose="020F0502020204030204"/>
              <a:ea typeface="+mn-ea"/>
              <a:cs typeface="+mn-cs"/>
            </a:rPr>
            <a:t>Clínica sobre Implementación del paradigma de objetos en JAVA Nivel 1</a:t>
          </a:r>
          <a:endParaRPr lang="es-ES" sz="2000" dirty="0">
            <a:solidFill>
              <a:schemeClr val="tx1"/>
            </a:solidFill>
          </a:endParaRPr>
        </a:p>
      </dgm:t>
    </dgm:pt>
    <dgm:pt modelId="{392F91B5-2E48-4F1A-9B1A-290BC3C65D63}" type="sibTrans" cxnId="{672E5958-2E33-4BC2-9607-1DEBE42707F4}">
      <dgm:prSet/>
      <dgm:spPr/>
      <dgm:t>
        <a:bodyPr/>
        <a:lstStyle/>
        <a:p>
          <a:endParaRPr lang="es-AR"/>
        </a:p>
      </dgm:t>
    </dgm:pt>
    <dgm:pt modelId="{0CCA5247-E80F-4649-B8CD-D10E659B522B}" type="parTrans" cxnId="{672E5958-2E33-4BC2-9607-1DEBE42707F4}">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4">
        <dgm:presLayoutVars>
          <dgm:chMax val="1"/>
          <dgm:bulletEnabled val="1"/>
        </dgm:presLayoutVars>
      </dgm:prSet>
      <dgm:spPr/>
    </dgm:pt>
    <dgm:pt modelId="{C1AEAA9F-ACE1-40A1-8DC3-F7330ECB2233}" type="pres">
      <dgm:prSet presAssocID="{0A7E6464-B7AB-4535-8E30-359D766FF601}" presName="descendantText" presStyleLbl="alignAcc1" presStyleIdx="0" presStyleCnt="4"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4">
        <dgm:presLayoutVars>
          <dgm:chMax val="1"/>
          <dgm:bulletEnabled val="1"/>
        </dgm:presLayoutVars>
      </dgm:prSet>
      <dgm:spPr/>
    </dgm:pt>
    <dgm:pt modelId="{817DB3CD-EA5A-4BA6-9BA5-E4105782A7BA}" type="pres">
      <dgm:prSet presAssocID="{BF5FD847-C975-446E-86AE-26F76B512AF4}" presName="descendantText" presStyleLbl="alignAcc1" presStyleIdx="1" presStyleCnt="4" custScaleY="76855">
        <dgm:presLayoutVars>
          <dgm:bulletEnabled val="1"/>
        </dgm:presLayoutVars>
      </dgm:prSet>
      <dgm:spPr/>
    </dgm:pt>
    <dgm:pt modelId="{21731BD8-54B6-4537-995C-A9340CF153E9}" type="pres">
      <dgm:prSet presAssocID="{DEBB9789-2CD8-4FEB-91E5-A5F647BB7C97}" presName="sp" presStyleCnt="0"/>
      <dgm:spPr/>
    </dgm:pt>
    <dgm:pt modelId="{EB1DDC80-CCBE-406D-91CF-44CE08D6FABC}" type="pres">
      <dgm:prSet presAssocID="{2B089167-4DDE-40B7-879C-28D69C641B45}" presName="composite" presStyleCnt="0"/>
      <dgm:spPr/>
    </dgm:pt>
    <dgm:pt modelId="{F7A35765-F645-4514-BDC2-B397A1E86C2B}" type="pres">
      <dgm:prSet presAssocID="{2B089167-4DDE-40B7-879C-28D69C641B45}" presName="parentText" presStyleLbl="alignNode1" presStyleIdx="2" presStyleCnt="4" custScaleY="140827">
        <dgm:presLayoutVars>
          <dgm:chMax val="1"/>
          <dgm:bulletEnabled val="1"/>
        </dgm:presLayoutVars>
      </dgm:prSet>
      <dgm:spPr/>
    </dgm:pt>
    <dgm:pt modelId="{09BF1D0B-4B0D-4B76-8F21-3F36F9214287}" type="pres">
      <dgm:prSet presAssocID="{2B089167-4DDE-40B7-879C-28D69C641B45}" presName="descendantText" presStyleLbl="alignAcc1" presStyleIdx="2" presStyleCnt="4" custScaleY="202057" custLinFactNeighborY="17283">
        <dgm:presLayoutVars>
          <dgm:bulletEnabled val="1"/>
        </dgm:presLayoutVars>
      </dgm:prSet>
      <dgm:spPr/>
    </dgm:pt>
    <dgm:pt modelId="{FD0067B5-478E-484B-81EB-0B0FD5C98215}" type="pres">
      <dgm:prSet presAssocID="{17527351-08E7-4560-9D79-603E6B5382E4}" presName="sp" presStyleCnt="0"/>
      <dgm:spPr/>
    </dgm:pt>
    <dgm:pt modelId="{FBF0BCCC-1EAC-478C-99F6-B7D5FF8B9A88}" type="pres">
      <dgm:prSet presAssocID="{4C3EC956-9CE5-43B3-8048-33C888B562C8}" presName="composite" presStyleCnt="0"/>
      <dgm:spPr/>
    </dgm:pt>
    <dgm:pt modelId="{88522EB8-F0D2-48C2-B205-2D5D76FCDA1F}" type="pres">
      <dgm:prSet presAssocID="{4C3EC956-9CE5-43B3-8048-33C888B562C8}" presName="parentText" presStyleLbl="alignNode1" presStyleIdx="3" presStyleCnt="4">
        <dgm:presLayoutVars>
          <dgm:chMax val="1"/>
          <dgm:bulletEnabled val="1"/>
        </dgm:presLayoutVars>
      </dgm:prSet>
      <dgm:spPr/>
    </dgm:pt>
    <dgm:pt modelId="{5BFDC5A0-BECB-4144-952D-27EA547B3270}" type="pres">
      <dgm:prSet presAssocID="{4C3EC956-9CE5-43B3-8048-33C888B562C8}" presName="descendantText" presStyleLbl="alignAcc1" presStyleIdx="3" presStyleCnt="4" custScaleY="127206" custLinFactNeighborX="264" custLinFactNeighborY="25519">
        <dgm:presLayoutVars>
          <dgm:bulletEnabled val="1"/>
        </dgm:presLayoutVars>
      </dgm:prSet>
      <dgm:spPr/>
    </dgm:pt>
  </dgm:ptLst>
  <dgm:cxnLst>
    <dgm:cxn modelId="{6A7DD605-4502-4EB5-B683-FB4B7CEBF640}" type="presOf" srcId="{D261B2AA-4A03-454B-9CD6-08CBA3A3811A}" destId="{5BFDC5A0-BECB-4144-952D-27EA547B3270}" srcOrd="0" destOrd="0" presId="urn:microsoft.com/office/officeart/2005/8/layout/chevron2"/>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7568721A-5602-4E96-92A1-67B2C846F59A}" srcId="{0A7E6464-B7AB-4535-8E30-359D766FF601}" destId="{66B2DBE2-7263-4F45-BC3E-DF46EDDC8206}" srcOrd="1" destOrd="0" parTransId="{FC306AC9-EECA-4A3E-B5E0-98CDA0F6F088}" sibTransId="{3F5F0921-A7CD-41EA-A85D-230800F2808C}"/>
    <dgm:cxn modelId="{56585221-0BC4-421E-906F-741EB0FDC8A2}" srcId="{4C3EC956-9CE5-43B3-8048-33C888B562C8}" destId="{D261B2AA-4A03-454B-9CD6-08CBA3A3811A}" srcOrd="0" destOrd="0" parTransId="{1D3FADE2-FE97-480F-A469-A804F73E7A13}" sibTransId="{857919CE-480A-4391-BCB6-EE7579A92060}"/>
    <dgm:cxn modelId="{A0082125-ED76-4E2C-B9E6-D01D2FE4CA88}" type="presOf" srcId="{66B2DBE2-7263-4F45-BC3E-DF46EDDC8206}" destId="{C1AEAA9F-ACE1-40A1-8DC3-F7330ECB2233}" srcOrd="0" destOrd="1" presId="urn:microsoft.com/office/officeart/2005/8/layout/chevron2"/>
    <dgm:cxn modelId="{09F1865D-82B7-46C9-A55C-22EF37A5893D}" type="presOf" srcId="{4C3EC956-9CE5-43B3-8048-33C888B562C8}" destId="{88522EB8-F0D2-48C2-B205-2D5D76FCDA1F}" srcOrd="0" destOrd="0" presId="urn:microsoft.com/office/officeart/2005/8/layout/chevron2"/>
    <dgm:cxn modelId="{9B8AFD65-5ED3-4BFF-ACB6-FBB8D5D420DF}" srcId="{4C3EC956-9CE5-43B3-8048-33C888B562C8}" destId="{0965E8F7-A851-458F-8A26-AE0D80C66B70}" srcOrd="1" destOrd="0" parTransId="{2BB4DFC8-43E2-4C99-9CE7-CF6FAB4C35DB}" sibTransId="{4B034D00-C023-42C7-A23D-EC4A4C1F3AD3}"/>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1A33924B-7EBF-41CD-AB79-8A2EE30A0AAF}" type="presOf" srcId="{40FAC27E-4947-4CB1-AD9B-076EC3A92826}" destId="{09BF1D0B-4B0D-4B76-8F21-3F36F9214287}" srcOrd="0" destOrd="0" presId="urn:microsoft.com/office/officeart/2005/8/layout/chevron2"/>
    <dgm:cxn modelId="{B1D2CF6E-F499-4299-BAB9-5A803E86BB9B}" type="presOf" srcId="{0965E8F7-A851-458F-8A26-AE0D80C66B70}" destId="{5BFDC5A0-BECB-4144-952D-27EA547B3270}" srcOrd="0" destOrd="1" presId="urn:microsoft.com/office/officeart/2005/8/layout/chevron2"/>
    <dgm:cxn modelId="{2E5E1351-0A46-4FBE-AB80-99684AE991BD}" srcId="{6B637486-6A60-4B60-917A-6BCCEB862702}" destId="{2B089167-4DDE-40B7-879C-28D69C641B45}" srcOrd="2" destOrd="0" parTransId="{198DCEEB-17DD-4407-AC29-A54B18BFB1C1}" sibTransId="{17527351-08E7-4560-9D79-603E6B5382E4}"/>
    <dgm:cxn modelId="{F781BF56-6542-4F11-8CBB-F7789A46204E}" type="presOf" srcId="{7AE7B961-4EFA-40DF-A3D8-4A76C982E706}" destId="{817DB3CD-EA5A-4BA6-9BA5-E4105782A7BA}" srcOrd="0" destOrd="1" presId="urn:microsoft.com/office/officeart/2005/8/layout/chevron2"/>
    <dgm:cxn modelId="{672E5958-2E33-4BC2-9607-1DEBE42707F4}" srcId="{2B089167-4DDE-40B7-879C-28D69C641B45}" destId="{3422518D-599E-4F20-AA7A-C9EEC701A024}" srcOrd="3" destOrd="0" parTransId="{0CCA5247-E80F-4649-B8CD-D10E659B522B}" sibTransId="{392F91B5-2E48-4F1A-9B1A-290BC3C65D63}"/>
    <dgm:cxn modelId="{5A87FD86-A1DF-4858-A7EA-597123BF38E0}" srcId="{BF5FD847-C975-446E-86AE-26F76B512AF4}" destId="{7AE7B961-4EFA-40DF-A3D8-4A76C982E706}" srcOrd="1" destOrd="0" parTransId="{F04D814A-31D8-4381-982A-FD24682AFD34}" sibTransId="{727DC858-BA82-40AA-8DB7-04C8B00EEC14}"/>
    <dgm:cxn modelId="{AFAAE992-29D1-4278-B66E-39C51730C6BA}" srcId="{2B089167-4DDE-40B7-879C-28D69C641B45}" destId="{1AB7ACF9-16D7-4E0B-9B1C-EDE9E35A3414}" srcOrd="2" destOrd="0" parTransId="{0481D14E-5033-42CC-A7CB-28561EA581BF}" sibTransId="{468C4178-9161-4022-AFCC-9A840FA33999}"/>
    <dgm:cxn modelId="{1D0FE496-6510-4455-BB28-5B15852DA6F7}" srcId="{6B637486-6A60-4B60-917A-6BCCEB862702}" destId="{BF5FD847-C975-446E-86AE-26F76B512AF4}" srcOrd="1" destOrd="0" parTransId="{3A5513CD-7E38-40BC-B105-FA9DBDF4E347}" sibTransId="{DEBB9789-2CD8-4FEB-91E5-A5F647BB7C97}"/>
    <dgm:cxn modelId="{21DE8AA2-7C96-4C8C-8E1A-77531DBEBA9B}" type="presOf" srcId="{99B21FE5-1802-4F56-A49E-B620C898072D}" destId="{09BF1D0B-4B0D-4B76-8F21-3F36F9214287}" srcOrd="0" destOrd="1" presId="urn:microsoft.com/office/officeart/2005/8/layout/chevron2"/>
    <dgm:cxn modelId="{A014F8A5-3143-4EBB-BD20-23271E20B396}" type="presOf" srcId="{D0538EDA-58CB-410F-AD9E-0CFAF743E8C6}" destId="{817DB3CD-EA5A-4BA6-9BA5-E4105782A7BA}" srcOrd="0" destOrd="0" presId="urn:microsoft.com/office/officeart/2005/8/layout/chevron2"/>
    <dgm:cxn modelId="{45B6FDA5-947E-45D0-88C3-9E82D177B8FD}" srcId="{2B089167-4DDE-40B7-879C-28D69C641B45}" destId="{99B21FE5-1802-4F56-A49E-B620C898072D}" srcOrd="1" destOrd="0" parTransId="{2E4010F9-759A-43E1-9CE6-D1527FAEACD4}" sibTransId="{6EB212CE-19C3-4FDF-A26D-4976EB0D23E0}"/>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2B089167-4DDE-40B7-879C-28D69C641B45}" destId="{40FAC27E-4947-4CB1-AD9B-076EC3A92826}" srcOrd="0" destOrd="0" parTransId="{CB4185DB-8685-4FFF-A21E-CE0925CC8B85}" sibTransId="{E7425D87-24DE-4007-844A-5AB9A6BCCA75}"/>
    <dgm:cxn modelId="{330014B5-1D44-4F89-86BA-ED54C9F0F7ED}" type="presOf" srcId="{2B089167-4DDE-40B7-879C-28D69C641B45}" destId="{F7A35765-F645-4514-BDC2-B397A1E86C2B}" srcOrd="0" destOrd="0" presId="urn:microsoft.com/office/officeart/2005/8/layout/chevron2"/>
    <dgm:cxn modelId="{2267C9BE-F3F4-4541-B827-5747B6B378DE}" type="presOf" srcId="{1AB7ACF9-16D7-4E0B-9B1C-EDE9E35A3414}" destId="{09BF1D0B-4B0D-4B76-8F21-3F36F9214287}" srcOrd="0" destOrd="2"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F4B63FE9-0883-479C-A7CC-A1358B4705F5}" type="presOf" srcId="{3422518D-599E-4F20-AA7A-C9EEC701A024}" destId="{09BF1D0B-4B0D-4B76-8F21-3F36F9214287}" srcOrd="0" destOrd="3" presId="urn:microsoft.com/office/officeart/2005/8/layout/chevron2"/>
    <dgm:cxn modelId="{B48B7DEC-4695-4DFF-AC4D-EAFB5847B294}" srcId="{6B637486-6A60-4B60-917A-6BCCEB862702}" destId="{4C3EC956-9CE5-43B3-8048-33C888B562C8}" srcOrd="3" destOrd="0" parTransId="{EB435600-4D09-4C66-BB21-D8AAC083C7BA}" sibTransId="{1FD75A5D-4D39-42F7-A7CC-09FF39226C9D}"/>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3" destOrd="0" presId="urn:microsoft.com/office/officeart/2005/8/layout/chevron2"/>
    <dgm:cxn modelId="{F64A66ED-B35F-4D59-82EA-2A193C1803EF}" type="presParOf" srcId="{A634132D-0529-4A8D-8A7F-2495ADDB397E}" destId="{EB1DDC80-CCBE-406D-91CF-44CE08D6FABC}" srcOrd="4" destOrd="0" presId="urn:microsoft.com/office/officeart/2005/8/layout/chevron2"/>
    <dgm:cxn modelId="{1A32AB1B-37EA-4B73-AF93-C8ECF4FE906C}" type="presParOf" srcId="{EB1DDC80-CCBE-406D-91CF-44CE08D6FABC}" destId="{F7A35765-F645-4514-BDC2-B397A1E86C2B}" srcOrd="0" destOrd="0" presId="urn:microsoft.com/office/officeart/2005/8/layout/chevron2"/>
    <dgm:cxn modelId="{784E9654-0862-49E0-BD76-D490D1D194B9}" type="presParOf" srcId="{EB1DDC80-CCBE-406D-91CF-44CE08D6FABC}" destId="{09BF1D0B-4B0D-4B76-8F21-3F36F9214287}" srcOrd="1" destOrd="0" presId="urn:microsoft.com/office/officeart/2005/8/layout/chevron2"/>
    <dgm:cxn modelId="{11B8DFD5-52C1-4D1B-844E-BDD8DDD14219}" type="presParOf" srcId="{A634132D-0529-4A8D-8A7F-2495ADDB397E}" destId="{FD0067B5-478E-484B-81EB-0B0FD5C98215}" srcOrd="5" destOrd="0" presId="urn:microsoft.com/office/officeart/2005/8/layout/chevron2"/>
    <dgm:cxn modelId="{4E9976F7-D7EB-4776-BE62-0868824FB66E}" type="presParOf" srcId="{A634132D-0529-4A8D-8A7F-2495ADDB397E}" destId="{FBF0BCCC-1EAC-478C-99F6-B7D5FF8B9A88}" srcOrd="6" destOrd="0" presId="urn:microsoft.com/office/officeart/2005/8/layout/chevron2"/>
    <dgm:cxn modelId="{6D4164EA-E8F0-4DEC-916D-AEDA9E7ADA16}" type="presParOf" srcId="{FBF0BCCC-1EAC-478C-99F6-B7D5FF8B9A88}" destId="{88522EB8-F0D2-48C2-B205-2D5D76FCDA1F}" srcOrd="0" destOrd="0" presId="urn:microsoft.com/office/officeart/2005/8/layout/chevron2"/>
    <dgm:cxn modelId="{63B11EB4-5EE0-4E18-8336-A3EA9175708C}" type="presParOf" srcId="{FBF0BCCC-1EAC-478C-99F6-B7D5FF8B9A88}" destId="{5BFDC5A0-BECB-4144-952D-27EA547B327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2000" kern="1200" dirty="0">
              <a:solidFill>
                <a:schemeClr val="tx1"/>
              </a:solidFill>
              <a:latin typeface="+mn-lt"/>
            </a:rPr>
            <a:t>3 y 6 de Abril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2000" dirty="0">
              <a:solidFill>
                <a:schemeClr val="tx1"/>
              </a:solidFill>
              <a:latin typeface="+mn-lt"/>
            </a:rPr>
            <a:t>10 y 13 de Abril de 10 a 13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E45187D6-A45A-41BA-80C4-8606DF1929C0}">
      <dgm:prSet phldrT="[Texto]" custT="1"/>
      <dgm:spPr/>
      <dgm:t>
        <a:bodyPr/>
        <a:lstStyle/>
        <a:p>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gm:t>
    </dgm:pt>
    <dgm:pt modelId="{AD7044DF-24DE-4A32-B239-E2ECD3FE8A34}" type="parTrans" cxnId="{27466C2A-C725-4EB6-97ED-AB08C8EDBD59}">
      <dgm:prSet/>
      <dgm:spPr/>
      <dgm:t>
        <a:bodyPr/>
        <a:lstStyle/>
        <a:p>
          <a:endParaRPr lang="es-AR"/>
        </a:p>
      </dgm:t>
    </dgm:pt>
    <dgm:pt modelId="{133DE342-A71B-45FE-8480-A5EE3DF08F02}" type="sibTrans" cxnId="{27466C2A-C725-4EB6-97ED-AB08C8EDBD59}">
      <dgm:prSet/>
      <dgm:spPr/>
      <dgm:t>
        <a:bodyPr/>
        <a:lstStyle/>
        <a:p>
          <a:endParaRPr lang="es-AR"/>
        </a:p>
      </dgm:t>
    </dgm:pt>
    <dgm:pt modelId="{15650750-D465-4450-B304-DD2B8EF7DDE0}">
      <dgm:prSet phldrT="[Texto]" custT="1"/>
      <dgm:spPr/>
      <dgm:t>
        <a:bodyPr/>
        <a:lstStyle/>
        <a:p>
          <a:pPr>
            <a:buClrTx/>
            <a:buSzPts val="2000"/>
            <a:buFont typeface="Arial" panose="020B0604020202020204" pitchFamily="34" charset="0"/>
            <a:buChar char="•"/>
          </a:pPr>
          <a:r>
            <a:rPr lang="es-ES" sz="2000" dirty="0">
              <a:solidFill>
                <a:srgbClr val="800080"/>
              </a:solidFill>
            </a:rPr>
            <a:t>Clínica JA-01 Implementación del paradigma de objetos en JAVA Nivel 1</a:t>
          </a:r>
          <a:endParaRPr lang="es-ES" sz="2000" dirty="0">
            <a:solidFill>
              <a:srgbClr val="800080"/>
            </a:solidFill>
            <a:latin typeface="+mn-lt"/>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D7031B90-FD11-458D-AAC0-E0C7DE9811B6}">
      <dgm:prSet phldrT="[Texto]" custT="1"/>
      <dgm:spPr/>
      <dgm: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17 y 20 de Abril de 10 a 13 horas</a:t>
          </a:r>
        </a:p>
      </dgm:t>
    </dgm:pt>
    <dgm:pt modelId="{57275572-CE30-48F8-B68A-A92DB98BDA85}" type="parTrans" cxnId="{6F37A7E0-D224-479A-ACF6-398F3E79CC53}">
      <dgm:prSet/>
      <dgm:spPr/>
      <dgm:t>
        <a:bodyPr/>
        <a:lstStyle/>
        <a:p>
          <a:endParaRPr lang="es-AR"/>
        </a:p>
      </dgm:t>
    </dgm:pt>
    <dgm:pt modelId="{61D1D8F0-824F-4F8A-A323-B12720CDD09C}" type="sibTrans" cxnId="{6F37A7E0-D224-479A-ACF6-398F3E79CC53}">
      <dgm:prSet/>
      <dgm:spPr/>
      <dgm:t>
        <a:bodyPr/>
        <a:lstStyle/>
        <a:p>
          <a:endParaRPr lang="es-AR"/>
        </a:p>
      </dgm:t>
    </dgm:pt>
    <dgm:pt modelId="{DF414E56-2AFF-4717-B252-5CC0007768D9}">
      <dgm:prSet phldrT="[Texto]" custT="1"/>
      <dgm:spPr/>
      <dgm:t>
        <a:bodyPr/>
        <a:lstStyle/>
        <a:p>
          <a:pPr>
            <a:buClrTx/>
            <a:buSzPts val="2000"/>
            <a:buFont typeface="Arial" panose="020B0604020202020204" pitchFamily="34" charset="0"/>
            <a:buChar char="•"/>
          </a:pPr>
          <a:endParaRPr lang="es-ES" sz="2000" dirty="0">
            <a:solidFill>
              <a:srgbClr val="800080"/>
            </a:solidFill>
            <a:latin typeface="+mn-lt"/>
          </a:endParaRPr>
        </a:p>
      </dgm:t>
    </dgm:pt>
    <dgm:pt modelId="{6BC72ED5-9515-46F6-9FE5-40AF131A340D}" type="parTrans" cxnId="{15D0DA02-3B27-4F9A-896F-37831A7F6B6A}">
      <dgm:prSet/>
      <dgm:spPr/>
      <dgm:t>
        <a:bodyPr/>
        <a:lstStyle/>
        <a:p>
          <a:endParaRPr lang="es-AR"/>
        </a:p>
      </dgm:t>
    </dgm:pt>
    <dgm:pt modelId="{D105F070-38BF-4101-867A-5E722C50487E}" type="sibTrans" cxnId="{15D0DA02-3B27-4F9A-896F-37831A7F6B6A}">
      <dgm:prSet/>
      <dgm:spPr/>
      <dgm:t>
        <a:bodyPr/>
        <a:lstStyle/>
        <a:p>
          <a:endParaRPr lang="es-AR"/>
        </a:p>
      </dgm:t>
    </dgm:pt>
    <dgm:pt modelId="{7BDE9909-AD07-4C13-9D0E-14F4CBE42AE0}">
      <dgm:prSet phldrT="[Texto]" custT="1"/>
      <dgm:spPr/>
      <dgm:t>
        <a:bodyPr/>
        <a:lstStyle/>
        <a:p>
          <a:pPr marL="228600" lvl="1" indent="-228600" algn="l" defTabSz="889000">
            <a:lnSpc>
              <a:spcPct val="90000"/>
            </a:lnSpc>
            <a:spcBef>
              <a:spcPct val="0"/>
            </a:spcBef>
            <a:spcAft>
              <a:spcPct val="15000"/>
            </a:spcAft>
            <a:buChar char="•"/>
          </a:pPr>
          <a:r>
            <a:rPr lang="es-ES" sz="2000" kern="1200" dirty="0">
              <a:solidFill>
                <a:srgbClr val="800080"/>
              </a:solidFill>
            </a:rPr>
            <a:t>Clínica JA-02 Implementación del paradigma de objetos en JAVA Nivel 2</a:t>
          </a:r>
          <a:endParaRPr lang="es-ES" sz="1800" kern="1200" dirty="0">
            <a:solidFill>
              <a:prstClr val="black"/>
            </a:solidFill>
            <a:latin typeface="Calibri" panose="020F0502020204030204"/>
            <a:ea typeface="+mn-ea"/>
            <a:cs typeface="+mn-cs"/>
          </a:endParaRPr>
        </a:p>
      </dgm:t>
    </dgm:pt>
    <dgm:pt modelId="{ADFB4779-1A76-4914-944E-8389B70BE28E}" type="parTrans" cxnId="{95058947-F6AB-4AF9-8D33-A2E4C8E7A524}">
      <dgm:prSet/>
      <dgm:spPr/>
      <dgm:t>
        <a:bodyPr/>
        <a:lstStyle/>
        <a:p>
          <a:endParaRPr lang="es-AR"/>
        </a:p>
      </dgm:t>
    </dgm:pt>
    <dgm:pt modelId="{A0F12A27-1466-4399-9695-D8C9A1E66EA2}" type="sibTrans" cxnId="{95058947-F6AB-4AF9-8D33-A2E4C8E7A524}">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3">
        <dgm:presLayoutVars>
          <dgm:chMax val="1"/>
          <dgm:bulletEnabled val="1"/>
        </dgm:presLayoutVars>
      </dgm:prSet>
      <dgm:spPr/>
    </dgm:pt>
    <dgm:pt modelId="{0938595A-BF2F-4244-9125-F411A68F82D2}" type="pres">
      <dgm:prSet presAssocID="{63739A10-56EF-41D1-AA0E-DDC58EB37E01}" presName="descendantText" presStyleLbl="alignAcc1" presStyleIdx="0" presStyleCnt="3" custScaleY="104071" custLinFactNeighborX="422" custLinFactNeighborY="3888">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3">
        <dgm:presLayoutVars>
          <dgm:chMax val="1"/>
          <dgm:bulletEnabled val="1"/>
        </dgm:presLayoutVars>
      </dgm:prSet>
      <dgm:spPr/>
    </dgm:pt>
    <dgm:pt modelId="{C1AEAA9F-ACE1-40A1-8DC3-F7330ECB2233}" type="pres">
      <dgm:prSet presAssocID="{0A7E6464-B7AB-4535-8E30-359D766FF601}" presName="descendantText" presStyleLbl="alignAcc1" presStyleIdx="1" presStyleCnt="3" custScaleY="105508">
        <dgm:presLayoutVars>
          <dgm:bulletEnabled val="1"/>
        </dgm:presLayoutVars>
      </dgm:prSet>
      <dgm:spPr/>
    </dgm:pt>
    <dgm:pt modelId="{A0005B32-C93E-4597-840E-504D303F9611}" type="pres">
      <dgm:prSet presAssocID="{58879FE2-C7EA-4809-82C1-24432E22AB52}" presName="sp" presStyleCnt="0"/>
      <dgm:spPr/>
    </dgm:pt>
    <dgm:pt modelId="{BE326157-CC03-465E-9D10-EA78883B1841}" type="pres">
      <dgm:prSet presAssocID="{DF414E56-2AFF-4717-B252-5CC0007768D9}" presName="composite" presStyleCnt="0"/>
      <dgm:spPr/>
    </dgm:pt>
    <dgm:pt modelId="{3AF8D6C5-ECA9-4E4C-BB98-3A07E236672E}" type="pres">
      <dgm:prSet presAssocID="{DF414E56-2AFF-4717-B252-5CC0007768D9}" presName="parentText" presStyleLbl="alignNode1" presStyleIdx="2" presStyleCnt="3">
        <dgm:presLayoutVars>
          <dgm:chMax val="1"/>
          <dgm:bulletEnabled val="1"/>
        </dgm:presLayoutVars>
      </dgm:prSet>
      <dgm:spPr/>
    </dgm:pt>
    <dgm:pt modelId="{B82F5CDB-0C36-4B00-9FCF-A9B24DDACC13}" type="pres">
      <dgm:prSet presAssocID="{DF414E56-2AFF-4717-B252-5CC0007768D9}" presName="descendantText" presStyleLbl="alignAcc1" presStyleIdx="2" presStyleCnt="3" custScaleY="153020" custLinFactNeighborX="1383" custLinFactNeighborY="14263">
        <dgm:presLayoutVars>
          <dgm:bulletEnabled val="1"/>
        </dgm:presLayoutVars>
      </dgm:prSet>
      <dgm:spPr/>
    </dgm:pt>
  </dgm:ptLst>
  <dgm:cxnLst>
    <dgm:cxn modelId="{15D0DA02-3B27-4F9A-896F-37831A7F6B6A}" srcId="{6B637486-6A60-4B60-917A-6BCCEB862702}" destId="{DF414E56-2AFF-4717-B252-5CC0007768D9}" srcOrd="2" destOrd="0" parTransId="{6BC72ED5-9515-46F6-9FE5-40AF131A340D}" sibTransId="{D105F070-38BF-4101-867A-5E722C50487E}"/>
    <dgm:cxn modelId="{5FC20706-421E-4B4A-99CF-46415AD8CDF2}" type="presOf" srcId="{BDE40137-2957-4C2A-9B31-4C25D36327A0}" destId="{0938595A-BF2F-4244-9125-F411A68F82D2}" srcOrd="0" destOrd="0" presId="urn:microsoft.com/office/officeart/2005/8/layout/chevron2"/>
    <dgm:cxn modelId="{0869E609-2470-466B-AED5-BC1D5E3601BB}" type="presOf" srcId="{7BDE9909-AD07-4C13-9D0E-14F4CBE42AE0}" destId="{B82F5CDB-0C36-4B00-9FCF-A9B24DDACC13}" srcOrd="0" destOrd="1"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92C9CF14-C726-43D3-956A-48B59F191F9B}" type="presOf" srcId="{D7031B90-FD11-458D-AAC0-E0C7DE9811B6}" destId="{B82F5CDB-0C36-4B00-9FCF-A9B24DDACC13}" srcOrd="0" destOrd="0" presId="urn:microsoft.com/office/officeart/2005/8/layout/chevron2"/>
    <dgm:cxn modelId="{C9E97415-84BE-4C39-99C6-62300A8510D7}" type="presOf" srcId="{15650750-D465-4450-B304-DD2B8EF7DDE0}" destId="{C1AEAA9F-ACE1-40A1-8DC3-F7330ECB2233}" srcOrd="0" destOrd="1" presId="urn:microsoft.com/office/officeart/2005/8/layout/chevron2"/>
    <dgm:cxn modelId="{BA8F5417-27E0-4627-A0FD-9BF0DD0970F1}" type="presOf" srcId="{648A64C3-A420-40FC-9719-44936D3B870E}" destId="{C1AEAA9F-ACE1-40A1-8DC3-F7330ECB2233}" srcOrd="0" destOrd="0" presId="urn:microsoft.com/office/officeart/2005/8/layout/chevron2"/>
    <dgm:cxn modelId="{27466C2A-C725-4EB6-97ED-AB08C8EDBD59}" srcId="{63739A10-56EF-41D1-AA0E-DDC58EB37E01}" destId="{E45187D6-A45A-41BA-80C4-8606DF1929C0}" srcOrd="1" destOrd="0" parTransId="{AD7044DF-24DE-4A32-B239-E2ECD3FE8A34}" sibTransId="{133DE342-A71B-45FE-8480-A5EE3DF08F02}"/>
    <dgm:cxn modelId="{66DBAB34-B48E-44D8-8987-6EACA6678A00}" srcId="{0A7E6464-B7AB-4535-8E30-359D766FF601}" destId="{15650750-D465-4450-B304-DD2B8EF7DDE0}" srcOrd="1" destOrd="0" parTransId="{D477E3B8-80B3-4F19-A9BC-10351DEAB11B}" sibTransId="{89E58282-69CB-4A27-B988-F3B729F81DDC}"/>
    <dgm:cxn modelId="{4C886860-ACCC-45E4-8465-D33FE5222F50}" srcId="{6B637486-6A60-4B60-917A-6BCCEB862702}" destId="{63739A10-56EF-41D1-AA0E-DDC58EB37E01}" srcOrd="0" destOrd="0" parTransId="{02FD7113-C670-4813-96C1-DF855B257F0B}" sibTransId="{80187421-673A-46BE-BBDD-696A8152BD71}"/>
    <dgm:cxn modelId="{F8275164-5E39-43BC-A641-2CB0CB824DE2}" type="presOf" srcId="{E45187D6-A45A-41BA-80C4-8606DF1929C0}" destId="{0938595A-BF2F-4244-9125-F411A68F82D2}"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95058947-F6AB-4AF9-8D33-A2E4C8E7A524}" srcId="{DF414E56-2AFF-4717-B252-5CC0007768D9}" destId="{7BDE9909-AD07-4C13-9D0E-14F4CBE42AE0}" srcOrd="1" destOrd="0" parTransId="{ADFB4779-1A76-4914-944E-8389B70BE28E}" sibTransId="{A0F12A27-1466-4399-9695-D8C9A1E66EA2}"/>
    <dgm:cxn modelId="{C6C78948-53D4-47B2-8F3D-D78D438E8751}" srcId="{6B637486-6A60-4B60-917A-6BCCEB862702}" destId="{0A7E6464-B7AB-4535-8E30-359D766FF601}" srcOrd="1" destOrd="0" parTransId="{3028F3A7-AF12-47BB-8210-9AE8E7C09568}" sibTransId="{58879FE2-C7EA-4809-82C1-24432E22AB52}"/>
    <dgm:cxn modelId="{292EDB73-89A5-4887-9283-73F1C64250BE}" type="presOf" srcId="{63739A10-56EF-41D1-AA0E-DDC58EB37E01}" destId="{51B8FA60-C21F-4FED-B207-BF7ABD7B0D70}" srcOrd="0" destOrd="0" presId="urn:microsoft.com/office/officeart/2005/8/layout/chevron2"/>
    <dgm:cxn modelId="{F6499A92-8E8D-48B3-8D36-8BFC4983130D}" type="presOf" srcId="{DF414E56-2AFF-4717-B252-5CC0007768D9}" destId="{3AF8D6C5-ECA9-4E4C-BB98-3A07E236672E}" srcOrd="0" destOrd="0"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6F37A7E0-D224-479A-ACF6-398F3E79CC53}" srcId="{DF414E56-2AFF-4717-B252-5CC0007768D9}" destId="{D7031B90-FD11-458D-AAC0-E0C7DE9811B6}" srcOrd="0" destOrd="0" parTransId="{57275572-CE30-48F8-B68A-A92DB98BDA85}" sibTransId="{61D1D8F0-824F-4F8A-A323-B12720CDD09C}"/>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C7F854C3-D30A-4BFD-9BCF-F6617ECAE2FB}" type="presParOf" srcId="{A634132D-0529-4A8D-8A7F-2495ADDB397E}" destId="{A0005B32-C93E-4597-840E-504D303F9611}" srcOrd="3" destOrd="0" presId="urn:microsoft.com/office/officeart/2005/8/layout/chevron2"/>
    <dgm:cxn modelId="{D56E569C-2657-4C02-AF85-6B65F1B6941F}" type="presParOf" srcId="{A634132D-0529-4A8D-8A7F-2495ADDB397E}" destId="{BE326157-CC03-465E-9D10-EA78883B1841}" srcOrd="4" destOrd="0" presId="urn:microsoft.com/office/officeart/2005/8/layout/chevron2"/>
    <dgm:cxn modelId="{8A6B1CBF-AAEA-43C4-A190-8FAC4D7A7427}" type="presParOf" srcId="{BE326157-CC03-465E-9D10-EA78883B1841}" destId="{3AF8D6C5-ECA9-4E4C-BB98-3A07E236672E}" srcOrd="0" destOrd="0" presId="urn:microsoft.com/office/officeart/2005/8/layout/chevron2"/>
    <dgm:cxn modelId="{E508F8DD-342A-4637-BF2A-868123547625}" type="presParOf" srcId="{BE326157-CC03-465E-9D10-EA78883B1841}" destId="{B82F5CDB-0C36-4B00-9FCF-A9B24DDACC1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4 de Mayo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40FAC27E-4947-4CB1-AD9B-076EC3A92826}">
      <dgm:prSet phldrT="[Texto]" custT="1"/>
      <dgm:spPr/>
      <dgm:t>
        <a:bodyPr/>
        <a:lstStyle/>
        <a:p>
          <a:r>
            <a:rPr lang="es-ES" sz="1800" kern="1200" dirty="0">
              <a:solidFill>
                <a:schemeClr val="tx1"/>
              </a:solidFill>
              <a:latin typeface="+mn-lt"/>
            </a:rPr>
            <a:t>22 de Mayo de 10 a 13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81042D87-44DB-41D5-874F-432CB6A9CB40}">
      <dgm:prSet phldrT="[Texto]" custT="1"/>
      <dgm:spPr/>
      <dgm:t>
        <a:bodyPr/>
        <a:lstStyle/>
        <a:p>
          <a:endParaRPr lang="es-ES" sz="2000" b="1" dirty="0">
            <a:latin typeface="+mn-lt"/>
          </a:endParaRPr>
        </a:p>
      </dgm:t>
    </dgm:pt>
    <dgm:pt modelId="{FB86C795-7851-47E3-997F-FA499EE1BEDF}" type="parTrans" cxnId="{124C53D2-87AE-4DA4-A99D-2D93DA86CAF9}">
      <dgm:prSet/>
      <dgm:spPr/>
      <dgm:t>
        <a:bodyPr/>
        <a:lstStyle/>
        <a:p>
          <a:endParaRPr lang="es-AR" sz="2000"/>
        </a:p>
      </dgm:t>
    </dgm:pt>
    <dgm:pt modelId="{1522D6C9-141C-42EF-8328-DDD6EB4C2BC3}" type="sibTrans" cxnId="{124C53D2-87AE-4DA4-A99D-2D93DA86CAF9}">
      <dgm:prSet/>
      <dgm:spPr/>
      <dgm:t>
        <a:bodyPr/>
        <a:lstStyle/>
        <a:p>
          <a:endParaRPr lang="es-AR" sz="2000"/>
        </a:p>
      </dgm:t>
    </dgm:pt>
    <dgm:pt modelId="{E45187D6-A45A-41BA-80C4-8606DF1929C0}">
      <dgm:prSet phldrT="[Texto]" custT="1"/>
      <dgm:spPr/>
      <dgm:t>
        <a:bodyPr/>
        <a:lstStyle/>
        <a:p>
          <a:r>
            <a:rPr lang="es-ES" sz="1800" kern="1200" dirty="0">
              <a:solidFill>
                <a:srgbClr val="800080"/>
              </a:solidFill>
            </a:rPr>
            <a:t>Clínica JA-01 Implementación del paradigma de objetos en JAVA Nivel 1</a:t>
          </a:r>
          <a:endParaRPr lang="es-ES" sz="1800" kern="1200" dirty="0">
            <a:solidFill>
              <a:schemeClr val="tx1"/>
            </a:solidFill>
            <a:latin typeface="+mn-lt"/>
          </a:endParaRPr>
        </a:p>
      </dgm:t>
    </dgm:pt>
    <dgm:pt modelId="{AD7044DF-24DE-4A32-B239-E2ECD3FE8A34}" type="parTrans" cxnId="{27466C2A-C725-4EB6-97ED-AB08C8EDBD59}">
      <dgm:prSet/>
      <dgm:spPr/>
      <dgm:t>
        <a:bodyPr/>
        <a:lstStyle/>
        <a:p>
          <a:endParaRPr lang="es-AR"/>
        </a:p>
      </dgm:t>
    </dgm:pt>
    <dgm:pt modelId="{133DE342-A71B-45FE-8480-A5EE3DF08F02}" type="sibTrans" cxnId="{27466C2A-C725-4EB6-97ED-AB08C8EDBD59}">
      <dgm:prSet/>
      <dgm:spPr/>
      <dgm:t>
        <a:bodyPr/>
        <a:lstStyle/>
        <a:p>
          <a:endParaRPr lang="es-AR"/>
        </a:p>
      </dgm:t>
    </dgm:pt>
    <dgm:pt modelId="{2B0AAC06-01E5-4C8D-8DD7-F94A18834B43}">
      <dgm:prSet phldrT="[Texto]" custT="1"/>
      <dgm:spPr/>
      <dgm:t>
        <a:bodyPr/>
        <a:lstStyle/>
        <a:p>
          <a:pPr marL="171450" lvl="1" indent="0" defTabSz="800100">
            <a:lnSpc>
              <a:spcPct val="90000"/>
            </a:lnSpc>
            <a:spcBef>
              <a:spcPct val="0"/>
            </a:spcBef>
            <a:spcAft>
              <a:spcPct val="15000"/>
            </a:spcAft>
          </a:pPr>
          <a:r>
            <a:rPr lang="es-ES" sz="1800" b="0" kern="1200" dirty="0">
              <a:solidFill>
                <a:prstClr val="black"/>
              </a:solidFill>
              <a:latin typeface="Calibri" panose="020F0502020204030204"/>
              <a:ea typeface="+mn-ea"/>
              <a:cs typeface="+mn-cs"/>
            </a:rPr>
            <a:t> 8 de Mayo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1A63CEB3-2F87-47C0-BEAC-6460BBBC2B11}">
      <dgm:prSet custT="1"/>
      <dgm:spPr/>
      <dgm:t>
        <a:bodyPr/>
        <a:lstStyle/>
        <a:p>
          <a:pPr marL="171450" lvl="1" indent="0" defTabSz="800100">
            <a:lnSpc>
              <a:spcPct val="90000"/>
            </a:lnSpc>
            <a:spcBef>
              <a:spcPct val="0"/>
            </a:spcBef>
            <a:spcAft>
              <a:spcPct val="15000"/>
            </a:spcAft>
          </a:pPr>
          <a:r>
            <a:rPr lang="es-ES" sz="1800" kern="1200" dirty="0">
              <a:solidFill>
                <a:srgbClr val="800080"/>
              </a:solidFill>
              <a:latin typeface="Calibri" panose="020F0502020204030204"/>
              <a:ea typeface="+mn-ea"/>
              <a:cs typeface="+mn-cs"/>
            </a:rPr>
            <a:t> </a:t>
          </a:r>
          <a:r>
            <a:rPr lang="es-ES" sz="1800" kern="1200" dirty="0">
              <a:solidFill>
                <a:srgbClr val="800080"/>
              </a:solidFill>
            </a:rPr>
            <a:t>Clínica JA-02 Implementación del paradigma de objetos en JAVA Nivel 2</a:t>
          </a:r>
          <a:endParaRPr lang="es-ES" sz="1800" kern="1200" dirty="0">
            <a:solidFill>
              <a:srgbClr val="800080"/>
            </a:solidFill>
            <a:latin typeface="Calibri" panose="020F0502020204030204"/>
            <a:ea typeface="+mn-ea"/>
            <a:cs typeface="+mn-cs"/>
          </a:endParaRPr>
        </a:p>
      </dgm:t>
    </dgm:pt>
    <dgm:pt modelId="{DB3BEF70-B1F0-4DC7-8472-5450AD185DF1}" type="sibTrans" cxnId="{E980DA79-B751-46DD-953E-54C9C3E88FFC}">
      <dgm:prSet/>
      <dgm:spPr/>
      <dgm:t>
        <a:bodyPr/>
        <a:lstStyle/>
        <a:p>
          <a:endParaRPr lang="es-AR"/>
        </a:p>
      </dgm:t>
    </dgm:pt>
    <dgm:pt modelId="{48EA9F2D-24C3-4663-9015-3D4B76B18A2C}" type="parTrans" cxnId="{E980DA79-B751-46DD-953E-54C9C3E88FFC}">
      <dgm:prSet/>
      <dgm:spPr/>
      <dgm:t>
        <a:bodyPr/>
        <a:lstStyle/>
        <a:p>
          <a:endParaRPr lang="es-AR"/>
        </a:p>
      </dgm:t>
    </dgm:pt>
    <dgm:pt modelId="{551A8092-7EAF-481D-AD00-0B09C711501C}">
      <dgm:prSet custT="1"/>
      <dgm:spPr/>
      <dgm:t>
        <a:bodyPr/>
        <a:lstStyle/>
        <a:p>
          <a:r>
            <a:rPr lang="es-ES" sz="1800" kern="1200" dirty="0">
              <a:solidFill>
                <a:schemeClr val="tx1"/>
              </a:solidFill>
              <a:latin typeface="+mn-lt"/>
            </a:rPr>
            <a:t>15 de Mayo de 10 a 13 horas</a:t>
          </a:r>
          <a:endParaRPr lang="es-AR" sz="1800" kern="1200" dirty="0"/>
        </a:p>
      </dgm:t>
    </dgm:pt>
    <dgm:pt modelId="{95E9E24F-4B6B-4E84-AA2C-5A67AA76EAF6}" type="parTrans" cxnId="{A4C2E643-CD89-4B37-9AC4-4B75A796CD5B}">
      <dgm:prSet/>
      <dgm:spPr/>
      <dgm:t>
        <a:bodyPr/>
        <a:lstStyle/>
        <a:p>
          <a:endParaRPr lang="es-AR"/>
        </a:p>
      </dgm:t>
    </dgm:pt>
    <dgm:pt modelId="{59CD0C5D-06B8-4D14-878C-140079F537C4}" type="sibTrans" cxnId="{A4C2E643-CD89-4B37-9AC4-4B75A796CD5B}">
      <dgm:prSet/>
      <dgm:spPr/>
      <dgm:t>
        <a:bodyPr/>
        <a:lstStyle/>
        <a:p>
          <a:endParaRPr lang="es-AR"/>
        </a:p>
      </dgm:t>
    </dgm:pt>
    <dgm:pt modelId="{3F1579D6-F965-4793-B24C-079339950585}">
      <dgm:prSet custT="1"/>
      <dgm:spPr/>
      <dgm:t>
        <a:bodyPr/>
        <a:lstStyle/>
        <a:p>
          <a:r>
            <a:rPr lang="es-ES" sz="1800" kern="1200" dirty="0">
              <a:solidFill>
                <a:srgbClr val="800080"/>
              </a:solidFill>
              <a:latin typeface="Calibri" panose="020F0502020204030204"/>
              <a:ea typeface="+mn-ea"/>
              <a:cs typeface="+mn-cs"/>
            </a:rPr>
            <a:t>Clínica MO-01 Diagrama de Casos de Uso y Prototipos</a:t>
          </a:r>
        </a:p>
      </dgm:t>
    </dgm:pt>
    <dgm:pt modelId="{37599C5B-FAAB-415B-BE38-07F33F390376}" type="parTrans" cxnId="{2A15FA1E-7CE3-49B1-973B-9F731A0B890A}">
      <dgm:prSet/>
      <dgm:spPr/>
      <dgm:t>
        <a:bodyPr/>
        <a:lstStyle/>
        <a:p>
          <a:endParaRPr lang="es-AR"/>
        </a:p>
      </dgm:t>
    </dgm:pt>
    <dgm:pt modelId="{17C90E46-5C03-41BC-B663-F0505E04FD1D}" type="sibTrans" cxnId="{2A15FA1E-7CE3-49B1-973B-9F731A0B890A}">
      <dgm:prSet/>
      <dgm:spPr/>
      <dgm:t>
        <a:bodyPr/>
        <a:lstStyle/>
        <a:p>
          <a:endParaRPr lang="es-AR"/>
        </a:p>
      </dgm:t>
    </dgm:pt>
    <dgm:pt modelId="{A9145FCA-2F5F-44F4-94A7-B824AF1E4780}">
      <dgm:prSet phldrT="[Texto]"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p>
      </dgm:t>
    </dgm:pt>
    <dgm:pt modelId="{D1DA11E9-931C-4068-B30F-96B4CFE44A9D}" type="parTrans" cxnId="{E85DA21A-ECAC-4482-A14B-481D377018EC}">
      <dgm:prSet/>
      <dgm:spPr/>
      <dgm:t>
        <a:bodyPr/>
        <a:lstStyle/>
        <a:p>
          <a:endParaRPr lang="es-AR"/>
        </a:p>
      </dgm:t>
    </dgm:pt>
    <dgm:pt modelId="{FAE7FD65-02AA-42D6-B9B2-330A217CA40D}" type="sibTrans" cxnId="{E85DA21A-ECAC-4482-A14B-481D377018EC}">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97871"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Y="119372">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55125" custLinFactNeighborY="-4826">
        <dgm:presLayoutVars>
          <dgm:bulletEnabled val="1"/>
        </dgm:presLayoutVars>
      </dgm:prSet>
      <dgm:spPr/>
    </dgm:pt>
    <dgm:pt modelId="{21731BD8-54B6-4537-995C-A9340CF153E9}" type="pres">
      <dgm:prSet presAssocID="{DEBB9789-2CD8-4FEB-91E5-A5F647BB7C97}" presName="sp" presStyleCnt="0"/>
      <dgm:spPr/>
    </dgm:pt>
    <dgm:pt modelId="{5AB0B98D-B161-49DC-B2CA-77A0A8995A3C}" type="pres">
      <dgm:prSet presAssocID="{81042D87-44DB-41D5-874F-432CB6A9CB40}" presName="composite" presStyleCnt="0"/>
      <dgm:spPr/>
    </dgm:pt>
    <dgm:pt modelId="{11CAC0A4-B6F1-4680-B756-40D869915DE5}" type="pres">
      <dgm:prSet presAssocID="{81042D87-44DB-41D5-874F-432CB6A9CB40}" presName="parentText" presStyleLbl="alignNode1" presStyleIdx="3" presStyleCnt="4" custScaleY="112477" custLinFactNeighborY="-16766">
        <dgm:presLayoutVars>
          <dgm:chMax val="1"/>
          <dgm:bulletEnabled val="1"/>
        </dgm:presLayoutVars>
      </dgm:prSet>
      <dgm:spPr/>
    </dgm:pt>
    <dgm:pt modelId="{FED1CAC6-1B24-4A24-B56E-F9B4C731F626}" type="pres">
      <dgm:prSet presAssocID="{81042D87-44DB-41D5-874F-432CB6A9CB40}" presName="descendantText" presStyleLbl="alignAcc1" presStyleIdx="3" presStyleCnt="4" custScaleY="130973">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82FC4A0E-7969-4873-9E28-9D6793119D73}" type="presOf" srcId="{40FAC27E-4947-4CB1-AD9B-076EC3A92826}" destId="{FED1CAC6-1B24-4A24-B56E-F9B4C731F626}"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85810015-23DE-409C-9FA2-E1DDED7A458C}" type="presOf" srcId="{81042D87-44DB-41D5-874F-432CB6A9CB40}" destId="{11CAC0A4-B6F1-4680-B756-40D869915DE5}" srcOrd="0" destOrd="0" presId="urn:microsoft.com/office/officeart/2005/8/layout/chevron2"/>
    <dgm:cxn modelId="{E85DA21A-ECAC-4482-A14B-481D377018EC}" srcId="{81042D87-44DB-41D5-874F-432CB6A9CB40}" destId="{A9145FCA-2F5F-44F4-94A7-B824AF1E4780}" srcOrd="1" destOrd="0" parTransId="{D1DA11E9-931C-4068-B30F-96B4CFE44A9D}" sibTransId="{FAE7FD65-02AA-42D6-B9B2-330A217CA40D}"/>
    <dgm:cxn modelId="{2A15FA1E-7CE3-49B1-973B-9F731A0B890A}" srcId="{BF5FD847-C975-446E-86AE-26F76B512AF4}" destId="{3F1579D6-F965-4793-B24C-079339950585}" srcOrd="1" destOrd="0" parTransId="{37599C5B-FAAB-415B-BE38-07F33F390376}" sibTransId="{17C90E46-5C03-41BC-B663-F0505E04FD1D}"/>
    <dgm:cxn modelId="{27466C2A-C725-4EB6-97ED-AB08C8EDBD59}" srcId="{63739A10-56EF-41D1-AA0E-DDC58EB37E01}" destId="{E45187D6-A45A-41BA-80C4-8606DF1929C0}" srcOrd="1" destOrd="0" parTransId="{AD7044DF-24DE-4A32-B239-E2ECD3FE8A34}" sibTransId="{133DE342-A71B-45FE-8480-A5EE3DF08F02}"/>
    <dgm:cxn modelId="{9955FA32-D1C3-4C76-8E2A-4E229CC6DF39}" type="presOf" srcId="{2B0AAC06-01E5-4C8D-8DD7-F94A18834B43}" destId="{C1AEAA9F-ACE1-40A1-8DC3-F7330ECB2233}" srcOrd="0" destOrd="0" presId="urn:microsoft.com/office/officeart/2005/8/layout/chevron2"/>
    <dgm:cxn modelId="{8A43A838-A99B-4428-9124-C8EDFB5CD6B0}" type="presOf" srcId="{1A63CEB3-2F87-47C0-BEAC-6460BBBC2B11}" destId="{C1AEAA9F-ACE1-40A1-8DC3-F7330ECB2233}" srcOrd="0" destOrd="1"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99F6DB63-89FA-47EF-8E47-3CC614F8E8D1}" type="presOf" srcId="{3F1579D6-F965-4793-B24C-079339950585}" destId="{817DB3CD-EA5A-4BA6-9BA5-E4105782A7BA}" srcOrd="0" destOrd="1" presId="urn:microsoft.com/office/officeart/2005/8/layout/chevron2"/>
    <dgm:cxn modelId="{A4C2E643-CD89-4B37-9AC4-4B75A796CD5B}" srcId="{BF5FD847-C975-446E-86AE-26F76B512AF4}" destId="{551A8092-7EAF-481D-AD00-0B09C711501C}" srcOrd="0" destOrd="0" parTransId="{95E9E24F-4B6B-4E84-AA2C-5A67AA76EAF6}" sibTransId="{59CD0C5D-06B8-4D14-878C-140079F537C4}"/>
    <dgm:cxn modelId="{F8275164-5E39-43BC-A641-2CB0CB824DE2}" type="presOf" srcId="{E45187D6-A45A-41BA-80C4-8606DF1929C0}" destId="{0938595A-BF2F-4244-9125-F411A68F82D2}"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1" destOrd="0" parTransId="{3028F3A7-AF12-47BB-8210-9AE8E7C09568}" sibTransId="{58879FE2-C7EA-4809-82C1-24432E22AB52}"/>
    <dgm:cxn modelId="{292EDB73-89A5-4887-9283-73F1C64250BE}" type="presOf" srcId="{63739A10-56EF-41D1-AA0E-DDC58EB37E01}" destId="{51B8FA60-C21F-4FED-B207-BF7ABD7B0D70}" srcOrd="0" destOrd="0" presId="urn:microsoft.com/office/officeart/2005/8/layout/chevron2"/>
    <dgm:cxn modelId="{9BEB1079-A0B0-48C9-85ED-A35557668174}" type="presOf" srcId="{551A8092-7EAF-481D-AD00-0B09C711501C}" destId="{817DB3CD-EA5A-4BA6-9BA5-E4105782A7BA}" srcOrd="0" destOrd="0" presId="urn:microsoft.com/office/officeart/2005/8/layout/chevron2"/>
    <dgm:cxn modelId="{E980DA79-B751-46DD-953E-54C9C3E88FFC}" srcId="{2B0AAC06-01E5-4C8D-8DD7-F94A18834B43}" destId="{1A63CEB3-2F87-47C0-BEAC-6460BBBC2B11}" srcOrd="0" destOrd="0" parTransId="{48EA9F2D-24C3-4663-9015-3D4B76B18A2C}" sibTransId="{DB3BEF70-B1F0-4DC7-8472-5450AD185DF1}"/>
    <dgm:cxn modelId="{1D0FE496-6510-4455-BB28-5B15852DA6F7}" srcId="{6B637486-6A60-4B60-917A-6BCCEB862702}" destId="{BF5FD847-C975-446E-86AE-26F76B512AF4}" srcOrd="2" destOrd="0" parTransId="{3A5513CD-7E38-40BC-B105-FA9DBDF4E347}" sibTransId="{DEBB9789-2CD8-4FEB-91E5-A5F647BB7C97}"/>
    <dgm:cxn modelId="{0579DFA8-E87A-4517-802F-16AB4CE36379}" srcId="{81042D87-44DB-41D5-874F-432CB6A9CB40}" destId="{40FAC27E-4947-4CB1-AD9B-076EC3A92826}" srcOrd="0" destOrd="0" parTransId="{CB4185DB-8685-4FFF-A21E-CE0925CC8B85}" sibTransId="{E7425D87-24DE-4007-844A-5AB9A6BCCA75}"/>
    <dgm:cxn modelId="{A1C729CD-CB34-4C10-9138-CA666D3C9ACC}" type="presOf" srcId="{0A7E6464-B7AB-4535-8E30-359D766FF601}" destId="{A9B15383-9A36-4085-A095-524CD0698BA7}" srcOrd="0" destOrd="0" presId="urn:microsoft.com/office/officeart/2005/8/layout/chevron2"/>
    <dgm:cxn modelId="{124C53D2-87AE-4DA4-A99D-2D93DA86CAF9}" srcId="{6B637486-6A60-4B60-917A-6BCCEB862702}" destId="{81042D87-44DB-41D5-874F-432CB6A9CB40}" srcOrd="3" destOrd="0" parTransId="{FB86C795-7851-47E3-997F-FA499EE1BEDF}" sibTransId="{1522D6C9-141C-42EF-8328-DDD6EB4C2BC3}"/>
    <dgm:cxn modelId="{8D7AA2E0-68EA-4B0A-8952-B47B147A344B}" type="presOf" srcId="{A9145FCA-2F5F-44F4-94A7-B824AF1E4780}" destId="{FED1CAC6-1B24-4A24-B56E-F9B4C731F626}" srcOrd="0" destOrd="1" presId="urn:microsoft.com/office/officeart/2005/8/layout/chevron2"/>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98F5F228-55DF-4098-9938-81120CC52BF4}" type="presParOf" srcId="{A634132D-0529-4A8D-8A7F-2495ADDB397E}" destId="{5AB0B98D-B161-49DC-B2CA-77A0A8995A3C}" srcOrd="6" destOrd="0" presId="urn:microsoft.com/office/officeart/2005/8/layout/chevron2"/>
    <dgm:cxn modelId="{480F1019-9BCC-4EF1-A49A-C98A4667A5CE}" type="presParOf" srcId="{5AB0B98D-B161-49DC-B2CA-77A0A8995A3C}" destId="{11CAC0A4-B6F1-4680-B756-40D869915DE5}" srcOrd="0" destOrd="0" presId="urn:microsoft.com/office/officeart/2005/8/layout/chevron2"/>
    <dgm:cxn modelId="{B07E59B8-2C0F-4023-AB36-3B3BE63F5CC8}" type="presParOf" srcId="{5AB0B98D-B161-49DC-B2CA-77A0A8995A3C}" destId="{FED1CAC6-1B24-4A24-B56E-F9B4C731F62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1 de Junio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40FAC27E-4947-4CB1-AD9B-076EC3A92826}">
      <dgm:prSet phldrT="[Texto]" custT="1"/>
      <dgm:spPr/>
      <dgm:t>
        <a:bodyPr/>
        <a:lstStyle/>
        <a:p>
          <a:r>
            <a:rPr lang="es-ES" sz="1800" kern="1200" dirty="0">
              <a:solidFill>
                <a:schemeClr val="tx1"/>
              </a:solidFill>
              <a:latin typeface="+mn-lt"/>
            </a:rPr>
            <a:t>21 de Junio de 17 a 20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81042D87-44DB-41D5-874F-432CB6A9CB40}">
      <dgm:prSet phldrT="[Texto]" custT="1"/>
      <dgm:spPr/>
      <dgm:t>
        <a:bodyPr/>
        <a:lstStyle/>
        <a:p>
          <a:endParaRPr lang="es-ES" sz="2000" b="1" dirty="0">
            <a:latin typeface="+mn-lt"/>
          </a:endParaRPr>
        </a:p>
      </dgm:t>
    </dgm:pt>
    <dgm:pt modelId="{FB86C795-7851-47E3-997F-FA499EE1BEDF}" type="parTrans" cxnId="{124C53D2-87AE-4DA4-A99D-2D93DA86CAF9}">
      <dgm:prSet/>
      <dgm:spPr/>
      <dgm:t>
        <a:bodyPr/>
        <a:lstStyle/>
        <a:p>
          <a:endParaRPr lang="es-AR" sz="2000"/>
        </a:p>
      </dgm:t>
    </dgm:pt>
    <dgm:pt modelId="{1522D6C9-141C-42EF-8328-DDD6EB4C2BC3}" type="sibTrans" cxnId="{124C53D2-87AE-4DA4-A99D-2D93DA86CAF9}">
      <dgm:prSet/>
      <dgm:spPr/>
      <dgm:t>
        <a:bodyPr/>
        <a:lstStyle/>
        <a:p>
          <a:endParaRPr lang="es-AR" sz="2000"/>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rPr>
            <a:t>Clínica JA-01 Implementación del paradigma de objetos en JAVA Nivel 1</a:t>
          </a:r>
          <a:endParaRPr lang="es-AR" sz="1800" kern="1200" dirty="0">
            <a:solidFill>
              <a:srgbClr val="800080"/>
            </a:solidFill>
            <a:latin typeface="Calibri" panose="020F0502020204030204"/>
            <a:ea typeface="+mn-ea"/>
            <a:cs typeface="+mn-cs"/>
          </a:endParaRPr>
        </a:p>
      </dgm:t>
    </dgm:pt>
    <dgm:pt modelId="{FE06B9B5-C2E4-4B0B-ACDB-30644216D430}" type="parTrans" cxnId="{5AED3E68-93FD-43C3-B317-EAE07B86CCE4}">
      <dgm:prSet/>
      <dgm:spPr/>
      <dgm:t>
        <a:bodyPr/>
        <a:lstStyle/>
        <a:p>
          <a:endParaRPr lang="es-AR"/>
        </a:p>
      </dgm:t>
    </dgm:pt>
    <dgm:pt modelId="{B842C77A-420E-422F-B0EB-15D1B4B25EF6}" type="sibTrans" cxnId="{5AED3E68-93FD-43C3-B317-EAE07B86CCE4}">
      <dgm:prSet/>
      <dgm:spPr/>
      <dgm:t>
        <a:bodyPr/>
        <a:lstStyle/>
        <a:p>
          <a:endParaRPr lang="es-A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5 de Junio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15 de Junio de 14 a 17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r>
            <a:rPr lang="es-ES" sz="1800" dirty="0">
              <a:solidFill>
                <a:schemeClr val="tx1"/>
              </a:solidFill>
              <a:latin typeface="+mn-lt"/>
            </a:rPr>
            <a:t>26 de Junio de 14 a 17 horas</a:t>
          </a: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6DE01EEB-F2D1-4BCA-AE4A-F8AD8A15D080}">
      <dgm:prSet phldrT="[Texto]" custT="1"/>
      <dgm:spPr/>
      <dgm:t>
        <a:bodyPr/>
        <a:lstStyle/>
        <a:p>
          <a:r>
            <a:rPr lang="es-ES" sz="1800" kern="1200" dirty="0">
              <a:solidFill>
                <a:srgbClr val="800080"/>
              </a:solidFill>
            </a:rPr>
            <a:t>Clínica BD-01 MySQL </a:t>
          </a:r>
          <a:r>
            <a:rPr lang="es-ES" sz="1800" kern="1200" dirty="0" err="1">
              <a:solidFill>
                <a:srgbClr val="800080"/>
              </a:solidFill>
            </a:rPr>
            <a:t>Workbench</a:t>
          </a:r>
          <a:r>
            <a:rPr lang="es-ES" sz="1800" kern="1200" dirty="0">
              <a:solidFill>
                <a:srgbClr val="800080"/>
              </a:solidFill>
            </a:rPr>
            <a:t> con DER</a:t>
          </a:r>
          <a:endParaRPr lang="es-ES" sz="1800" kern="1200" dirty="0">
            <a:solidFill>
              <a:schemeClr val="tx1"/>
            </a:solidFill>
            <a:latin typeface="+mn-lt"/>
          </a:endParaRPr>
        </a:p>
      </dgm:t>
    </dgm:pt>
    <dgm:pt modelId="{FDA89D13-B31A-4571-8ECC-FCA023270340}" type="parTrans" cxnId="{9B63E501-BDAA-402A-8437-19625BCDC3E1}">
      <dgm:prSet/>
      <dgm:spPr/>
      <dgm:t>
        <a:bodyPr/>
        <a:lstStyle/>
        <a:p>
          <a:endParaRPr lang="es-AR"/>
        </a:p>
      </dgm:t>
    </dgm:pt>
    <dgm:pt modelId="{E58B7947-A039-4F75-8AA2-EB6A56DD7A2F}" type="sibTrans" cxnId="{9B63E501-BDAA-402A-8437-19625BCDC3E1}">
      <dgm:prSet/>
      <dgm:spPr/>
      <dgm:t>
        <a:bodyPr/>
        <a:lstStyle/>
        <a:p>
          <a:endParaRPr lang="es-AR"/>
        </a:p>
      </dgm:t>
    </dgm:pt>
    <dgm:pt modelId="{F9F3714D-1A11-4F79-85F4-F41364C8327C}">
      <dgm:prSet phldrT="[Texto]" custT="1"/>
      <dgm:spPr/>
      <dgm:t>
        <a:bodyPr/>
        <a:lstStyle/>
        <a:p>
          <a:pPr>
            <a:buClrTx/>
            <a:buSzPts val="1800"/>
            <a:buFont typeface="Arial" panose="020B0604020202020204" pitchFamily="34" charset="0"/>
            <a:buChar char="•"/>
          </a:pPr>
          <a:r>
            <a:rPr lang="es-ES" sz="1800" kern="1200" dirty="0">
              <a:solidFill>
                <a:srgbClr val="800080"/>
              </a:solidFill>
              <a:latin typeface="Calibri" panose="020F0502020204030204"/>
              <a:ea typeface="+mn-ea"/>
              <a:cs typeface="+mn-cs"/>
            </a:rPr>
            <a:t>Clínica BD-02 Hibernate</a:t>
          </a:r>
        </a:p>
      </dgm:t>
    </dgm:pt>
    <dgm:pt modelId="{F5895D8B-B196-468E-833C-04553192D875}" type="parTrans" cxnId="{1FC3C28B-E049-4B3E-BCEF-A6206E15C8BC}">
      <dgm:prSet/>
      <dgm:spPr/>
      <dgm:t>
        <a:bodyPr/>
        <a:lstStyle/>
        <a:p>
          <a:endParaRPr lang="es-AR"/>
        </a:p>
      </dgm:t>
    </dgm:pt>
    <dgm:pt modelId="{AC2C8DE0-4FDE-416B-B0AF-9F6F17B5BD85}" type="sibTrans" cxnId="{1FC3C28B-E049-4B3E-BCEF-A6206E15C8BC}">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2281F91B-3C18-4013-9522-F4B9EB6CBBD1}">
      <dgm:prSet custT="1"/>
      <dgm:spPr/>
      <dgm:t>
        <a:bodyPr/>
        <a:lstStyle/>
        <a:p>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gm:t>
    </dgm:pt>
    <dgm:pt modelId="{E562049F-2C52-4528-809D-288E7D5EB3D4}" type="parTrans" cxnId="{C029B820-AABC-431C-B608-5289A033F0B9}">
      <dgm:prSet/>
      <dgm:spPr/>
      <dgm:t>
        <a:bodyPr/>
        <a:lstStyle/>
        <a:p>
          <a:endParaRPr lang="es-AR"/>
        </a:p>
      </dgm:t>
    </dgm:pt>
    <dgm:pt modelId="{7AF8D0F6-B3A2-4C80-94A6-BA866AFFFCF7}" type="sibTrans" cxnId="{C029B820-AABC-431C-B608-5289A033F0B9}">
      <dgm:prSet/>
      <dgm:spPr/>
      <dgm:t>
        <a:bodyPr/>
        <a:lstStyle/>
        <a:p>
          <a:endParaRPr lang="es-AR"/>
        </a:p>
      </dgm:t>
    </dgm:pt>
    <dgm:pt modelId="{0907E133-0B88-4D84-8755-BF400AA1A5B3}">
      <dgm:prSet phldrT="[Texto]" custT="1"/>
      <dgm:spPr/>
      <dgm:t>
        <a:bodyPr/>
        <a:lstStyle/>
        <a:p>
          <a:r>
            <a:rPr lang="es-ES" sz="1800" dirty="0">
              <a:solidFill>
                <a:srgbClr val="800080"/>
              </a:solidFill>
              <a:latin typeface="Calibri" panose="020F0502020204030204"/>
              <a:ea typeface="+mn-ea"/>
              <a:cs typeface="+mn-cs"/>
            </a:rPr>
            <a:t>Clínica MO-02 Diagrama de Clases y su mapeo a Diagrama de Entidad Relación</a:t>
          </a:r>
          <a:endParaRPr lang="es-ES" sz="1800" dirty="0">
            <a:solidFill>
              <a:schemeClr val="tx1"/>
            </a:solidFill>
            <a:latin typeface="+mn-lt"/>
          </a:endParaRPr>
        </a:p>
      </dgm:t>
    </dgm:pt>
    <dgm:pt modelId="{9887B723-4C1A-42EA-9BE3-E5482FC85D15}" type="parTrans" cxnId="{F6B1B9A8-60F8-4560-BDCA-FEF90F8902ED}">
      <dgm:prSet/>
      <dgm:spPr/>
      <dgm:t>
        <a:bodyPr/>
        <a:lstStyle/>
        <a:p>
          <a:endParaRPr lang="es-AR"/>
        </a:p>
      </dgm:t>
    </dgm:pt>
    <dgm:pt modelId="{D3FA16B4-A8ED-4B99-A71D-7FBAF9B33280}" type="sibTrans" cxnId="{F6B1B9A8-60F8-4560-BDCA-FEF90F8902ED}">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5">
        <dgm:presLayoutVars>
          <dgm:chMax val="1"/>
          <dgm:bulletEnabled val="1"/>
        </dgm:presLayoutVars>
      </dgm:prSet>
      <dgm:spPr/>
    </dgm:pt>
    <dgm:pt modelId="{0938595A-BF2F-4244-9125-F411A68F82D2}" type="pres">
      <dgm:prSet presAssocID="{63739A10-56EF-41D1-AA0E-DDC58EB37E01}" presName="descendantText" presStyleLbl="alignAcc1" presStyleIdx="0" presStyleCnt="5"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5" custScaleY="97871"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5" custScaleY="133941" custLinFactNeighborX="773" custLinFactNeighborY="4227">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5">
        <dgm:presLayoutVars>
          <dgm:chMax val="1"/>
          <dgm:bulletEnabled val="1"/>
        </dgm:presLayoutVars>
      </dgm:prSet>
      <dgm:spPr/>
    </dgm:pt>
    <dgm:pt modelId="{817DB3CD-EA5A-4BA6-9BA5-E4105782A7BA}" type="pres">
      <dgm:prSet presAssocID="{BF5FD847-C975-446E-86AE-26F76B512AF4}" presName="descendantText" presStyleLbl="alignAcc1" presStyleIdx="2" presStyleCnt="5" custScaleY="125015" custLinFactNeighborY="14876">
        <dgm:presLayoutVars>
          <dgm:bulletEnabled val="1"/>
        </dgm:presLayoutVars>
      </dgm:prSet>
      <dgm:spPr/>
    </dgm:pt>
    <dgm:pt modelId="{21731BD8-54B6-4537-995C-A9340CF153E9}" type="pres">
      <dgm:prSet presAssocID="{DEBB9789-2CD8-4FEB-91E5-A5F647BB7C97}" presName="sp" presStyleCnt="0"/>
      <dgm:spPr/>
    </dgm:pt>
    <dgm:pt modelId="{5AB0B98D-B161-49DC-B2CA-77A0A8995A3C}" type="pres">
      <dgm:prSet presAssocID="{81042D87-44DB-41D5-874F-432CB6A9CB40}" presName="composite" presStyleCnt="0"/>
      <dgm:spPr/>
    </dgm:pt>
    <dgm:pt modelId="{11CAC0A4-B6F1-4680-B756-40D869915DE5}" type="pres">
      <dgm:prSet presAssocID="{81042D87-44DB-41D5-874F-432CB6A9CB40}" presName="parentText" presStyleLbl="alignNode1" presStyleIdx="3" presStyleCnt="5" custScaleY="112477" custLinFactNeighborY="-16766">
        <dgm:presLayoutVars>
          <dgm:chMax val="1"/>
          <dgm:bulletEnabled val="1"/>
        </dgm:presLayoutVars>
      </dgm:prSet>
      <dgm:spPr/>
    </dgm:pt>
    <dgm:pt modelId="{FED1CAC6-1B24-4A24-B56E-F9B4C731F626}" type="pres">
      <dgm:prSet presAssocID="{81042D87-44DB-41D5-874F-432CB6A9CB40}" presName="descendantText" presStyleLbl="alignAcc1" presStyleIdx="3" presStyleCnt="5" custScaleY="130973">
        <dgm:presLayoutVars>
          <dgm:bulletEnabled val="1"/>
        </dgm:presLayoutVars>
      </dgm:prSet>
      <dgm:spPr/>
    </dgm:pt>
    <dgm:pt modelId="{D972C254-287D-4CEB-BBE4-A88D63B09D7B}" type="pres">
      <dgm:prSet presAssocID="{1522D6C9-141C-42EF-8328-DDD6EB4C2BC3}"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4" presStyleCnt="5">
        <dgm:presLayoutVars>
          <dgm:chMax val="1"/>
          <dgm:bulletEnabled val="1"/>
        </dgm:presLayoutVars>
      </dgm:prSet>
      <dgm:spPr/>
    </dgm:pt>
    <dgm:pt modelId="{FF91D5B6-B368-4BB5-9390-CF6377E6C789}" type="pres">
      <dgm:prSet presAssocID="{A5ABD4BF-220F-4CE1-81BB-525FD6976B7E}" presName="descendantText" presStyleLbl="alignAcc1" presStyleIdx="4" presStyleCnt="5" custLinFactNeighborX="-1096" custLinFactNeighborY="635">
        <dgm:presLayoutVars>
          <dgm:bulletEnabled val="1"/>
        </dgm:presLayoutVars>
      </dgm:prSet>
      <dgm:spPr/>
    </dgm:pt>
  </dgm:ptLst>
  <dgm:cxnLst>
    <dgm:cxn modelId="{9B63E501-BDAA-402A-8437-19625BCDC3E1}" srcId="{63739A10-56EF-41D1-AA0E-DDC58EB37E01}" destId="{6DE01EEB-F2D1-4BCA-AE4A-F8AD8A15D080}" srcOrd="1" destOrd="0" parTransId="{FDA89D13-B31A-4571-8ECC-FCA023270340}" sibTransId="{E58B7947-A039-4F75-8AA2-EB6A56DD7A2F}"/>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82FC4A0E-7969-4873-9E28-9D6793119D73}" type="presOf" srcId="{40FAC27E-4947-4CB1-AD9B-076EC3A92826}" destId="{FED1CAC6-1B24-4A24-B56E-F9B4C731F626}"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85810015-23DE-409C-9FA2-E1DDED7A458C}" type="presOf" srcId="{81042D87-44DB-41D5-874F-432CB6A9CB40}" destId="{11CAC0A4-B6F1-4680-B756-40D869915DE5}" srcOrd="0" destOrd="0" presId="urn:microsoft.com/office/officeart/2005/8/layout/chevron2"/>
    <dgm:cxn modelId="{C029B820-AABC-431C-B608-5289A033F0B9}" srcId="{0A7E6464-B7AB-4535-8E30-359D766FF601}" destId="{2281F91B-3C18-4013-9522-F4B9EB6CBBD1}" srcOrd="1" destOrd="0" parTransId="{E562049F-2C52-4528-809D-288E7D5EB3D4}" sibTransId="{7AF8D0F6-B3A2-4C80-94A6-BA866AFFFCF7}"/>
    <dgm:cxn modelId="{9955FA32-D1C3-4C76-8E2A-4E229CC6DF39}" type="presOf" srcId="{2B0AAC06-01E5-4C8D-8DD7-F94A18834B43}" destId="{C1AEAA9F-ACE1-40A1-8DC3-F7330ECB2233}" srcOrd="0" destOrd="0"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0" destOrd="0" parTransId="{DF8D19BB-997E-4172-B8B3-9C4502D5B6BC}" sibTransId="{3FABA52B-598A-4107-82A2-47E8929CC2B4}"/>
    <dgm:cxn modelId="{5AED3E68-93FD-43C3-B317-EAE07B86CCE4}" srcId="{BF5FD847-C975-446E-86AE-26F76B512AF4}" destId="{7674FA94-8C9D-4E9F-BA77-5ACF08064200}" srcOrd="1" destOrd="0" parTransId="{FE06B9B5-C2E4-4B0B-ACDB-30644216D430}" sibTransId="{B842C77A-420E-422F-B0EB-15D1B4B25EF6}"/>
    <dgm:cxn modelId="{C6C78948-53D4-47B2-8F3D-D78D438E8751}" srcId="{6B637486-6A60-4B60-917A-6BCCEB862702}" destId="{0A7E6464-B7AB-4535-8E30-359D766FF601}" srcOrd="1" destOrd="0" parTransId="{3028F3A7-AF12-47BB-8210-9AE8E7C09568}" sibTransId="{58879FE2-C7EA-4809-82C1-24432E22AB52}"/>
    <dgm:cxn modelId="{0B73756A-E5DC-4D93-AE60-659CE3D1A995}" type="presOf" srcId="{FD76488D-C2F8-4AF8-B3A1-1A4167E52A9C}" destId="{FF91D5B6-B368-4BB5-9390-CF6377E6C789}" srcOrd="0" destOrd="0" presId="urn:microsoft.com/office/officeart/2005/8/layout/chevron2"/>
    <dgm:cxn modelId="{292EDB73-89A5-4887-9283-73F1C64250BE}" type="presOf" srcId="{63739A10-56EF-41D1-AA0E-DDC58EB37E01}" destId="{51B8FA60-C21F-4FED-B207-BF7ABD7B0D70}" srcOrd="0" destOrd="0" presId="urn:microsoft.com/office/officeart/2005/8/layout/chevron2"/>
    <dgm:cxn modelId="{1BC0CA7B-09F3-476E-8067-7CA2D976C339}" type="presOf" srcId="{2281F91B-3C18-4013-9522-F4B9EB6CBBD1}" destId="{C1AEAA9F-ACE1-40A1-8DC3-F7330ECB2233}" srcOrd="0" destOrd="1" presId="urn:microsoft.com/office/officeart/2005/8/layout/chevron2"/>
    <dgm:cxn modelId="{1FC3C28B-E049-4B3E-BCEF-A6206E15C8BC}" srcId="{81042D87-44DB-41D5-874F-432CB6A9CB40}" destId="{F9F3714D-1A11-4F79-85F4-F41364C8327C}" srcOrd="1" destOrd="0" parTransId="{F5895D8B-B196-468E-833C-04553192D875}" sibTransId="{AC2C8DE0-4FDE-416B-B0AF-9F6F17B5BD85}"/>
    <dgm:cxn modelId="{1D0FE496-6510-4455-BB28-5B15852DA6F7}" srcId="{6B637486-6A60-4B60-917A-6BCCEB862702}" destId="{BF5FD847-C975-446E-86AE-26F76B512AF4}" srcOrd="2" destOrd="0" parTransId="{3A5513CD-7E38-40BC-B105-FA9DBDF4E347}" sibTransId="{DEBB9789-2CD8-4FEB-91E5-A5F647BB7C97}"/>
    <dgm:cxn modelId="{4029C99E-FC25-4B70-933B-2DDB510BD4E1}" type="presOf" srcId="{3E494050-6C63-4B24-A1A5-7F10C34AB399}" destId="{817DB3CD-EA5A-4BA6-9BA5-E4105782A7BA}" srcOrd="0" destOrd="0" presId="urn:microsoft.com/office/officeart/2005/8/layout/chevron2"/>
    <dgm:cxn modelId="{F6B1B9A8-60F8-4560-BDCA-FEF90F8902ED}" srcId="{A5ABD4BF-220F-4CE1-81BB-525FD6976B7E}" destId="{0907E133-0B88-4D84-8755-BF400AA1A5B3}" srcOrd="1" destOrd="0" parTransId="{9887B723-4C1A-42EA-9BE3-E5482FC85D15}" sibTransId="{D3FA16B4-A8ED-4B99-A71D-7FBAF9B33280}"/>
    <dgm:cxn modelId="{0579DFA8-E87A-4517-802F-16AB4CE36379}" srcId="{81042D87-44DB-41D5-874F-432CB6A9CB40}" destId="{40FAC27E-4947-4CB1-AD9B-076EC3A92826}" srcOrd="0" destOrd="0" parTransId="{CB4185DB-8685-4FFF-A21E-CE0925CC8B85}" sibTransId="{E7425D87-24DE-4007-844A-5AB9A6BCCA75}"/>
    <dgm:cxn modelId="{05C2D1C4-9ACA-4788-8E9A-2E5D330C4071}" type="presOf" srcId="{0907E133-0B88-4D84-8755-BF400AA1A5B3}" destId="{FF91D5B6-B368-4BB5-9390-CF6377E6C789}" srcOrd="0" destOrd="1" presId="urn:microsoft.com/office/officeart/2005/8/layout/chevron2"/>
    <dgm:cxn modelId="{E13868CC-BED6-4BF5-A54E-045BFD2A1B2D}" type="presOf" srcId="{7674FA94-8C9D-4E9F-BA77-5ACF08064200}" destId="{817DB3CD-EA5A-4BA6-9BA5-E4105782A7BA}" srcOrd="0" destOrd="1" presId="urn:microsoft.com/office/officeart/2005/8/layout/chevron2"/>
    <dgm:cxn modelId="{A1C729CD-CB34-4C10-9138-CA666D3C9ACC}" type="presOf" srcId="{0A7E6464-B7AB-4535-8E30-359D766FF601}" destId="{A9B15383-9A36-4085-A095-524CD0698BA7}" srcOrd="0" destOrd="0" presId="urn:microsoft.com/office/officeart/2005/8/layout/chevron2"/>
    <dgm:cxn modelId="{FC1648CE-C134-4174-BDCC-E19C5849FE85}" type="presOf" srcId="{6DE01EEB-F2D1-4BCA-AE4A-F8AD8A15D080}" destId="{0938595A-BF2F-4244-9125-F411A68F82D2}" srcOrd="0" destOrd="1" presId="urn:microsoft.com/office/officeart/2005/8/layout/chevron2"/>
    <dgm:cxn modelId="{124C53D2-87AE-4DA4-A99D-2D93DA86CAF9}" srcId="{6B637486-6A60-4B60-917A-6BCCEB862702}" destId="{81042D87-44DB-41D5-874F-432CB6A9CB40}" srcOrd="3" destOrd="0" parTransId="{FB86C795-7851-47E3-997F-FA499EE1BEDF}" sibTransId="{1522D6C9-141C-42EF-8328-DDD6EB4C2BC3}"/>
    <dgm:cxn modelId="{4690C2DF-B89D-4248-917C-EA7DF3B04D55}" type="presOf" srcId="{F9F3714D-1A11-4F79-85F4-F41364C8327C}" destId="{FED1CAC6-1B24-4A24-B56E-F9B4C731F626}" srcOrd="0" destOrd="1" presId="urn:microsoft.com/office/officeart/2005/8/layout/chevron2"/>
    <dgm:cxn modelId="{1B8795F1-B1C5-4E84-A2F5-4561D5AD9C04}" srcId="{6B637486-6A60-4B60-917A-6BCCEB862702}" destId="{A5ABD4BF-220F-4CE1-81BB-525FD6976B7E}" srcOrd="4" destOrd="0" parTransId="{E640AF8C-FA7D-4F17-AF09-1C191D56B455}" sibTransId="{68178C32-CA6A-43B4-BCFB-FD7A371A53EB}"/>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98F5F228-55DF-4098-9938-81120CC52BF4}" type="presParOf" srcId="{A634132D-0529-4A8D-8A7F-2495ADDB397E}" destId="{5AB0B98D-B161-49DC-B2CA-77A0A8995A3C}" srcOrd="6" destOrd="0" presId="urn:microsoft.com/office/officeart/2005/8/layout/chevron2"/>
    <dgm:cxn modelId="{480F1019-9BCC-4EF1-A49A-C98A4667A5CE}" type="presParOf" srcId="{5AB0B98D-B161-49DC-B2CA-77A0A8995A3C}" destId="{11CAC0A4-B6F1-4680-B756-40D869915DE5}" srcOrd="0" destOrd="0" presId="urn:microsoft.com/office/officeart/2005/8/layout/chevron2"/>
    <dgm:cxn modelId="{B07E59B8-2C0F-4023-AB36-3B3BE63F5CC8}" type="presParOf" srcId="{5AB0B98D-B161-49DC-B2CA-77A0A8995A3C}" destId="{FED1CAC6-1B24-4A24-B56E-F9B4C731F626}" srcOrd="1" destOrd="0" presId="urn:microsoft.com/office/officeart/2005/8/layout/chevron2"/>
    <dgm:cxn modelId="{2B629C39-6C5B-4DF0-8CB1-29BF139C6231}" type="presParOf" srcId="{A634132D-0529-4A8D-8A7F-2495ADDB397E}" destId="{D972C254-287D-4CEB-BBE4-A88D63B09D7B}" srcOrd="7" destOrd="0" presId="urn:microsoft.com/office/officeart/2005/8/layout/chevron2"/>
    <dgm:cxn modelId="{6E092E33-6DA5-4818-9A50-2044E18DCA6F}" type="presParOf" srcId="{A634132D-0529-4A8D-8A7F-2495ADDB397E}" destId="{F23B216D-378E-4AFD-8A0B-BBBAEB5B5E71}" srcOrd="8"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6 de Julio de 17 a 20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1800" kern="1200" dirty="0">
              <a:solidFill>
                <a:schemeClr val="tx1"/>
              </a:solidFill>
              <a:latin typeface="+mn-lt"/>
            </a:rPr>
            <a:t>13 de Julio de 16 a 19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15650750-D465-4450-B304-DD2B8EF7DDE0}">
      <dgm:prSet phldrT="[Texto]" custT="1"/>
      <dgm:spPr/>
      <dgm:t>
        <a:bodyPr/>
        <a:lstStyle/>
        <a:p>
          <a:pPr>
            <a:buClrTx/>
            <a:buSzPts val="2000"/>
            <a:buFont typeface="Arial" panose="020B0604020202020204" pitchFamily="34" charset="0"/>
            <a:buChar char="•"/>
          </a:pPr>
          <a:r>
            <a:rPr lang="es-ES" sz="1800" kern="1200" dirty="0">
              <a:solidFill>
                <a:srgbClr val="800080"/>
              </a:solidFill>
            </a:rPr>
            <a:t>Clínica JA-02 Implementación del paradigma de objetos en </a:t>
          </a:r>
          <a:br>
            <a:rPr lang="es-ES" sz="1800" kern="1200" dirty="0">
              <a:solidFill>
                <a:srgbClr val="800080"/>
              </a:solidFill>
            </a:rPr>
          </a:br>
          <a:r>
            <a:rPr lang="es-ES" sz="1800" kern="1200" dirty="0">
              <a:solidFill>
                <a:srgbClr val="800080"/>
              </a:solidFill>
            </a:rPr>
            <a:t>JAVA Nivel 2</a:t>
          </a:r>
          <a:endParaRPr lang="es-ES" sz="1800" kern="1200" dirty="0">
            <a:solidFill>
              <a:srgbClr val="800080"/>
            </a:solidFill>
            <a:latin typeface="+mn-lt"/>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rPr>
            <a:t>Clínica MO-01 Diagrama de Casos de Uso y Prototipos</a:t>
          </a:r>
          <a:endParaRPr lang="es-AR" sz="1800" kern="1200" dirty="0">
            <a:solidFill>
              <a:srgbClr val="800080"/>
            </a:solidFill>
            <a:latin typeface="Calibri" panose="020F0502020204030204"/>
            <a:ea typeface="+mn-ea"/>
            <a:cs typeface="+mn-cs"/>
          </a:endParaRPr>
        </a:p>
      </dgm:t>
    </dgm:pt>
    <dgm:pt modelId="{FE06B9B5-C2E4-4B0B-ACDB-30644216D430}" type="parTrans" cxnId="{5AED3E68-93FD-43C3-B317-EAE07B86CCE4}">
      <dgm:prSet/>
      <dgm:spPr/>
      <dgm:t>
        <a:bodyPr/>
        <a:lstStyle/>
        <a:p>
          <a:endParaRPr lang="es-AR"/>
        </a:p>
      </dgm:t>
    </dgm:pt>
    <dgm:pt modelId="{B842C77A-420E-422F-B0EB-15D1B4B25EF6}" type="sibTrans" cxnId="{5AED3E68-93FD-43C3-B317-EAE07B86CCE4}">
      <dgm:prSet/>
      <dgm:spPr/>
      <dgm:t>
        <a:bodyPr/>
        <a:lstStyle/>
        <a:p>
          <a:endParaRPr lang="es-A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10 de Julio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17 de Julio de 09 a 12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r>
            <a:rPr lang="es-ES" sz="1800" kern="1200" dirty="0">
              <a:solidFill>
                <a:schemeClr val="tx1"/>
              </a:solidFill>
              <a:latin typeface="+mn-lt"/>
            </a:rPr>
            <a:t>24 de Julio de 10 a 13 horas</a:t>
          </a: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6DE01EEB-F2D1-4BCA-AE4A-F8AD8A15D080}">
      <dgm:prSet phldrT="[Texto]" custT="1"/>
      <dgm:spPr/>
      <dgm:t>
        <a:bodyPr/>
        <a:lstStyle/>
        <a:p>
          <a:r>
            <a:rPr lang="es-ES" sz="1800" kern="1200" dirty="0">
              <a:solidFill>
                <a:srgbClr val="800080"/>
              </a:solidFill>
              <a:latin typeface="Calibri" panose="020F0502020204030204"/>
              <a:ea typeface="+mn-ea"/>
              <a:cs typeface="+mn-cs"/>
            </a:rPr>
            <a:t>Clínica DI-01 Didáctica en la enseñanza de Objetos</a:t>
          </a:r>
        </a:p>
      </dgm:t>
    </dgm:pt>
    <dgm:pt modelId="{FDA89D13-B31A-4571-8ECC-FCA023270340}" type="parTrans" cxnId="{9B63E501-BDAA-402A-8437-19625BCDC3E1}">
      <dgm:prSet/>
      <dgm:spPr/>
      <dgm:t>
        <a:bodyPr/>
        <a:lstStyle/>
        <a:p>
          <a:endParaRPr lang="es-AR"/>
        </a:p>
      </dgm:t>
    </dgm:pt>
    <dgm:pt modelId="{E58B7947-A039-4F75-8AA2-EB6A56DD7A2F}" type="sibTrans" cxnId="{9B63E501-BDAA-402A-8437-19625BCDC3E1}">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8E7CA453-4F7E-4D24-ABB7-31FDF1817E61}">
      <dgm:prSet custT="1"/>
      <dgm:spPr/>
      <dgm:t>
        <a:bodyPr/>
        <a:lstStyle/>
        <a:p>
          <a:r>
            <a:rPr lang="es-ES" sz="1800" kern="1200" dirty="0">
              <a:solidFill>
                <a:schemeClr val="tx1"/>
              </a:solidFill>
              <a:latin typeface="+mn-lt"/>
            </a:rPr>
            <a:t>30 de Julio de 10 a 13 horas</a:t>
          </a:r>
          <a:endParaRPr lang="es-ES" sz="1800" kern="1200" dirty="0">
            <a:solidFill>
              <a:srgbClr val="800080"/>
            </a:solidFill>
            <a:latin typeface="+mn-lt"/>
          </a:endParaRPr>
        </a:p>
      </dgm:t>
    </dgm:pt>
    <dgm:pt modelId="{4522FA02-11B7-4B99-B398-EE189510E000}" type="parTrans" cxnId="{086C8BB0-13C2-4824-8455-DB4CA1E02785}">
      <dgm:prSet/>
      <dgm:spPr/>
      <dgm:t>
        <a:bodyPr/>
        <a:lstStyle/>
        <a:p>
          <a:endParaRPr lang="es-AR"/>
        </a:p>
      </dgm:t>
    </dgm:pt>
    <dgm:pt modelId="{71FF3782-1046-4EAD-81FE-D5D027B1BA4C}" type="sibTrans" cxnId="{086C8BB0-13C2-4824-8455-DB4CA1E02785}">
      <dgm:prSet/>
      <dgm:spPr/>
      <dgm:t>
        <a:bodyPr/>
        <a:lstStyle/>
        <a:p>
          <a:endParaRPr lang="es-AR"/>
        </a:p>
      </dgm:t>
    </dgm:pt>
    <dgm:pt modelId="{EB405AFD-9EA7-420C-A860-7C43DE1FA3B4}">
      <dgm:prSet custT="1"/>
      <dgm:spPr/>
      <dgm:t>
        <a:bodyPr/>
        <a:lstStyle/>
        <a:p>
          <a:r>
            <a:rPr lang="es-ES" sz="1800" kern="1200" dirty="0">
              <a:solidFill>
                <a:srgbClr val="800080"/>
              </a:solidFill>
            </a:rPr>
            <a:t>Clínica BD-01 </a:t>
          </a:r>
          <a:r>
            <a:rPr lang="es-ES" sz="1800" kern="1200" dirty="0" err="1">
              <a:solidFill>
                <a:srgbClr val="800080"/>
              </a:solidFill>
            </a:rPr>
            <a:t>MySQL</a:t>
          </a:r>
          <a:r>
            <a:rPr lang="es-ES" sz="1800" kern="1200" dirty="0">
              <a:solidFill>
                <a:srgbClr val="800080"/>
              </a:solidFill>
            </a:rPr>
            <a:t> </a:t>
          </a:r>
          <a:r>
            <a:rPr lang="es-ES" sz="1800" kern="1200" dirty="0" err="1">
              <a:solidFill>
                <a:srgbClr val="800080"/>
              </a:solidFill>
            </a:rPr>
            <a:t>Workbench</a:t>
          </a:r>
          <a:r>
            <a:rPr lang="es-ES" sz="1800" kern="1200" dirty="0">
              <a:solidFill>
                <a:srgbClr val="800080"/>
              </a:solidFill>
            </a:rPr>
            <a:t> con DER</a:t>
          </a:r>
          <a:endParaRPr lang="es-AR" sz="1800" kern="1200" dirty="0">
            <a:solidFill>
              <a:srgbClr val="800080"/>
            </a:solidFill>
            <a:latin typeface="Calibri" panose="020F0502020204030204"/>
            <a:ea typeface="+mn-ea"/>
            <a:cs typeface="+mn-cs"/>
          </a:endParaRPr>
        </a:p>
      </dgm:t>
    </dgm:pt>
    <dgm:pt modelId="{3D3C6BCE-8574-4424-AC22-33C4BCB3EA41}" type="parTrans" cxnId="{29F95B1F-7BCE-439D-A4CE-5C8AA111EBFF}">
      <dgm:prSet/>
      <dgm:spPr/>
      <dgm:t>
        <a:bodyPr/>
        <a:lstStyle/>
        <a:p>
          <a:endParaRPr lang="es-AR"/>
        </a:p>
      </dgm:t>
    </dgm:pt>
    <dgm:pt modelId="{658C8342-F951-4F3D-806F-2BA40FF427BA}" type="sibTrans" cxnId="{29F95B1F-7BCE-439D-A4CE-5C8AA111EBFF}">
      <dgm:prSet/>
      <dgm:spPr/>
      <dgm:t>
        <a:bodyPr/>
        <a:lstStyle/>
        <a:p>
          <a:endParaRPr lang="es-AR"/>
        </a:p>
      </dgm:t>
    </dgm:pt>
    <dgm:pt modelId="{471092CB-B448-4E06-9DB4-8AE9EF3B1968}">
      <dgm:prSet custT="1"/>
      <dgm:spPr/>
      <dgm:t>
        <a:bodyPr/>
        <a:lstStyle/>
        <a:p>
          <a:r>
            <a:rPr lang="es-ES" sz="1800" kern="1200" dirty="0">
              <a:solidFill>
                <a:srgbClr val="800080"/>
              </a:solidFill>
              <a:latin typeface="Calibri" panose="020F0502020204030204"/>
              <a:ea typeface="+mn-ea"/>
              <a:cs typeface="+mn-cs"/>
            </a:rPr>
            <a:t>Clínica MO-05 Diagrama de Clases y Diagrama de Secuencia</a:t>
          </a:r>
        </a:p>
      </dgm:t>
    </dgm:pt>
    <dgm:pt modelId="{73AE1F49-4652-4A72-8C10-63583CC94AC9}" type="parTrans" cxnId="{779411F8-F498-40AD-A4E7-E555CBE29B87}">
      <dgm:prSet/>
      <dgm:spPr/>
      <dgm:t>
        <a:bodyPr/>
        <a:lstStyle/>
        <a:p>
          <a:endParaRPr lang="es-AR"/>
        </a:p>
      </dgm:t>
    </dgm:pt>
    <dgm:pt modelId="{AFFEA64D-0117-4C8D-AEEE-37B98D88B23A}" type="sibTrans" cxnId="{779411F8-F498-40AD-A4E7-E555CBE29B87}">
      <dgm:prSet/>
      <dgm:spPr/>
      <dgm:t>
        <a:bodyPr/>
        <a:lstStyle/>
        <a:p>
          <a:endParaRPr lang="es-AR"/>
        </a:p>
      </dgm:t>
    </dgm:pt>
    <dgm:pt modelId="{08C6396F-7429-46BE-863D-0F595E4CC21A}">
      <dgm:prSet phldrT="[Texto]" custT="1"/>
      <dgm:spPr/>
      <dgm:t>
        <a:bodyPr/>
        <a:lstStyle/>
        <a:p>
          <a:r>
            <a:rPr lang="es-ES" sz="1800" kern="1200" dirty="0">
              <a:solidFill>
                <a:srgbClr val="800080"/>
              </a:solidFill>
              <a:latin typeface="Calibri" panose="020F0502020204030204"/>
              <a:ea typeface="+mn-ea"/>
              <a:cs typeface="+mn-cs"/>
            </a:rPr>
            <a:t>Clínica MO-04 Modelado de Clases con Generalización, Realización y Composición</a:t>
          </a:r>
        </a:p>
      </dgm:t>
    </dgm:pt>
    <dgm:pt modelId="{8DF68441-0E5F-444E-B4C1-1DC431398FCA}" type="parTrans" cxnId="{EA15E2AC-4DEB-4B72-A4D0-59B7EA286AFC}">
      <dgm:prSet/>
      <dgm:spPr/>
      <dgm:t>
        <a:bodyPr/>
        <a:lstStyle/>
        <a:p>
          <a:endParaRPr lang="es-AR"/>
        </a:p>
      </dgm:t>
    </dgm:pt>
    <dgm:pt modelId="{4E691DE2-D80D-4AE1-86EB-CEFDDB8CDA29}" type="sibTrans" cxnId="{EA15E2AC-4DEB-4B72-A4D0-59B7EA286AFC}">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custLinFactNeighborX="-704" custLinFactNeighborY="-1576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117774"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X="100064" custScaleY="160856" custLinFactNeighborX="1436" custLinFactNeighborY="-4703">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21992" custLinFactNeighborY="14876">
        <dgm:presLayoutVars>
          <dgm:bulletEnabled val="1"/>
        </dgm:presLayoutVars>
      </dgm:prSet>
      <dgm:spPr/>
    </dgm:pt>
    <dgm:pt modelId="{21731BD8-54B6-4537-995C-A9340CF153E9}" type="pres">
      <dgm:prSet presAssocID="{DEBB9789-2CD8-4FEB-91E5-A5F647BB7C97}"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3" presStyleCnt="4">
        <dgm:presLayoutVars>
          <dgm:chMax val="1"/>
          <dgm:bulletEnabled val="1"/>
        </dgm:presLayoutVars>
      </dgm:prSet>
      <dgm:spPr/>
    </dgm:pt>
    <dgm:pt modelId="{FF91D5B6-B368-4BB5-9390-CF6377E6C789}" type="pres">
      <dgm:prSet presAssocID="{A5ABD4BF-220F-4CE1-81BB-525FD6976B7E}" presName="descendantText" presStyleLbl="alignAcc1" presStyleIdx="3" presStyleCnt="4" custScaleX="99281" custScaleY="161406" custLinFactNeighborY="20950">
        <dgm:presLayoutVars>
          <dgm:bulletEnabled val="1"/>
        </dgm:presLayoutVars>
      </dgm:prSet>
      <dgm:spPr/>
    </dgm:pt>
  </dgm:ptLst>
  <dgm:cxnLst>
    <dgm:cxn modelId="{9B63E501-BDAA-402A-8437-19625BCDC3E1}" srcId="{63739A10-56EF-41D1-AA0E-DDC58EB37E01}" destId="{6DE01EEB-F2D1-4BCA-AE4A-F8AD8A15D080}" srcOrd="1" destOrd="0" parTransId="{FDA89D13-B31A-4571-8ECC-FCA023270340}" sibTransId="{E58B7947-A039-4F75-8AA2-EB6A56DD7A2F}"/>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C9E97415-84BE-4C39-99C6-62300A8510D7}" type="presOf" srcId="{15650750-D465-4450-B304-DD2B8EF7DDE0}" destId="{C1AEAA9F-ACE1-40A1-8DC3-F7330ECB2233}" srcOrd="0" destOrd="3" presId="urn:microsoft.com/office/officeart/2005/8/layout/chevron2"/>
    <dgm:cxn modelId="{BA8F5417-27E0-4627-A0FD-9BF0DD0970F1}" type="presOf" srcId="{648A64C3-A420-40FC-9719-44936D3B870E}" destId="{C1AEAA9F-ACE1-40A1-8DC3-F7330ECB2233}" srcOrd="0" destOrd="2" presId="urn:microsoft.com/office/officeart/2005/8/layout/chevron2"/>
    <dgm:cxn modelId="{29F95B1F-7BCE-439D-A4CE-5C8AA111EBFF}" srcId="{A5ABD4BF-220F-4CE1-81BB-525FD6976B7E}" destId="{EB405AFD-9EA7-420C-A860-7C43DE1FA3B4}" srcOrd="3" destOrd="0" parTransId="{3D3C6BCE-8574-4424-AC22-33C4BCB3EA41}" sibTransId="{658C8342-F951-4F3D-806F-2BA40FF427BA}"/>
    <dgm:cxn modelId="{0EE4B62B-42C3-4F96-A1D8-C3C629E66C2B}" type="presOf" srcId="{08C6396F-7429-46BE-863D-0F595E4CC21A}" destId="{FF91D5B6-B368-4BB5-9390-CF6377E6C789}" srcOrd="0" destOrd="1" presId="urn:microsoft.com/office/officeart/2005/8/layout/chevron2"/>
    <dgm:cxn modelId="{9955FA32-D1C3-4C76-8E2A-4E229CC6DF39}" type="presOf" srcId="{2B0AAC06-01E5-4C8D-8DD7-F94A18834B43}" destId="{C1AEAA9F-ACE1-40A1-8DC3-F7330ECB2233}" srcOrd="0" destOrd="0" presId="urn:microsoft.com/office/officeart/2005/8/layout/chevron2"/>
    <dgm:cxn modelId="{66DBAB34-B48E-44D8-8987-6EACA6678A00}" srcId="{0A7E6464-B7AB-4535-8E30-359D766FF601}" destId="{15650750-D465-4450-B304-DD2B8EF7DDE0}" srcOrd="3" destOrd="0" parTransId="{D477E3B8-80B3-4F19-A9BC-10351DEAB11B}" sibTransId="{89E58282-69CB-4A27-B988-F3B729F81DDC}"/>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0" destOrd="0" parTransId="{DF8D19BB-997E-4172-B8B3-9C4502D5B6BC}" sibTransId="{3FABA52B-598A-4107-82A2-47E8929CC2B4}"/>
    <dgm:cxn modelId="{5AED3E68-93FD-43C3-B317-EAE07B86CCE4}" srcId="{BF5FD847-C975-446E-86AE-26F76B512AF4}" destId="{7674FA94-8C9D-4E9F-BA77-5ACF08064200}" srcOrd="1" destOrd="0" parTransId="{FE06B9B5-C2E4-4B0B-ACDB-30644216D430}" sibTransId="{B842C77A-420E-422F-B0EB-15D1B4B25EF6}"/>
    <dgm:cxn modelId="{C6C78948-53D4-47B2-8F3D-D78D438E8751}" srcId="{6B637486-6A60-4B60-917A-6BCCEB862702}" destId="{0A7E6464-B7AB-4535-8E30-359D766FF601}" srcOrd="1" destOrd="0" parTransId="{3028F3A7-AF12-47BB-8210-9AE8E7C09568}" sibTransId="{58879FE2-C7EA-4809-82C1-24432E22AB52}"/>
    <dgm:cxn modelId="{0B73756A-E5DC-4D93-AE60-659CE3D1A995}" type="presOf" srcId="{FD76488D-C2F8-4AF8-B3A1-1A4167E52A9C}" destId="{FF91D5B6-B368-4BB5-9390-CF6377E6C789}" srcOrd="0" destOrd="0" presId="urn:microsoft.com/office/officeart/2005/8/layout/chevron2"/>
    <dgm:cxn modelId="{292EDB73-89A5-4887-9283-73F1C64250BE}" type="presOf" srcId="{63739A10-56EF-41D1-AA0E-DDC58EB37E01}" destId="{51B8FA60-C21F-4FED-B207-BF7ABD7B0D70}" srcOrd="0" destOrd="0" presId="urn:microsoft.com/office/officeart/2005/8/layout/chevron2"/>
    <dgm:cxn modelId="{52771658-B313-4E35-9677-1B8C94C7EDDB}" type="presOf" srcId="{8E7CA453-4F7E-4D24-ABB7-31FDF1817E61}" destId="{FF91D5B6-B368-4BB5-9390-CF6377E6C789}" srcOrd="0" destOrd="2" presId="urn:microsoft.com/office/officeart/2005/8/layout/chevron2"/>
    <dgm:cxn modelId="{1D0FE496-6510-4455-BB28-5B15852DA6F7}" srcId="{6B637486-6A60-4B60-917A-6BCCEB862702}" destId="{BF5FD847-C975-446E-86AE-26F76B512AF4}" srcOrd="2" destOrd="0" parTransId="{3A5513CD-7E38-40BC-B105-FA9DBDF4E347}" sibTransId="{DEBB9789-2CD8-4FEB-91E5-A5F647BB7C97}"/>
    <dgm:cxn modelId="{4029C99E-FC25-4B70-933B-2DDB510BD4E1}" type="presOf" srcId="{3E494050-6C63-4B24-A1A5-7F10C34AB399}" destId="{817DB3CD-EA5A-4BA6-9BA5-E4105782A7BA}" srcOrd="0" destOrd="0" presId="urn:microsoft.com/office/officeart/2005/8/layout/chevron2"/>
    <dgm:cxn modelId="{EA15E2AC-4DEB-4B72-A4D0-59B7EA286AFC}" srcId="{A5ABD4BF-220F-4CE1-81BB-525FD6976B7E}" destId="{08C6396F-7429-46BE-863D-0F595E4CC21A}" srcOrd="1" destOrd="0" parTransId="{8DF68441-0E5F-444E-B4C1-1DC431398FCA}" sibTransId="{4E691DE2-D80D-4AE1-86EB-CEFDDB8CDA29}"/>
    <dgm:cxn modelId="{086C8BB0-13C2-4824-8455-DB4CA1E02785}" srcId="{A5ABD4BF-220F-4CE1-81BB-525FD6976B7E}" destId="{8E7CA453-4F7E-4D24-ABB7-31FDF1817E61}" srcOrd="2" destOrd="0" parTransId="{4522FA02-11B7-4B99-B398-EE189510E000}" sibTransId="{71FF3782-1046-4EAD-81FE-D5D027B1BA4C}"/>
    <dgm:cxn modelId="{573CB7C7-4510-4343-A0C1-48E20BF6C76B}" type="presOf" srcId="{471092CB-B448-4E06-9DB4-8AE9EF3B1968}" destId="{C1AEAA9F-ACE1-40A1-8DC3-F7330ECB2233}" srcOrd="0" destOrd="1" presId="urn:microsoft.com/office/officeart/2005/8/layout/chevron2"/>
    <dgm:cxn modelId="{3F9A63CA-3C16-4E43-ADA7-E7267ABB1F27}" srcId="{0A7E6464-B7AB-4535-8E30-359D766FF601}" destId="{648A64C3-A420-40FC-9719-44936D3B870E}" srcOrd="2" destOrd="0" parTransId="{6A730D53-1557-4CA9-A704-1F1EAA397855}" sibTransId="{1BD8674D-EE3F-4FED-A950-1EA1AEBD87D1}"/>
    <dgm:cxn modelId="{E13868CC-BED6-4BF5-A54E-045BFD2A1B2D}" type="presOf" srcId="{7674FA94-8C9D-4E9F-BA77-5ACF08064200}" destId="{817DB3CD-EA5A-4BA6-9BA5-E4105782A7BA}" srcOrd="0" destOrd="1" presId="urn:microsoft.com/office/officeart/2005/8/layout/chevron2"/>
    <dgm:cxn modelId="{A1C729CD-CB34-4C10-9138-CA666D3C9ACC}" type="presOf" srcId="{0A7E6464-B7AB-4535-8E30-359D766FF601}" destId="{A9B15383-9A36-4085-A095-524CD0698BA7}" srcOrd="0" destOrd="0" presId="urn:microsoft.com/office/officeart/2005/8/layout/chevron2"/>
    <dgm:cxn modelId="{FC1648CE-C134-4174-BDCC-E19C5849FE85}" type="presOf" srcId="{6DE01EEB-F2D1-4BCA-AE4A-F8AD8A15D080}" destId="{0938595A-BF2F-4244-9125-F411A68F82D2}" srcOrd="0" destOrd="1" presId="urn:microsoft.com/office/officeart/2005/8/layout/chevron2"/>
    <dgm:cxn modelId="{1B8795F1-B1C5-4E84-A2F5-4561D5AD9C04}" srcId="{6B637486-6A60-4B60-917A-6BCCEB862702}" destId="{A5ABD4BF-220F-4CE1-81BB-525FD6976B7E}" srcOrd="3" destOrd="0" parTransId="{E640AF8C-FA7D-4F17-AF09-1C191D56B455}" sibTransId="{68178C32-CA6A-43B4-BCFB-FD7A371A53EB}"/>
    <dgm:cxn modelId="{24AF2AF7-816D-41EA-8061-D8AA79E41A02}" type="presOf" srcId="{EB405AFD-9EA7-420C-A860-7C43DE1FA3B4}" destId="{FF91D5B6-B368-4BB5-9390-CF6377E6C789}" srcOrd="0" destOrd="3" presId="urn:microsoft.com/office/officeart/2005/8/layout/chevron2"/>
    <dgm:cxn modelId="{779411F8-F498-40AD-A4E7-E555CBE29B87}" srcId="{0A7E6464-B7AB-4535-8E30-359D766FF601}" destId="{471092CB-B448-4E06-9DB4-8AE9EF3B1968}" srcOrd="1" destOrd="0" parTransId="{73AE1F49-4652-4A72-8C10-63583CC94AC9}" sibTransId="{AFFEA64D-0117-4C8D-AEEE-37B98D88B23A}"/>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6E092E33-6DA5-4818-9A50-2044E18DCA6F}" type="presParOf" srcId="{A634132D-0529-4A8D-8A7F-2495ADDB397E}" destId="{F23B216D-378E-4AFD-8A0B-BBBAEB5B5E71}" srcOrd="6"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73061D-6DEC-483A-9624-F7B795CAD3A8}"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s-AR"/>
        </a:p>
      </dgm:t>
    </dgm:pt>
    <dgm:pt modelId="{F9A24432-ED29-4EF3-BEBB-F3ECC0077F33}">
      <dgm:prSet phldrT="[Texto]" custT="1"/>
      <dgm:spPr/>
      <dgm:t>
        <a:bodyPr/>
        <a:lstStyle/>
        <a:p>
          <a:r>
            <a:rPr lang="es-US" sz="1200" b="1" dirty="0">
              <a:solidFill>
                <a:schemeClr val="tx1"/>
              </a:solidFill>
            </a:rPr>
            <a:t>JA-01 Implementación del Paradigma de Objetos en Java Nivel 1</a:t>
          </a:r>
          <a:endParaRPr lang="es-AR" sz="1200" b="1" dirty="0">
            <a:solidFill>
              <a:schemeClr val="tx1"/>
            </a:solidFill>
          </a:endParaRPr>
        </a:p>
      </dgm:t>
    </dgm:pt>
    <dgm:pt modelId="{0F1195BD-0829-4B97-B93A-E923D3636052}" type="parTrans" cxnId="{8BAE50D1-EC44-4111-A7A1-542034309937}">
      <dgm:prSet custT="1"/>
      <dgm:spPr/>
      <dgm:t>
        <a:bodyPr/>
        <a:lstStyle/>
        <a:p>
          <a:endParaRPr lang="es-AR" sz="1000" b="1">
            <a:solidFill>
              <a:schemeClr val="tx1"/>
            </a:solidFill>
          </a:endParaRPr>
        </a:p>
      </dgm:t>
    </dgm:pt>
    <dgm:pt modelId="{D4A65DDA-00F4-425E-9133-9863542B7CEC}" type="sibTrans" cxnId="{8BAE50D1-EC44-4111-A7A1-542034309937}">
      <dgm:prSet/>
      <dgm:spPr/>
      <dgm:t>
        <a:bodyPr/>
        <a:lstStyle/>
        <a:p>
          <a:endParaRPr lang="es-AR" sz="3600" b="1">
            <a:solidFill>
              <a:schemeClr val="tx1"/>
            </a:solidFill>
          </a:endParaRPr>
        </a:p>
      </dgm:t>
    </dgm:pt>
    <dgm:pt modelId="{AF27A531-FF0F-4D4C-A6B8-988F852100EA}">
      <dgm:prSet phldrT="[Texto]" custT="1"/>
      <dgm:spPr/>
      <dgm:t>
        <a:bodyPr/>
        <a:lstStyle/>
        <a:p>
          <a:r>
            <a:rPr lang="es-AR" sz="1200" b="1">
              <a:solidFill>
                <a:schemeClr val="tx1"/>
              </a:solidFill>
            </a:rPr>
            <a:t>BD-02 Hibernate</a:t>
          </a:r>
          <a:endParaRPr lang="es-AR" sz="1200" b="1" dirty="0">
            <a:solidFill>
              <a:schemeClr val="tx1"/>
            </a:solidFill>
          </a:endParaRPr>
        </a:p>
      </dgm:t>
    </dgm:pt>
    <dgm:pt modelId="{78D91BEE-FD50-49A4-B7C2-2B5C804B169D}" type="parTrans" cxnId="{169B139B-B209-47BA-B29D-EF229A50A3FC}">
      <dgm:prSet custT="1"/>
      <dgm:spPr/>
      <dgm:t>
        <a:bodyPr/>
        <a:lstStyle/>
        <a:p>
          <a:endParaRPr lang="es-AR" sz="1000" b="1">
            <a:solidFill>
              <a:schemeClr val="tx1"/>
            </a:solidFill>
          </a:endParaRPr>
        </a:p>
      </dgm:t>
    </dgm:pt>
    <dgm:pt modelId="{8D20633E-4177-442D-AE96-D07FF8AF9C53}" type="sibTrans" cxnId="{169B139B-B209-47BA-B29D-EF229A50A3FC}">
      <dgm:prSet/>
      <dgm:spPr/>
      <dgm:t>
        <a:bodyPr/>
        <a:lstStyle/>
        <a:p>
          <a:endParaRPr lang="es-AR" sz="3600" b="1">
            <a:solidFill>
              <a:schemeClr val="tx1"/>
            </a:solidFill>
          </a:endParaRPr>
        </a:p>
      </dgm:t>
    </dgm:pt>
    <dgm:pt modelId="{C1FFE42D-DBAA-484A-82CB-1CE8E98519CA}">
      <dgm:prSet phldrT="[Texto]" custT="1"/>
      <dgm:spPr/>
      <dgm:t>
        <a:bodyPr/>
        <a:lstStyle/>
        <a:p>
          <a:r>
            <a:rPr lang="es-AR" sz="1200" b="1" dirty="0">
              <a:solidFill>
                <a:schemeClr val="tx1"/>
              </a:solidFill>
            </a:rPr>
            <a:t>MO-02 Diagrama de Clases y su mapeo a </a:t>
          </a:r>
          <a:br>
            <a:rPr lang="es-AR" sz="1200" b="1" dirty="0">
              <a:solidFill>
                <a:schemeClr val="tx1"/>
              </a:solidFill>
            </a:rPr>
          </a:br>
          <a:r>
            <a:rPr lang="es-AR" sz="1200" b="1" dirty="0">
              <a:solidFill>
                <a:schemeClr val="tx1"/>
              </a:solidFill>
            </a:rPr>
            <a:t>Diagrama de Entidad Relación</a:t>
          </a:r>
        </a:p>
      </dgm:t>
    </dgm:pt>
    <dgm:pt modelId="{89DDAC0F-841C-47A8-80D5-54A3CA3B96C1}" type="parTrans" cxnId="{5DE5FB10-F22D-4925-B511-63BED41E252D}">
      <dgm:prSet custT="1"/>
      <dgm:spPr/>
      <dgm:t>
        <a:bodyPr/>
        <a:lstStyle/>
        <a:p>
          <a:endParaRPr lang="es-AR" sz="1000" b="1">
            <a:solidFill>
              <a:schemeClr val="tx1"/>
            </a:solidFill>
          </a:endParaRPr>
        </a:p>
      </dgm:t>
    </dgm:pt>
    <dgm:pt modelId="{E3D0A2AE-6B38-415C-AE43-51DCFB6CF823}" type="sibTrans" cxnId="{5DE5FB10-F22D-4925-B511-63BED41E252D}">
      <dgm:prSet/>
      <dgm:spPr/>
      <dgm:t>
        <a:bodyPr/>
        <a:lstStyle/>
        <a:p>
          <a:endParaRPr lang="es-AR" sz="3600" b="1">
            <a:solidFill>
              <a:schemeClr val="tx1"/>
            </a:solidFill>
          </a:endParaRPr>
        </a:p>
      </dgm:t>
    </dgm:pt>
    <dgm:pt modelId="{C4F531C4-52C9-4D02-A25D-50ED06DE68F9}">
      <dgm:prSet phldrT="[Texto]" custT="1"/>
      <dgm:spPr/>
      <dgm:t>
        <a:bodyPr/>
        <a:lstStyle/>
        <a:p>
          <a:r>
            <a:rPr lang="es-AR" sz="1200" b="1" dirty="0">
              <a:solidFill>
                <a:schemeClr val="tx1"/>
              </a:solidFill>
            </a:rPr>
            <a:t>BD-01 MySQL </a:t>
          </a:r>
          <a:r>
            <a:rPr lang="es-AR" sz="1200" b="1" dirty="0" err="1">
              <a:solidFill>
                <a:schemeClr val="tx1"/>
              </a:solidFill>
            </a:rPr>
            <a:t>Workbench</a:t>
          </a:r>
          <a:r>
            <a:rPr lang="es-AR" sz="1200" b="1" dirty="0">
              <a:solidFill>
                <a:schemeClr val="tx1"/>
              </a:solidFill>
            </a:rPr>
            <a:t> con DER</a:t>
          </a:r>
        </a:p>
      </dgm:t>
    </dgm:pt>
    <dgm:pt modelId="{5D4D6E3C-1F98-4C83-821B-B37FC7F00235}" type="parTrans" cxnId="{73DF639C-6D30-4A64-B78A-24EF9A84A6F9}">
      <dgm:prSet custT="1"/>
      <dgm:spPr/>
      <dgm:t>
        <a:bodyPr/>
        <a:lstStyle/>
        <a:p>
          <a:endParaRPr lang="es-AR" sz="1000" b="1">
            <a:solidFill>
              <a:schemeClr val="tx1"/>
            </a:solidFill>
          </a:endParaRPr>
        </a:p>
      </dgm:t>
    </dgm:pt>
    <dgm:pt modelId="{42590B5E-BAE4-4277-869F-E112C8512197}" type="sibTrans" cxnId="{73DF639C-6D30-4A64-B78A-24EF9A84A6F9}">
      <dgm:prSet/>
      <dgm:spPr/>
      <dgm:t>
        <a:bodyPr/>
        <a:lstStyle/>
        <a:p>
          <a:endParaRPr lang="es-AR" sz="3600" b="1">
            <a:solidFill>
              <a:schemeClr val="tx1"/>
            </a:solidFill>
          </a:endParaRPr>
        </a:p>
      </dgm:t>
    </dgm:pt>
    <dgm:pt modelId="{FA9910B9-E649-42E8-868B-273289D0E353}">
      <dgm:prSet phldrT="[Texto]" custT="1"/>
      <dgm:spPr/>
      <dgm:t>
        <a:bodyPr/>
        <a:lstStyle/>
        <a:p>
          <a:r>
            <a:rPr lang="es-ES" sz="1200" b="1" dirty="0">
              <a:solidFill>
                <a:schemeClr val="tx1"/>
              </a:solidFill>
            </a:rPr>
            <a:t>MO-01 Diagrama de Casos de Uso y Prototipos</a:t>
          </a:r>
          <a:endParaRPr lang="es-AR" sz="1200" b="1" dirty="0">
            <a:solidFill>
              <a:schemeClr val="tx1"/>
            </a:solidFill>
          </a:endParaRPr>
        </a:p>
      </dgm:t>
    </dgm:pt>
    <dgm:pt modelId="{CFB257AE-5AF0-4FA5-B21D-56B54F676CED}" type="parTrans" cxnId="{6234B528-4714-49F2-908E-3A5293F25979}">
      <dgm:prSet custT="1"/>
      <dgm:spPr/>
      <dgm:t>
        <a:bodyPr/>
        <a:lstStyle/>
        <a:p>
          <a:endParaRPr lang="es-AR" sz="1000" b="1">
            <a:solidFill>
              <a:schemeClr val="tx1"/>
            </a:solidFill>
          </a:endParaRPr>
        </a:p>
      </dgm:t>
    </dgm:pt>
    <dgm:pt modelId="{A7AE395E-FBE9-4552-946C-723B7582E04A}" type="sibTrans" cxnId="{6234B528-4714-49F2-908E-3A5293F25979}">
      <dgm:prSet/>
      <dgm:spPr/>
      <dgm:t>
        <a:bodyPr/>
        <a:lstStyle/>
        <a:p>
          <a:endParaRPr lang="es-AR" sz="3600" b="1">
            <a:solidFill>
              <a:schemeClr val="tx1"/>
            </a:solidFill>
          </a:endParaRPr>
        </a:p>
      </dgm:t>
    </dgm:pt>
    <dgm:pt modelId="{EA10627A-736D-4928-BBBB-246CA9419A70}">
      <dgm:prSet phldrT="[Texto]" custT="1"/>
      <dgm:spPr/>
      <dgm:t>
        <a:bodyPr/>
        <a:lstStyle/>
        <a:p>
          <a:r>
            <a:rPr lang="es-US" sz="1200" b="1" dirty="0">
              <a:solidFill>
                <a:schemeClr val="tx1"/>
              </a:solidFill>
            </a:rPr>
            <a:t>JA-02 Implementación del Paradigma de Objetos en Java Nivel 2</a:t>
          </a:r>
        </a:p>
      </dgm:t>
    </dgm:pt>
    <dgm:pt modelId="{43FE33A2-BEBA-4D8E-B6D9-4199F65CD869}" type="parTrans" cxnId="{9DFBCAF7-C301-4760-8781-BEDBD71DCDEC}">
      <dgm:prSet custT="1"/>
      <dgm:spPr/>
      <dgm:t>
        <a:bodyPr/>
        <a:lstStyle/>
        <a:p>
          <a:endParaRPr lang="es-AR" sz="1000" b="1">
            <a:solidFill>
              <a:schemeClr val="tx1"/>
            </a:solidFill>
          </a:endParaRPr>
        </a:p>
      </dgm:t>
    </dgm:pt>
    <dgm:pt modelId="{851DA48C-0C64-420D-AE38-0AE88A543170}" type="sibTrans" cxnId="{9DFBCAF7-C301-4760-8781-BEDBD71DCDEC}">
      <dgm:prSet/>
      <dgm:spPr/>
      <dgm:t>
        <a:bodyPr/>
        <a:lstStyle/>
        <a:p>
          <a:endParaRPr lang="es-AR" sz="3600" b="1">
            <a:solidFill>
              <a:schemeClr val="tx1"/>
            </a:solidFill>
          </a:endParaRPr>
        </a:p>
      </dgm:t>
    </dgm:pt>
    <dgm:pt modelId="{C1CCFCBE-4A5A-479B-BF3F-AD8C9FE711A2}">
      <dgm:prSet phldrT="[Texto]" custT="1"/>
      <dgm:spPr/>
      <dgm:t>
        <a:bodyPr/>
        <a:lstStyle/>
        <a:p>
          <a:r>
            <a:rPr lang="es-ES" sz="1200" b="1" dirty="0">
              <a:solidFill>
                <a:schemeClr val="tx1"/>
              </a:solidFill>
            </a:rPr>
            <a:t>MO-05 Diagrama de Clases y Diagrama de Secuencia</a:t>
          </a:r>
          <a:endParaRPr lang="es-AR" sz="1200" b="1" dirty="0">
            <a:solidFill>
              <a:schemeClr val="tx1"/>
            </a:solidFill>
          </a:endParaRPr>
        </a:p>
      </dgm:t>
    </dgm:pt>
    <dgm:pt modelId="{F28CE0D4-BD0E-411B-A00F-C1FFCE753D8F}" type="parTrans" cxnId="{0FA7260A-1B21-4CFC-B3EF-45B5455B9EA7}">
      <dgm:prSet custT="1"/>
      <dgm:spPr/>
      <dgm:t>
        <a:bodyPr/>
        <a:lstStyle/>
        <a:p>
          <a:endParaRPr lang="es-AR" sz="1000" b="1">
            <a:solidFill>
              <a:schemeClr val="tx1"/>
            </a:solidFill>
          </a:endParaRPr>
        </a:p>
      </dgm:t>
    </dgm:pt>
    <dgm:pt modelId="{33C01F75-226B-4CA5-BFD6-25B55A5C231F}" type="sibTrans" cxnId="{0FA7260A-1B21-4CFC-B3EF-45B5455B9EA7}">
      <dgm:prSet/>
      <dgm:spPr/>
      <dgm:t>
        <a:bodyPr/>
        <a:lstStyle/>
        <a:p>
          <a:endParaRPr lang="es-AR" sz="3600" b="1">
            <a:solidFill>
              <a:schemeClr val="tx1"/>
            </a:solidFill>
          </a:endParaRPr>
        </a:p>
      </dgm:t>
    </dgm:pt>
    <dgm:pt modelId="{598C30CA-82A4-488F-900B-5C58B3DCE83D}">
      <dgm:prSet phldrT="[Texto]" custT="1"/>
      <dgm:spPr/>
      <dgm:t>
        <a:bodyPr/>
        <a:lstStyle/>
        <a:p>
          <a:r>
            <a:rPr lang="es-US" sz="1200" b="1" dirty="0">
              <a:solidFill>
                <a:schemeClr val="tx1"/>
              </a:solidFill>
            </a:rPr>
            <a:t>DI-01 Didáctica en la Enseñanza de Objetos </a:t>
          </a:r>
          <a:endParaRPr lang="es-AR" sz="1200" b="1" dirty="0">
            <a:solidFill>
              <a:schemeClr val="tx1"/>
            </a:solidFill>
          </a:endParaRPr>
        </a:p>
      </dgm:t>
    </dgm:pt>
    <dgm:pt modelId="{9225D294-100A-4C18-87D8-C462B91CE79D}" type="parTrans" cxnId="{2B6F139B-5462-43B2-81DD-EB683C79C430}">
      <dgm:prSet custT="1"/>
      <dgm:spPr/>
      <dgm:t>
        <a:bodyPr/>
        <a:lstStyle/>
        <a:p>
          <a:endParaRPr lang="es-AR" sz="1000" b="1">
            <a:solidFill>
              <a:schemeClr val="tx1"/>
            </a:solidFill>
          </a:endParaRPr>
        </a:p>
      </dgm:t>
    </dgm:pt>
    <dgm:pt modelId="{63D63E95-DE76-4F54-B17F-BF2F5693B1E4}" type="sibTrans" cxnId="{2B6F139B-5462-43B2-81DD-EB683C79C430}">
      <dgm:prSet/>
      <dgm:spPr/>
      <dgm:t>
        <a:bodyPr/>
        <a:lstStyle/>
        <a:p>
          <a:endParaRPr lang="es-AR" sz="3600" b="1">
            <a:solidFill>
              <a:schemeClr val="tx1"/>
            </a:solidFill>
          </a:endParaRPr>
        </a:p>
      </dgm:t>
    </dgm:pt>
    <dgm:pt modelId="{78C5998D-FE26-43F7-9877-5C21257A60B1}">
      <dgm:prSet phldrT="[Texto]" custT="1"/>
      <dgm:spPr/>
      <dgm:t>
        <a:bodyPr/>
        <a:lstStyle/>
        <a:p>
          <a:r>
            <a:rPr lang="es-AR" sz="1200" b="1" dirty="0">
              <a:solidFill>
                <a:schemeClr val="tx1"/>
              </a:solidFill>
            </a:rPr>
            <a:t>JA-03 Interfaces Visuales con Java Swing</a:t>
          </a:r>
          <a:endParaRPr lang="es-US" sz="1200" b="1" dirty="0">
            <a:solidFill>
              <a:schemeClr val="tx1"/>
            </a:solidFill>
          </a:endParaRPr>
        </a:p>
      </dgm:t>
    </dgm:pt>
    <dgm:pt modelId="{8484AD76-197E-4712-AD0F-91FD2E2DF1D7}" type="parTrans" cxnId="{90F712C8-E4FE-42E0-9D8E-EC9E5351C369}">
      <dgm:prSet custT="1"/>
      <dgm:spPr/>
      <dgm:t>
        <a:bodyPr/>
        <a:lstStyle/>
        <a:p>
          <a:endParaRPr lang="es-AR" sz="1000" b="1">
            <a:solidFill>
              <a:schemeClr val="tx1"/>
            </a:solidFill>
          </a:endParaRPr>
        </a:p>
      </dgm:t>
    </dgm:pt>
    <dgm:pt modelId="{14509EA2-3605-403A-9F71-1539AE853CD4}" type="sibTrans" cxnId="{90F712C8-E4FE-42E0-9D8E-EC9E5351C369}">
      <dgm:prSet/>
      <dgm:spPr/>
      <dgm:t>
        <a:bodyPr/>
        <a:lstStyle/>
        <a:p>
          <a:endParaRPr lang="es-AR" sz="3600" b="1">
            <a:solidFill>
              <a:schemeClr val="tx1"/>
            </a:solidFill>
          </a:endParaRPr>
        </a:p>
      </dgm:t>
    </dgm:pt>
    <dgm:pt modelId="{D8F496C0-6701-4FE7-9490-C4D0480B6ABF}">
      <dgm:prSet phldrT="[Texto]" custT="1"/>
      <dgm:spPr/>
      <dgm:t>
        <a:bodyPr/>
        <a:lstStyle/>
        <a:p>
          <a:r>
            <a:rPr lang="es-AR" sz="1200" b="1" dirty="0">
              <a:solidFill>
                <a:schemeClr val="tx1"/>
              </a:solidFill>
            </a:rPr>
            <a:t>BD-03 Clínica sobre Generación</a:t>
          </a:r>
          <a:r>
            <a:rPr lang="en-US" sz="1200" b="1" dirty="0">
              <a:solidFill>
                <a:schemeClr val="tx1"/>
              </a:solidFill>
            </a:rPr>
            <a:t> de </a:t>
          </a:r>
          <a:r>
            <a:rPr lang="en-US" sz="1200" b="1" dirty="0" err="1">
              <a:solidFill>
                <a:schemeClr val="tx1"/>
              </a:solidFill>
            </a:rPr>
            <a:t>Reportes</a:t>
          </a:r>
          <a:r>
            <a:rPr lang="en-US" sz="1200" b="1" dirty="0">
              <a:solidFill>
                <a:schemeClr val="tx1"/>
              </a:solidFill>
            </a:rPr>
            <a:t> con Jasper Reports</a:t>
          </a:r>
          <a:endParaRPr lang="es-AR" sz="1200" b="1" dirty="0">
            <a:solidFill>
              <a:schemeClr val="tx1"/>
            </a:solidFill>
          </a:endParaRPr>
        </a:p>
      </dgm:t>
    </dgm:pt>
    <dgm:pt modelId="{8EAD749C-82B1-401B-A5CA-81642422899F}" type="parTrans" cxnId="{DD988DD9-9B44-406F-8C36-24B109BB2E07}">
      <dgm:prSet custT="1"/>
      <dgm:spPr/>
      <dgm:t>
        <a:bodyPr/>
        <a:lstStyle/>
        <a:p>
          <a:endParaRPr lang="es-AR" sz="1000" b="1">
            <a:solidFill>
              <a:schemeClr val="tx1"/>
            </a:solidFill>
          </a:endParaRPr>
        </a:p>
      </dgm:t>
    </dgm:pt>
    <dgm:pt modelId="{2FACC6BA-F730-4EC6-B95B-CF49AC3462FA}" type="sibTrans" cxnId="{DD988DD9-9B44-406F-8C36-24B109BB2E07}">
      <dgm:prSet/>
      <dgm:spPr/>
      <dgm:t>
        <a:bodyPr/>
        <a:lstStyle/>
        <a:p>
          <a:endParaRPr lang="es-AR" sz="3600" b="1">
            <a:solidFill>
              <a:schemeClr val="tx1"/>
            </a:solidFill>
          </a:endParaRPr>
        </a:p>
      </dgm:t>
    </dgm:pt>
    <dgm:pt modelId="{AEB86B3C-107F-4A64-96C1-5BCE42D7EE9E}">
      <dgm:prSet phldrT="[Texto]" custT="1"/>
      <dgm:spPr/>
      <dgm:t>
        <a:bodyPr/>
        <a:lstStyle/>
        <a:p>
          <a:r>
            <a:rPr lang="es-AR" sz="1200" b="1">
              <a:solidFill>
                <a:schemeClr val="tx1"/>
              </a:solidFill>
            </a:rPr>
            <a:t>JA-04 Integración de JAVA con MySQL </a:t>
          </a:r>
          <a:br>
            <a:rPr lang="es-AR" sz="1200" b="1">
              <a:solidFill>
                <a:schemeClr val="tx1"/>
              </a:solidFill>
            </a:rPr>
          </a:br>
          <a:r>
            <a:rPr lang="es-AR" sz="1200" b="1">
              <a:solidFill>
                <a:schemeClr val="tx1"/>
              </a:solidFill>
            </a:rPr>
            <a:t>e Hibernate en un Caso Práctico</a:t>
          </a:r>
          <a:endParaRPr lang="es-US" sz="1200" b="1" dirty="0">
            <a:solidFill>
              <a:schemeClr val="tx1"/>
            </a:solidFill>
          </a:endParaRPr>
        </a:p>
      </dgm:t>
    </dgm:pt>
    <dgm:pt modelId="{50137255-07A9-495A-9CC3-41904E44E7EC}" type="parTrans" cxnId="{D2E326DC-8ADF-4747-937B-1519267DB357}">
      <dgm:prSet custT="1"/>
      <dgm:spPr/>
      <dgm:t>
        <a:bodyPr/>
        <a:lstStyle/>
        <a:p>
          <a:endParaRPr lang="es-AR" sz="1000" b="1">
            <a:solidFill>
              <a:schemeClr val="tx1"/>
            </a:solidFill>
          </a:endParaRPr>
        </a:p>
      </dgm:t>
    </dgm:pt>
    <dgm:pt modelId="{2C29DF5E-D9B4-4B66-B49B-B5F783774DA4}" type="sibTrans" cxnId="{D2E326DC-8ADF-4747-937B-1519267DB357}">
      <dgm:prSet/>
      <dgm:spPr/>
      <dgm:t>
        <a:bodyPr/>
        <a:lstStyle/>
        <a:p>
          <a:endParaRPr lang="es-AR" sz="3600" b="1">
            <a:solidFill>
              <a:schemeClr val="tx1"/>
            </a:solidFill>
          </a:endParaRPr>
        </a:p>
      </dgm:t>
    </dgm:pt>
    <dgm:pt modelId="{3AF01E80-F91C-48DA-8CDE-60ACB4858751}">
      <dgm:prSet phldrT="[Texto]" custT="1"/>
      <dgm:spPr/>
      <dgm:t>
        <a:bodyPr/>
        <a:lstStyle/>
        <a:p>
          <a:r>
            <a:rPr lang="es-ES_tradnl" sz="1200" b="1" dirty="0">
              <a:solidFill>
                <a:schemeClr val="tx1"/>
              </a:solidFill>
            </a:rPr>
            <a:t>DI-02 Didáctica Instructores 111Mil</a:t>
          </a:r>
          <a:endParaRPr lang="es-AR" sz="1200" b="1" dirty="0">
            <a:solidFill>
              <a:schemeClr val="tx1"/>
            </a:solidFill>
          </a:endParaRPr>
        </a:p>
      </dgm:t>
    </dgm:pt>
    <dgm:pt modelId="{FD6CF6E8-CDA6-415B-8ACD-25D0B8239B7A}" type="parTrans" cxnId="{E4A8CEDD-36E7-44A8-BD79-0295FB094FA8}">
      <dgm:prSet custT="1"/>
      <dgm:spPr/>
      <dgm:t>
        <a:bodyPr/>
        <a:lstStyle/>
        <a:p>
          <a:endParaRPr lang="es-AR" sz="1000" b="1">
            <a:solidFill>
              <a:schemeClr val="tx1"/>
            </a:solidFill>
          </a:endParaRPr>
        </a:p>
      </dgm:t>
    </dgm:pt>
    <dgm:pt modelId="{6AC8902A-77B4-4141-AD7F-170A67FAC410}" type="sibTrans" cxnId="{E4A8CEDD-36E7-44A8-BD79-0295FB094FA8}">
      <dgm:prSet/>
      <dgm:spPr/>
      <dgm:t>
        <a:bodyPr/>
        <a:lstStyle/>
        <a:p>
          <a:endParaRPr lang="es-AR" sz="3600" b="1">
            <a:solidFill>
              <a:schemeClr val="tx1"/>
            </a:solidFill>
          </a:endParaRPr>
        </a:p>
      </dgm:t>
    </dgm:pt>
    <dgm:pt modelId="{125231D9-4D65-4554-8C9D-9A05F81A0FA3}">
      <dgm:prSet phldrT="[Texto]" custT="1"/>
      <dgm:spPr/>
      <dgm:t>
        <a:bodyPr/>
        <a:lstStyle/>
        <a:p>
          <a:r>
            <a:rPr lang="es-US" sz="1200" b="1" dirty="0">
              <a:solidFill>
                <a:schemeClr val="tx1"/>
              </a:solidFill>
            </a:rPr>
            <a:t>PO-01 Paradigma de Objetos y Principios de Diseño OO</a:t>
          </a:r>
          <a:endParaRPr lang="es-AR" sz="1200" b="1" dirty="0">
            <a:solidFill>
              <a:schemeClr val="tx1"/>
            </a:solidFill>
          </a:endParaRPr>
        </a:p>
      </dgm:t>
    </dgm:pt>
    <dgm:pt modelId="{4481C7DC-8A9A-4802-8EAE-8B96C927BFE0}" type="parTrans" cxnId="{8991E898-FEAD-4387-B486-4D5ED1B35CE3}">
      <dgm:prSet/>
      <dgm:spPr/>
      <dgm:t>
        <a:bodyPr/>
        <a:lstStyle/>
        <a:p>
          <a:endParaRPr lang="es-AR">
            <a:solidFill>
              <a:schemeClr val="tx1"/>
            </a:solidFill>
          </a:endParaRPr>
        </a:p>
      </dgm:t>
    </dgm:pt>
    <dgm:pt modelId="{D7EA1DA6-B4D1-472C-AF51-EC8F8666E28C}" type="sibTrans" cxnId="{8991E898-FEAD-4387-B486-4D5ED1B35CE3}">
      <dgm:prSet/>
      <dgm:spPr/>
      <dgm:t>
        <a:bodyPr/>
        <a:lstStyle/>
        <a:p>
          <a:endParaRPr lang="es-AR">
            <a:solidFill>
              <a:schemeClr val="tx1"/>
            </a:solidFill>
          </a:endParaRPr>
        </a:p>
      </dgm:t>
    </dgm:pt>
    <dgm:pt modelId="{B208289C-C0BF-4513-A83C-8BFC4FA02E86}">
      <dgm:prSet phldrT="[Texto]" custT="1"/>
      <dgm:spPr/>
      <dgm:t>
        <a:bodyPr/>
        <a:lstStyle/>
        <a:p>
          <a:r>
            <a:rPr lang="es-US" sz="1200" b="1">
              <a:solidFill>
                <a:schemeClr val="tx1"/>
              </a:solidFill>
            </a:rPr>
            <a:t>Curso de Enfoque</a:t>
          </a:r>
          <a:endParaRPr lang="es-AR" sz="1200" b="1" dirty="0">
            <a:solidFill>
              <a:schemeClr val="tx1"/>
            </a:solidFill>
          </a:endParaRPr>
        </a:p>
      </dgm:t>
    </dgm:pt>
    <dgm:pt modelId="{DFADF024-58D3-41F9-BD81-16C6E48DC0A2}" type="parTrans" cxnId="{A942F8F2-5DA3-4988-91DD-DE999277939C}">
      <dgm:prSet/>
      <dgm:spPr/>
      <dgm:t>
        <a:bodyPr/>
        <a:lstStyle/>
        <a:p>
          <a:endParaRPr lang="es-AR">
            <a:solidFill>
              <a:schemeClr val="tx1"/>
            </a:solidFill>
          </a:endParaRPr>
        </a:p>
      </dgm:t>
    </dgm:pt>
    <dgm:pt modelId="{AB65AF1F-7016-4121-8494-0D49B9CAE4B2}" type="sibTrans" cxnId="{A942F8F2-5DA3-4988-91DD-DE999277939C}">
      <dgm:prSet/>
      <dgm:spPr/>
      <dgm:t>
        <a:bodyPr/>
        <a:lstStyle/>
        <a:p>
          <a:endParaRPr lang="es-AR">
            <a:solidFill>
              <a:schemeClr val="tx1"/>
            </a:solidFill>
          </a:endParaRPr>
        </a:p>
      </dgm:t>
    </dgm:pt>
    <dgm:pt modelId="{0480398E-55FF-4BA3-944E-7AC21ADE8B81}">
      <dgm:prSet phldrT="[Texto]" custT="1"/>
      <dgm:spPr/>
      <dgm:t>
        <a:bodyPr/>
        <a:lstStyle/>
        <a:p>
          <a:r>
            <a:rPr lang="es-ES" sz="1200" b="1" dirty="0">
              <a:solidFill>
                <a:schemeClr val="tx1"/>
              </a:solidFill>
            </a:rPr>
            <a:t>MO-03 Diagrama de Clases y </a:t>
          </a:r>
          <a:br>
            <a:rPr lang="es-ES" sz="1200" b="1" dirty="0">
              <a:solidFill>
                <a:schemeClr val="tx1"/>
              </a:solidFill>
            </a:rPr>
          </a:br>
          <a:r>
            <a:rPr lang="es-ES" sz="1200" b="1" dirty="0">
              <a:solidFill>
                <a:schemeClr val="tx1"/>
              </a:solidFill>
            </a:rPr>
            <a:t>Diagrama de Máquina de Estados</a:t>
          </a:r>
          <a:endParaRPr lang="es-AR" sz="1200" b="1" dirty="0">
            <a:solidFill>
              <a:schemeClr val="tx1"/>
            </a:solidFill>
          </a:endParaRPr>
        </a:p>
      </dgm:t>
    </dgm:pt>
    <dgm:pt modelId="{89171826-7EA3-46C8-8809-CFAF2773B130}" type="parTrans" cxnId="{872D12CA-35DF-46CD-9C24-67C5D9E88098}">
      <dgm:prSet/>
      <dgm:spPr/>
      <dgm:t>
        <a:bodyPr/>
        <a:lstStyle/>
        <a:p>
          <a:endParaRPr lang="es-AR"/>
        </a:p>
      </dgm:t>
    </dgm:pt>
    <dgm:pt modelId="{36F6146E-F038-4097-9118-E4FC118E9D78}" type="sibTrans" cxnId="{872D12CA-35DF-46CD-9C24-67C5D9E88098}">
      <dgm:prSet/>
      <dgm:spPr/>
      <dgm:t>
        <a:bodyPr/>
        <a:lstStyle/>
        <a:p>
          <a:endParaRPr lang="es-AR"/>
        </a:p>
      </dgm:t>
    </dgm:pt>
    <dgm:pt modelId="{C807E162-25A6-44C5-AEEF-E7DC1BB48291}">
      <dgm:prSet phldrT="[Texto]" custT="1"/>
      <dgm:spPr/>
      <dgm:t>
        <a:bodyPr/>
        <a:lstStyle/>
        <a:p>
          <a:r>
            <a:rPr lang="es-ES" sz="1200" b="1" dirty="0">
              <a:solidFill>
                <a:schemeClr val="tx1"/>
              </a:solidFill>
            </a:rPr>
            <a:t>MO-04 Modelado de Clases con Generalización, Realización y Composición</a:t>
          </a:r>
          <a:endParaRPr lang="es-AR" sz="1200" dirty="0"/>
        </a:p>
      </dgm:t>
    </dgm:pt>
    <dgm:pt modelId="{7AB6B4C9-2AF8-4708-9B01-5FD61AA84113}" type="parTrans" cxnId="{2EBF7B49-81BE-4E23-9076-964133AB3040}">
      <dgm:prSet/>
      <dgm:spPr/>
      <dgm:t>
        <a:bodyPr/>
        <a:lstStyle/>
        <a:p>
          <a:endParaRPr lang="es-AR"/>
        </a:p>
      </dgm:t>
    </dgm:pt>
    <dgm:pt modelId="{18BB8A59-CA34-40A1-86CB-219731653AA0}" type="sibTrans" cxnId="{2EBF7B49-81BE-4E23-9076-964133AB3040}">
      <dgm:prSet/>
      <dgm:spPr/>
      <dgm:t>
        <a:bodyPr/>
        <a:lstStyle/>
        <a:p>
          <a:endParaRPr lang="es-AR"/>
        </a:p>
      </dgm:t>
    </dgm:pt>
    <dgm:pt modelId="{D1C65CDF-4F3F-4122-9AC4-93A7C9FF5F2F}" type="pres">
      <dgm:prSet presAssocID="{3873061D-6DEC-483A-9624-F7B795CAD3A8}" presName="diagram" presStyleCnt="0">
        <dgm:presLayoutVars>
          <dgm:chPref val="1"/>
          <dgm:dir/>
          <dgm:animOne val="branch"/>
          <dgm:animLvl val="lvl"/>
          <dgm:resizeHandles val="exact"/>
        </dgm:presLayoutVars>
      </dgm:prSet>
      <dgm:spPr/>
    </dgm:pt>
    <dgm:pt modelId="{2D9999E7-4F0C-450B-B100-226A6098176D}" type="pres">
      <dgm:prSet presAssocID="{B208289C-C0BF-4513-A83C-8BFC4FA02E86}" presName="root1" presStyleCnt="0"/>
      <dgm:spPr/>
    </dgm:pt>
    <dgm:pt modelId="{2EE739FB-2FEA-4F47-8B4C-F04C9BD81CD2}" type="pres">
      <dgm:prSet presAssocID="{B208289C-C0BF-4513-A83C-8BFC4FA02E86}" presName="LevelOneTextNode" presStyleLbl="node0" presStyleIdx="0" presStyleCnt="1" custLinFactNeighborX="-17413" custLinFactNeighborY="-58297">
        <dgm:presLayoutVars>
          <dgm:chPref val="3"/>
        </dgm:presLayoutVars>
      </dgm:prSet>
      <dgm:spPr/>
    </dgm:pt>
    <dgm:pt modelId="{562FCD20-B93B-424F-BE17-576859AB240D}" type="pres">
      <dgm:prSet presAssocID="{B208289C-C0BF-4513-A83C-8BFC4FA02E86}" presName="level2hierChild" presStyleCnt="0"/>
      <dgm:spPr/>
    </dgm:pt>
    <dgm:pt modelId="{72024A7E-9ED3-4D20-9354-C67C913B9B47}" type="pres">
      <dgm:prSet presAssocID="{4481C7DC-8A9A-4802-8EAE-8B96C927BFE0}" presName="conn2-1" presStyleLbl="parChTrans1D2" presStyleIdx="0" presStyleCnt="1"/>
      <dgm:spPr/>
    </dgm:pt>
    <dgm:pt modelId="{AA3920F3-A1B9-4439-8A55-165970809E80}" type="pres">
      <dgm:prSet presAssocID="{4481C7DC-8A9A-4802-8EAE-8B96C927BFE0}" presName="connTx" presStyleLbl="parChTrans1D2" presStyleIdx="0" presStyleCnt="1"/>
      <dgm:spPr/>
    </dgm:pt>
    <dgm:pt modelId="{77EADAC4-430C-4803-93DA-9B09465FAD0F}" type="pres">
      <dgm:prSet presAssocID="{125231D9-4D65-4554-8C9D-9A05F81A0FA3}" presName="root2" presStyleCnt="0"/>
      <dgm:spPr/>
    </dgm:pt>
    <dgm:pt modelId="{3BDB36BE-223C-4BF0-A564-F2BD6C1743E4}" type="pres">
      <dgm:prSet presAssocID="{125231D9-4D65-4554-8C9D-9A05F81A0FA3}" presName="LevelTwoTextNode" presStyleLbl="node2" presStyleIdx="0" presStyleCnt="1" custScaleX="126898" custLinFactNeighborX="-22348" custLinFactNeighborY="-52126">
        <dgm:presLayoutVars>
          <dgm:chPref val="3"/>
        </dgm:presLayoutVars>
      </dgm:prSet>
      <dgm:spPr/>
    </dgm:pt>
    <dgm:pt modelId="{484AD0AA-3051-4A12-AD4D-EAD569FF15B3}" type="pres">
      <dgm:prSet presAssocID="{125231D9-4D65-4554-8C9D-9A05F81A0FA3}" presName="level3hierChild" presStyleCnt="0"/>
      <dgm:spPr/>
    </dgm:pt>
    <dgm:pt modelId="{FBB38B8E-507A-4248-BD57-FFFFBE166AEA}" type="pres">
      <dgm:prSet presAssocID="{0F1195BD-0829-4B97-B93A-E923D3636052}" presName="conn2-1" presStyleLbl="parChTrans1D3" presStyleIdx="0" presStyleCnt="5"/>
      <dgm:spPr/>
    </dgm:pt>
    <dgm:pt modelId="{8C4C24DB-105B-490B-B9F0-096BB8F5F6E7}" type="pres">
      <dgm:prSet presAssocID="{0F1195BD-0829-4B97-B93A-E923D3636052}" presName="connTx" presStyleLbl="parChTrans1D3" presStyleIdx="0" presStyleCnt="5"/>
      <dgm:spPr/>
    </dgm:pt>
    <dgm:pt modelId="{01B4626E-15EC-40A7-A923-AF64511B2656}" type="pres">
      <dgm:prSet presAssocID="{F9A24432-ED29-4EF3-BEBB-F3ECC0077F33}" presName="root2" presStyleCnt="0"/>
      <dgm:spPr/>
    </dgm:pt>
    <dgm:pt modelId="{9299130D-4FF0-4BAA-B7D5-84481393B614}" type="pres">
      <dgm:prSet presAssocID="{F9A24432-ED29-4EF3-BEBB-F3ECC0077F33}" presName="LevelTwoTextNode" presStyleLbl="node3" presStyleIdx="0" presStyleCnt="5" custScaleX="130844" custLinFactNeighborX="-27900" custLinFactNeighborY="-15714">
        <dgm:presLayoutVars>
          <dgm:chPref val="3"/>
        </dgm:presLayoutVars>
      </dgm:prSet>
      <dgm:spPr/>
    </dgm:pt>
    <dgm:pt modelId="{9794B597-D09B-4050-9983-ECDB8047FC75}" type="pres">
      <dgm:prSet presAssocID="{F9A24432-ED29-4EF3-BEBB-F3ECC0077F33}" presName="level3hierChild" presStyleCnt="0"/>
      <dgm:spPr/>
    </dgm:pt>
    <dgm:pt modelId="{DA39F9D5-93C7-478D-A409-83598DBFEAE3}" type="pres">
      <dgm:prSet presAssocID="{43FE33A2-BEBA-4D8E-B6D9-4199F65CD869}" presName="conn2-1" presStyleLbl="parChTrans1D4" presStyleIdx="0" presStyleCnt="9"/>
      <dgm:spPr/>
    </dgm:pt>
    <dgm:pt modelId="{EE2C633A-89B3-4F75-A4C4-8FCB426D0139}" type="pres">
      <dgm:prSet presAssocID="{43FE33A2-BEBA-4D8E-B6D9-4199F65CD869}" presName="connTx" presStyleLbl="parChTrans1D4" presStyleIdx="0" presStyleCnt="9"/>
      <dgm:spPr/>
    </dgm:pt>
    <dgm:pt modelId="{4CC6A9E4-F325-40E9-AD24-472B121C9FE4}" type="pres">
      <dgm:prSet presAssocID="{EA10627A-736D-4928-BBBB-246CA9419A70}" presName="root2" presStyleCnt="0"/>
      <dgm:spPr/>
    </dgm:pt>
    <dgm:pt modelId="{4A9521A1-870B-4233-808C-C7FE6969BEFC}" type="pres">
      <dgm:prSet presAssocID="{EA10627A-736D-4928-BBBB-246CA9419A70}" presName="LevelTwoTextNode" presStyleLbl="node4" presStyleIdx="0" presStyleCnt="9" custScaleX="129360" custLinFactNeighborX="28524" custLinFactNeighborY="-20442">
        <dgm:presLayoutVars>
          <dgm:chPref val="3"/>
        </dgm:presLayoutVars>
      </dgm:prSet>
      <dgm:spPr/>
    </dgm:pt>
    <dgm:pt modelId="{9690FB5F-490A-4890-9763-CB68A3C6304E}" type="pres">
      <dgm:prSet presAssocID="{EA10627A-736D-4928-BBBB-246CA9419A70}" presName="level3hierChild" presStyleCnt="0"/>
      <dgm:spPr/>
    </dgm:pt>
    <dgm:pt modelId="{E9E4D06E-67A1-43A3-800A-FA04194B9B93}" type="pres">
      <dgm:prSet presAssocID="{8484AD76-197E-4712-AD0F-91FD2E2DF1D7}" presName="conn2-1" presStyleLbl="parChTrans1D4" presStyleIdx="1" presStyleCnt="9"/>
      <dgm:spPr/>
    </dgm:pt>
    <dgm:pt modelId="{A049FAE9-EC86-4E0C-BFEC-0E70521F35AA}" type="pres">
      <dgm:prSet presAssocID="{8484AD76-197E-4712-AD0F-91FD2E2DF1D7}" presName="connTx" presStyleLbl="parChTrans1D4" presStyleIdx="1" presStyleCnt="9"/>
      <dgm:spPr/>
    </dgm:pt>
    <dgm:pt modelId="{EEBF103D-01E6-461C-A9D9-E0A0DADAE7A7}" type="pres">
      <dgm:prSet presAssocID="{78C5998D-FE26-43F7-9877-5C21257A60B1}" presName="root2" presStyleCnt="0"/>
      <dgm:spPr/>
    </dgm:pt>
    <dgm:pt modelId="{9CCEDB0B-BCA3-4B5D-A23F-83A5DA31E84C}" type="pres">
      <dgm:prSet presAssocID="{78C5998D-FE26-43F7-9877-5C21257A60B1}" presName="LevelTwoTextNode" presStyleLbl="node4" presStyleIdx="1" presStyleCnt="9" custScaleX="114343" custLinFactNeighborX="76849" custLinFactNeighborY="-12847">
        <dgm:presLayoutVars>
          <dgm:chPref val="3"/>
        </dgm:presLayoutVars>
      </dgm:prSet>
      <dgm:spPr/>
    </dgm:pt>
    <dgm:pt modelId="{7DBF79B5-5B4B-462A-ADA0-C1118BE459FF}" type="pres">
      <dgm:prSet presAssocID="{78C5998D-FE26-43F7-9877-5C21257A60B1}" presName="level3hierChild" presStyleCnt="0"/>
      <dgm:spPr/>
    </dgm:pt>
    <dgm:pt modelId="{4579FB1D-6B60-48B0-915D-DC5D0BD6A88D}" type="pres">
      <dgm:prSet presAssocID="{50137255-07A9-495A-9CC3-41904E44E7EC}" presName="conn2-1" presStyleLbl="parChTrans1D4" presStyleIdx="2" presStyleCnt="9"/>
      <dgm:spPr/>
    </dgm:pt>
    <dgm:pt modelId="{B9D7ECF8-6AD6-4148-A693-2B258DF2319D}" type="pres">
      <dgm:prSet presAssocID="{50137255-07A9-495A-9CC3-41904E44E7EC}" presName="connTx" presStyleLbl="parChTrans1D4" presStyleIdx="2" presStyleCnt="9"/>
      <dgm:spPr/>
    </dgm:pt>
    <dgm:pt modelId="{B0E07E24-5B31-4D6F-8FEE-B12D41EA99CB}" type="pres">
      <dgm:prSet presAssocID="{AEB86B3C-107F-4A64-96C1-5BCE42D7EE9E}" presName="root2" presStyleCnt="0"/>
      <dgm:spPr/>
    </dgm:pt>
    <dgm:pt modelId="{E8FC3EEB-BF60-4D63-BC5B-CDABA61101FA}" type="pres">
      <dgm:prSet presAssocID="{AEB86B3C-107F-4A64-96C1-5BCE42D7EE9E}" presName="LevelTwoTextNode" presStyleLbl="node4" presStyleIdx="2" presStyleCnt="9" custScaleX="102991" custScaleY="118177" custLinFactY="100000" custLinFactNeighborX="2900" custLinFactNeighborY="184930">
        <dgm:presLayoutVars>
          <dgm:chPref val="3"/>
        </dgm:presLayoutVars>
      </dgm:prSet>
      <dgm:spPr/>
    </dgm:pt>
    <dgm:pt modelId="{4A578645-8CCA-4E3D-9807-4103F9CCC5C1}" type="pres">
      <dgm:prSet presAssocID="{AEB86B3C-107F-4A64-96C1-5BCE42D7EE9E}" presName="level3hierChild" presStyleCnt="0"/>
      <dgm:spPr/>
    </dgm:pt>
    <dgm:pt modelId="{D7CABE18-EABB-493F-BDDC-65D65FCDCB6A}" type="pres">
      <dgm:prSet presAssocID="{CFB257AE-5AF0-4FA5-B21D-56B54F676CED}" presName="conn2-1" presStyleLbl="parChTrans1D3" presStyleIdx="1" presStyleCnt="5"/>
      <dgm:spPr/>
    </dgm:pt>
    <dgm:pt modelId="{B255946B-0C0D-4CA9-B087-53448E695232}" type="pres">
      <dgm:prSet presAssocID="{CFB257AE-5AF0-4FA5-B21D-56B54F676CED}" presName="connTx" presStyleLbl="parChTrans1D3" presStyleIdx="1" presStyleCnt="5"/>
      <dgm:spPr/>
    </dgm:pt>
    <dgm:pt modelId="{C68464CD-4CFF-48A8-89FB-E90BB6BE3329}" type="pres">
      <dgm:prSet presAssocID="{FA9910B9-E649-42E8-868B-273289D0E353}" presName="root2" presStyleCnt="0"/>
      <dgm:spPr/>
    </dgm:pt>
    <dgm:pt modelId="{6FB2F0C7-2C0C-4C85-9A5E-BE8C477DAFE0}" type="pres">
      <dgm:prSet presAssocID="{FA9910B9-E649-42E8-868B-273289D0E353}" presName="LevelTwoTextNode" presStyleLbl="node3" presStyleIdx="1" presStyleCnt="5" custScaleX="144215" custLinFactNeighborX="-35519" custLinFactNeighborY="18070">
        <dgm:presLayoutVars>
          <dgm:chPref val="3"/>
        </dgm:presLayoutVars>
      </dgm:prSet>
      <dgm:spPr/>
    </dgm:pt>
    <dgm:pt modelId="{DA44CF6E-834A-4B75-AE02-C6B70AB08469}" type="pres">
      <dgm:prSet presAssocID="{FA9910B9-E649-42E8-868B-273289D0E353}" presName="level3hierChild" presStyleCnt="0"/>
      <dgm:spPr/>
    </dgm:pt>
    <dgm:pt modelId="{6318FFFC-B2AA-4D33-BEA8-9F482648507E}" type="pres">
      <dgm:prSet presAssocID="{F28CE0D4-BD0E-411B-A00F-C1FFCE753D8F}" presName="conn2-1" presStyleLbl="parChTrans1D4" presStyleIdx="3" presStyleCnt="9"/>
      <dgm:spPr/>
    </dgm:pt>
    <dgm:pt modelId="{44F24B01-1B90-4B48-AB46-FA2F1A3F243D}" type="pres">
      <dgm:prSet presAssocID="{F28CE0D4-BD0E-411B-A00F-C1FFCE753D8F}" presName="connTx" presStyleLbl="parChTrans1D4" presStyleIdx="3" presStyleCnt="9"/>
      <dgm:spPr/>
    </dgm:pt>
    <dgm:pt modelId="{AC793A0C-007B-494C-A07E-0608B0D20FFA}" type="pres">
      <dgm:prSet presAssocID="{C1CCFCBE-4A5A-479B-BF3F-AD8C9FE711A2}" presName="root2" presStyleCnt="0"/>
      <dgm:spPr/>
    </dgm:pt>
    <dgm:pt modelId="{6AD2A1DC-ACB3-4433-B28A-ACE2F755AB21}" type="pres">
      <dgm:prSet presAssocID="{C1CCFCBE-4A5A-479B-BF3F-AD8C9FE711A2}" presName="LevelTwoTextNode" presStyleLbl="node4" presStyleIdx="3" presStyleCnt="9" custScaleX="128871" custLinFactNeighborX="-43374" custLinFactNeighborY="24298">
        <dgm:presLayoutVars>
          <dgm:chPref val="3"/>
        </dgm:presLayoutVars>
      </dgm:prSet>
      <dgm:spPr/>
    </dgm:pt>
    <dgm:pt modelId="{B08C2EEA-B557-4386-8FA2-A6D8CE7E4C07}" type="pres">
      <dgm:prSet presAssocID="{C1CCFCBE-4A5A-479B-BF3F-AD8C9FE711A2}" presName="level3hierChild" presStyleCnt="0"/>
      <dgm:spPr/>
    </dgm:pt>
    <dgm:pt modelId="{026A437B-4BA4-4DB5-BB5D-82D7AE24A551}" type="pres">
      <dgm:prSet presAssocID="{89171826-7EA3-46C8-8809-CFAF2773B130}" presName="conn2-1" presStyleLbl="parChTrans1D4" presStyleIdx="4" presStyleCnt="9"/>
      <dgm:spPr/>
    </dgm:pt>
    <dgm:pt modelId="{99C56D26-CAAC-49E5-A28D-6A5226D0479C}" type="pres">
      <dgm:prSet presAssocID="{89171826-7EA3-46C8-8809-CFAF2773B130}" presName="connTx" presStyleLbl="parChTrans1D4" presStyleIdx="4" presStyleCnt="9"/>
      <dgm:spPr/>
    </dgm:pt>
    <dgm:pt modelId="{974957FC-8E57-4AD1-80F9-2041FC73EA19}" type="pres">
      <dgm:prSet presAssocID="{0480398E-55FF-4BA3-944E-7AC21ADE8B81}" presName="root2" presStyleCnt="0"/>
      <dgm:spPr/>
    </dgm:pt>
    <dgm:pt modelId="{EA1DA6F6-97C6-4A40-A79F-5701C4FE8A69}" type="pres">
      <dgm:prSet presAssocID="{0480398E-55FF-4BA3-944E-7AC21ADE8B81}" presName="LevelTwoTextNode" presStyleLbl="node4" presStyleIdx="4" presStyleCnt="9" custScaleX="156934" custScaleY="120650" custLinFactNeighborX="-59021" custLinFactNeighborY="51283">
        <dgm:presLayoutVars>
          <dgm:chPref val="3"/>
        </dgm:presLayoutVars>
      </dgm:prSet>
      <dgm:spPr/>
    </dgm:pt>
    <dgm:pt modelId="{FFFC672F-50A3-442D-BAC8-9420A4FF5877}" type="pres">
      <dgm:prSet presAssocID="{0480398E-55FF-4BA3-944E-7AC21ADE8B81}" presName="level3hierChild" presStyleCnt="0"/>
      <dgm:spPr/>
    </dgm:pt>
    <dgm:pt modelId="{536D7B88-7DBF-4428-BCB6-BB77019910C1}" type="pres">
      <dgm:prSet presAssocID="{7AB6B4C9-2AF8-4708-9B01-5FD61AA84113}" presName="conn2-1" presStyleLbl="parChTrans1D4" presStyleIdx="5" presStyleCnt="9"/>
      <dgm:spPr/>
    </dgm:pt>
    <dgm:pt modelId="{C7D39ADA-0AA2-442A-B997-2AF9F39436A8}" type="pres">
      <dgm:prSet presAssocID="{7AB6B4C9-2AF8-4708-9B01-5FD61AA84113}" presName="connTx" presStyleLbl="parChTrans1D4" presStyleIdx="5" presStyleCnt="9"/>
      <dgm:spPr/>
    </dgm:pt>
    <dgm:pt modelId="{46C6667B-04F5-4BBA-8224-6E60A56AF6E7}" type="pres">
      <dgm:prSet presAssocID="{C807E162-25A6-44C5-AEEF-E7DC1BB48291}" presName="root2" presStyleCnt="0"/>
      <dgm:spPr/>
    </dgm:pt>
    <dgm:pt modelId="{B4C5BA19-B763-4003-B638-93EC469CF86F}" type="pres">
      <dgm:prSet presAssocID="{C807E162-25A6-44C5-AEEF-E7DC1BB48291}" presName="LevelTwoTextNode" presStyleLbl="node4" presStyleIdx="5" presStyleCnt="9" custScaleX="167702" custLinFactNeighborX="-60717" custLinFactNeighborY="60863">
        <dgm:presLayoutVars>
          <dgm:chPref val="3"/>
        </dgm:presLayoutVars>
      </dgm:prSet>
      <dgm:spPr/>
    </dgm:pt>
    <dgm:pt modelId="{087CE427-2E1C-43CC-B2D2-7DC3B3AFAA53}" type="pres">
      <dgm:prSet presAssocID="{C807E162-25A6-44C5-AEEF-E7DC1BB48291}" presName="level3hierChild" presStyleCnt="0"/>
      <dgm:spPr/>
    </dgm:pt>
    <dgm:pt modelId="{9FC7FC1F-D961-490E-AE2C-D2E1CA5585C2}" type="pres">
      <dgm:prSet presAssocID="{89DDAC0F-841C-47A8-80D5-54A3CA3B96C1}" presName="conn2-1" presStyleLbl="parChTrans1D3" presStyleIdx="2" presStyleCnt="5"/>
      <dgm:spPr/>
    </dgm:pt>
    <dgm:pt modelId="{A8A4E30E-E73B-4020-B4A9-8C69EB391EB4}" type="pres">
      <dgm:prSet presAssocID="{89DDAC0F-841C-47A8-80D5-54A3CA3B96C1}" presName="connTx" presStyleLbl="parChTrans1D3" presStyleIdx="2" presStyleCnt="5"/>
      <dgm:spPr/>
    </dgm:pt>
    <dgm:pt modelId="{56D0D165-749A-4168-8093-47F14B93ECCE}" type="pres">
      <dgm:prSet presAssocID="{C1FFE42D-DBAA-484A-82CB-1CE8E98519CA}" presName="root2" presStyleCnt="0"/>
      <dgm:spPr/>
    </dgm:pt>
    <dgm:pt modelId="{307F28A0-ABE5-4572-9908-38856F3D8B63}" type="pres">
      <dgm:prSet presAssocID="{C1FFE42D-DBAA-484A-82CB-1CE8E98519CA}" presName="LevelTwoTextNode" presStyleLbl="node3" presStyleIdx="2" presStyleCnt="5" custScaleX="163044" custScaleY="123749" custLinFactNeighborX="-39643" custLinFactNeighborY="-47836">
        <dgm:presLayoutVars>
          <dgm:chPref val="3"/>
        </dgm:presLayoutVars>
      </dgm:prSet>
      <dgm:spPr/>
    </dgm:pt>
    <dgm:pt modelId="{5342A6B8-1068-4CF8-95BF-D3948A2B2BC9}" type="pres">
      <dgm:prSet presAssocID="{C1FFE42D-DBAA-484A-82CB-1CE8E98519CA}" presName="level3hierChild" presStyleCnt="0"/>
      <dgm:spPr/>
    </dgm:pt>
    <dgm:pt modelId="{A409E438-D312-40D9-BF72-7F329091FAB1}" type="pres">
      <dgm:prSet presAssocID="{5D4D6E3C-1F98-4C83-821B-B37FC7F00235}" presName="conn2-1" presStyleLbl="parChTrans1D4" presStyleIdx="6" presStyleCnt="9"/>
      <dgm:spPr/>
    </dgm:pt>
    <dgm:pt modelId="{EBCBB933-A1B2-48FD-BE44-8B6B7EA64FFF}" type="pres">
      <dgm:prSet presAssocID="{5D4D6E3C-1F98-4C83-821B-B37FC7F00235}" presName="connTx" presStyleLbl="parChTrans1D4" presStyleIdx="6" presStyleCnt="9"/>
      <dgm:spPr/>
    </dgm:pt>
    <dgm:pt modelId="{1D3764E2-B540-48F1-9A37-0D006611745A}" type="pres">
      <dgm:prSet presAssocID="{C4F531C4-52C9-4D02-A25D-50ED06DE68F9}" presName="root2" presStyleCnt="0"/>
      <dgm:spPr/>
    </dgm:pt>
    <dgm:pt modelId="{429C267D-3B2F-4BAD-A287-3DFA4209626C}" type="pres">
      <dgm:prSet presAssocID="{C4F531C4-52C9-4D02-A25D-50ED06DE68F9}" presName="LevelTwoTextNode" presStyleLbl="node4" presStyleIdx="6" presStyleCnt="9" custScaleX="126965" custLinFactNeighborX="-43817" custLinFactNeighborY="32118">
        <dgm:presLayoutVars>
          <dgm:chPref val="3"/>
        </dgm:presLayoutVars>
      </dgm:prSet>
      <dgm:spPr/>
    </dgm:pt>
    <dgm:pt modelId="{5FCD8EA9-CCBE-466F-BDB6-2E32BB1E954E}" type="pres">
      <dgm:prSet presAssocID="{C4F531C4-52C9-4D02-A25D-50ED06DE68F9}" presName="level3hierChild" presStyleCnt="0"/>
      <dgm:spPr/>
    </dgm:pt>
    <dgm:pt modelId="{2F598430-8117-4D1E-B150-CF62666F75C1}" type="pres">
      <dgm:prSet presAssocID="{78D91BEE-FD50-49A4-B7C2-2B5C804B169D}" presName="conn2-1" presStyleLbl="parChTrans1D4" presStyleIdx="7" presStyleCnt="9"/>
      <dgm:spPr/>
    </dgm:pt>
    <dgm:pt modelId="{36061A6A-E5BB-4709-97F7-151DBE9D9481}" type="pres">
      <dgm:prSet presAssocID="{78D91BEE-FD50-49A4-B7C2-2B5C804B169D}" presName="connTx" presStyleLbl="parChTrans1D4" presStyleIdx="7" presStyleCnt="9"/>
      <dgm:spPr/>
    </dgm:pt>
    <dgm:pt modelId="{04097DCD-9E0D-4C51-8A93-6CBC16EE764F}" type="pres">
      <dgm:prSet presAssocID="{AF27A531-FF0F-4D4C-A6B8-988F852100EA}" presName="root2" presStyleCnt="0"/>
      <dgm:spPr/>
    </dgm:pt>
    <dgm:pt modelId="{7D93B95D-C265-46D8-83EC-2A0C7D265526}" type="pres">
      <dgm:prSet presAssocID="{AF27A531-FF0F-4D4C-A6B8-988F852100EA}" presName="LevelTwoTextNode" presStyleLbl="node4" presStyleIdx="7" presStyleCnt="9" custScaleX="116275" custLinFactNeighborX="-36095" custLinFactNeighborY="59426">
        <dgm:presLayoutVars>
          <dgm:chPref val="3"/>
        </dgm:presLayoutVars>
      </dgm:prSet>
      <dgm:spPr/>
    </dgm:pt>
    <dgm:pt modelId="{DCB50A81-9337-447F-82C7-0D8C19A40B7D}" type="pres">
      <dgm:prSet presAssocID="{AF27A531-FF0F-4D4C-A6B8-988F852100EA}" presName="level3hierChild" presStyleCnt="0"/>
      <dgm:spPr/>
    </dgm:pt>
    <dgm:pt modelId="{499D2DC4-C19C-4933-BDED-BD0DC511D0BD}" type="pres">
      <dgm:prSet presAssocID="{8EAD749C-82B1-401B-A5CA-81642422899F}" presName="conn2-1" presStyleLbl="parChTrans1D4" presStyleIdx="8" presStyleCnt="9"/>
      <dgm:spPr/>
    </dgm:pt>
    <dgm:pt modelId="{0F7764CD-6201-4FBA-80F0-2B6157E73D9D}" type="pres">
      <dgm:prSet presAssocID="{8EAD749C-82B1-401B-A5CA-81642422899F}" presName="connTx" presStyleLbl="parChTrans1D4" presStyleIdx="8" presStyleCnt="9"/>
      <dgm:spPr/>
    </dgm:pt>
    <dgm:pt modelId="{C928CD19-0297-4F09-9C9F-6722660F334C}" type="pres">
      <dgm:prSet presAssocID="{D8F496C0-6701-4FE7-9490-C4D0480B6ABF}" presName="root2" presStyleCnt="0"/>
      <dgm:spPr/>
    </dgm:pt>
    <dgm:pt modelId="{BD334316-DD7D-458C-9D46-E4FC13309E18}" type="pres">
      <dgm:prSet presAssocID="{D8F496C0-6701-4FE7-9490-C4D0480B6ABF}" presName="LevelTwoTextNode" presStyleLbl="node4" presStyleIdx="8" presStyleCnt="9" custScaleX="150910" custLinFactY="18028" custLinFactNeighborX="-44405" custLinFactNeighborY="100000">
        <dgm:presLayoutVars>
          <dgm:chPref val="3"/>
        </dgm:presLayoutVars>
      </dgm:prSet>
      <dgm:spPr/>
    </dgm:pt>
    <dgm:pt modelId="{648AB7C6-B6B6-479C-B325-71643517C7CE}" type="pres">
      <dgm:prSet presAssocID="{D8F496C0-6701-4FE7-9490-C4D0480B6ABF}" presName="level3hierChild" presStyleCnt="0"/>
      <dgm:spPr/>
    </dgm:pt>
    <dgm:pt modelId="{E33A1BC1-C3F9-48B2-85CD-7CFEF1033CF0}" type="pres">
      <dgm:prSet presAssocID="{9225D294-100A-4C18-87D8-C462B91CE79D}" presName="conn2-1" presStyleLbl="parChTrans1D3" presStyleIdx="3" presStyleCnt="5"/>
      <dgm:spPr/>
    </dgm:pt>
    <dgm:pt modelId="{8FAE8F5A-8B43-4490-994F-46632FBC8E81}" type="pres">
      <dgm:prSet presAssocID="{9225D294-100A-4C18-87D8-C462B91CE79D}" presName="connTx" presStyleLbl="parChTrans1D3" presStyleIdx="3" presStyleCnt="5"/>
      <dgm:spPr/>
    </dgm:pt>
    <dgm:pt modelId="{0BE7C14B-570C-45CF-A826-C661591A650D}" type="pres">
      <dgm:prSet presAssocID="{598C30CA-82A4-488F-900B-5C58B3DCE83D}" presName="root2" presStyleCnt="0"/>
      <dgm:spPr/>
    </dgm:pt>
    <dgm:pt modelId="{12AEAC9B-0A26-4B0D-A122-A6A2669046EF}" type="pres">
      <dgm:prSet presAssocID="{598C30CA-82A4-488F-900B-5C58B3DCE83D}" presName="LevelTwoTextNode" presStyleLbl="node3" presStyleIdx="3" presStyleCnt="5" custScaleX="167702" custLinFactNeighborX="-42123" custLinFactNeighborY="-16375">
        <dgm:presLayoutVars>
          <dgm:chPref val="3"/>
        </dgm:presLayoutVars>
      </dgm:prSet>
      <dgm:spPr/>
    </dgm:pt>
    <dgm:pt modelId="{A7795A26-93E0-4ACE-AEA5-03BAC7E04F08}" type="pres">
      <dgm:prSet presAssocID="{598C30CA-82A4-488F-900B-5C58B3DCE83D}" presName="level3hierChild" presStyleCnt="0"/>
      <dgm:spPr/>
    </dgm:pt>
    <dgm:pt modelId="{B1D2D873-DDC4-4E5A-80D4-0C215CB7B964}" type="pres">
      <dgm:prSet presAssocID="{FD6CF6E8-CDA6-415B-8ACD-25D0B8239B7A}" presName="conn2-1" presStyleLbl="parChTrans1D3" presStyleIdx="4" presStyleCnt="5"/>
      <dgm:spPr/>
    </dgm:pt>
    <dgm:pt modelId="{3CD71F22-2B66-405B-80E8-DF1AD636F0D5}" type="pres">
      <dgm:prSet presAssocID="{FD6CF6E8-CDA6-415B-8ACD-25D0B8239B7A}" presName="connTx" presStyleLbl="parChTrans1D3" presStyleIdx="4" presStyleCnt="5"/>
      <dgm:spPr/>
    </dgm:pt>
    <dgm:pt modelId="{C754876D-25F3-4B9A-9C82-497A163A0C08}" type="pres">
      <dgm:prSet presAssocID="{3AF01E80-F91C-48DA-8CDE-60ACB4858751}" presName="root2" presStyleCnt="0"/>
      <dgm:spPr/>
    </dgm:pt>
    <dgm:pt modelId="{EB5649EF-3EFE-4EFD-ACEB-9AA0CF61005D}" type="pres">
      <dgm:prSet presAssocID="{3AF01E80-F91C-48DA-8CDE-60ACB4858751}" presName="LevelTwoTextNode" presStyleLbl="node3" presStyleIdx="4" presStyleCnt="5" custScaleX="166938" custLinFactNeighborX="-39778" custLinFactNeighborY="-4727">
        <dgm:presLayoutVars>
          <dgm:chPref val="3"/>
        </dgm:presLayoutVars>
      </dgm:prSet>
      <dgm:spPr/>
    </dgm:pt>
    <dgm:pt modelId="{5FABCB78-B4DF-4503-AE3D-2A682109F770}" type="pres">
      <dgm:prSet presAssocID="{3AF01E80-F91C-48DA-8CDE-60ACB4858751}" presName="level3hierChild" presStyleCnt="0"/>
      <dgm:spPr/>
    </dgm:pt>
  </dgm:ptLst>
  <dgm:cxnLst>
    <dgm:cxn modelId="{75BCAB00-3A6F-4463-A8F4-E745E027579E}" type="presOf" srcId="{78D91BEE-FD50-49A4-B7C2-2B5C804B169D}" destId="{36061A6A-E5BB-4709-97F7-151DBE9D9481}" srcOrd="1" destOrd="0" presId="urn:microsoft.com/office/officeart/2005/8/layout/hierarchy2"/>
    <dgm:cxn modelId="{F69B2E06-EBDA-4455-AE62-60330A7FB5D0}" type="presOf" srcId="{89171826-7EA3-46C8-8809-CFAF2773B130}" destId="{99C56D26-CAAC-49E5-A28D-6A5226D0479C}" srcOrd="1" destOrd="0" presId="urn:microsoft.com/office/officeart/2005/8/layout/hierarchy2"/>
    <dgm:cxn modelId="{6829CD08-FE6A-4892-A1B1-ABBD246318A8}" type="presOf" srcId="{CFB257AE-5AF0-4FA5-B21D-56B54F676CED}" destId="{D7CABE18-EABB-493F-BDDC-65D65FCDCB6A}" srcOrd="0" destOrd="0" presId="urn:microsoft.com/office/officeart/2005/8/layout/hierarchy2"/>
    <dgm:cxn modelId="{0FA7260A-1B21-4CFC-B3EF-45B5455B9EA7}" srcId="{FA9910B9-E649-42E8-868B-273289D0E353}" destId="{C1CCFCBE-4A5A-479B-BF3F-AD8C9FE711A2}" srcOrd="0" destOrd="0" parTransId="{F28CE0D4-BD0E-411B-A00F-C1FFCE753D8F}" sibTransId="{33C01F75-226B-4CA5-BFD6-25B55A5C231F}"/>
    <dgm:cxn modelId="{2A0E800F-076C-4BAA-846D-2B6D6ACC7BCD}" type="presOf" srcId="{8484AD76-197E-4712-AD0F-91FD2E2DF1D7}" destId="{A049FAE9-EC86-4E0C-BFEC-0E70521F35AA}" srcOrd="1" destOrd="0" presId="urn:microsoft.com/office/officeart/2005/8/layout/hierarchy2"/>
    <dgm:cxn modelId="{A9F2AD0F-7369-4689-B922-3874CB565230}" type="presOf" srcId="{C1CCFCBE-4A5A-479B-BF3F-AD8C9FE711A2}" destId="{6AD2A1DC-ACB3-4433-B28A-ACE2F755AB21}" srcOrd="0" destOrd="0" presId="urn:microsoft.com/office/officeart/2005/8/layout/hierarchy2"/>
    <dgm:cxn modelId="{5DE5FB10-F22D-4925-B511-63BED41E252D}" srcId="{125231D9-4D65-4554-8C9D-9A05F81A0FA3}" destId="{C1FFE42D-DBAA-484A-82CB-1CE8E98519CA}" srcOrd="2" destOrd="0" parTransId="{89DDAC0F-841C-47A8-80D5-54A3CA3B96C1}" sibTransId="{E3D0A2AE-6B38-415C-AE43-51DCFB6CF823}"/>
    <dgm:cxn modelId="{52A0451B-00F7-4545-876B-999767EC51CC}" type="presOf" srcId="{7AB6B4C9-2AF8-4708-9B01-5FD61AA84113}" destId="{536D7B88-7DBF-4428-BCB6-BB77019910C1}" srcOrd="0" destOrd="0" presId="urn:microsoft.com/office/officeart/2005/8/layout/hierarchy2"/>
    <dgm:cxn modelId="{80F10222-E55F-4680-96DE-5174FC8C6DF8}" type="presOf" srcId="{4481C7DC-8A9A-4802-8EAE-8B96C927BFE0}" destId="{AA3920F3-A1B9-4439-8A55-165970809E80}" srcOrd="1" destOrd="0" presId="urn:microsoft.com/office/officeart/2005/8/layout/hierarchy2"/>
    <dgm:cxn modelId="{6234B528-4714-49F2-908E-3A5293F25979}" srcId="{125231D9-4D65-4554-8C9D-9A05F81A0FA3}" destId="{FA9910B9-E649-42E8-868B-273289D0E353}" srcOrd="1" destOrd="0" parTransId="{CFB257AE-5AF0-4FA5-B21D-56B54F676CED}" sibTransId="{A7AE395E-FBE9-4552-946C-723B7582E04A}"/>
    <dgm:cxn modelId="{8DD44829-1D57-4859-A788-C0DC39C7E76B}" type="presOf" srcId="{8EAD749C-82B1-401B-A5CA-81642422899F}" destId="{0F7764CD-6201-4FBA-80F0-2B6157E73D9D}" srcOrd="1" destOrd="0" presId="urn:microsoft.com/office/officeart/2005/8/layout/hierarchy2"/>
    <dgm:cxn modelId="{686FB62F-8148-40BC-A4BD-074FD9AF5CAB}" type="presOf" srcId="{78C5998D-FE26-43F7-9877-5C21257A60B1}" destId="{9CCEDB0B-BCA3-4B5D-A23F-83A5DA31E84C}" srcOrd="0" destOrd="0" presId="urn:microsoft.com/office/officeart/2005/8/layout/hierarchy2"/>
    <dgm:cxn modelId="{1717FA33-A618-4E6D-B9AB-D9DB4E73FB98}" type="presOf" srcId="{0480398E-55FF-4BA3-944E-7AC21ADE8B81}" destId="{EA1DA6F6-97C6-4A40-A79F-5701C4FE8A69}" srcOrd="0" destOrd="0" presId="urn:microsoft.com/office/officeart/2005/8/layout/hierarchy2"/>
    <dgm:cxn modelId="{38303D3D-AB15-463E-8076-3AB7C4FAB1FB}" type="presOf" srcId="{C4F531C4-52C9-4D02-A25D-50ED06DE68F9}" destId="{429C267D-3B2F-4BAD-A287-3DFA4209626C}" srcOrd="0" destOrd="0" presId="urn:microsoft.com/office/officeart/2005/8/layout/hierarchy2"/>
    <dgm:cxn modelId="{4938C75C-7ED1-4C18-8A20-3E827D6B1691}" type="presOf" srcId="{FD6CF6E8-CDA6-415B-8ACD-25D0B8239B7A}" destId="{3CD71F22-2B66-405B-80E8-DF1AD636F0D5}" srcOrd="1" destOrd="0" presId="urn:microsoft.com/office/officeart/2005/8/layout/hierarchy2"/>
    <dgm:cxn modelId="{175D385E-2D98-43FD-98FE-41D70A540381}" type="presOf" srcId="{FA9910B9-E649-42E8-868B-273289D0E353}" destId="{6FB2F0C7-2C0C-4C85-9A5E-BE8C477DAFE0}" srcOrd="0" destOrd="0" presId="urn:microsoft.com/office/officeart/2005/8/layout/hierarchy2"/>
    <dgm:cxn modelId="{A7C8BB5F-B189-47D8-AE2F-52B36449F469}" type="presOf" srcId="{5D4D6E3C-1F98-4C83-821B-B37FC7F00235}" destId="{EBCBB933-A1B2-48FD-BE44-8B6B7EA64FFF}" srcOrd="1" destOrd="0" presId="urn:microsoft.com/office/officeart/2005/8/layout/hierarchy2"/>
    <dgm:cxn modelId="{F467DF41-99A4-4529-A18E-932A287F07DC}" type="presOf" srcId="{0F1195BD-0829-4B97-B93A-E923D3636052}" destId="{8C4C24DB-105B-490B-B9F0-096BB8F5F6E7}" srcOrd="1" destOrd="0" presId="urn:microsoft.com/office/officeart/2005/8/layout/hierarchy2"/>
    <dgm:cxn modelId="{2EBF7B49-81BE-4E23-9076-964133AB3040}" srcId="{C1CCFCBE-4A5A-479B-BF3F-AD8C9FE711A2}" destId="{C807E162-25A6-44C5-AEEF-E7DC1BB48291}" srcOrd="1" destOrd="0" parTransId="{7AB6B4C9-2AF8-4708-9B01-5FD61AA84113}" sibTransId="{18BB8A59-CA34-40A1-86CB-219731653AA0}"/>
    <dgm:cxn modelId="{62C4894D-3491-4225-8B6D-9E100C77E762}" type="presOf" srcId="{50137255-07A9-495A-9CC3-41904E44E7EC}" destId="{B9D7ECF8-6AD6-4148-A693-2B258DF2319D}" srcOrd="1" destOrd="0" presId="urn:microsoft.com/office/officeart/2005/8/layout/hierarchy2"/>
    <dgm:cxn modelId="{C8A3A154-2CE4-4711-8CFD-4579F83E01C1}" type="presOf" srcId="{89171826-7EA3-46C8-8809-CFAF2773B130}" destId="{026A437B-4BA4-4DB5-BB5D-82D7AE24A551}" srcOrd="0" destOrd="0" presId="urn:microsoft.com/office/officeart/2005/8/layout/hierarchy2"/>
    <dgm:cxn modelId="{CCB8E154-014A-4A87-9CEA-70AF54F3147C}" type="presOf" srcId="{50137255-07A9-495A-9CC3-41904E44E7EC}" destId="{4579FB1D-6B60-48B0-915D-DC5D0BD6A88D}" srcOrd="0" destOrd="0" presId="urn:microsoft.com/office/officeart/2005/8/layout/hierarchy2"/>
    <dgm:cxn modelId="{20035255-4CCF-4F44-9049-645E0AD0E213}" type="presOf" srcId="{AF27A531-FF0F-4D4C-A6B8-988F852100EA}" destId="{7D93B95D-C265-46D8-83EC-2A0C7D265526}" srcOrd="0" destOrd="0" presId="urn:microsoft.com/office/officeart/2005/8/layout/hierarchy2"/>
    <dgm:cxn modelId="{3F71A955-DAC1-4897-A0CC-A8549031C383}" type="presOf" srcId="{F28CE0D4-BD0E-411B-A00F-C1FFCE753D8F}" destId="{44F24B01-1B90-4B48-AB46-FA2F1A3F243D}" srcOrd="1" destOrd="0" presId="urn:microsoft.com/office/officeart/2005/8/layout/hierarchy2"/>
    <dgm:cxn modelId="{0AFD917C-6462-4F23-B775-CBBB26C6F9AF}" type="presOf" srcId="{3873061D-6DEC-483A-9624-F7B795CAD3A8}" destId="{D1C65CDF-4F3F-4122-9AC4-93A7C9FF5F2F}" srcOrd="0" destOrd="0" presId="urn:microsoft.com/office/officeart/2005/8/layout/hierarchy2"/>
    <dgm:cxn modelId="{735FCF85-124D-4C6D-9FA7-BBC0270FC859}" type="presOf" srcId="{89DDAC0F-841C-47A8-80D5-54A3CA3B96C1}" destId="{9FC7FC1F-D961-490E-AE2C-D2E1CA5585C2}" srcOrd="0" destOrd="0" presId="urn:microsoft.com/office/officeart/2005/8/layout/hierarchy2"/>
    <dgm:cxn modelId="{D4B6C889-F114-456C-8A24-33CBBC350E56}" type="presOf" srcId="{43FE33A2-BEBA-4D8E-B6D9-4199F65CD869}" destId="{EE2C633A-89B3-4F75-A4C4-8FCB426D0139}" srcOrd="1" destOrd="0" presId="urn:microsoft.com/office/officeart/2005/8/layout/hierarchy2"/>
    <dgm:cxn modelId="{D627FA8C-59F5-4C97-9ED8-91C7CD2EBB48}" type="presOf" srcId="{D8F496C0-6701-4FE7-9490-C4D0480B6ABF}" destId="{BD334316-DD7D-458C-9D46-E4FC13309E18}" srcOrd="0" destOrd="0" presId="urn:microsoft.com/office/officeart/2005/8/layout/hierarchy2"/>
    <dgm:cxn modelId="{3DC7D093-218A-43A7-A123-3A2819125CA3}" type="presOf" srcId="{0F1195BD-0829-4B97-B93A-E923D3636052}" destId="{FBB38B8E-507A-4248-BD57-FFFFBE166AEA}" srcOrd="0" destOrd="0" presId="urn:microsoft.com/office/officeart/2005/8/layout/hierarchy2"/>
    <dgm:cxn modelId="{95F60995-C357-49C0-AD5F-DB5F6B710A0D}" type="presOf" srcId="{89DDAC0F-841C-47A8-80D5-54A3CA3B96C1}" destId="{A8A4E30E-E73B-4020-B4A9-8C69EB391EB4}" srcOrd="1" destOrd="0" presId="urn:microsoft.com/office/officeart/2005/8/layout/hierarchy2"/>
    <dgm:cxn modelId="{8991E898-FEAD-4387-B486-4D5ED1B35CE3}" srcId="{B208289C-C0BF-4513-A83C-8BFC4FA02E86}" destId="{125231D9-4D65-4554-8C9D-9A05F81A0FA3}" srcOrd="0" destOrd="0" parTransId="{4481C7DC-8A9A-4802-8EAE-8B96C927BFE0}" sibTransId="{D7EA1DA6-B4D1-472C-AF51-EC8F8666E28C}"/>
    <dgm:cxn modelId="{66DD9A9A-F261-48E9-A2D2-00D6189EDB4E}" type="presOf" srcId="{43FE33A2-BEBA-4D8E-B6D9-4199F65CD869}" destId="{DA39F9D5-93C7-478D-A409-83598DBFEAE3}" srcOrd="0" destOrd="0" presId="urn:microsoft.com/office/officeart/2005/8/layout/hierarchy2"/>
    <dgm:cxn modelId="{2B6F139B-5462-43B2-81DD-EB683C79C430}" srcId="{125231D9-4D65-4554-8C9D-9A05F81A0FA3}" destId="{598C30CA-82A4-488F-900B-5C58B3DCE83D}" srcOrd="3" destOrd="0" parTransId="{9225D294-100A-4C18-87D8-C462B91CE79D}" sibTransId="{63D63E95-DE76-4F54-B17F-BF2F5693B1E4}"/>
    <dgm:cxn modelId="{169B139B-B209-47BA-B29D-EF229A50A3FC}" srcId="{C4F531C4-52C9-4D02-A25D-50ED06DE68F9}" destId="{AF27A531-FF0F-4D4C-A6B8-988F852100EA}" srcOrd="0" destOrd="0" parTransId="{78D91BEE-FD50-49A4-B7C2-2B5C804B169D}" sibTransId="{8D20633E-4177-442D-AE96-D07FF8AF9C53}"/>
    <dgm:cxn modelId="{73DF639C-6D30-4A64-B78A-24EF9A84A6F9}" srcId="{C1FFE42D-DBAA-484A-82CB-1CE8E98519CA}" destId="{C4F531C4-52C9-4D02-A25D-50ED06DE68F9}" srcOrd="0" destOrd="0" parTransId="{5D4D6E3C-1F98-4C83-821B-B37FC7F00235}" sibTransId="{42590B5E-BAE4-4277-869F-E112C8512197}"/>
    <dgm:cxn modelId="{EFA208AC-CE10-4FCF-9206-2BEB2F8245C8}" type="presOf" srcId="{5D4D6E3C-1F98-4C83-821B-B37FC7F00235}" destId="{A409E438-D312-40D9-BF72-7F329091FAB1}" srcOrd="0" destOrd="0" presId="urn:microsoft.com/office/officeart/2005/8/layout/hierarchy2"/>
    <dgm:cxn modelId="{055075B0-D5F0-47FC-BDDB-6101F12329AE}" type="presOf" srcId="{FD6CF6E8-CDA6-415B-8ACD-25D0B8239B7A}" destId="{B1D2D873-DDC4-4E5A-80D4-0C215CB7B964}" srcOrd="0" destOrd="0" presId="urn:microsoft.com/office/officeart/2005/8/layout/hierarchy2"/>
    <dgm:cxn modelId="{C657B1B1-8CA4-4A25-A366-52067CD5F37D}" type="presOf" srcId="{8EAD749C-82B1-401B-A5CA-81642422899F}" destId="{499D2DC4-C19C-4933-BDED-BD0DC511D0BD}" srcOrd="0" destOrd="0" presId="urn:microsoft.com/office/officeart/2005/8/layout/hierarchy2"/>
    <dgm:cxn modelId="{FB3FCBB1-89C5-45B1-A682-15996B2FE5B2}" type="presOf" srcId="{9225D294-100A-4C18-87D8-C462B91CE79D}" destId="{8FAE8F5A-8B43-4490-994F-46632FBC8E81}" srcOrd="1" destOrd="0" presId="urn:microsoft.com/office/officeart/2005/8/layout/hierarchy2"/>
    <dgm:cxn modelId="{29A1C2B2-DEEE-4000-B136-B5F3306CA7F3}" type="presOf" srcId="{CFB257AE-5AF0-4FA5-B21D-56B54F676CED}" destId="{B255946B-0C0D-4CA9-B087-53448E695232}" srcOrd="1" destOrd="0" presId="urn:microsoft.com/office/officeart/2005/8/layout/hierarchy2"/>
    <dgm:cxn modelId="{F182A7BA-EB89-489B-8F39-E29971198CE6}" type="presOf" srcId="{AEB86B3C-107F-4A64-96C1-5BCE42D7EE9E}" destId="{E8FC3EEB-BF60-4D63-BC5B-CDABA61101FA}" srcOrd="0" destOrd="0" presId="urn:microsoft.com/office/officeart/2005/8/layout/hierarchy2"/>
    <dgm:cxn modelId="{90F712C8-E4FE-42E0-9D8E-EC9E5351C369}" srcId="{EA10627A-736D-4928-BBBB-246CA9419A70}" destId="{78C5998D-FE26-43F7-9877-5C21257A60B1}" srcOrd="0" destOrd="0" parTransId="{8484AD76-197E-4712-AD0F-91FD2E2DF1D7}" sibTransId="{14509EA2-3605-403A-9F71-1539AE853CD4}"/>
    <dgm:cxn modelId="{872D12CA-35DF-46CD-9C24-67C5D9E88098}" srcId="{C1CCFCBE-4A5A-479B-BF3F-AD8C9FE711A2}" destId="{0480398E-55FF-4BA3-944E-7AC21ADE8B81}" srcOrd="0" destOrd="0" parTransId="{89171826-7EA3-46C8-8809-CFAF2773B130}" sibTransId="{36F6146E-F038-4097-9118-E4FC118E9D78}"/>
    <dgm:cxn modelId="{8BAE50D1-EC44-4111-A7A1-542034309937}" srcId="{125231D9-4D65-4554-8C9D-9A05F81A0FA3}" destId="{F9A24432-ED29-4EF3-BEBB-F3ECC0077F33}" srcOrd="0" destOrd="0" parTransId="{0F1195BD-0829-4B97-B93A-E923D3636052}" sibTransId="{D4A65DDA-00F4-425E-9133-9863542B7CEC}"/>
    <dgm:cxn modelId="{7235C7D1-9163-4B51-8447-4ACA21CF1938}" type="presOf" srcId="{4481C7DC-8A9A-4802-8EAE-8B96C927BFE0}" destId="{72024A7E-9ED3-4D20-9354-C67C913B9B47}" srcOrd="0" destOrd="0" presId="urn:microsoft.com/office/officeart/2005/8/layout/hierarchy2"/>
    <dgm:cxn modelId="{97031BD4-ECE4-479A-BDF1-C3FAD222B66B}" type="presOf" srcId="{3AF01E80-F91C-48DA-8CDE-60ACB4858751}" destId="{EB5649EF-3EFE-4EFD-ACEB-9AA0CF61005D}" srcOrd="0" destOrd="0" presId="urn:microsoft.com/office/officeart/2005/8/layout/hierarchy2"/>
    <dgm:cxn modelId="{2D3F1BD6-D809-4A6A-B2A0-FDC259F416CB}" type="presOf" srcId="{B208289C-C0BF-4513-A83C-8BFC4FA02E86}" destId="{2EE739FB-2FEA-4F47-8B4C-F04C9BD81CD2}" srcOrd="0" destOrd="0" presId="urn:microsoft.com/office/officeart/2005/8/layout/hierarchy2"/>
    <dgm:cxn modelId="{E521B8D7-2A98-4635-A349-93C18ABBEB98}" type="presOf" srcId="{8484AD76-197E-4712-AD0F-91FD2E2DF1D7}" destId="{E9E4D06E-67A1-43A3-800A-FA04194B9B93}" srcOrd="0" destOrd="0" presId="urn:microsoft.com/office/officeart/2005/8/layout/hierarchy2"/>
    <dgm:cxn modelId="{DD988DD9-9B44-406F-8C36-24B109BB2E07}" srcId="{C4F531C4-52C9-4D02-A25D-50ED06DE68F9}" destId="{D8F496C0-6701-4FE7-9490-C4D0480B6ABF}" srcOrd="1" destOrd="0" parTransId="{8EAD749C-82B1-401B-A5CA-81642422899F}" sibTransId="{2FACC6BA-F730-4EC6-B95B-CF49AC3462FA}"/>
    <dgm:cxn modelId="{4DD9A6DA-7132-48E5-A204-F3E46022A3B6}" type="presOf" srcId="{9225D294-100A-4C18-87D8-C462B91CE79D}" destId="{E33A1BC1-C3F9-48B2-85CD-7CFEF1033CF0}" srcOrd="0" destOrd="0" presId="urn:microsoft.com/office/officeart/2005/8/layout/hierarchy2"/>
    <dgm:cxn modelId="{D2E326DC-8ADF-4747-937B-1519267DB357}" srcId="{78C5998D-FE26-43F7-9877-5C21257A60B1}" destId="{AEB86B3C-107F-4A64-96C1-5BCE42D7EE9E}" srcOrd="0" destOrd="0" parTransId="{50137255-07A9-495A-9CC3-41904E44E7EC}" sibTransId="{2C29DF5E-D9B4-4B66-B49B-B5F783774DA4}"/>
    <dgm:cxn modelId="{E4A8CEDD-36E7-44A8-BD79-0295FB094FA8}" srcId="{125231D9-4D65-4554-8C9D-9A05F81A0FA3}" destId="{3AF01E80-F91C-48DA-8CDE-60ACB4858751}" srcOrd="4" destOrd="0" parTransId="{FD6CF6E8-CDA6-415B-8ACD-25D0B8239B7A}" sibTransId="{6AC8902A-77B4-4141-AD7F-170A67FAC410}"/>
    <dgm:cxn modelId="{5ACC1EE1-A88B-439C-A71F-98CA00CCC41E}" type="presOf" srcId="{F28CE0D4-BD0E-411B-A00F-C1FFCE753D8F}" destId="{6318FFFC-B2AA-4D33-BEA8-9F482648507E}" srcOrd="0" destOrd="0" presId="urn:microsoft.com/office/officeart/2005/8/layout/hierarchy2"/>
    <dgm:cxn modelId="{6D6C50E7-552E-4777-B953-01EEEA66BA30}" type="presOf" srcId="{F9A24432-ED29-4EF3-BEBB-F3ECC0077F33}" destId="{9299130D-4FF0-4BAA-B7D5-84481393B614}" srcOrd="0" destOrd="0" presId="urn:microsoft.com/office/officeart/2005/8/layout/hierarchy2"/>
    <dgm:cxn modelId="{9898EDE7-FA41-4C2E-A6F5-094931573576}" type="presOf" srcId="{7AB6B4C9-2AF8-4708-9B01-5FD61AA84113}" destId="{C7D39ADA-0AA2-442A-B997-2AF9F39436A8}" srcOrd="1" destOrd="0" presId="urn:microsoft.com/office/officeart/2005/8/layout/hierarchy2"/>
    <dgm:cxn modelId="{DC2C80E9-DEEA-4573-B6DC-E0FDF9109E7E}" type="presOf" srcId="{EA10627A-736D-4928-BBBB-246CA9419A70}" destId="{4A9521A1-870B-4233-808C-C7FE6969BEFC}" srcOrd="0" destOrd="0" presId="urn:microsoft.com/office/officeart/2005/8/layout/hierarchy2"/>
    <dgm:cxn modelId="{ABA5E7E9-93B7-4D75-B198-FF75D7990008}" type="presOf" srcId="{78D91BEE-FD50-49A4-B7C2-2B5C804B169D}" destId="{2F598430-8117-4D1E-B150-CF62666F75C1}" srcOrd="0" destOrd="0" presId="urn:microsoft.com/office/officeart/2005/8/layout/hierarchy2"/>
    <dgm:cxn modelId="{A532EEEE-1300-4E38-BD73-CB088DC88BCC}" type="presOf" srcId="{C1FFE42D-DBAA-484A-82CB-1CE8E98519CA}" destId="{307F28A0-ABE5-4572-9908-38856F3D8B63}" srcOrd="0" destOrd="0" presId="urn:microsoft.com/office/officeart/2005/8/layout/hierarchy2"/>
    <dgm:cxn modelId="{A942F8F2-5DA3-4988-91DD-DE999277939C}" srcId="{3873061D-6DEC-483A-9624-F7B795CAD3A8}" destId="{B208289C-C0BF-4513-A83C-8BFC4FA02E86}" srcOrd="0" destOrd="0" parTransId="{DFADF024-58D3-41F9-BD81-16C6E48DC0A2}" sibTransId="{AB65AF1F-7016-4121-8494-0D49B9CAE4B2}"/>
    <dgm:cxn modelId="{502A6BF4-E02C-4280-A0B4-D12F5BCB69F6}" type="presOf" srcId="{C807E162-25A6-44C5-AEEF-E7DC1BB48291}" destId="{B4C5BA19-B763-4003-B638-93EC469CF86F}" srcOrd="0" destOrd="0" presId="urn:microsoft.com/office/officeart/2005/8/layout/hierarchy2"/>
    <dgm:cxn modelId="{9DFBCAF7-C301-4760-8781-BEDBD71DCDEC}" srcId="{F9A24432-ED29-4EF3-BEBB-F3ECC0077F33}" destId="{EA10627A-736D-4928-BBBB-246CA9419A70}" srcOrd="0" destOrd="0" parTransId="{43FE33A2-BEBA-4D8E-B6D9-4199F65CD869}" sibTransId="{851DA48C-0C64-420D-AE38-0AE88A543170}"/>
    <dgm:cxn modelId="{847662F9-98C6-4098-B51F-E658F5E04B2A}" type="presOf" srcId="{125231D9-4D65-4554-8C9D-9A05F81A0FA3}" destId="{3BDB36BE-223C-4BF0-A564-F2BD6C1743E4}" srcOrd="0" destOrd="0" presId="urn:microsoft.com/office/officeart/2005/8/layout/hierarchy2"/>
    <dgm:cxn modelId="{D7C670FE-CDB9-44AA-9927-A411D8C09DB1}" type="presOf" srcId="{598C30CA-82A4-488F-900B-5C58B3DCE83D}" destId="{12AEAC9B-0A26-4B0D-A122-A6A2669046EF}" srcOrd="0" destOrd="0" presId="urn:microsoft.com/office/officeart/2005/8/layout/hierarchy2"/>
    <dgm:cxn modelId="{EE242FEC-5B49-4FBA-91F7-9ACF3C1631CA}" type="presParOf" srcId="{D1C65CDF-4F3F-4122-9AC4-93A7C9FF5F2F}" destId="{2D9999E7-4F0C-450B-B100-226A6098176D}" srcOrd="0" destOrd="0" presId="urn:microsoft.com/office/officeart/2005/8/layout/hierarchy2"/>
    <dgm:cxn modelId="{C02E9270-B07D-45B7-B3B3-0585BA9FE860}" type="presParOf" srcId="{2D9999E7-4F0C-450B-B100-226A6098176D}" destId="{2EE739FB-2FEA-4F47-8B4C-F04C9BD81CD2}" srcOrd="0" destOrd="0" presId="urn:microsoft.com/office/officeart/2005/8/layout/hierarchy2"/>
    <dgm:cxn modelId="{3DE1472B-BC3F-4C58-8108-520E60FDF39E}" type="presParOf" srcId="{2D9999E7-4F0C-450B-B100-226A6098176D}" destId="{562FCD20-B93B-424F-BE17-576859AB240D}" srcOrd="1" destOrd="0" presId="urn:microsoft.com/office/officeart/2005/8/layout/hierarchy2"/>
    <dgm:cxn modelId="{752090D4-2E67-475D-B6FE-494AA3D55ACB}" type="presParOf" srcId="{562FCD20-B93B-424F-BE17-576859AB240D}" destId="{72024A7E-9ED3-4D20-9354-C67C913B9B47}" srcOrd="0" destOrd="0" presId="urn:microsoft.com/office/officeart/2005/8/layout/hierarchy2"/>
    <dgm:cxn modelId="{2EA9EAEF-BA4E-4F47-B061-7A233A39F648}" type="presParOf" srcId="{72024A7E-9ED3-4D20-9354-C67C913B9B47}" destId="{AA3920F3-A1B9-4439-8A55-165970809E80}" srcOrd="0" destOrd="0" presId="urn:microsoft.com/office/officeart/2005/8/layout/hierarchy2"/>
    <dgm:cxn modelId="{CF628963-6A76-4238-AB02-128CF8741071}" type="presParOf" srcId="{562FCD20-B93B-424F-BE17-576859AB240D}" destId="{77EADAC4-430C-4803-93DA-9B09465FAD0F}" srcOrd="1" destOrd="0" presId="urn:microsoft.com/office/officeart/2005/8/layout/hierarchy2"/>
    <dgm:cxn modelId="{D1515BF2-449B-4510-BA5B-08A987CFE1D7}" type="presParOf" srcId="{77EADAC4-430C-4803-93DA-9B09465FAD0F}" destId="{3BDB36BE-223C-4BF0-A564-F2BD6C1743E4}" srcOrd="0" destOrd="0" presId="urn:microsoft.com/office/officeart/2005/8/layout/hierarchy2"/>
    <dgm:cxn modelId="{E99E73DE-1A65-49AB-B4FE-A880AD45837E}" type="presParOf" srcId="{77EADAC4-430C-4803-93DA-9B09465FAD0F}" destId="{484AD0AA-3051-4A12-AD4D-EAD569FF15B3}" srcOrd="1" destOrd="0" presId="urn:microsoft.com/office/officeart/2005/8/layout/hierarchy2"/>
    <dgm:cxn modelId="{6143A5A0-F0E0-4D48-A8FF-0A98BE26B729}" type="presParOf" srcId="{484AD0AA-3051-4A12-AD4D-EAD569FF15B3}" destId="{FBB38B8E-507A-4248-BD57-FFFFBE166AEA}" srcOrd="0" destOrd="0" presId="urn:microsoft.com/office/officeart/2005/8/layout/hierarchy2"/>
    <dgm:cxn modelId="{1AD73114-26C4-4680-B7D9-D252973FF8E4}" type="presParOf" srcId="{FBB38B8E-507A-4248-BD57-FFFFBE166AEA}" destId="{8C4C24DB-105B-490B-B9F0-096BB8F5F6E7}" srcOrd="0" destOrd="0" presId="urn:microsoft.com/office/officeart/2005/8/layout/hierarchy2"/>
    <dgm:cxn modelId="{3742C277-0D33-4641-8BF3-0DF486E2355E}" type="presParOf" srcId="{484AD0AA-3051-4A12-AD4D-EAD569FF15B3}" destId="{01B4626E-15EC-40A7-A923-AF64511B2656}" srcOrd="1" destOrd="0" presId="urn:microsoft.com/office/officeart/2005/8/layout/hierarchy2"/>
    <dgm:cxn modelId="{E2E3FE0C-38A1-469B-8038-C30C2F4E5D99}" type="presParOf" srcId="{01B4626E-15EC-40A7-A923-AF64511B2656}" destId="{9299130D-4FF0-4BAA-B7D5-84481393B614}" srcOrd="0" destOrd="0" presId="urn:microsoft.com/office/officeart/2005/8/layout/hierarchy2"/>
    <dgm:cxn modelId="{FF88A0DC-027F-4833-A3C7-04C73603F73D}" type="presParOf" srcId="{01B4626E-15EC-40A7-A923-AF64511B2656}" destId="{9794B597-D09B-4050-9983-ECDB8047FC75}" srcOrd="1" destOrd="0" presId="urn:microsoft.com/office/officeart/2005/8/layout/hierarchy2"/>
    <dgm:cxn modelId="{34DCE388-BEDE-406D-B3E9-F2D6579B491E}" type="presParOf" srcId="{9794B597-D09B-4050-9983-ECDB8047FC75}" destId="{DA39F9D5-93C7-478D-A409-83598DBFEAE3}" srcOrd="0" destOrd="0" presId="urn:microsoft.com/office/officeart/2005/8/layout/hierarchy2"/>
    <dgm:cxn modelId="{3A2F5CDD-1AB4-4033-9B78-67826A617084}" type="presParOf" srcId="{DA39F9D5-93C7-478D-A409-83598DBFEAE3}" destId="{EE2C633A-89B3-4F75-A4C4-8FCB426D0139}" srcOrd="0" destOrd="0" presId="urn:microsoft.com/office/officeart/2005/8/layout/hierarchy2"/>
    <dgm:cxn modelId="{1B38B9B7-F17A-4D25-BF3F-13E8AFA5C55A}" type="presParOf" srcId="{9794B597-D09B-4050-9983-ECDB8047FC75}" destId="{4CC6A9E4-F325-40E9-AD24-472B121C9FE4}" srcOrd="1" destOrd="0" presId="urn:microsoft.com/office/officeart/2005/8/layout/hierarchy2"/>
    <dgm:cxn modelId="{F5565FB6-8A79-4B77-AADE-1961542A306B}" type="presParOf" srcId="{4CC6A9E4-F325-40E9-AD24-472B121C9FE4}" destId="{4A9521A1-870B-4233-808C-C7FE6969BEFC}" srcOrd="0" destOrd="0" presId="urn:microsoft.com/office/officeart/2005/8/layout/hierarchy2"/>
    <dgm:cxn modelId="{21205F6D-7080-433D-B450-17F35F5B92D3}" type="presParOf" srcId="{4CC6A9E4-F325-40E9-AD24-472B121C9FE4}" destId="{9690FB5F-490A-4890-9763-CB68A3C6304E}" srcOrd="1" destOrd="0" presId="urn:microsoft.com/office/officeart/2005/8/layout/hierarchy2"/>
    <dgm:cxn modelId="{29CEC14D-E112-4807-BE89-9149C9B3842A}" type="presParOf" srcId="{9690FB5F-490A-4890-9763-CB68A3C6304E}" destId="{E9E4D06E-67A1-43A3-800A-FA04194B9B93}" srcOrd="0" destOrd="0" presId="urn:microsoft.com/office/officeart/2005/8/layout/hierarchy2"/>
    <dgm:cxn modelId="{E0CC22BF-7D26-497E-9CC5-D330F800F038}" type="presParOf" srcId="{E9E4D06E-67A1-43A3-800A-FA04194B9B93}" destId="{A049FAE9-EC86-4E0C-BFEC-0E70521F35AA}" srcOrd="0" destOrd="0" presId="urn:microsoft.com/office/officeart/2005/8/layout/hierarchy2"/>
    <dgm:cxn modelId="{7DAB1802-FF44-408F-8B34-F43B036C1035}" type="presParOf" srcId="{9690FB5F-490A-4890-9763-CB68A3C6304E}" destId="{EEBF103D-01E6-461C-A9D9-E0A0DADAE7A7}" srcOrd="1" destOrd="0" presId="urn:microsoft.com/office/officeart/2005/8/layout/hierarchy2"/>
    <dgm:cxn modelId="{C290DD53-4BA5-4F47-B46C-4E883B7DEFBA}" type="presParOf" srcId="{EEBF103D-01E6-461C-A9D9-E0A0DADAE7A7}" destId="{9CCEDB0B-BCA3-4B5D-A23F-83A5DA31E84C}" srcOrd="0" destOrd="0" presId="urn:microsoft.com/office/officeart/2005/8/layout/hierarchy2"/>
    <dgm:cxn modelId="{8B37CD26-7755-4DFE-86DB-74BC2855558D}" type="presParOf" srcId="{EEBF103D-01E6-461C-A9D9-E0A0DADAE7A7}" destId="{7DBF79B5-5B4B-462A-ADA0-C1118BE459FF}" srcOrd="1" destOrd="0" presId="urn:microsoft.com/office/officeart/2005/8/layout/hierarchy2"/>
    <dgm:cxn modelId="{DB49258A-DA41-4F97-A7DA-2883F73A3811}" type="presParOf" srcId="{7DBF79B5-5B4B-462A-ADA0-C1118BE459FF}" destId="{4579FB1D-6B60-48B0-915D-DC5D0BD6A88D}" srcOrd="0" destOrd="0" presId="urn:microsoft.com/office/officeart/2005/8/layout/hierarchy2"/>
    <dgm:cxn modelId="{39D397DB-8372-4112-B9D7-BD283B09EA0D}" type="presParOf" srcId="{4579FB1D-6B60-48B0-915D-DC5D0BD6A88D}" destId="{B9D7ECF8-6AD6-4148-A693-2B258DF2319D}" srcOrd="0" destOrd="0" presId="urn:microsoft.com/office/officeart/2005/8/layout/hierarchy2"/>
    <dgm:cxn modelId="{BD47B721-31F8-463A-AE81-59F99BD20E24}" type="presParOf" srcId="{7DBF79B5-5B4B-462A-ADA0-C1118BE459FF}" destId="{B0E07E24-5B31-4D6F-8FEE-B12D41EA99CB}" srcOrd="1" destOrd="0" presId="urn:microsoft.com/office/officeart/2005/8/layout/hierarchy2"/>
    <dgm:cxn modelId="{099025FC-5391-4A55-B024-17D8B71588AE}" type="presParOf" srcId="{B0E07E24-5B31-4D6F-8FEE-B12D41EA99CB}" destId="{E8FC3EEB-BF60-4D63-BC5B-CDABA61101FA}" srcOrd="0" destOrd="0" presId="urn:microsoft.com/office/officeart/2005/8/layout/hierarchy2"/>
    <dgm:cxn modelId="{B21786DB-05C2-4330-9350-851DDFE4C841}" type="presParOf" srcId="{B0E07E24-5B31-4D6F-8FEE-B12D41EA99CB}" destId="{4A578645-8CCA-4E3D-9807-4103F9CCC5C1}" srcOrd="1" destOrd="0" presId="urn:microsoft.com/office/officeart/2005/8/layout/hierarchy2"/>
    <dgm:cxn modelId="{B4019AC0-348E-46B1-90F8-E9B6DE37435D}" type="presParOf" srcId="{484AD0AA-3051-4A12-AD4D-EAD569FF15B3}" destId="{D7CABE18-EABB-493F-BDDC-65D65FCDCB6A}" srcOrd="2" destOrd="0" presId="urn:microsoft.com/office/officeart/2005/8/layout/hierarchy2"/>
    <dgm:cxn modelId="{145A4095-BC40-48D3-9DA0-59A3000630BE}" type="presParOf" srcId="{D7CABE18-EABB-493F-BDDC-65D65FCDCB6A}" destId="{B255946B-0C0D-4CA9-B087-53448E695232}" srcOrd="0" destOrd="0" presId="urn:microsoft.com/office/officeart/2005/8/layout/hierarchy2"/>
    <dgm:cxn modelId="{9B8A2EDA-BC23-4811-87D5-A80A3523D50A}" type="presParOf" srcId="{484AD0AA-3051-4A12-AD4D-EAD569FF15B3}" destId="{C68464CD-4CFF-48A8-89FB-E90BB6BE3329}" srcOrd="3" destOrd="0" presId="urn:microsoft.com/office/officeart/2005/8/layout/hierarchy2"/>
    <dgm:cxn modelId="{DE34852D-993D-4F02-8F14-102A60CFC55B}" type="presParOf" srcId="{C68464CD-4CFF-48A8-89FB-E90BB6BE3329}" destId="{6FB2F0C7-2C0C-4C85-9A5E-BE8C477DAFE0}" srcOrd="0" destOrd="0" presId="urn:microsoft.com/office/officeart/2005/8/layout/hierarchy2"/>
    <dgm:cxn modelId="{A7A96364-FF44-465D-962D-F7FEFB973EDB}" type="presParOf" srcId="{C68464CD-4CFF-48A8-89FB-E90BB6BE3329}" destId="{DA44CF6E-834A-4B75-AE02-C6B70AB08469}" srcOrd="1" destOrd="0" presId="urn:microsoft.com/office/officeart/2005/8/layout/hierarchy2"/>
    <dgm:cxn modelId="{B2EFBB4F-B748-4477-B2C0-7E83375C5914}" type="presParOf" srcId="{DA44CF6E-834A-4B75-AE02-C6B70AB08469}" destId="{6318FFFC-B2AA-4D33-BEA8-9F482648507E}" srcOrd="0" destOrd="0" presId="urn:microsoft.com/office/officeart/2005/8/layout/hierarchy2"/>
    <dgm:cxn modelId="{D840B2AF-A7F8-4BAF-9954-B6F3976A3010}" type="presParOf" srcId="{6318FFFC-B2AA-4D33-BEA8-9F482648507E}" destId="{44F24B01-1B90-4B48-AB46-FA2F1A3F243D}" srcOrd="0" destOrd="0" presId="urn:microsoft.com/office/officeart/2005/8/layout/hierarchy2"/>
    <dgm:cxn modelId="{E2B07FEF-F487-49BD-9106-1978190DFAC1}" type="presParOf" srcId="{DA44CF6E-834A-4B75-AE02-C6B70AB08469}" destId="{AC793A0C-007B-494C-A07E-0608B0D20FFA}" srcOrd="1" destOrd="0" presId="urn:microsoft.com/office/officeart/2005/8/layout/hierarchy2"/>
    <dgm:cxn modelId="{3BF191BC-CAEE-401B-A47F-E78FB372B925}" type="presParOf" srcId="{AC793A0C-007B-494C-A07E-0608B0D20FFA}" destId="{6AD2A1DC-ACB3-4433-B28A-ACE2F755AB21}" srcOrd="0" destOrd="0" presId="urn:microsoft.com/office/officeart/2005/8/layout/hierarchy2"/>
    <dgm:cxn modelId="{F3024F62-9FFB-471F-83A9-BC7B45F5F67F}" type="presParOf" srcId="{AC793A0C-007B-494C-A07E-0608B0D20FFA}" destId="{B08C2EEA-B557-4386-8FA2-A6D8CE7E4C07}" srcOrd="1" destOrd="0" presId="urn:microsoft.com/office/officeart/2005/8/layout/hierarchy2"/>
    <dgm:cxn modelId="{28B6B899-F7A9-4F8E-B6AF-025C29B3AD20}" type="presParOf" srcId="{B08C2EEA-B557-4386-8FA2-A6D8CE7E4C07}" destId="{026A437B-4BA4-4DB5-BB5D-82D7AE24A551}" srcOrd="0" destOrd="0" presId="urn:microsoft.com/office/officeart/2005/8/layout/hierarchy2"/>
    <dgm:cxn modelId="{6F8276A7-7BE4-429A-A3FD-1CE71EB0649C}" type="presParOf" srcId="{026A437B-4BA4-4DB5-BB5D-82D7AE24A551}" destId="{99C56D26-CAAC-49E5-A28D-6A5226D0479C}" srcOrd="0" destOrd="0" presId="urn:microsoft.com/office/officeart/2005/8/layout/hierarchy2"/>
    <dgm:cxn modelId="{D32AE8B9-545D-47A2-92D1-D2837774891F}" type="presParOf" srcId="{B08C2EEA-B557-4386-8FA2-A6D8CE7E4C07}" destId="{974957FC-8E57-4AD1-80F9-2041FC73EA19}" srcOrd="1" destOrd="0" presId="urn:microsoft.com/office/officeart/2005/8/layout/hierarchy2"/>
    <dgm:cxn modelId="{AD53E32E-B13D-4ED3-AA6B-0296341606DC}" type="presParOf" srcId="{974957FC-8E57-4AD1-80F9-2041FC73EA19}" destId="{EA1DA6F6-97C6-4A40-A79F-5701C4FE8A69}" srcOrd="0" destOrd="0" presId="urn:microsoft.com/office/officeart/2005/8/layout/hierarchy2"/>
    <dgm:cxn modelId="{1D15817B-8A0A-4085-8153-9FD98CCDED2C}" type="presParOf" srcId="{974957FC-8E57-4AD1-80F9-2041FC73EA19}" destId="{FFFC672F-50A3-442D-BAC8-9420A4FF5877}" srcOrd="1" destOrd="0" presId="urn:microsoft.com/office/officeart/2005/8/layout/hierarchy2"/>
    <dgm:cxn modelId="{F32870CE-F8BD-417B-93BB-71A9BF8FA8D1}" type="presParOf" srcId="{B08C2EEA-B557-4386-8FA2-A6D8CE7E4C07}" destId="{536D7B88-7DBF-4428-BCB6-BB77019910C1}" srcOrd="2" destOrd="0" presId="urn:microsoft.com/office/officeart/2005/8/layout/hierarchy2"/>
    <dgm:cxn modelId="{F37129DE-89E1-4E02-872B-66061D5A2A31}" type="presParOf" srcId="{536D7B88-7DBF-4428-BCB6-BB77019910C1}" destId="{C7D39ADA-0AA2-442A-B997-2AF9F39436A8}" srcOrd="0" destOrd="0" presId="urn:microsoft.com/office/officeart/2005/8/layout/hierarchy2"/>
    <dgm:cxn modelId="{9BC411A9-02FA-4A7C-859F-349BFB34A633}" type="presParOf" srcId="{B08C2EEA-B557-4386-8FA2-A6D8CE7E4C07}" destId="{46C6667B-04F5-4BBA-8224-6E60A56AF6E7}" srcOrd="3" destOrd="0" presId="urn:microsoft.com/office/officeart/2005/8/layout/hierarchy2"/>
    <dgm:cxn modelId="{B31CEEC6-7E82-4BFF-98AD-FA4DB7B230BD}" type="presParOf" srcId="{46C6667B-04F5-4BBA-8224-6E60A56AF6E7}" destId="{B4C5BA19-B763-4003-B638-93EC469CF86F}" srcOrd="0" destOrd="0" presId="urn:microsoft.com/office/officeart/2005/8/layout/hierarchy2"/>
    <dgm:cxn modelId="{C3BB7F82-A951-4ABC-A94C-914C31FCAD22}" type="presParOf" srcId="{46C6667B-04F5-4BBA-8224-6E60A56AF6E7}" destId="{087CE427-2E1C-43CC-B2D2-7DC3B3AFAA53}" srcOrd="1" destOrd="0" presId="urn:microsoft.com/office/officeart/2005/8/layout/hierarchy2"/>
    <dgm:cxn modelId="{336072D6-6F02-4073-A614-D0C105CE748B}" type="presParOf" srcId="{484AD0AA-3051-4A12-AD4D-EAD569FF15B3}" destId="{9FC7FC1F-D961-490E-AE2C-D2E1CA5585C2}" srcOrd="4" destOrd="0" presId="urn:microsoft.com/office/officeart/2005/8/layout/hierarchy2"/>
    <dgm:cxn modelId="{378B33ED-C3DE-429B-B877-2FEEFDA86C8C}" type="presParOf" srcId="{9FC7FC1F-D961-490E-AE2C-D2E1CA5585C2}" destId="{A8A4E30E-E73B-4020-B4A9-8C69EB391EB4}" srcOrd="0" destOrd="0" presId="urn:microsoft.com/office/officeart/2005/8/layout/hierarchy2"/>
    <dgm:cxn modelId="{C2707A0A-DB16-49B9-BA97-6A84AFC76B89}" type="presParOf" srcId="{484AD0AA-3051-4A12-AD4D-EAD569FF15B3}" destId="{56D0D165-749A-4168-8093-47F14B93ECCE}" srcOrd="5" destOrd="0" presId="urn:microsoft.com/office/officeart/2005/8/layout/hierarchy2"/>
    <dgm:cxn modelId="{68143DBD-DBFC-4BB7-8CC9-74C1EA56EBEB}" type="presParOf" srcId="{56D0D165-749A-4168-8093-47F14B93ECCE}" destId="{307F28A0-ABE5-4572-9908-38856F3D8B63}" srcOrd="0" destOrd="0" presId="urn:microsoft.com/office/officeart/2005/8/layout/hierarchy2"/>
    <dgm:cxn modelId="{D1D0C02B-1DDC-4361-840A-2304BD38F83B}" type="presParOf" srcId="{56D0D165-749A-4168-8093-47F14B93ECCE}" destId="{5342A6B8-1068-4CF8-95BF-D3948A2B2BC9}" srcOrd="1" destOrd="0" presId="urn:microsoft.com/office/officeart/2005/8/layout/hierarchy2"/>
    <dgm:cxn modelId="{99130327-1996-4104-8993-B2A6B31BFFD9}" type="presParOf" srcId="{5342A6B8-1068-4CF8-95BF-D3948A2B2BC9}" destId="{A409E438-D312-40D9-BF72-7F329091FAB1}" srcOrd="0" destOrd="0" presId="urn:microsoft.com/office/officeart/2005/8/layout/hierarchy2"/>
    <dgm:cxn modelId="{9CE10862-D09D-4BA8-9542-491AE4F005C3}" type="presParOf" srcId="{A409E438-D312-40D9-BF72-7F329091FAB1}" destId="{EBCBB933-A1B2-48FD-BE44-8B6B7EA64FFF}" srcOrd="0" destOrd="0" presId="urn:microsoft.com/office/officeart/2005/8/layout/hierarchy2"/>
    <dgm:cxn modelId="{4A6E9BB0-4ED0-4B76-A8C6-7EE9B6746E5F}" type="presParOf" srcId="{5342A6B8-1068-4CF8-95BF-D3948A2B2BC9}" destId="{1D3764E2-B540-48F1-9A37-0D006611745A}" srcOrd="1" destOrd="0" presId="urn:microsoft.com/office/officeart/2005/8/layout/hierarchy2"/>
    <dgm:cxn modelId="{3056C72F-93F5-430C-878D-667D6DCEF865}" type="presParOf" srcId="{1D3764E2-B540-48F1-9A37-0D006611745A}" destId="{429C267D-3B2F-4BAD-A287-3DFA4209626C}" srcOrd="0" destOrd="0" presId="urn:microsoft.com/office/officeart/2005/8/layout/hierarchy2"/>
    <dgm:cxn modelId="{D3E36A36-3981-4E9D-9FEC-C9D6826B1A3E}" type="presParOf" srcId="{1D3764E2-B540-48F1-9A37-0D006611745A}" destId="{5FCD8EA9-CCBE-466F-BDB6-2E32BB1E954E}" srcOrd="1" destOrd="0" presId="urn:microsoft.com/office/officeart/2005/8/layout/hierarchy2"/>
    <dgm:cxn modelId="{053528AD-DA7C-427E-B5E5-5EC1E11CD184}" type="presParOf" srcId="{5FCD8EA9-CCBE-466F-BDB6-2E32BB1E954E}" destId="{2F598430-8117-4D1E-B150-CF62666F75C1}" srcOrd="0" destOrd="0" presId="urn:microsoft.com/office/officeart/2005/8/layout/hierarchy2"/>
    <dgm:cxn modelId="{DAD279D6-C610-4E66-B889-38532106E003}" type="presParOf" srcId="{2F598430-8117-4D1E-B150-CF62666F75C1}" destId="{36061A6A-E5BB-4709-97F7-151DBE9D9481}" srcOrd="0" destOrd="0" presId="urn:microsoft.com/office/officeart/2005/8/layout/hierarchy2"/>
    <dgm:cxn modelId="{5502AC57-B38F-4D0E-A836-A1346051B777}" type="presParOf" srcId="{5FCD8EA9-CCBE-466F-BDB6-2E32BB1E954E}" destId="{04097DCD-9E0D-4C51-8A93-6CBC16EE764F}" srcOrd="1" destOrd="0" presId="urn:microsoft.com/office/officeart/2005/8/layout/hierarchy2"/>
    <dgm:cxn modelId="{1402DDE6-B840-4407-A570-12775C4722BC}" type="presParOf" srcId="{04097DCD-9E0D-4C51-8A93-6CBC16EE764F}" destId="{7D93B95D-C265-46D8-83EC-2A0C7D265526}" srcOrd="0" destOrd="0" presId="urn:microsoft.com/office/officeart/2005/8/layout/hierarchy2"/>
    <dgm:cxn modelId="{4BDBFB72-B378-4C5C-B633-CADC3BA106FE}" type="presParOf" srcId="{04097DCD-9E0D-4C51-8A93-6CBC16EE764F}" destId="{DCB50A81-9337-447F-82C7-0D8C19A40B7D}" srcOrd="1" destOrd="0" presId="urn:microsoft.com/office/officeart/2005/8/layout/hierarchy2"/>
    <dgm:cxn modelId="{447B0B02-8979-4BB7-A5C4-EAFFF8ED8447}" type="presParOf" srcId="{5FCD8EA9-CCBE-466F-BDB6-2E32BB1E954E}" destId="{499D2DC4-C19C-4933-BDED-BD0DC511D0BD}" srcOrd="2" destOrd="0" presId="urn:microsoft.com/office/officeart/2005/8/layout/hierarchy2"/>
    <dgm:cxn modelId="{F9BB806B-A445-4AA1-BCF1-8C8F855A8068}" type="presParOf" srcId="{499D2DC4-C19C-4933-BDED-BD0DC511D0BD}" destId="{0F7764CD-6201-4FBA-80F0-2B6157E73D9D}" srcOrd="0" destOrd="0" presId="urn:microsoft.com/office/officeart/2005/8/layout/hierarchy2"/>
    <dgm:cxn modelId="{A999A48F-2CA0-4174-87AD-AF4FC5AA14F6}" type="presParOf" srcId="{5FCD8EA9-CCBE-466F-BDB6-2E32BB1E954E}" destId="{C928CD19-0297-4F09-9C9F-6722660F334C}" srcOrd="3" destOrd="0" presId="urn:microsoft.com/office/officeart/2005/8/layout/hierarchy2"/>
    <dgm:cxn modelId="{11C38A08-228C-4A61-9291-85542E52AE5F}" type="presParOf" srcId="{C928CD19-0297-4F09-9C9F-6722660F334C}" destId="{BD334316-DD7D-458C-9D46-E4FC13309E18}" srcOrd="0" destOrd="0" presId="urn:microsoft.com/office/officeart/2005/8/layout/hierarchy2"/>
    <dgm:cxn modelId="{59C029A2-1BBF-4BAE-A805-772738510051}" type="presParOf" srcId="{C928CD19-0297-4F09-9C9F-6722660F334C}" destId="{648AB7C6-B6B6-479C-B325-71643517C7CE}" srcOrd="1" destOrd="0" presId="urn:microsoft.com/office/officeart/2005/8/layout/hierarchy2"/>
    <dgm:cxn modelId="{575C9D90-2503-4E3B-83ED-A1D5D98B465A}" type="presParOf" srcId="{484AD0AA-3051-4A12-AD4D-EAD569FF15B3}" destId="{E33A1BC1-C3F9-48B2-85CD-7CFEF1033CF0}" srcOrd="6" destOrd="0" presId="urn:microsoft.com/office/officeart/2005/8/layout/hierarchy2"/>
    <dgm:cxn modelId="{25A6422C-BDE8-47A4-B7BA-6297A629ABDC}" type="presParOf" srcId="{E33A1BC1-C3F9-48B2-85CD-7CFEF1033CF0}" destId="{8FAE8F5A-8B43-4490-994F-46632FBC8E81}" srcOrd="0" destOrd="0" presId="urn:microsoft.com/office/officeart/2005/8/layout/hierarchy2"/>
    <dgm:cxn modelId="{86390571-1CF6-4D24-AF1E-01ED5C26B69A}" type="presParOf" srcId="{484AD0AA-3051-4A12-AD4D-EAD569FF15B3}" destId="{0BE7C14B-570C-45CF-A826-C661591A650D}" srcOrd="7" destOrd="0" presId="urn:microsoft.com/office/officeart/2005/8/layout/hierarchy2"/>
    <dgm:cxn modelId="{499E5FE8-C4F8-42EC-B2DF-DD210E6D05F5}" type="presParOf" srcId="{0BE7C14B-570C-45CF-A826-C661591A650D}" destId="{12AEAC9B-0A26-4B0D-A122-A6A2669046EF}" srcOrd="0" destOrd="0" presId="urn:microsoft.com/office/officeart/2005/8/layout/hierarchy2"/>
    <dgm:cxn modelId="{8350ACBD-E88C-4BCC-896C-0C579C303E7E}" type="presParOf" srcId="{0BE7C14B-570C-45CF-A826-C661591A650D}" destId="{A7795A26-93E0-4ACE-AEA5-03BAC7E04F08}" srcOrd="1" destOrd="0" presId="urn:microsoft.com/office/officeart/2005/8/layout/hierarchy2"/>
    <dgm:cxn modelId="{4DB1632E-AC40-4491-BF9B-C8B705264971}" type="presParOf" srcId="{484AD0AA-3051-4A12-AD4D-EAD569FF15B3}" destId="{B1D2D873-DDC4-4E5A-80D4-0C215CB7B964}" srcOrd="8" destOrd="0" presId="urn:microsoft.com/office/officeart/2005/8/layout/hierarchy2"/>
    <dgm:cxn modelId="{0DECD9D1-A6E7-4A33-B86D-45358855022F}" type="presParOf" srcId="{B1D2D873-DDC4-4E5A-80D4-0C215CB7B964}" destId="{3CD71F22-2B66-405B-80E8-DF1AD636F0D5}" srcOrd="0" destOrd="0" presId="urn:microsoft.com/office/officeart/2005/8/layout/hierarchy2"/>
    <dgm:cxn modelId="{579CAE5E-F98A-474C-B073-5C00DFD8973F}" type="presParOf" srcId="{484AD0AA-3051-4A12-AD4D-EAD569FF15B3}" destId="{C754876D-25F3-4B9A-9C82-497A163A0C08}" srcOrd="9" destOrd="0" presId="urn:microsoft.com/office/officeart/2005/8/layout/hierarchy2"/>
    <dgm:cxn modelId="{24A3CF0A-36B1-4B74-B028-DF46E0FB685E}" type="presParOf" srcId="{C754876D-25F3-4B9A-9C82-497A163A0C08}" destId="{EB5649EF-3EFE-4EFD-ACEB-9AA0CF61005D}" srcOrd="0" destOrd="0" presId="urn:microsoft.com/office/officeart/2005/8/layout/hierarchy2"/>
    <dgm:cxn modelId="{C47CC52A-86EE-4E9C-BBD9-E3883F063514}" type="presParOf" srcId="{C754876D-25F3-4B9A-9C82-497A163A0C08}" destId="{5FABCB78-B4DF-4503-AE3D-2A682109F77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6, 8 y 9 de Marzo de 14 a 17 horas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3, 5 y 6 de Abril de 14 a 17 horas</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97ED0CE5-918B-4D15-9C3A-EB561ADF896B}">
      <dgm:prSet phldrT="[Texto]" custT="1"/>
      <dgm:spPr/>
      <dgm:t>
        <a:bodyPr/>
        <a:lstStyle/>
        <a:p>
          <a:r>
            <a:rPr lang="es-ES" sz="2000" dirty="0">
              <a:solidFill>
                <a:srgbClr val="C00000"/>
              </a:solidFill>
            </a:rPr>
            <a:t>15 de Mayo de 15 a 17 horas; 17 y 18 de Mayo de 17 a 20 horas</a:t>
          </a:r>
        </a:p>
      </dgm:t>
    </dgm:pt>
    <dgm:pt modelId="{89BDD78A-0307-46B9-87C7-3A0A1C134C7B}" type="parTrans" cxnId="{74E01D7A-CB9E-4D7B-AAFB-41CF4E090609}">
      <dgm:prSet/>
      <dgm:spPr/>
      <dgm:t>
        <a:bodyPr/>
        <a:lstStyle/>
        <a:p>
          <a:endParaRPr lang="es-AR"/>
        </a:p>
      </dgm:t>
    </dgm:pt>
    <dgm:pt modelId="{6139CFA5-453B-4A60-9197-6DFB9B330FA7}" type="sibTrans" cxnId="{74E01D7A-CB9E-4D7B-AAFB-41CF4E090609}">
      <dgm:prSet/>
      <dgm:spPr/>
      <dgm:t>
        <a:bodyPr/>
        <a:lstStyle/>
        <a:p>
          <a:endParaRPr lang="es-AR"/>
        </a:p>
      </dgm:t>
    </dgm:pt>
    <dgm:pt modelId="{8501810A-6CD4-4ED9-BC9A-20FDE2A2F160}">
      <dgm:prSet phldrT="[Texto]" custT="1"/>
      <dgm:spPr/>
      <dgm:t>
        <a:bodyPr/>
        <a:lstStyle/>
        <a:p>
          <a:endParaRPr lang="es-ES" sz="2000" dirty="0">
            <a:solidFill>
              <a:schemeClr val="tx1"/>
            </a:solidFill>
          </a:endParaRPr>
        </a:p>
      </dgm:t>
    </dgm:pt>
    <dgm:pt modelId="{789A5C91-2BEF-4983-9F0D-16B561F0A0F3}" type="parTrans" cxnId="{3562924E-066D-4AFF-870C-2C10E2B1B177}">
      <dgm:prSet/>
      <dgm:spPr/>
      <dgm:t>
        <a:bodyPr/>
        <a:lstStyle/>
        <a:p>
          <a:endParaRPr lang="es-AR"/>
        </a:p>
      </dgm:t>
    </dgm:pt>
    <dgm:pt modelId="{54889A2F-306F-4803-AD1A-349A3FE6063C}" type="sibTrans" cxnId="{3562924E-066D-4AFF-870C-2C10E2B1B177}">
      <dgm:prSet/>
      <dgm:spPr/>
      <dgm:t>
        <a:bodyPr/>
        <a:lstStyle/>
        <a:p>
          <a:endParaRPr lang="es-AR"/>
        </a:p>
      </dgm:t>
    </dgm:pt>
    <dgm:pt modelId="{5CF141CA-85A5-4616-8FB3-40FE3FC92915}">
      <dgm:prSet phldrT="[Texto]" custT="1"/>
      <dgm:spPr/>
      <dgm:t>
        <a:bodyPr/>
        <a:lstStyle/>
        <a:p>
          <a:endParaRPr lang="es-ES" sz="2000" dirty="0">
            <a:solidFill>
              <a:schemeClr val="tx1"/>
            </a:solidFill>
          </a:endParaRPr>
        </a:p>
      </dgm:t>
    </dgm:pt>
    <dgm:pt modelId="{9DC34F60-796F-433D-9930-8F29F23C67ED}" type="parTrans" cxnId="{8CCFC93B-3504-4CE9-8F69-3B717D90CFCC}">
      <dgm:prSet/>
      <dgm:spPr/>
      <dgm:t>
        <a:bodyPr/>
        <a:lstStyle/>
        <a:p>
          <a:endParaRPr lang="es-AR"/>
        </a:p>
      </dgm:t>
    </dgm:pt>
    <dgm:pt modelId="{9C69AB45-1FF5-4A14-891A-F62C3C24B03F}" type="sibTrans" cxnId="{8CCFC93B-3504-4CE9-8F69-3B717D90CFCC}">
      <dgm:prSet/>
      <dgm:spPr/>
      <dgm:t>
        <a:bodyPr/>
        <a:lstStyle/>
        <a:p>
          <a:endParaRPr lang="es-AR"/>
        </a:p>
      </dgm:t>
    </dgm:pt>
    <dgm:pt modelId="{04C049B3-0E56-425D-A958-A6DC77FB582E}">
      <dgm:prSet phldrT="[Texto]" custT="1"/>
      <dgm:spPr/>
      <dgm:t>
        <a:bodyPr/>
        <a:lstStyle/>
        <a:p>
          <a:r>
            <a:rPr lang="es-ES" sz="2000" dirty="0">
              <a:solidFill>
                <a:schemeClr val="tx1"/>
              </a:solidFill>
            </a:rPr>
            <a:t>24, 26 y 27 de Abril de 14 a 17 horas</a:t>
          </a:r>
        </a:p>
      </dgm:t>
    </dgm:pt>
    <dgm:pt modelId="{616D7B32-F7B6-486F-88CD-7E1D091BFFC0}" type="parTrans" cxnId="{EB72F8CF-334C-4C9F-8386-0951469CE1E3}">
      <dgm:prSet/>
      <dgm:spPr/>
      <dgm:t>
        <a:bodyPr/>
        <a:lstStyle/>
        <a:p>
          <a:endParaRPr lang="es-AR"/>
        </a:p>
      </dgm:t>
    </dgm:pt>
    <dgm:pt modelId="{2E39FBBA-00B8-4D85-AA97-D87CC4D4B088}" type="sibTrans" cxnId="{EB72F8CF-334C-4C9F-8386-0951469CE1E3}">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4">
        <dgm:presLayoutVars>
          <dgm:chMax val="1"/>
          <dgm:bulletEnabled val="1"/>
        </dgm:presLayoutVars>
      </dgm:prSet>
      <dgm:spPr/>
    </dgm:pt>
    <dgm:pt modelId="{C1AEAA9F-ACE1-40A1-8DC3-F7330ECB2233}" type="pres">
      <dgm:prSet presAssocID="{0A7E6464-B7AB-4535-8E30-359D766FF601}" presName="descendantText" presStyleLbl="alignAcc1" presStyleIdx="0" presStyleCnt="4"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4">
        <dgm:presLayoutVars>
          <dgm:chMax val="1"/>
          <dgm:bulletEnabled val="1"/>
        </dgm:presLayoutVars>
      </dgm:prSet>
      <dgm:spPr/>
    </dgm:pt>
    <dgm:pt modelId="{817DB3CD-EA5A-4BA6-9BA5-E4105782A7BA}" type="pres">
      <dgm:prSet presAssocID="{BF5FD847-C975-446E-86AE-26F76B512AF4}" presName="descendantText" presStyleLbl="alignAcc1" presStyleIdx="1" presStyleCnt="4" custLinFactNeighborX="419" custLinFactNeighborY="12174">
        <dgm:presLayoutVars>
          <dgm:bulletEnabled val="1"/>
        </dgm:presLayoutVars>
      </dgm:prSet>
      <dgm:spPr/>
    </dgm:pt>
    <dgm:pt modelId="{B4BD4985-7E5B-428B-B9EA-1A05DFBCB90E}" type="pres">
      <dgm:prSet presAssocID="{DEBB9789-2CD8-4FEB-91E5-A5F647BB7C97}" presName="sp" presStyleCnt="0"/>
      <dgm:spPr/>
    </dgm:pt>
    <dgm:pt modelId="{725C113F-FB94-4791-952E-BF2EEC2164C2}" type="pres">
      <dgm:prSet presAssocID="{5CF141CA-85A5-4616-8FB3-40FE3FC92915}" presName="composite" presStyleCnt="0"/>
      <dgm:spPr/>
    </dgm:pt>
    <dgm:pt modelId="{DC3ECEE9-8765-4E65-8F79-161B072317F0}" type="pres">
      <dgm:prSet presAssocID="{5CF141CA-85A5-4616-8FB3-40FE3FC92915}" presName="parentText" presStyleLbl="alignNode1" presStyleIdx="2" presStyleCnt="4">
        <dgm:presLayoutVars>
          <dgm:chMax val="1"/>
          <dgm:bulletEnabled val="1"/>
        </dgm:presLayoutVars>
      </dgm:prSet>
      <dgm:spPr/>
    </dgm:pt>
    <dgm:pt modelId="{475D6A9D-6A16-4A9D-A44F-F7DEA0641F95}" type="pres">
      <dgm:prSet presAssocID="{5CF141CA-85A5-4616-8FB3-40FE3FC92915}" presName="descendantText" presStyleLbl="alignAcc1" presStyleIdx="2" presStyleCnt="4">
        <dgm:presLayoutVars>
          <dgm:bulletEnabled val="1"/>
        </dgm:presLayoutVars>
      </dgm:prSet>
      <dgm:spPr/>
    </dgm:pt>
    <dgm:pt modelId="{55C2A396-1C89-4B36-8AA1-224370309057}" type="pres">
      <dgm:prSet presAssocID="{9C69AB45-1FF5-4A14-891A-F62C3C24B03F}" presName="sp" presStyleCnt="0"/>
      <dgm:spPr/>
    </dgm:pt>
    <dgm:pt modelId="{11089277-7A63-4643-8AFA-5AC6EFF6D089}" type="pres">
      <dgm:prSet presAssocID="{8501810A-6CD4-4ED9-BC9A-20FDE2A2F160}" presName="composite" presStyleCnt="0"/>
      <dgm:spPr/>
    </dgm:pt>
    <dgm:pt modelId="{04F324CB-AEA0-4EAD-A2F6-734419C8DA9C}" type="pres">
      <dgm:prSet presAssocID="{8501810A-6CD4-4ED9-BC9A-20FDE2A2F160}" presName="parentText" presStyleLbl="alignNode1" presStyleIdx="3" presStyleCnt="4" custLinFactNeighborY="0">
        <dgm:presLayoutVars>
          <dgm:chMax val="1"/>
          <dgm:bulletEnabled val="1"/>
        </dgm:presLayoutVars>
      </dgm:prSet>
      <dgm:spPr/>
    </dgm:pt>
    <dgm:pt modelId="{5A126678-4366-49A7-916E-F0F376445183}" type="pres">
      <dgm:prSet presAssocID="{8501810A-6CD4-4ED9-BC9A-20FDE2A2F160}" presName="descendantText" presStyleLbl="alignAcc1" presStyleIdx="3" presStyleCnt="4">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8CCFC93B-3504-4CE9-8F69-3B717D90CFCC}" srcId="{6B637486-6A60-4B60-917A-6BCCEB862702}" destId="{5CF141CA-85A5-4616-8FB3-40FE3FC92915}" srcOrd="2" destOrd="0" parTransId="{9DC34F60-796F-433D-9930-8F29F23C67ED}" sibTransId="{9C69AB45-1FF5-4A14-891A-F62C3C24B03F}"/>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67E41C69-F34B-4CD9-83EC-5EEBED0F70EE}" type="presOf" srcId="{5CF141CA-85A5-4616-8FB3-40FE3FC92915}" destId="{DC3ECEE9-8765-4E65-8F79-161B072317F0}" srcOrd="0" destOrd="0" presId="urn:microsoft.com/office/officeart/2005/8/layout/chevron2"/>
    <dgm:cxn modelId="{D7906A4E-1801-4AA7-8B7A-CA6D07878268}" type="presOf" srcId="{04C049B3-0E56-425D-A958-A6DC77FB582E}" destId="{475D6A9D-6A16-4A9D-A44F-F7DEA0641F95}" srcOrd="0" destOrd="0" presId="urn:microsoft.com/office/officeart/2005/8/layout/chevron2"/>
    <dgm:cxn modelId="{3562924E-066D-4AFF-870C-2C10E2B1B177}" srcId="{6B637486-6A60-4B60-917A-6BCCEB862702}" destId="{8501810A-6CD4-4ED9-BC9A-20FDE2A2F160}" srcOrd="3" destOrd="0" parTransId="{789A5C91-2BEF-4983-9F0D-16B561F0A0F3}" sibTransId="{54889A2F-306F-4803-AD1A-349A3FE6063C}"/>
    <dgm:cxn modelId="{74E01D7A-CB9E-4D7B-AAFB-41CF4E090609}" srcId="{8501810A-6CD4-4ED9-BC9A-20FDE2A2F160}" destId="{97ED0CE5-918B-4D15-9C3A-EB561ADF896B}" srcOrd="0" destOrd="0" parTransId="{89BDD78A-0307-46B9-87C7-3A0A1C134C7B}" sibTransId="{6139CFA5-453B-4A60-9197-6DFB9B330FA7}"/>
    <dgm:cxn modelId="{1D0FE496-6510-4455-BB28-5B15852DA6F7}" srcId="{6B637486-6A60-4B60-917A-6BCCEB862702}" destId="{BF5FD847-C975-446E-86AE-26F76B512AF4}" srcOrd="1"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EB72F8CF-334C-4C9F-8386-0951469CE1E3}" srcId="{5CF141CA-85A5-4616-8FB3-40FE3FC92915}" destId="{04C049B3-0E56-425D-A958-A6DC77FB582E}" srcOrd="0" destOrd="0" parTransId="{616D7B32-F7B6-486F-88CD-7E1D091BFFC0}" sibTransId="{2E39FBBA-00B8-4D85-AA97-D87CC4D4B088}"/>
    <dgm:cxn modelId="{D8AEE3E1-2067-4B17-BE80-E0ED0DC2BE1C}" type="presOf" srcId="{97ED0CE5-918B-4D15-9C3A-EB561ADF896B}" destId="{5A126678-4366-49A7-916E-F0F376445183}" srcOrd="0" destOrd="0" presId="urn:microsoft.com/office/officeart/2005/8/layout/chevron2"/>
    <dgm:cxn modelId="{A4D08EF5-A51A-4F66-9F2E-98B28B4EA2F0}" type="presOf" srcId="{8501810A-6CD4-4ED9-BC9A-20FDE2A2F160}" destId="{04F324CB-AEA0-4EAD-A2F6-734419C8DA9C}" srcOrd="0" destOrd="0" presId="urn:microsoft.com/office/officeart/2005/8/layout/chevron2"/>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BED40ACD-4A3E-473A-8D1B-2686A0C8F67F}" type="presParOf" srcId="{A634132D-0529-4A8D-8A7F-2495ADDB397E}" destId="{B4BD4985-7E5B-428B-B9EA-1A05DFBCB90E}" srcOrd="3" destOrd="0" presId="urn:microsoft.com/office/officeart/2005/8/layout/chevron2"/>
    <dgm:cxn modelId="{24037CC3-A5A7-4873-8E63-52C2F9805432}" type="presParOf" srcId="{A634132D-0529-4A8D-8A7F-2495ADDB397E}" destId="{725C113F-FB94-4791-952E-BF2EEC2164C2}" srcOrd="4" destOrd="0" presId="urn:microsoft.com/office/officeart/2005/8/layout/chevron2"/>
    <dgm:cxn modelId="{435AA3C2-632A-465F-9636-88CE4A8A9BCA}" type="presParOf" srcId="{725C113F-FB94-4791-952E-BF2EEC2164C2}" destId="{DC3ECEE9-8765-4E65-8F79-161B072317F0}" srcOrd="0" destOrd="0" presId="urn:microsoft.com/office/officeart/2005/8/layout/chevron2"/>
    <dgm:cxn modelId="{2A57CFE9-7FD7-4C09-97F0-6DF229000B32}" type="presParOf" srcId="{725C113F-FB94-4791-952E-BF2EEC2164C2}" destId="{475D6A9D-6A16-4A9D-A44F-F7DEA0641F95}" srcOrd="1" destOrd="0" presId="urn:microsoft.com/office/officeart/2005/8/layout/chevron2"/>
    <dgm:cxn modelId="{830E8159-A1B6-405A-B16A-03D1D3029FB6}" type="presParOf" srcId="{A634132D-0529-4A8D-8A7F-2495ADDB397E}" destId="{55C2A396-1C89-4B36-8AA1-224370309057}" srcOrd="5" destOrd="0" presId="urn:microsoft.com/office/officeart/2005/8/layout/chevron2"/>
    <dgm:cxn modelId="{8DA372A4-6346-424E-90C5-538D2C44FE16}" type="presParOf" srcId="{A634132D-0529-4A8D-8A7F-2495ADDB397E}" destId="{11089277-7A63-4643-8AFA-5AC6EFF6D089}" srcOrd="6" destOrd="0" presId="urn:microsoft.com/office/officeart/2005/8/layout/chevron2"/>
    <dgm:cxn modelId="{AF6A8EAC-46C5-4748-B3A6-A35B362755D7}" type="presParOf" srcId="{11089277-7A63-4643-8AFA-5AC6EFF6D089}" destId="{04F324CB-AEA0-4EAD-A2F6-734419C8DA9C}" srcOrd="0" destOrd="0" presId="urn:microsoft.com/office/officeart/2005/8/layout/chevron2"/>
    <dgm:cxn modelId="{F23084CA-C187-4900-A6EE-312FFBF95BE0}" type="presParOf" srcId="{11089277-7A63-4643-8AFA-5AC6EFF6D089}" destId="{5A126678-4366-49A7-916E-F0F376445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Soporte </a:t>
          </a:r>
          <a:r>
            <a:rPr lang="es-ES" sz="2000" dirty="0" err="1">
              <a:solidFill>
                <a:schemeClr val="tx1"/>
              </a:solidFill>
            </a:rPr>
            <a:t>on</a:t>
          </a:r>
          <a:r>
            <a:rPr lang="es-ES" sz="2000" dirty="0">
              <a:solidFill>
                <a:schemeClr val="tx1"/>
              </a:solidFill>
            </a:rPr>
            <a:t> line</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Soporte vía mail</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566EE7C8-5D18-4A94-B2BA-62B543004714}">
      <dgm:prSet phldrT="[Texto]" custT="1"/>
      <dgm:spPr/>
      <dgm:t>
        <a:bodyPr/>
        <a:lstStyle/>
        <a:p>
          <a:r>
            <a:rPr lang="es-ES" sz="2000" dirty="0">
              <a:solidFill>
                <a:srgbClr val="800080"/>
              </a:solidFill>
            </a:rPr>
            <a:t>1 hora semanal </a:t>
          </a:r>
        </a:p>
      </dgm:t>
    </dgm:pt>
    <dgm:pt modelId="{874598FB-A9C1-4599-9F1C-F5FC31ED8B49}" type="parTrans" cxnId="{957352D0-AD4E-4F03-96A1-D4048ADAA95C}">
      <dgm:prSet/>
      <dgm:spPr/>
      <dgm:t>
        <a:bodyPr/>
        <a:lstStyle/>
        <a:p>
          <a:endParaRPr lang="es-AR"/>
        </a:p>
      </dgm:t>
    </dgm:pt>
    <dgm:pt modelId="{A36BC0BA-62A5-449B-A124-DB58643E51E8}" type="sibTrans" cxnId="{957352D0-AD4E-4F03-96A1-D4048ADAA95C}">
      <dgm:prSet/>
      <dgm:spPr/>
      <dgm:t>
        <a:bodyPr/>
        <a:lstStyle/>
        <a:p>
          <a:endParaRPr lang="es-AR"/>
        </a:p>
      </dgm:t>
    </dgm:pt>
    <dgm:pt modelId="{56BC0233-0261-48A9-9E42-31DA9004F604}">
      <dgm:prSet phldrT="[Texto]" custT="1"/>
      <dgm:spPr/>
      <dgm:t>
        <a:bodyPr/>
        <a:lstStyle/>
        <a:p>
          <a:r>
            <a:rPr lang="es-ES" sz="2000" dirty="0">
              <a:solidFill>
                <a:schemeClr val="tx1"/>
              </a:solidFill>
            </a:rPr>
            <a:t>Preguntas Frecuentes (FAQ) </a:t>
          </a:r>
        </a:p>
      </dgm:t>
    </dgm:pt>
    <dgm:pt modelId="{0B68897C-A32A-4810-9D5C-3A8AC55EEB07}" type="parTrans" cxnId="{19DDE42C-9B63-4565-B30C-F52643482D0F}">
      <dgm:prSet/>
      <dgm:spPr/>
      <dgm:t>
        <a:bodyPr/>
        <a:lstStyle/>
        <a:p>
          <a:endParaRPr lang="es-AR"/>
        </a:p>
      </dgm:t>
    </dgm:pt>
    <dgm:pt modelId="{C5FCEE7A-03DB-4FD8-8EF9-2C9C07E62DED}" type="sibTrans" cxnId="{19DDE42C-9B63-4565-B30C-F52643482D0F}">
      <dgm:prSet/>
      <dgm:spPr/>
      <dgm:t>
        <a:bodyPr/>
        <a:lstStyle/>
        <a:p>
          <a:endParaRPr lang="es-AR"/>
        </a:p>
      </dgm:t>
    </dgm:pt>
    <dgm:pt modelId="{B43D7620-9C7D-449C-8958-4AEEDD098CEB}">
      <dgm:prSet phldrT="[Texto]" custT="1"/>
      <dgm:spPr/>
      <dgm:t>
        <a:bodyPr/>
        <a:lstStyle/>
        <a:p>
          <a:endParaRPr lang="es-ES" sz="2000" dirty="0">
            <a:solidFill>
              <a:schemeClr val="tx1"/>
            </a:solidFill>
          </a:endParaRPr>
        </a:p>
      </dgm:t>
    </dgm:pt>
    <dgm:pt modelId="{667F59D2-4A07-4318-B57C-9180DEEA12B1}" type="parTrans" cxnId="{CFC10EDA-F58C-41D3-8F72-1F05AC02E2EE}">
      <dgm:prSet/>
      <dgm:spPr/>
      <dgm:t>
        <a:bodyPr/>
        <a:lstStyle/>
        <a:p>
          <a:endParaRPr lang="es-AR"/>
        </a:p>
      </dgm:t>
    </dgm:pt>
    <dgm:pt modelId="{7A6B8B02-697A-41D9-AF24-B7C02E10C9C0}" type="sibTrans" cxnId="{CFC10EDA-F58C-41D3-8F72-1F05AC02E2EE}">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3">
        <dgm:presLayoutVars>
          <dgm:chMax val="1"/>
          <dgm:bulletEnabled val="1"/>
        </dgm:presLayoutVars>
      </dgm:prSet>
      <dgm:spPr/>
    </dgm:pt>
    <dgm:pt modelId="{C1AEAA9F-ACE1-40A1-8DC3-F7330ECB2233}" type="pres">
      <dgm:prSet presAssocID="{0A7E6464-B7AB-4535-8E30-359D766FF601}" presName="descendantText" presStyleLbl="alignAcc1" presStyleIdx="0" presStyleCnt="3"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3">
        <dgm:presLayoutVars>
          <dgm:chMax val="1"/>
          <dgm:bulletEnabled val="1"/>
        </dgm:presLayoutVars>
      </dgm:prSet>
      <dgm:spPr/>
    </dgm:pt>
    <dgm:pt modelId="{817DB3CD-EA5A-4BA6-9BA5-E4105782A7BA}" type="pres">
      <dgm:prSet presAssocID="{BF5FD847-C975-446E-86AE-26F76B512AF4}" presName="descendantText" presStyleLbl="alignAcc1" presStyleIdx="1" presStyleCnt="3" custLinFactNeighborX="-507" custLinFactNeighborY="-1435">
        <dgm:presLayoutVars>
          <dgm:bulletEnabled val="1"/>
        </dgm:presLayoutVars>
      </dgm:prSet>
      <dgm:spPr/>
    </dgm:pt>
    <dgm:pt modelId="{2A75F639-9A71-4C68-9806-DD876957BBD8}" type="pres">
      <dgm:prSet presAssocID="{DEBB9789-2CD8-4FEB-91E5-A5F647BB7C97}" presName="sp" presStyleCnt="0"/>
      <dgm:spPr/>
    </dgm:pt>
    <dgm:pt modelId="{0B747585-C583-435E-996E-442AF5A8DCCF}" type="pres">
      <dgm:prSet presAssocID="{B43D7620-9C7D-449C-8958-4AEEDD098CEB}" presName="composite" presStyleCnt="0"/>
      <dgm:spPr/>
    </dgm:pt>
    <dgm:pt modelId="{A765B09A-2BC0-4BB1-AC6F-6E7350035E83}" type="pres">
      <dgm:prSet presAssocID="{B43D7620-9C7D-449C-8958-4AEEDD098CEB}" presName="parentText" presStyleLbl="alignNode1" presStyleIdx="2" presStyleCnt="3">
        <dgm:presLayoutVars>
          <dgm:chMax val="1"/>
          <dgm:bulletEnabled val="1"/>
        </dgm:presLayoutVars>
      </dgm:prSet>
      <dgm:spPr/>
    </dgm:pt>
    <dgm:pt modelId="{3774728C-52A2-451C-85F7-EF6E24CA8183}" type="pres">
      <dgm:prSet presAssocID="{B43D7620-9C7D-449C-8958-4AEEDD098CEB}" presName="descendantText" presStyleLbl="alignAcc1" presStyleIdx="2" presStyleCnt="3">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19DDE42C-9B63-4565-B30C-F52643482D0F}" srcId="{B43D7620-9C7D-449C-8958-4AEEDD098CEB}" destId="{56BC0233-0261-48A9-9E42-31DA9004F604}" srcOrd="0" destOrd="0" parTransId="{0B68897C-A32A-4810-9D5C-3A8AC55EEB07}" sibTransId="{C5FCEE7A-03DB-4FD8-8EF9-2C9C07E62DED}"/>
    <dgm:cxn modelId="{A414FC3E-296B-4DD4-9AEE-97723E588F80}" type="presOf" srcId="{56BC0233-0261-48A9-9E42-31DA9004F604}" destId="{3774728C-52A2-451C-85F7-EF6E24CA8183}" srcOrd="0" destOrd="0"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B1362758-E7B9-4E70-A3FB-CBCBE21DFCB7}" type="presOf" srcId="{B43D7620-9C7D-449C-8958-4AEEDD098CEB}" destId="{A765B09A-2BC0-4BB1-AC6F-6E7350035E83}" srcOrd="0" destOrd="0" presId="urn:microsoft.com/office/officeart/2005/8/layout/chevron2"/>
    <dgm:cxn modelId="{1D0FE496-6510-4455-BB28-5B15852DA6F7}" srcId="{6B637486-6A60-4B60-917A-6BCCEB862702}" destId="{BF5FD847-C975-446E-86AE-26F76B512AF4}" srcOrd="1"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74E653B3-F7D7-4687-914E-96518CDD23D8}" type="presOf" srcId="{566EE7C8-5D18-4A94-B2BA-62B543004714}" destId="{C1AEAA9F-ACE1-40A1-8DC3-F7330ECB2233}" srcOrd="0" destOrd="1"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957352D0-AD4E-4F03-96A1-D4048ADAA95C}" srcId="{0A7E6464-B7AB-4535-8E30-359D766FF601}" destId="{566EE7C8-5D18-4A94-B2BA-62B543004714}" srcOrd="1" destOrd="0" parTransId="{874598FB-A9C1-4599-9F1C-F5FC31ED8B49}" sibTransId="{A36BC0BA-62A5-449B-A124-DB58643E51E8}"/>
    <dgm:cxn modelId="{CFC10EDA-F58C-41D3-8F72-1F05AC02E2EE}" srcId="{6B637486-6A60-4B60-917A-6BCCEB862702}" destId="{B43D7620-9C7D-449C-8958-4AEEDD098CEB}" srcOrd="2" destOrd="0" parTransId="{667F59D2-4A07-4318-B57C-9180DEEA12B1}" sibTransId="{7A6B8B02-697A-41D9-AF24-B7C02E10C9C0}"/>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E088580A-5500-484C-8923-608C31EE9D4B}" type="presParOf" srcId="{A634132D-0529-4A8D-8A7F-2495ADDB397E}" destId="{2A75F639-9A71-4C68-9806-DD876957BBD8}" srcOrd="3" destOrd="0" presId="urn:microsoft.com/office/officeart/2005/8/layout/chevron2"/>
    <dgm:cxn modelId="{E1C18C60-7F11-4918-9CE6-391EECA67F05}" type="presParOf" srcId="{A634132D-0529-4A8D-8A7F-2495ADDB397E}" destId="{0B747585-C583-435E-996E-442AF5A8DCCF}" srcOrd="4" destOrd="0" presId="urn:microsoft.com/office/officeart/2005/8/layout/chevron2"/>
    <dgm:cxn modelId="{2FC3916B-FEE7-4D1C-9F46-7DF2AFDAB189}" type="presParOf" srcId="{0B747585-C583-435E-996E-442AF5A8DCCF}" destId="{A765B09A-2BC0-4BB1-AC6F-6E7350035E83}" srcOrd="0" destOrd="0" presId="urn:microsoft.com/office/officeart/2005/8/layout/chevron2"/>
    <dgm:cxn modelId="{2113D33D-14F7-4588-99A0-FB5F5FEF174E}" type="presParOf" srcId="{0B747585-C583-435E-996E-442AF5A8DCCF}" destId="{3774728C-52A2-451C-85F7-EF6E24CA8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79853" y="187184"/>
          <a:ext cx="1199025" cy="839317"/>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426989"/>
        <a:ext cx="839317" cy="359708"/>
      </dsp:txXfrm>
    </dsp:sp>
    <dsp:sp modelId="{0938595A-BF2F-4244-9125-F411A68F82D2}">
      <dsp:nvSpPr>
        <dsp:cNvPr id="0" name=""/>
        <dsp:cNvSpPr/>
      </dsp:nvSpPr>
      <dsp:spPr>
        <a:xfrm rot="5400000">
          <a:off x="3887264" y="-3047946"/>
          <a:ext cx="779366" cy="687525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02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latin typeface="+mn-lt"/>
          </a:endParaRPr>
        </a:p>
      </dsp:txBody>
      <dsp:txXfrm rot="-5400000">
        <a:off x="839318" y="38046"/>
        <a:ext cx="6837213" cy="703274"/>
      </dsp:txXfrm>
    </dsp:sp>
    <dsp:sp modelId="{A9B15383-9A36-4085-A095-524CD0698BA7}">
      <dsp:nvSpPr>
        <dsp:cNvPr id="0" name=""/>
        <dsp:cNvSpPr/>
      </dsp:nvSpPr>
      <dsp:spPr>
        <a:xfrm rot="5400000">
          <a:off x="-179853" y="1301771"/>
          <a:ext cx="1199025" cy="839317"/>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1541576"/>
        <a:ext cx="839317" cy="359708"/>
      </dsp:txXfrm>
    </dsp:sp>
    <dsp:sp modelId="{C1AEAA9F-ACE1-40A1-8DC3-F7330ECB2233}">
      <dsp:nvSpPr>
        <dsp:cNvPr id="0" name=""/>
        <dsp:cNvSpPr/>
      </dsp:nvSpPr>
      <dsp:spPr>
        <a:xfrm rot="5400000">
          <a:off x="3856596" y="-1926028"/>
          <a:ext cx="840702" cy="687525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t> 06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Diagrama de Clases y su mapeo a Diagrama de Entidad Relación</a:t>
          </a:r>
          <a:endParaRPr lang="es-ES" sz="2000" kern="1200" dirty="0"/>
        </a:p>
      </dsp:txBody>
      <dsp:txXfrm rot="-5400000">
        <a:off x="839318" y="1132290"/>
        <a:ext cx="6834219" cy="758622"/>
      </dsp:txXfrm>
    </dsp:sp>
    <dsp:sp modelId="{77A742D3-9580-4713-8CA8-2CF83F210198}">
      <dsp:nvSpPr>
        <dsp:cNvPr id="0" name=""/>
        <dsp:cNvSpPr/>
      </dsp:nvSpPr>
      <dsp:spPr>
        <a:xfrm rot="5400000">
          <a:off x="-179853" y="2385691"/>
          <a:ext cx="1199025" cy="839317"/>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latin typeface="+mn-lt"/>
          </a:endParaRPr>
        </a:p>
      </dsp:txBody>
      <dsp:txXfrm rot="-5400000">
        <a:off x="2" y="2625496"/>
        <a:ext cx="839317" cy="359708"/>
      </dsp:txXfrm>
    </dsp:sp>
    <dsp:sp modelId="{FA03EAD4-522F-470E-B46B-FD061898D103}">
      <dsp:nvSpPr>
        <dsp:cNvPr id="0" name=""/>
        <dsp:cNvSpPr/>
      </dsp:nvSpPr>
      <dsp:spPr>
        <a:xfrm rot="5400000">
          <a:off x="3887264" y="-842109"/>
          <a:ext cx="779366" cy="687525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09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Didáctica en la Enseñanza de Objetos </a:t>
          </a:r>
        </a:p>
      </dsp:txBody>
      <dsp:txXfrm rot="-5400000">
        <a:off x="839318" y="2243883"/>
        <a:ext cx="6837213" cy="703274"/>
      </dsp:txXfrm>
    </dsp:sp>
    <dsp:sp modelId="{000368D7-70D7-41FE-9296-F728E7CA4FA6}">
      <dsp:nvSpPr>
        <dsp:cNvPr id="0" name=""/>
        <dsp:cNvSpPr/>
      </dsp:nvSpPr>
      <dsp:spPr>
        <a:xfrm rot="5400000">
          <a:off x="-179853" y="3469610"/>
          <a:ext cx="1199025" cy="839317"/>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3709415"/>
        <a:ext cx="839317" cy="359708"/>
      </dsp:txXfrm>
    </dsp:sp>
    <dsp:sp modelId="{817DB3CD-EA5A-4BA6-9BA5-E4105782A7BA}">
      <dsp:nvSpPr>
        <dsp:cNvPr id="0" name=""/>
        <dsp:cNvSpPr/>
      </dsp:nvSpPr>
      <dsp:spPr>
        <a:xfrm rot="5400000">
          <a:off x="3887264" y="241810"/>
          <a:ext cx="779366" cy="687525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16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rPr>
            <a:t>Clínica sobre Implementación del paradigma de objetos en JAVA Nivel 1</a:t>
          </a:r>
          <a:endParaRPr lang="es-ES" sz="2000" kern="1200" dirty="0">
            <a:latin typeface="+mn-lt"/>
          </a:endParaRPr>
        </a:p>
      </dsp:txBody>
      <dsp:txXfrm rot="-5400000">
        <a:off x="839318" y="3327802"/>
        <a:ext cx="6837213" cy="703274"/>
      </dsp:txXfrm>
    </dsp:sp>
    <dsp:sp modelId="{F7A35765-F645-4514-BDC2-B397A1E86C2B}">
      <dsp:nvSpPr>
        <dsp:cNvPr id="0" name=""/>
        <dsp:cNvSpPr/>
      </dsp:nvSpPr>
      <dsp:spPr>
        <a:xfrm rot="5400000">
          <a:off x="-179853" y="4553530"/>
          <a:ext cx="1199025" cy="839317"/>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4793335"/>
        <a:ext cx="839317" cy="359708"/>
      </dsp:txXfrm>
    </dsp:sp>
    <dsp:sp modelId="{09BF1D0B-4B0D-4B76-8F21-3F36F9214287}">
      <dsp:nvSpPr>
        <dsp:cNvPr id="0" name=""/>
        <dsp:cNvSpPr/>
      </dsp:nvSpPr>
      <dsp:spPr>
        <a:xfrm rot="5400000">
          <a:off x="3887264" y="1325729"/>
          <a:ext cx="779366" cy="6875259"/>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23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latin typeface="+mn-lt"/>
          </a:endParaRPr>
        </a:p>
      </dsp:txBody>
      <dsp:txXfrm rot="-5400000">
        <a:off x="839318" y="4411721"/>
        <a:ext cx="6837213" cy="703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203532" y="254687"/>
          <a:ext cx="1356883" cy="949818"/>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526063"/>
        <a:ext cx="949818" cy="407065"/>
      </dsp:txXfrm>
    </dsp:sp>
    <dsp:sp modelId="{C1AEAA9F-ACE1-40A1-8DC3-F7330ECB2233}">
      <dsp:nvSpPr>
        <dsp:cNvPr id="0" name=""/>
        <dsp:cNvSpPr/>
      </dsp:nvSpPr>
      <dsp:spPr>
        <a:xfrm rot="5400000">
          <a:off x="3747550" y="-2672235"/>
          <a:ext cx="881974" cy="647743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2</a:t>
          </a:r>
        </a:p>
      </dsp:txBody>
      <dsp:txXfrm rot="-5400000">
        <a:off x="949818" y="168551"/>
        <a:ext cx="6434384" cy="795866"/>
      </dsp:txXfrm>
    </dsp:sp>
    <dsp:sp modelId="{000368D7-70D7-41FE-9296-F728E7CA4FA6}">
      <dsp:nvSpPr>
        <dsp:cNvPr id="0" name=""/>
        <dsp:cNvSpPr/>
      </dsp:nvSpPr>
      <dsp:spPr>
        <a:xfrm rot="5400000">
          <a:off x="-203532" y="1490716"/>
          <a:ext cx="1356883" cy="949818"/>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1762092"/>
        <a:ext cx="949818" cy="407065"/>
      </dsp:txXfrm>
    </dsp:sp>
    <dsp:sp modelId="{817DB3CD-EA5A-4BA6-9BA5-E4105782A7BA}">
      <dsp:nvSpPr>
        <dsp:cNvPr id="0" name=""/>
        <dsp:cNvSpPr/>
      </dsp:nvSpPr>
      <dsp:spPr>
        <a:xfrm rot="5400000">
          <a:off x="3849617" y="-1510548"/>
          <a:ext cx="677841" cy="647743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6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Didáctica en la Enseñanza de Objetos </a:t>
          </a:r>
        </a:p>
      </dsp:txBody>
      <dsp:txXfrm rot="-5400000">
        <a:off x="949819" y="1422339"/>
        <a:ext cx="6444349" cy="611663"/>
      </dsp:txXfrm>
    </dsp:sp>
    <dsp:sp modelId="{F7A35765-F645-4514-BDC2-B397A1E86C2B}">
      <dsp:nvSpPr>
        <dsp:cNvPr id="0" name=""/>
        <dsp:cNvSpPr/>
      </dsp:nvSpPr>
      <dsp:spPr>
        <a:xfrm rot="5400000">
          <a:off x="-480519" y="3176803"/>
          <a:ext cx="1910858" cy="949818"/>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3171192"/>
        <a:ext cx="949818" cy="961040"/>
      </dsp:txXfrm>
    </dsp:sp>
    <dsp:sp modelId="{09BF1D0B-4B0D-4B76-8F21-3F36F9214287}">
      <dsp:nvSpPr>
        <dsp:cNvPr id="0" name=""/>
        <dsp:cNvSpPr/>
      </dsp:nvSpPr>
      <dsp:spPr>
        <a:xfrm rot="5400000">
          <a:off x="3297492" y="327970"/>
          <a:ext cx="1782090" cy="647743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13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Diagrama de Clases y su mapeo a Diagrama de Entidad Relación</a:t>
          </a:r>
          <a:endParaRPr lang="es-ES" sz="2000" kern="1200" dirty="0">
            <a:solidFill>
              <a:schemeClr val="tx1"/>
            </a:solidFill>
          </a:endParaRPr>
        </a:p>
        <a:p>
          <a:pPr marL="228600" lvl="1" indent="-228600" algn="l" defTabSz="889000">
            <a:lnSpc>
              <a:spcPct val="90000"/>
            </a:lnSpc>
            <a:spcBef>
              <a:spcPct val="0"/>
            </a:spcBef>
            <a:spcAft>
              <a:spcPct val="15000"/>
            </a:spcAft>
            <a:buChar char="•"/>
          </a:pPr>
          <a:r>
            <a:rPr lang="es-ES" sz="2000" kern="1200" dirty="0">
              <a:solidFill>
                <a:schemeClr val="tx1"/>
              </a:solidFill>
            </a:rPr>
            <a:t>16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1</a:t>
          </a:r>
          <a:endParaRPr lang="es-ES" sz="2000" kern="1200" dirty="0">
            <a:solidFill>
              <a:schemeClr val="tx1"/>
            </a:solidFill>
          </a:endParaRPr>
        </a:p>
      </dsp:txBody>
      <dsp:txXfrm rot="-5400000">
        <a:off x="949818" y="2762638"/>
        <a:ext cx="6390444" cy="1608102"/>
      </dsp:txXfrm>
    </dsp:sp>
    <dsp:sp modelId="{88522EB8-F0D2-48C2-B205-2D5D76FCDA1F}">
      <dsp:nvSpPr>
        <dsp:cNvPr id="0" name=""/>
        <dsp:cNvSpPr/>
      </dsp:nvSpPr>
      <dsp:spPr>
        <a:xfrm rot="5400000">
          <a:off x="-203532" y="4809794"/>
          <a:ext cx="1356883" cy="949818"/>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p>
      </dsp:txBody>
      <dsp:txXfrm rot="-5400000">
        <a:off x="1" y="5081170"/>
        <a:ext cx="949818" cy="407065"/>
      </dsp:txXfrm>
    </dsp:sp>
    <dsp:sp modelId="{5BFDC5A0-BECB-4144-952D-27EA547B3270}">
      <dsp:nvSpPr>
        <dsp:cNvPr id="0" name=""/>
        <dsp:cNvSpPr/>
      </dsp:nvSpPr>
      <dsp:spPr>
        <a:xfrm rot="5400000">
          <a:off x="3627575" y="2033600"/>
          <a:ext cx="1121924" cy="647743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b="0" kern="1200" dirty="0">
              <a:solidFill>
                <a:schemeClr val="tx1"/>
              </a:solidFill>
            </a:rPr>
            <a:t>20 y 23 de Marzo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sp:txBody>
      <dsp:txXfrm rot="-5400000">
        <a:off x="949818" y="4766125"/>
        <a:ext cx="6422670" cy="1012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35543" y="267731"/>
          <a:ext cx="1570291" cy="1099204"/>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581789"/>
        <a:ext cx="1099204" cy="471087"/>
      </dsp:txXfrm>
    </dsp:sp>
    <dsp:sp modelId="{0938595A-BF2F-4244-9125-F411A68F82D2}">
      <dsp:nvSpPr>
        <dsp:cNvPr id="0" name=""/>
        <dsp:cNvSpPr/>
      </dsp:nvSpPr>
      <dsp:spPr>
        <a:xfrm rot="5400000">
          <a:off x="3693207" y="-2542906"/>
          <a:ext cx="1062242" cy="625024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3 y 6 de Abril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sp:txBody>
      <dsp:txXfrm rot="-5400000">
        <a:off x="1099205" y="102950"/>
        <a:ext cx="6198393" cy="958534"/>
      </dsp:txXfrm>
    </dsp:sp>
    <dsp:sp modelId="{A9B15383-9A36-4085-A095-524CD0698BA7}">
      <dsp:nvSpPr>
        <dsp:cNvPr id="0" name=""/>
        <dsp:cNvSpPr/>
      </dsp:nvSpPr>
      <dsp:spPr>
        <a:xfrm rot="5400000">
          <a:off x="-235543" y="1686962"/>
          <a:ext cx="1570291" cy="1099204"/>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001020"/>
        <a:ext cx="1099204" cy="471087"/>
      </dsp:txXfrm>
    </dsp:sp>
    <dsp:sp modelId="{C1AEAA9F-ACE1-40A1-8DC3-F7330ECB2233}">
      <dsp:nvSpPr>
        <dsp:cNvPr id="0" name=""/>
        <dsp:cNvSpPr/>
      </dsp:nvSpPr>
      <dsp:spPr>
        <a:xfrm rot="5400000">
          <a:off x="3685873" y="-1163359"/>
          <a:ext cx="1076909" cy="625024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10 y 13 de Abril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rPr>
            <a:t>Clínica JA-01 Implementación del paradigma de objetos en JAVA Nivel 1</a:t>
          </a:r>
          <a:endParaRPr lang="es-ES" sz="2000" kern="1200" dirty="0">
            <a:solidFill>
              <a:srgbClr val="800080"/>
            </a:solidFill>
            <a:latin typeface="+mn-lt"/>
          </a:endParaRPr>
        </a:p>
      </dsp:txBody>
      <dsp:txXfrm rot="-5400000">
        <a:off x="1099204" y="1475880"/>
        <a:ext cx="6197677" cy="971769"/>
      </dsp:txXfrm>
    </dsp:sp>
    <dsp:sp modelId="{3AF8D6C5-ECA9-4E4C-BB98-3A07E236672E}">
      <dsp:nvSpPr>
        <dsp:cNvPr id="0" name=""/>
        <dsp:cNvSpPr/>
      </dsp:nvSpPr>
      <dsp:spPr>
        <a:xfrm rot="5400000">
          <a:off x="-235543" y="3348669"/>
          <a:ext cx="1570291" cy="1099204"/>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ClrTx/>
            <a:buSzPts val="2000"/>
            <a:buFont typeface="Arial" panose="020B0604020202020204" pitchFamily="34" charset="0"/>
            <a:buNone/>
          </a:pPr>
          <a:endParaRPr lang="es-ES" sz="2000" kern="1200" dirty="0">
            <a:solidFill>
              <a:srgbClr val="800080"/>
            </a:solidFill>
            <a:latin typeface="+mn-lt"/>
          </a:endParaRPr>
        </a:p>
      </dsp:txBody>
      <dsp:txXfrm rot="-5400000">
        <a:off x="1" y="3662727"/>
        <a:ext cx="1099204" cy="471087"/>
      </dsp:txXfrm>
    </dsp:sp>
    <dsp:sp modelId="{B82F5CDB-0C36-4B00-9FCF-A9B24DDACC13}">
      <dsp:nvSpPr>
        <dsp:cNvPr id="0" name=""/>
        <dsp:cNvSpPr/>
      </dsp:nvSpPr>
      <dsp:spPr>
        <a:xfrm rot="5400000">
          <a:off x="3443398" y="643927"/>
          <a:ext cx="1561859" cy="625024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17 y 20 de Abril de 10 a 13 horas</a:t>
          </a:r>
        </a:p>
        <a:p>
          <a:pPr marL="228600" lvl="1" indent="-228600" algn="l" defTabSz="889000">
            <a:lnSpc>
              <a:spcPct val="90000"/>
            </a:lnSpc>
            <a:spcBef>
              <a:spcPct val="0"/>
            </a:spcBef>
            <a:spcAft>
              <a:spcPct val="15000"/>
            </a:spcAft>
            <a:buChar char="•"/>
          </a:pPr>
          <a:r>
            <a:rPr lang="es-ES" sz="2000" kern="1200" dirty="0">
              <a:solidFill>
                <a:srgbClr val="800080"/>
              </a:solidFill>
            </a:rPr>
            <a:t>Clínica JA-02 Implementación del paradigma de objetos en JAVA Nivel 2</a:t>
          </a:r>
          <a:endParaRPr lang="es-ES" sz="1800" kern="1200" dirty="0">
            <a:solidFill>
              <a:prstClr val="black"/>
            </a:solidFill>
            <a:latin typeface="Calibri" panose="020F0502020204030204"/>
            <a:ea typeface="+mn-ea"/>
            <a:cs typeface="+mn-cs"/>
          </a:endParaRPr>
        </a:p>
      </dsp:txBody>
      <dsp:txXfrm rot="-5400000">
        <a:off x="1099204" y="3064365"/>
        <a:ext cx="6174003" cy="140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20808" y="465279"/>
          <a:ext cx="1472058" cy="1030441"/>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759692"/>
        <a:ext cx="1030441" cy="441617"/>
      </dsp:txXfrm>
    </dsp:sp>
    <dsp:sp modelId="{0938595A-BF2F-4244-9125-F411A68F82D2}">
      <dsp:nvSpPr>
        <dsp:cNvPr id="0" name=""/>
        <dsp:cNvSpPr/>
      </dsp:nvSpPr>
      <dsp:spPr>
        <a:xfrm rot="5400000">
          <a:off x="3524426" y="-2483156"/>
          <a:ext cx="1300582" cy="631901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4 de Mayo de 10 a 13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JA-01 Implementación del paradigma de objetos en JAVA Nivel 1</a:t>
          </a:r>
          <a:endParaRPr lang="es-ES" sz="1800" kern="1200" dirty="0">
            <a:solidFill>
              <a:schemeClr val="tx1"/>
            </a:solidFill>
            <a:latin typeface="+mn-lt"/>
          </a:endParaRPr>
        </a:p>
      </dsp:txBody>
      <dsp:txXfrm rot="-5400000">
        <a:off x="1015213" y="89546"/>
        <a:ext cx="6255521" cy="1173604"/>
      </dsp:txXfrm>
    </dsp:sp>
    <dsp:sp modelId="{A9B15383-9A36-4085-A095-524CD0698BA7}">
      <dsp:nvSpPr>
        <dsp:cNvPr id="0" name=""/>
        <dsp:cNvSpPr/>
      </dsp:nvSpPr>
      <dsp:spPr>
        <a:xfrm rot="5400000">
          <a:off x="-205138" y="1724676"/>
          <a:ext cx="1440718" cy="1030441"/>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034759"/>
        <a:ext cx="1030441" cy="410277"/>
      </dsp:txXfrm>
    </dsp:sp>
    <dsp:sp modelId="{C1AEAA9F-ACE1-40A1-8DC3-F7330ECB2233}">
      <dsp:nvSpPr>
        <dsp:cNvPr id="0" name=""/>
        <dsp:cNvSpPr/>
      </dsp:nvSpPr>
      <dsp:spPr>
        <a:xfrm rot="5400000">
          <a:off x="3618848" y="-995073"/>
          <a:ext cx="1142197" cy="631901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 8 de Mayo  de 14 a 17 horas</a:t>
          </a:r>
        </a:p>
        <a:p>
          <a:pPr marL="171450" lvl="1" indent="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 </a:t>
          </a:r>
          <a:r>
            <a:rPr lang="es-ES" sz="1800" kern="1200" dirty="0">
              <a:solidFill>
                <a:srgbClr val="800080"/>
              </a:solidFill>
            </a:rPr>
            <a:t>Clínica JA-02 Implementación del paradigma de objetos en JAVA Nivel 2</a:t>
          </a:r>
          <a:endParaRPr lang="es-ES" sz="1800" kern="1200" dirty="0">
            <a:solidFill>
              <a:srgbClr val="800080"/>
            </a:solidFill>
            <a:latin typeface="Calibri" panose="020F0502020204030204"/>
            <a:ea typeface="+mn-ea"/>
            <a:cs typeface="+mn-cs"/>
          </a:endParaRPr>
        </a:p>
      </dsp:txBody>
      <dsp:txXfrm rot="-5400000">
        <a:off x="1030442" y="1649090"/>
        <a:ext cx="6263253" cy="1030683"/>
      </dsp:txXfrm>
    </dsp:sp>
    <dsp:sp modelId="{000368D7-70D7-41FE-9296-F728E7CA4FA6}">
      <dsp:nvSpPr>
        <dsp:cNvPr id="0" name=""/>
        <dsp:cNvSpPr/>
      </dsp:nvSpPr>
      <dsp:spPr>
        <a:xfrm rot="5400000">
          <a:off x="-220808" y="3488073"/>
          <a:ext cx="1472058" cy="1030441"/>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3782486"/>
        <a:ext cx="1030441" cy="441617"/>
      </dsp:txXfrm>
    </dsp:sp>
    <dsp:sp modelId="{817DB3CD-EA5A-4BA6-9BA5-E4105782A7BA}">
      <dsp:nvSpPr>
        <dsp:cNvPr id="0" name=""/>
        <dsp:cNvSpPr/>
      </dsp:nvSpPr>
      <dsp:spPr>
        <a:xfrm rot="5400000">
          <a:off x="3447798" y="540001"/>
          <a:ext cx="1484295" cy="631901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15 de Mayo de 10 a 13 horas</a:t>
          </a:r>
          <a:endParaRPr lang="es-AR" sz="1800" kern="1200" dirty="0"/>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MO-01 Diagrama de Casos de Uso y Prototipos</a:t>
          </a:r>
        </a:p>
      </dsp:txBody>
      <dsp:txXfrm rot="-5400000">
        <a:off x="1030441" y="3029816"/>
        <a:ext cx="6246553" cy="1339381"/>
      </dsp:txXfrm>
    </dsp:sp>
    <dsp:sp modelId="{11CAC0A4-B6F1-4680-B756-40D869915DE5}">
      <dsp:nvSpPr>
        <dsp:cNvPr id="0" name=""/>
        <dsp:cNvSpPr/>
      </dsp:nvSpPr>
      <dsp:spPr>
        <a:xfrm rot="5400000">
          <a:off x="-312643" y="4738311"/>
          <a:ext cx="1655727" cy="1030441"/>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4940889"/>
        <a:ext cx="1030441" cy="625286"/>
      </dsp:txXfrm>
    </dsp:sp>
    <dsp:sp modelId="{FED1CAC6-1B24-4A24-B56E-F9B4C731F626}">
      <dsp:nvSpPr>
        <dsp:cNvPr id="0" name=""/>
        <dsp:cNvSpPr/>
      </dsp:nvSpPr>
      <dsp:spPr>
        <a:xfrm rot="5400000">
          <a:off x="3563346" y="2083222"/>
          <a:ext cx="1253199" cy="631901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22 de Mayo de 10 a 13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p>
      </dsp:txBody>
      <dsp:txXfrm rot="-5400000">
        <a:off x="1030441" y="4677303"/>
        <a:ext cx="6257834" cy="11308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80372" y="443581"/>
          <a:ext cx="1202482" cy="841737"/>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684078"/>
        <a:ext cx="841737" cy="360745"/>
      </dsp:txXfrm>
    </dsp:sp>
    <dsp:sp modelId="{0938595A-BF2F-4244-9125-F411A68F82D2}">
      <dsp:nvSpPr>
        <dsp:cNvPr id="0" name=""/>
        <dsp:cNvSpPr/>
      </dsp:nvSpPr>
      <dsp:spPr>
        <a:xfrm rot="5400000">
          <a:off x="3548707" y="-2637859"/>
          <a:ext cx="1062408" cy="6507714"/>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 de Junio de 10 a 13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BD-01 MySQL </a:t>
          </a:r>
          <a:r>
            <a:rPr lang="es-ES" sz="1800" kern="1200" dirty="0" err="1">
              <a:solidFill>
                <a:srgbClr val="800080"/>
              </a:solidFill>
            </a:rPr>
            <a:t>Workbench</a:t>
          </a:r>
          <a:r>
            <a:rPr lang="es-ES" sz="1800" kern="1200" dirty="0">
              <a:solidFill>
                <a:srgbClr val="800080"/>
              </a:solidFill>
            </a:rPr>
            <a:t> con DER</a:t>
          </a:r>
          <a:endParaRPr lang="es-ES" sz="1800" kern="1200" dirty="0">
            <a:solidFill>
              <a:schemeClr val="tx1"/>
            </a:solidFill>
            <a:latin typeface="+mn-lt"/>
          </a:endParaRPr>
        </a:p>
      </dsp:txBody>
      <dsp:txXfrm rot="-5400000">
        <a:off x="826054" y="136656"/>
        <a:ext cx="6455852" cy="958684"/>
      </dsp:txXfrm>
    </dsp:sp>
    <dsp:sp modelId="{A9B15383-9A36-4085-A095-524CD0698BA7}">
      <dsp:nvSpPr>
        <dsp:cNvPr id="0" name=""/>
        <dsp:cNvSpPr/>
      </dsp:nvSpPr>
      <dsp:spPr>
        <a:xfrm rot="5400000">
          <a:off x="-167571" y="1539894"/>
          <a:ext cx="1176881" cy="841737"/>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1793191"/>
        <a:ext cx="841737" cy="335144"/>
      </dsp:txXfrm>
    </dsp:sp>
    <dsp:sp modelId="{C1AEAA9F-ACE1-40A1-8DC3-F7330ECB2233}">
      <dsp:nvSpPr>
        <dsp:cNvPr id="0" name=""/>
        <dsp:cNvSpPr/>
      </dsp:nvSpPr>
      <dsp:spPr>
        <a:xfrm rot="5400000">
          <a:off x="3572144" y="-1334501"/>
          <a:ext cx="1046901" cy="6507714"/>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5 de Junio de 14 a 17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sp:txBody>
      <dsp:txXfrm rot="-5400000">
        <a:off x="841738" y="1447010"/>
        <a:ext cx="6456609" cy="944691"/>
      </dsp:txXfrm>
    </dsp:sp>
    <dsp:sp modelId="{000368D7-70D7-41FE-9296-F728E7CA4FA6}">
      <dsp:nvSpPr>
        <dsp:cNvPr id="0" name=""/>
        <dsp:cNvSpPr/>
      </dsp:nvSpPr>
      <dsp:spPr>
        <a:xfrm rot="5400000">
          <a:off x="-180372" y="2860500"/>
          <a:ext cx="1202482" cy="841737"/>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3100997"/>
        <a:ext cx="841737" cy="360745"/>
      </dsp:txXfrm>
    </dsp:sp>
    <dsp:sp modelId="{817DB3CD-EA5A-4BA6-9BA5-E4105782A7BA}">
      <dsp:nvSpPr>
        <dsp:cNvPr id="0" name=""/>
        <dsp:cNvSpPr/>
      </dsp:nvSpPr>
      <dsp:spPr>
        <a:xfrm rot="5400000">
          <a:off x="3607027" y="-66648"/>
          <a:ext cx="977134" cy="6507714"/>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15 de Junio de 14 a 17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JA-01 Implementación del paradigma de objetos en JAVA Nivel 1</a:t>
          </a:r>
          <a:endParaRPr lang="es-AR" sz="1800" kern="1200" dirty="0">
            <a:solidFill>
              <a:srgbClr val="800080"/>
            </a:solidFill>
            <a:latin typeface="Calibri" panose="020F0502020204030204"/>
            <a:ea typeface="+mn-ea"/>
            <a:cs typeface="+mn-cs"/>
          </a:endParaRPr>
        </a:p>
      </dsp:txBody>
      <dsp:txXfrm rot="-5400000">
        <a:off x="841737" y="2746342"/>
        <a:ext cx="6460014" cy="881734"/>
      </dsp:txXfrm>
    </dsp:sp>
    <dsp:sp modelId="{11CAC0A4-B6F1-4680-B756-40D869915DE5}">
      <dsp:nvSpPr>
        <dsp:cNvPr id="0" name=""/>
        <dsp:cNvSpPr/>
      </dsp:nvSpPr>
      <dsp:spPr>
        <a:xfrm rot="5400000">
          <a:off x="-255389" y="3879595"/>
          <a:ext cx="1352516" cy="841737"/>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4045075"/>
        <a:ext cx="841737" cy="510779"/>
      </dsp:txXfrm>
    </dsp:sp>
    <dsp:sp modelId="{FED1CAC6-1B24-4A24-B56E-F9B4C731F626}">
      <dsp:nvSpPr>
        <dsp:cNvPr id="0" name=""/>
        <dsp:cNvSpPr/>
      </dsp:nvSpPr>
      <dsp:spPr>
        <a:xfrm rot="5400000">
          <a:off x="3583743" y="1037780"/>
          <a:ext cx="1023702" cy="650771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21 de Junio de 17 a 20 horas</a:t>
          </a:r>
        </a:p>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srgbClr val="800080"/>
              </a:solidFill>
              <a:latin typeface="Calibri" panose="020F0502020204030204"/>
              <a:ea typeface="+mn-ea"/>
              <a:cs typeface="+mn-cs"/>
            </a:rPr>
            <a:t>Clínica BD-02 Hibernate</a:t>
          </a:r>
        </a:p>
      </dsp:txBody>
      <dsp:txXfrm rot="-5400000">
        <a:off x="841738" y="3829759"/>
        <a:ext cx="6457741" cy="923756"/>
      </dsp:txXfrm>
    </dsp:sp>
    <dsp:sp modelId="{773CF87D-C8B9-4348-A77A-DAA413431F8C}">
      <dsp:nvSpPr>
        <dsp:cNvPr id="0" name=""/>
        <dsp:cNvSpPr/>
      </dsp:nvSpPr>
      <dsp:spPr>
        <a:xfrm rot="5400000">
          <a:off x="-180372" y="5255878"/>
          <a:ext cx="1202482" cy="841737"/>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 y="5496375"/>
        <a:ext cx="841737" cy="360745"/>
      </dsp:txXfrm>
    </dsp:sp>
    <dsp:sp modelId="{FF91D5B6-B368-4BB5-9390-CF6377E6C789}">
      <dsp:nvSpPr>
        <dsp:cNvPr id="0" name=""/>
        <dsp:cNvSpPr/>
      </dsp:nvSpPr>
      <dsp:spPr>
        <a:xfrm rot="5400000">
          <a:off x="3633463" y="2217419"/>
          <a:ext cx="781613" cy="6507714"/>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26 de Junio de 14 a 17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MO-02 Diagrama de Clases y su mapeo a Diagrama de Entidad Relación</a:t>
          </a:r>
          <a:endParaRPr lang="es-ES" sz="1800" kern="1200" dirty="0">
            <a:solidFill>
              <a:schemeClr val="tx1"/>
            </a:solidFill>
            <a:latin typeface="+mn-lt"/>
          </a:endParaRPr>
        </a:p>
      </dsp:txBody>
      <dsp:txXfrm rot="-5400000">
        <a:off x="770413" y="5118625"/>
        <a:ext cx="6469559" cy="7053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13686" y="223231"/>
          <a:ext cx="1417145" cy="992001"/>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113" y="506660"/>
        <a:ext cx="992001" cy="425144"/>
      </dsp:txXfrm>
    </dsp:sp>
    <dsp:sp modelId="{0938595A-BF2F-4244-9125-F411A68F82D2}">
      <dsp:nvSpPr>
        <dsp:cNvPr id="0" name=""/>
        <dsp:cNvSpPr/>
      </dsp:nvSpPr>
      <dsp:spPr>
        <a:xfrm rot="5400000">
          <a:off x="3832388" y="-2834502"/>
          <a:ext cx="1252065" cy="696865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6 de Julio de 17 a 20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DI-01 Didáctica en la enseñanza de Objetos</a:t>
          </a:r>
        </a:p>
      </dsp:txBody>
      <dsp:txXfrm rot="-5400000">
        <a:off x="974093" y="84914"/>
        <a:ext cx="6907536" cy="1129823"/>
      </dsp:txXfrm>
    </dsp:sp>
    <dsp:sp modelId="{A9B15383-9A36-4085-A095-524CD0698BA7}">
      <dsp:nvSpPr>
        <dsp:cNvPr id="0" name=""/>
        <dsp:cNvSpPr/>
      </dsp:nvSpPr>
      <dsp:spPr>
        <a:xfrm rot="5400000">
          <a:off x="-339628" y="1865293"/>
          <a:ext cx="1669028" cy="992001"/>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114" y="2022781"/>
        <a:ext cx="992001" cy="677027"/>
      </dsp:txXfrm>
    </dsp:sp>
    <dsp:sp modelId="{C1AEAA9F-ACE1-40A1-8DC3-F7330ECB2233}">
      <dsp:nvSpPr>
        <dsp:cNvPr id="0" name=""/>
        <dsp:cNvSpPr/>
      </dsp:nvSpPr>
      <dsp:spPr>
        <a:xfrm rot="5400000">
          <a:off x="3734357" y="-1256321"/>
          <a:ext cx="1481715" cy="697311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10 de Julio de 14 a 17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MO-05 Diagrama de Clases y Diagrama de Secuencia</a:t>
          </a: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13 de Julio de 16 a 19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JA-02 Implementación del paradigma de objetos en </a:t>
          </a:r>
          <a:br>
            <a:rPr lang="es-ES" sz="1800" kern="1200" dirty="0">
              <a:solidFill>
                <a:srgbClr val="800080"/>
              </a:solidFill>
            </a:rPr>
          </a:br>
          <a:r>
            <a:rPr lang="es-ES" sz="1800" kern="1200" dirty="0">
              <a:solidFill>
                <a:srgbClr val="800080"/>
              </a:solidFill>
            </a:rPr>
            <a:t>JAVA Nivel 2</a:t>
          </a:r>
          <a:endParaRPr lang="es-ES" sz="1800" kern="1200" dirty="0">
            <a:solidFill>
              <a:srgbClr val="800080"/>
            </a:solidFill>
            <a:latin typeface="+mn-lt"/>
          </a:endParaRPr>
        </a:p>
      </dsp:txBody>
      <dsp:txXfrm rot="-5400000">
        <a:off x="988657" y="1561710"/>
        <a:ext cx="6900786" cy="1337053"/>
      </dsp:txXfrm>
    </dsp:sp>
    <dsp:sp modelId="{000368D7-70D7-41FE-9296-F728E7CA4FA6}">
      <dsp:nvSpPr>
        <dsp:cNvPr id="0" name=""/>
        <dsp:cNvSpPr/>
      </dsp:nvSpPr>
      <dsp:spPr>
        <a:xfrm rot="5400000">
          <a:off x="-213686" y="3551431"/>
          <a:ext cx="1417145" cy="992001"/>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113" y="3834860"/>
        <a:ext cx="992001" cy="425144"/>
      </dsp:txXfrm>
    </dsp:sp>
    <dsp:sp modelId="{817DB3CD-EA5A-4BA6-9BA5-E4105782A7BA}">
      <dsp:nvSpPr>
        <dsp:cNvPr id="0" name=""/>
        <dsp:cNvSpPr/>
      </dsp:nvSpPr>
      <dsp:spPr>
        <a:xfrm rot="5400000">
          <a:off x="3913354" y="452132"/>
          <a:ext cx="1123722" cy="696865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17 de Julio de 09 a 12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MO-01 Diagrama de Casos de Uso y Prototipos</a:t>
          </a:r>
          <a:endParaRPr lang="es-AR" sz="1800" kern="1200" dirty="0">
            <a:solidFill>
              <a:srgbClr val="800080"/>
            </a:solidFill>
            <a:latin typeface="Calibri" panose="020F0502020204030204"/>
            <a:ea typeface="+mn-ea"/>
            <a:cs typeface="+mn-cs"/>
          </a:endParaRPr>
        </a:p>
      </dsp:txBody>
      <dsp:txXfrm rot="-5400000">
        <a:off x="990887" y="3429455"/>
        <a:ext cx="6913801" cy="1014010"/>
      </dsp:txXfrm>
    </dsp:sp>
    <dsp:sp modelId="{773CF87D-C8B9-4348-A77A-DAA413431F8C}">
      <dsp:nvSpPr>
        <dsp:cNvPr id="0" name=""/>
        <dsp:cNvSpPr/>
      </dsp:nvSpPr>
      <dsp:spPr>
        <a:xfrm rot="5400000">
          <a:off x="-213686" y="5132892"/>
          <a:ext cx="1417145" cy="992001"/>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113" y="5416321"/>
        <a:ext cx="992001" cy="425144"/>
      </dsp:txXfrm>
    </dsp:sp>
    <dsp:sp modelId="{FF91D5B6-B368-4BB5-9390-CF6377E6C789}">
      <dsp:nvSpPr>
        <dsp:cNvPr id="0" name=""/>
        <dsp:cNvSpPr/>
      </dsp:nvSpPr>
      <dsp:spPr>
        <a:xfrm rot="5400000">
          <a:off x="3731824" y="2114596"/>
          <a:ext cx="1486782" cy="6918552"/>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24 de Julio de 10 a 13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MO-04 Modelado de Clases con Generalización, Realización y Composición</a:t>
          </a: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30 de Julio de 10 a 13 horas</a:t>
          </a:r>
          <a:endParaRPr lang="es-ES" sz="1800" kern="1200" dirty="0">
            <a:solidFill>
              <a:srgbClr val="800080"/>
            </a:solidFill>
            <a:latin typeface="+mn-lt"/>
          </a:endParaRPr>
        </a:p>
        <a:p>
          <a:pPr marL="171450" lvl="1" indent="-171450" algn="l" defTabSz="800100">
            <a:lnSpc>
              <a:spcPct val="90000"/>
            </a:lnSpc>
            <a:spcBef>
              <a:spcPct val="0"/>
            </a:spcBef>
            <a:spcAft>
              <a:spcPct val="15000"/>
            </a:spcAft>
            <a:buChar char="•"/>
          </a:pPr>
          <a:r>
            <a:rPr lang="es-ES" sz="1800" kern="1200" dirty="0">
              <a:solidFill>
                <a:srgbClr val="800080"/>
              </a:solidFill>
            </a:rPr>
            <a:t>Clínica BD-01 </a:t>
          </a:r>
          <a:r>
            <a:rPr lang="es-ES" sz="1800" kern="1200" dirty="0" err="1">
              <a:solidFill>
                <a:srgbClr val="800080"/>
              </a:solidFill>
            </a:rPr>
            <a:t>MySQL</a:t>
          </a:r>
          <a:r>
            <a:rPr lang="es-ES" sz="1800" kern="1200" dirty="0">
              <a:solidFill>
                <a:srgbClr val="800080"/>
              </a:solidFill>
            </a:rPr>
            <a:t> </a:t>
          </a:r>
          <a:r>
            <a:rPr lang="es-ES" sz="1800" kern="1200" dirty="0" err="1">
              <a:solidFill>
                <a:srgbClr val="800080"/>
              </a:solidFill>
            </a:rPr>
            <a:t>Workbench</a:t>
          </a:r>
          <a:r>
            <a:rPr lang="es-ES" sz="1800" kern="1200" dirty="0">
              <a:solidFill>
                <a:srgbClr val="800080"/>
              </a:solidFill>
            </a:rPr>
            <a:t> con DER</a:t>
          </a:r>
          <a:endParaRPr lang="es-AR" sz="1800" kern="1200" dirty="0">
            <a:solidFill>
              <a:srgbClr val="800080"/>
            </a:solidFill>
            <a:latin typeface="Calibri" panose="020F0502020204030204"/>
            <a:ea typeface="+mn-ea"/>
            <a:cs typeface="+mn-cs"/>
          </a:endParaRPr>
        </a:p>
      </dsp:txBody>
      <dsp:txXfrm rot="-5400000">
        <a:off x="1015940" y="4903060"/>
        <a:ext cx="6845973" cy="13416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739FB-2FEA-4F47-8B4C-F04C9BD81CD2}">
      <dsp:nvSpPr>
        <dsp:cNvPr id="0" name=""/>
        <dsp:cNvSpPr/>
      </dsp:nvSpPr>
      <dsp:spPr>
        <a:xfrm>
          <a:off x="0" y="1923496"/>
          <a:ext cx="1310576" cy="65528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a:solidFill>
                <a:schemeClr val="tx1"/>
              </a:solidFill>
            </a:rPr>
            <a:t>Curso de Enfoque</a:t>
          </a:r>
          <a:endParaRPr lang="es-AR" sz="1200" b="1" kern="1200" dirty="0">
            <a:solidFill>
              <a:schemeClr val="tx1"/>
            </a:solidFill>
          </a:endParaRPr>
        </a:p>
      </dsp:txBody>
      <dsp:txXfrm>
        <a:off x="19193" y="1942689"/>
        <a:ext cx="1272190" cy="616902"/>
      </dsp:txXfrm>
    </dsp:sp>
    <dsp:sp modelId="{72024A7E-9ED3-4D20-9354-C67C913B9B47}">
      <dsp:nvSpPr>
        <dsp:cNvPr id="0" name=""/>
        <dsp:cNvSpPr/>
      </dsp:nvSpPr>
      <dsp:spPr>
        <a:xfrm rot="562356">
          <a:off x="1308918" y="2260032"/>
          <a:ext cx="248307" cy="22653"/>
        </a:xfrm>
        <a:custGeom>
          <a:avLst/>
          <a:gdLst/>
          <a:ahLst/>
          <a:cxnLst/>
          <a:rect l="0" t="0" r="0" b="0"/>
          <a:pathLst>
            <a:path>
              <a:moveTo>
                <a:pt x="0" y="11326"/>
              </a:moveTo>
              <a:lnTo>
                <a:pt x="248307" y="11326"/>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AR" sz="500" kern="1200">
            <a:solidFill>
              <a:schemeClr val="tx1"/>
            </a:solidFill>
          </a:endParaRPr>
        </a:p>
      </dsp:txBody>
      <dsp:txXfrm>
        <a:off x="1426864" y="2265151"/>
        <a:ext cx="12415" cy="12415"/>
      </dsp:txXfrm>
    </dsp:sp>
    <dsp:sp modelId="{3BDB36BE-223C-4BF0-A564-F2BD6C1743E4}">
      <dsp:nvSpPr>
        <dsp:cNvPr id="0" name=""/>
        <dsp:cNvSpPr/>
      </dsp:nvSpPr>
      <dsp:spPr>
        <a:xfrm>
          <a:off x="1555568" y="1963934"/>
          <a:ext cx="1663095" cy="655288"/>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PO-01 Paradigma de Objetos y Principios de Diseño OO</a:t>
          </a:r>
          <a:endParaRPr lang="es-AR" sz="1200" b="1" kern="1200" dirty="0">
            <a:solidFill>
              <a:schemeClr val="tx1"/>
            </a:solidFill>
          </a:endParaRPr>
        </a:p>
      </dsp:txBody>
      <dsp:txXfrm>
        <a:off x="1574761" y="1983127"/>
        <a:ext cx="1624709" cy="616902"/>
      </dsp:txXfrm>
    </dsp:sp>
    <dsp:sp modelId="{FBB38B8E-507A-4248-BD57-FFFFBE166AEA}">
      <dsp:nvSpPr>
        <dsp:cNvPr id="0" name=""/>
        <dsp:cNvSpPr/>
      </dsp:nvSpPr>
      <dsp:spPr>
        <a:xfrm rot="16976771">
          <a:off x="2436818" y="1298284"/>
          <a:ext cx="2015157" cy="22653"/>
        </a:xfrm>
        <a:custGeom>
          <a:avLst/>
          <a:gdLst/>
          <a:ahLst/>
          <a:cxnLst/>
          <a:rect l="0" t="0" r="0" b="0"/>
          <a:pathLst>
            <a:path>
              <a:moveTo>
                <a:pt x="0" y="11326"/>
              </a:moveTo>
              <a:lnTo>
                <a:pt x="2015157" y="11326"/>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394018" y="1259232"/>
        <a:ext cx="100757" cy="100757"/>
      </dsp:txXfrm>
    </dsp:sp>
    <dsp:sp modelId="{9299130D-4FF0-4BAA-B7D5-84481393B614}">
      <dsp:nvSpPr>
        <dsp:cNvPr id="0" name=""/>
        <dsp:cNvSpPr/>
      </dsp:nvSpPr>
      <dsp:spPr>
        <a:xfrm>
          <a:off x="3670131" y="0"/>
          <a:ext cx="1714810" cy="6552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JA-01 Implementación del Paradigma de Objetos en Java Nivel 1</a:t>
          </a:r>
          <a:endParaRPr lang="es-AR" sz="1200" b="1" kern="1200" dirty="0">
            <a:solidFill>
              <a:schemeClr val="tx1"/>
            </a:solidFill>
          </a:endParaRPr>
        </a:p>
      </dsp:txBody>
      <dsp:txXfrm>
        <a:off x="3689324" y="19193"/>
        <a:ext cx="1676424" cy="616902"/>
      </dsp:txXfrm>
    </dsp:sp>
    <dsp:sp modelId="{DA39F9D5-93C7-478D-A409-83598DBFEAE3}">
      <dsp:nvSpPr>
        <dsp:cNvPr id="0" name=""/>
        <dsp:cNvSpPr/>
      </dsp:nvSpPr>
      <dsp:spPr>
        <a:xfrm>
          <a:off x="5384941" y="316317"/>
          <a:ext cx="1263710" cy="22653"/>
        </a:xfrm>
        <a:custGeom>
          <a:avLst/>
          <a:gdLst/>
          <a:ahLst/>
          <a:cxnLst/>
          <a:rect l="0" t="0" r="0" b="0"/>
          <a:pathLst>
            <a:path>
              <a:moveTo>
                <a:pt x="0" y="11326"/>
              </a:moveTo>
              <a:lnTo>
                <a:pt x="1263710" y="1132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5985203" y="296051"/>
        <a:ext cx="63185" cy="63185"/>
      </dsp:txXfrm>
    </dsp:sp>
    <dsp:sp modelId="{4A9521A1-870B-4233-808C-C7FE6969BEFC}">
      <dsp:nvSpPr>
        <dsp:cNvPr id="0" name=""/>
        <dsp:cNvSpPr/>
      </dsp:nvSpPr>
      <dsp:spPr>
        <a:xfrm>
          <a:off x="6648651" y="0"/>
          <a:ext cx="1695361" cy="65528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JA-02 Implementación del Paradigma de Objetos en Java Nivel 2</a:t>
          </a:r>
        </a:p>
      </dsp:txBody>
      <dsp:txXfrm>
        <a:off x="6667844" y="19193"/>
        <a:ext cx="1656975" cy="616902"/>
      </dsp:txXfrm>
    </dsp:sp>
    <dsp:sp modelId="{E9E4D06E-67A1-43A3-800A-FA04194B9B93}">
      <dsp:nvSpPr>
        <dsp:cNvPr id="0" name=""/>
        <dsp:cNvSpPr/>
      </dsp:nvSpPr>
      <dsp:spPr>
        <a:xfrm rot="37518">
          <a:off x="8343978" y="322634"/>
          <a:ext cx="1157635" cy="22653"/>
        </a:xfrm>
        <a:custGeom>
          <a:avLst/>
          <a:gdLst/>
          <a:ahLst/>
          <a:cxnLst/>
          <a:rect l="0" t="0" r="0" b="0"/>
          <a:pathLst>
            <a:path>
              <a:moveTo>
                <a:pt x="0" y="11326"/>
              </a:moveTo>
              <a:lnTo>
                <a:pt x="1157635" y="1132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8893855" y="305020"/>
        <a:ext cx="57881" cy="57881"/>
      </dsp:txXfrm>
    </dsp:sp>
    <dsp:sp modelId="{9CCEDB0B-BCA3-4B5D-A23F-83A5DA31E84C}">
      <dsp:nvSpPr>
        <dsp:cNvPr id="0" name=""/>
        <dsp:cNvSpPr/>
      </dsp:nvSpPr>
      <dsp:spPr>
        <a:xfrm>
          <a:off x="9501579" y="12633"/>
          <a:ext cx="1498552" cy="65528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JA-03 Interfaces Visuales con Java Swing</a:t>
          </a:r>
          <a:endParaRPr lang="es-US" sz="1200" b="1" kern="1200" dirty="0">
            <a:solidFill>
              <a:schemeClr val="tx1"/>
            </a:solidFill>
          </a:endParaRPr>
        </a:p>
      </dsp:txBody>
      <dsp:txXfrm>
        <a:off x="9520772" y="31826"/>
        <a:ext cx="1460166" cy="616902"/>
      </dsp:txXfrm>
    </dsp:sp>
    <dsp:sp modelId="{4579FB1D-6B60-48B0-915D-DC5D0BD6A88D}">
      <dsp:nvSpPr>
        <dsp:cNvPr id="0" name=""/>
        <dsp:cNvSpPr/>
      </dsp:nvSpPr>
      <dsp:spPr>
        <a:xfrm rot="6211365">
          <a:off x="9762022" y="1304599"/>
          <a:ext cx="2006935" cy="22653"/>
        </a:xfrm>
        <a:custGeom>
          <a:avLst/>
          <a:gdLst/>
          <a:ahLst/>
          <a:cxnLst/>
          <a:rect l="0" t="0" r="0" b="0"/>
          <a:pathLst>
            <a:path>
              <a:moveTo>
                <a:pt x="0" y="11326"/>
              </a:moveTo>
              <a:lnTo>
                <a:pt x="2006935" y="1132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rot="10800000">
        <a:off x="10715316" y="1265753"/>
        <a:ext cx="100346" cy="100346"/>
      </dsp:txXfrm>
    </dsp:sp>
    <dsp:sp modelId="{E8FC3EEB-BF60-4D63-BC5B-CDABA61101FA}">
      <dsp:nvSpPr>
        <dsp:cNvPr id="0" name=""/>
        <dsp:cNvSpPr/>
      </dsp:nvSpPr>
      <dsp:spPr>
        <a:xfrm>
          <a:off x="10530847" y="1904375"/>
          <a:ext cx="1349775" cy="77439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a:solidFill>
                <a:schemeClr val="tx1"/>
              </a:solidFill>
            </a:rPr>
            <a:t>JA-04 Integración de JAVA con MySQL </a:t>
          </a:r>
          <a:br>
            <a:rPr lang="es-AR" sz="1200" b="1" kern="1200">
              <a:solidFill>
                <a:schemeClr val="tx1"/>
              </a:solidFill>
            </a:rPr>
          </a:br>
          <a:r>
            <a:rPr lang="es-AR" sz="1200" b="1" kern="1200">
              <a:solidFill>
                <a:schemeClr val="tx1"/>
              </a:solidFill>
            </a:rPr>
            <a:t>e Hibernate en un Caso Práctico</a:t>
          </a:r>
          <a:endParaRPr lang="es-US" sz="1200" b="1" kern="1200" dirty="0">
            <a:solidFill>
              <a:schemeClr val="tx1"/>
            </a:solidFill>
          </a:endParaRPr>
        </a:p>
      </dsp:txBody>
      <dsp:txXfrm>
        <a:off x="10553528" y="1927056"/>
        <a:ext cx="1304413" cy="729037"/>
      </dsp:txXfrm>
    </dsp:sp>
    <dsp:sp modelId="{D7CABE18-EABB-493F-BDDC-65D65FCDCB6A}">
      <dsp:nvSpPr>
        <dsp:cNvPr id="0" name=""/>
        <dsp:cNvSpPr/>
      </dsp:nvSpPr>
      <dsp:spPr>
        <a:xfrm rot="18336037">
          <a:off x="3092465" y="2034692"/>
          <a:ext cx="604011" cy="22653"/>
        </a:xfrm>
        <a:custGeom>
          <a:avLst/>
          <a:gdLst/>
          <a:ahLst/>
          <a:cxnLst/>
          <a:rect l="0" t="0" r="0" b="0"/>
          <a:pathLst>
            <a:path>
              <a:moveTo>
                <a:pt x="0" y="11326"/>
              </a:moveTo>
              <a:lnTo>
                <a:pt x="604011" y="11326"/>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379370" y="2030918"/>
        <a:ext cx="30200" cy="30200"/>
      </dsp:txXfrm>
    </dsp:sp>
    <dsp:sp modelId="{6FB2F0C7-2C0C-4C85-9A5E-BE8C477DAFE0}">
      <dsp:nvSpPr>
        <dsp:cNvPr id="0" name=""/>
        <dsp:cNvSpPr/>
      </dsp:nvSpPr>
      <dsp:spPr>
        <a:xfrm>
          <a:off x="3570278" y="1472815"/>
          <a:ext cx="1890047" cy="6552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MO-01 Diagrama de Casos de Uso y Prototipos</a:t>
          </a:r>
          <a:endParaRPr lang="es-AR" sz="1200" b="1" kern="1200" dirty="0">
            <a:solidFill>
              <a:schemeClr val="tx1"/>
            </a:solidFill>
          </a:endParaRPr>
        </a:p>
      </dsp:txBody>
      <dsp:txXfrm>
        <a:off x="3589471" y="1492008"/>
        <a:ext cx="1851661" cy="616902"/>
      </dsp:txXfrm>
    </dsp:sp>
    <dsp:sp modelId="{6318FFFC-B2AA-4D33-BEA8-9F482648507E}">
      <dsp:nvSpPr>
        <dsp:cNvPr id="0" name=""/>
        <dsp:cNvSpPr/>
      </dsp:nvSpPr>
      <dsp:spPr>
        <a:xfrm rot="331991">
          <a:off x="5459339" y="1809538"/>
          <a:ext cx="423256" cy="22653"/>
        </a:xfrm>
        <a:custGeom>
          <a:avLst/>
          <a:gdLst/>
          <a:ahLst/>
          <a:cxnLst/>
          <a:rect l="0" t="0" r="0" b="0"/>
          <a:pathLst>
            <a:path>
              <a:moveTo>
                <a:pt x="0" y="11326"/>
              </a:moveTo>
              <a:lnTo>
                <a:pt x="423256" y="1132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5660386" y="1810283"/>
        <a:ext cx="21162" cy="21162"/>
      </dsp:txXfrm>
    </dsp:sp>
    <dsp:sp modelId="{6AD2A1DC-ACB3-4433-B28A-ACE2F755AB21}">
      <dsp:nvSpPr>
        <dsp:cNvPr id="0" name=""/>
        <dsp:cNvSpPr/>
      </dsp:nvSpPr>
      <dsp:spPr>
        <a:xfrm>
          <a:off x="5881610" y="1513626"/>
          <a:ext cx="1688952" cy="65528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MO-05 Diagrama de Clases y Diagrama de Secuencia</a:t>
          </a:r>
          <a:endParaRPr lang="es-AR" sz="1200" b="1" kern="1200" dirty="0">
            <a:solidFill>
              <a:schemeClr val="tx1"/>
            </a:solidFill>
          </a:endParaRPr>
        </a:p>
      </dsp:txBody>
      <dsp:txXfrm>
        <a:off x="5900803" y="1532819"/>
        <a:ext cx="1650566" cy="616902"/>
      </dsp:txXfrm>
    </dsp:sp>
    <dsp:sp modelId="{026A437B-4BA4-4DB5-BB5D-82D7AE24A551}">
      <dsp:nvSpPr>
        <dsp:cNvPr id="0" name=""/>
        <dsp:cNvSpPr/>
      </dsp:nvSpPr>
      <dsp:spPr>
        <a:xfrm rot="19675936">
          <a:off x="7541830" y="1729963"/>
          <a:ext cx="376630" cy="22653"/>
        </a:xfrm>
        <a:custGeom>
          <a:avLst/>
          <a:gdLst/>
          <a:ahLst/>
          <a:cxnLst/>
          <a:rect l="0" t="0" r="0" b="0"/>
          <a:pathLst>
            <a:path>
              <a:moveTo>
                <a:pt x="0" y="11326"/>
              </a:moveTo>
              <a:lnTo>
                <a:pt x="376630" y="1132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AR" sz="500" kern="1200"/>
        </a:p>
      </dsp:txBody>
      <dsp:txXfrm>
        <a:off x="7720730" y="1731874"/>
        <a:ext cx="18831" cy="18831"/>
      </dsp:txXfrm>
    </dsp:sp>
    <dsp:sp modelId="{EA1DA6F6-97C6-4A40-A79F-5701C4FE8A69}">
      <dsp:nvSpPr>
        <dsp:cNvPr id="0" name=""/>
        <dsp:cNvSpPr/>
      </dsp:nvSpPr>
      <dsp:spPr>
        <a:xfrm>
          <a:off x="7889728" y="1246007"/>
          <a:ext cx="2056739" cy="790605"/>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MO-03 Diagrama de Clases y </a:t>
          </a:r>
          <a:br>
            <a:rPr lang="es-ES" sz="1200" b="1" kern="1200" dirty="0">
              <a:solidFill>
                <a:schemeClr val="tx1"/>
              </a:solidFill>
            </a:rPr>
          </a:br>
          <a:r>
            <a:rPr lang="es-ES" sz="1200" b="1" kern="1200" dirty="0">
              <a:solidFill>
                <a:schemeClr val="tx1"/>
              </a:solidFill>
            </a:rPr>
            <a:t>Diagrama de Máquina de Estados</a:t>
          </a:r>
          <a:endParaRPr lang="es-AR" sz="1200" b="1" kern="1200" dirty="0">
            <a:solidFill>
              <a:schemeClr val="tx1"/>
            </a:solidFill>
          </a:endParaRPr>
        </a:p>
      </dsp:txBody>
      <dsp:txXfrm>
        <a:off x="7912884" y="1269163"/>
        <a:ext cx="2010427" cy="744293"/>
      </dsp:txXfrm>
    </dsp:sp>
    <dsp:sp modelId="{536D7B88-7DBF-4428-BCB6-BB77019910C1}">
      <dsp:nvSpPr>
        <dsp:cNvPr id="0" name=""/>
        <dsp:cNvSpPr/>
      </dsp:nvSpPr>
      <dsp:spPr>
        <a:xfrm rot="3992107">
          <a:off x="7346170" y="2171971"/>
          <a:ext cx="745723" cy="22653"/>
        </a:xfrm>
        <a:custGeom>
          <a:avLst/>
          <a:gdLst/>
          <a:ahLst/>
          <a:cxnLst/>
          <a:rect l="0" t="0" r="0" b="0"/>
          <a:pathLst>
            <a:path>
              <a:moveTo>
                <a:pt x="0" y="11326"/>
              </a:moveTo>
              <a:lnTo>
                <a:pt x="745723" y="1132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AR" sz="500" kern="1200"/>
        </a:p>
      </dsp:txBody>
      <dsp:txXfrm>
        <a:off x="7700389" y="2164655"/>
        <a:ext cx="37286" cy="37286"/>
      </dsp:txXfrm>
    </dsp:sp>
    <dsp:sp modelId="{B4C5BA19-B763-4003-B638-93EC469CF86F}">
      <dsp:nvSpPr>
        <dsp:cNvPr id="0" name=""/>
        <dsp:cNvSpPr/>
      </dsp:nvSpPr>
      <dsp:spPr>
        <a:xfrm>
          <a:off x="7867500" y="2197682"/>
          <a:ext cx="2197862" cy="65528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MO-04 Modelado de Clases con Generalización, Realización y Composición</a:t>
          </a:r>
          <a:endParaRPr lang="es-AR" sz="1200" kern="1200" dirty="0"/>
        </a:p>
      </dsp:txBody>
      <dsp:txXfrm>
        <a:off x="7886693" y="2216875"/>
        <a:ext cx="2159476" cy="616902"/>
      </dsp:txXfrm>
    </dsp:sp>
    <dsp:sp modelId="{9FC7FC1F-D961-490E-AE2C-D2E1CA5585C2}">
      <dsp:nvSpPr>
        <dsp:cNvPr id="0" name=""/>
        <dsp:cNvSpPr/>
      </dsp:nvSpPr>
      <dsp:spPr>
        <a:xfrm rot="3927769">
          <a:off x="3009178" y="2606165"/>
          <a:ext cx="716537" cy="22653"/>
        </a:xfrm>
        <a:custGeom>
          <a:avLst/>
          <a:gdLst/>
          <a:ahLst/>
          <a:cxnLst/>
          <a:rect l="0" t="0" r="0" b="0"/>
          <a:pathLst>
            <a:path>
              <a:moveTo>
                <a:pt x="0" y="11326"/>
              </a:moveTo>
              <a:lnTo>
                <a:pt x="716537" y="11326"/>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349533" y="2599579"/>
        <a:ext cx="35826" cy="35826"/>
      </dsp:txXfrm>
    </dsp:sp>
    <dsp:sp modelId="{307F28A0-ABE5-4572-9908-38856F3D8B63}">
      <dsp:nvSpPr>
        <dsp:cNvPr id="0" name=""/>
        <dsp:cNvSpPr/>
      </dsp:nvSpPr>
      <dsp:spPr>
        <a:xfrm>
          <a:off x="3516230" y="2537950"/>
          <a:ext cx="2136816" cy="8109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MO-02 Diagrama de Clases y su mapeo a </a:t>
          </a:r>
          <a:br>
            <a:rPr lang="es-AR" sz="1200" b="1" kern="1200" dirty="0">
              <a:solidFill>
                <a:schemeClr val="tx1"/>
              </a:solidFill>
            </a:rPr>
          </a:br>
          <a:r>
            <a:rPr lang="es-AR" sz="1200" b="1" kern="1200" dirty="0">
              <a:solidFill>
                <a:schemeClr val="tx1"/>
              </a:solidFill>
            </a:rPr>
            <a:t>Diagrama de Entidad Relación</a:t>
          </a:r>
        </a:p>
      </dsp:txBody>
      <dsp:txXfrm>
        <a:off x="3539981" y="2561701"/>
        <a:ext cx="2089314" cy="763410"/>
      </dsp:txXfrm>
    </dsp:sp>
    <dsp:sp modelId="{A409E438-D312-40D9-BF72-7F329091FAB1}">
      <dsp:nvSpPr>
        <dsp:cNvPr id="0" name=""/>
        <dsp:cNvSpPr/>
      </dsp:nvSpPr>
      <dsp:spPr>
        <a:xfrm rot="2888064">
          <a:off x="5536043" y="3194044"/>
          <a:ext cx="703532" cy="22653"/>
        </a:xfrm>
        <a:custGeom>
          <a:avLst/>
          <a:gdLst/>
          <a:ahLst/>
          <a:cxnLst/>
          <a:rect l="0" t="0" r="0" b="0"/>
          <a:pathLst>
            <a:path>
              <a:moveTo>
                <a:pt x="0" y="11326"/>
              </a:moveTo>
              <a:lnTo>
                <a:pt x="703532" y="1132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5870221" y="3187782"/>
        <a:ext cx="35176" cy="35176"/>
      </dsp:txXfrm>
    </dsp:sp>
    <dsp:sp modelId="{429C267D-3B2F-4BAD-A287-3DFA4209626C}">
      <dsp:nvSpPr>
        <dsp:cNvPr id="0" name=""/>
        <dsp:cNvSpPr/>
      </dsp:nvSpPr>
      <dsp:spPr>
        <a:xfrm>
          <a:off x="6122573" y="3139691"/>
          <a:ext cx="1663973" cy="65528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BD-01 MySQL </a:t>
          </a:r>
          <a:r>
            <a:rPr lang="es-AR" sz="1200" b="1" kern="1200" dirty="0" err="1">
              <a:solidFill>
                <a:schemeClr val="tx1"/>
              </a:solidFill>
            </a:rPr>
            <a:t>Workbench</a:t>
          </a:r>
          <a:r>
            <a:rPr lang="es-AR" sz="1200" b="1" kern="1200" dirty="0">
              <a:solidFill>
                <a:schemeClr val="tx1"/>
              </a:solidFill>
            </a:rPr>
            <a:t> con DER</a:t>
          </a:r>
        </a:p>
      </dsp:txBody>
      <dsp:txXfrm>
        <a:off x="6141766" y="3158884"/>
        <a:ext cx="1625587" cy="616902"/>
      </dsp:txXfrm>
    </dsp:sp>
    <dsp:sp modelId="{2F598430-8117-4D1E-B150-CF62666F75C1}">
      <dsp:nvSpPr>
        <dsp:cNvPr id="0" name=""/>
        <dsp:cNvSpPr/>
      </dsp:nvSpPr>
      <dsp:spPr>
        <a:xfrm rot="20546770">
          <a:off x="7771273" y="3357086"/>
          <a:ext cx="655979" cy="22653"/>
        </a:xfrm>
        <a:custGeom>
          <a:avLst/>
          <a:gdLst/>
          <a:ahLst/>
          <a:cxnLst/>
          <a:rect l="0" t="0" r="0" b="0"/>
          <a:pathLst>
            <a:path>
              <a:moveTo>
                <a:pt x="0" y="11326"/>
              </a:moveTo>
              <a:lnTo>
                <a:pt x="655979" y="1132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8082863" y="3352013"/>
        <a:ext cx="32798" cy="32798"/>
      </dsp:txXfrm>
    </dsp:sp>
    <dsp:sp modelId="{7D93B95D-C265-46D8-83EC-2A0C7D265526}">
      <dsp:nvSpPr>
        <dsp:cNvPr id="0" name=""/>
        <dsp:cNvSpPr/>
      </dsp:nvSpPr>
      <dsp:spPr>
        <a:xfrm>
          <a:off x="8411979" y="2941847"/>
          <a:ext cx="1523872" cy="65528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a:solidFill>
                <a:schemeClr val="tx1"/>
              </a:solidFill>
            </a:rPr>
            <a:t>BD-02 Hibernate</a:t>
          </a:r>
          <a:endParaRPr lang="es-AR" sz="1200" b="1" kern="1200" dirty="0">
            <a:solidFill>
              <a:schemeClr val="tx1"/>
            </a:solidFill>
          </a:endParaRPr>
        </a:p>
      </dsp:txBody>
      <dsp:txXfrm>
        <a:off x="8431172" y="2961040"/>
        <a:ext cx="1485486" cy="616902"/>
      </dsp:txXfrm>
    </dsp:sp>
    <dsp:sp modelId="{499D2DC4-C19C-4933-BDED-BD0DC511D0BD}">
      <dsp:nvSpPr>
        <dsp:cNvPr id="0" name=""/>
        <dsp:cNvSpPr/>
      </dsp:nvSpPr>
      <dsp:spPr>
        <a:xfrm rot="3672300">
          <a:off x="7508635" y="3925883"/>
          <a:ext cx="1072345" cy="22653"/>
        </a:xfrm>
        <a:custGeom>
          <a:avLst/>
          <a:gdLst/>
          <a:ahLst/>
          <a:cxnLst/>
          <a:rect l="0" t="0" r="0" b="0"/>
          <a:pathLst>
            <a:path>
              <a:moveTo>
                <a:pt x="0" y="11326"/>
              </a:moveTo>
              <a:lnTo>
                <a:pt x="1072345" y="1132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8018000" y="3910401"/>
        <a:ext cx="53617" cy="53617"/>
      </dsp:txXfrm>
    </dsp:sp>
    <dsp:sp modelId="{BD334316-DD7D-458C-9D46-E4FC13309E18}">
      <dsp:nvSpPr>
        <dsp:cNvPr id="0" name=""/>
        <dsp:cNvSpPr/>
      </dsp:nvSpPr>
      <dsp:spPr>
        <a:xfrm>
          <a:off x="8303070" y="4079440"/>
          <a:ext cx="1977790" cy="65528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BD-03 Clínica sobre Generación</a:t>
          </a:r>
          <a:r>
            <a:rPr lang="en-US" sz="1200" b="1" kern="1200" dirty="0">
              <a:solidFill>
                <a:schemeClr val="tx1"/>
              </a:solidFill>
            </a:rPr>
            <a:t> de </a:t>
          </a:r>
          <a:r>
            <a:rPr lang="en-US" sz="1200" b="1" kern="1200" dirty="0" err="1">
              <a:solidFill>
                <a:schemeClr val="tx1"/>
              </a:solidFill>
            </a:rPr>
            <a:t>Reportes</a:t>
          </a:r>
          <a:r>
            <a:rPr lang="en-US" sz="1200" b="1" kern="1200" dirty="0">
              <a:solidFill>
                <a:schemeClr val="tx1"/>
              </a:solidFill>
            </a:rPr>
            <a:t> con Jasper Reports</a:t>
          </a:r>
          <a:endParaRPr lang="es-AR" sz="1200" b="1" kern="1200" dirty="0">
            <a:solidFill>
              <a:schemeClr val="tx1"/>
            </a:solidFill>
          </a:endParaRPr>
        </a:p>
      </dsp:txBody>
      <dsp:txXfrm>
        <a:off x="8322263" y="4098633"/>
        <a:ext cx="1939404" cy="616902"/>
      </dsp:txXfrm>
    </dsp:sp>
    <dsp:sp modelId="{E33A1BC1-C3F9-48B2-85CD-7CFEF1033CF0}">
      <dsp:nvSpPr>
        <dsp:cNvPr id="0" name=""/>
        <dsp:cNvSpPr/>
      </dsp:nvSpPr>
      <dsp:spPr>
        <a:xfrm rot="4864979">
          <a:off x="2496170" y="3124942"/>
          <a:ext cx="1710049" cy="22653"/>
        </a:xfrm>
        <a:custGeom>
          <a:avLst/>
          <a:gdLst/>
          <a:ahLst/>
          <a:cxnLst/>
          <a:rect l="0" t="0" r="0" b="0"/>
          <a:pathLst>
            <a:path>
              <a:moveTo>
                <a:pt x="0" y="11326"/>
              </a:moveTo>
              <a:lnTo>
                <a:pt x="1710049" y="11326"/>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308444" y="3093518"/>
        <a:ext cx="85502" cy="85502"/>
      </dsp:txXfrm>
    </dsp:sp>
    <dsp:sp modelId="{12AEAC9B-0A26-4B0D-A122-A6A2669046EF}">
      <dsp:nvSpPr>
        <dsp:cNvPr id="0" name=""/>
        <dsp:cNvSpPr/>
      </dsp:nvSpPr>
      <dsp:spPr>
        <a:xfrm>
          <a:off x="3483727" y="3653316"/>
          <a:ext cx="2197862" cy="6552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DI-01 Didáctica en la Enseñanza de Objetos </a:t>
          </a:r>
          <a:endParaRPr lang="es-AR" sz="1200" b="1" kern="1200" dirty="0">
            <a:solidFill>
              <a:schemeClr val="tx1"/>
            </a:solidFill>
          </a:endParaRPr>
        </a:p>
      </dsp:txBody>
      <dsp:txXfrm>
        <a:off x="3502920" y="3672509"/>
        <a:ext cx="2159476" cy="616902"/>
      </dsp:txXfrm>
    </dsp:sp>
    <dsp:sp modelId="{B1D2D873-DDC4-4E5A-80D4-0C215CB7B964}">
      <dsp:nvSpPr>
        <dsp:cNvPr id="0" name=""/>
        <dsp:cNvSpPr/>
      </dsp:nvSpPr>
      <dsp:spPr>
        <a:xfrm rot="4998204">
          <a:off x="2098263" y="3539897"/>
          <a:ext cx="2536597" cy="22653"/>
        </a:xfrm>
        <a:custGeom>
          <a:avLst/>
          <a:gdLst/>
          <a:ahLst/>
          <a:cxnLst/>
          <a:rect l="0" t="0" r="0" b="0"/>
          <a:pathLst>
            <a:path>
              <a:moveTo>
                <a:pt x="0" y="11326"/>
              </a:moveTo>
              <a:lnTo>
                <a:pt x="2536597" y="11326"/>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303147" y="3487809"/>
        <a:ext cx="126829" cy="126829"/>
      </dsp:txXfrm>
    </dsp:sp>
    <dsp:sp modelId="{EB5649EF-3EFE-4EFD-ACEB-9AA0CF61005D}">
      <dsp:nvSpPr>
        <dsp:cNvPr id="0" name=""/>
        <dsp:cNvSpPr/>
      </dsp:nvSpPr>
      <dsp:spPr>
        <a:xfrm>
          <a:off x="3514460" y="4483225"/>
          <a:ext cx="2187849" cy="6552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_tradnl" sz="1200" b="1" kern="1200" dirty="0">
              <a:solidFill>
                <a:schemeClr val="tx1"/>
              </a:solidFill>
            </a:rPr>
            <a:t>DI-02 Didáctica Instructores 111Mil</a:t>
          </a:r>
          <a:endParaRPr lang="es-AR" sz="1200" b="1" kern="1200" dirty="0">
            <a:solidFill>
              <a:schemeClr val="tx1"/>
            </a:solidFill>
          </a:endParaRPr>
        </a:p>
      </dsp:txBody>
      <dsp:txXfrm>
        <a:off x="3533653" y="4502418"/>
        <a:ext cx="2149463" cy="6169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80901" y="183295"/>
          <a:ext cx="1206008" cy="84420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424497"/>
        <a:ext cx="844206" cy="361802"/>
      </dsp:txXfrm>
    </dsp:sp>
    <dsp:sp modelId="{C1AEAA9F-ACE1-40A1-8DC3-F7330ECB2233}">
      <dsp:nvSpPr>
        <dsp:cNvPr id="0" name=""/>
        <dsp:cNvSpPr/>
      </dsp:nvSpPr>
      <dsp:spPr>
        <a:xfrm rot="5400000">
          <a:off x="3743778" y="-2831102"/>
          <a:ext cx="783905" cy="658305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6, 8 y 9 de Marzo de 14 a 17 horas</a:t>
          </a:r>
        </a:p>
      </dsp:txBody>
      <dsp:txXfrm rot="-5400000">
        <a:off x="844206" y="106737"/>
        <a:ext cx="6544783" cy="707371"/>
      </dsp:txXfrm>
    </dsp:sp>
    <dsp:sp modelId="{000368D7-70D7-41FE-9296-F728E7CA4FA6}">
      <dsp:nvSpPr>
        <dsp:cNvPr id="0" name=""/>
        <dsp:cNvSpPr/>
      </dsp:nvSpPr>
      <dsp:spPr>
        <a:xfrm rot="5400000">
          <a:off x="-180901" y="1242044"/>
          <a:ext cx="1206008" cy="84420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1483246"/>
        <a:ext cx="844206" cy="361802"/>
      </dsp:txXfrm>
    </dsp:sp>
    <dsp:sp modelId="{817DB3CD-EA5A-4BA6-9BA5-E4105782A7BA}">
      <dsp:nvSpPr>
        <dsp:cNvPr id="0" name=""/>
        <dsp:cNvSpPr/>
      </dsp:nvSpPr>
      <dsp:spPr>
        <a:xfrm rot="5400000">
          <a:off x="3743778" y="-1742996"/>
          <a:ext cx="783905" cy="658305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3, 5 y 6 de Abril de 14 a 17 horas</a:t>
          </a:r>
        </a:p>
      </dsp:txBody>
      <dsp:txXfrm rot="-5400000">
        <a:off x="844206" y="1194843"/>
        <a:ext cx="6544783" cy="707371"/>
      </dsp:txXfrm>
    </dsp:sp>
    <dsp:sp modelId="{DC3ECEE9-8765-4E65-8F79-161B072317F0}">
      <dsp:nvSpPr>
        <dsp:cNvPr id="0" name=""/>
        <dsp:cNvSpPr/>
      </dsp:nvSpPr>
      <dsp:spPr>
        <a:xfrm rot="5400000">
          <a:off x="-180901" y="2300793"/>
          <a:ext cx="1206008" cy="84420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2541995"/>
        <a:ext cx="844206" cy="361802"/>
      </dsp:txXfrm>
    </dsp:sp>
    <dsp:sp modelId="{475D6A9D-6A16-4A9D-A44F-F7DEA0641F95}">
      <dsp:nvSpPr>
        <dsp:cNvPr id="0" name=""/>
        <dsp:cNvSpPr/>
      </dsp:nvSpPr>
      <dsp:spPr>
        <a:xfrm rot="5400000">
          <a:off x="3743778" y="-779679"/>
          <a:ext cx="783905" cy="658305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24, 26 y 27 de Abril de 14 a 17 horas</a:t>
          </a:r>
        </a:p>
      </dsp:txBody>
      <dsp:txXfrm rot="-5400000">
        <a:off x="844206" y="2158160"/>
        <a:ext cx="6544783" cy="707371"/>
      </dsp:txXfrm>
    </dsp:sp>
    <dsp:sp modelId="{04F324CB-AEA0-4EAD-A2F6-734419C8DA9C}">
      <dsp:nvSpPr>
        <dsp:cNvPr id="0" name=""/>
        <dsp:cNvSpPr/>
      </dsp:nvSpPr>
      <dsp:spPr>
        <a:xfrm rot="5400000">
          <a:off x="-180901" y="3359543"/>
          <a:ext cx="1206008" cy="844206"/>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3600745"/>
        <a:ext cx="844206" cy="361802"/>
      </dsp:txXfrm>
    </dsp:sp>
    <dsp:sp modelId="{5A126678-4366-49A7-916E-F0F376445183}">
      <dsp:nvSpPr>
        <dsp:cNvPr id="0" name=""/>
        <dsp:cNvSpPr/>
      </dsp:nvSpPr>
      <dsp:spPr>
        <a:xfrm rot="5400000">
          <a:off x="3743778" y="279069"/>
          <a:ext cx="783905" cy="658305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rgbClr val="C00000"/>
              </a:solidFill>
            </a:rPr>
            <a:t>15 de Mayo de 15 a 17 horas; 17 y 18 de Mayo de 17 a 20 horas</a:t>
          </a:r>
        </a:p>
      </dsp:txBody>
      <dsp:txXfrm rot="-5400000">
        <a:off x="844206" y="3216909"/>
        <a:ext cx="6544783" cy="7073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83132" y="184259"/>
          <a:ext cx="1220880" cy="85461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428435"/>
        <a:ext cx="854616" cy="366264"/>
      </dsp:txXfrm>
    </dsp:sp>
    <dsp:sp modelId="{C1AEAA9F-ACE1-40A1-8DC3-F7330ECB2233}">
      <dsp:nvSpPr>
        <dsp:cNvPr id="0" name=""/>
        <dsp:cNvSpPr/>
      </dsp:nvSpPr>
      <dsp:spPr>
        <a:xfrm rot="5400000">
          <a:off x="3744150" y="-2821516"/>
          <a:ext cx="793572" cy="657264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Soporte </a:t>
          </a:r>
          <a:r>
            <a:rPr lang="es-ES" sz="2000" kern="1200" dirty="0" err="1">
              <a:solidFill>
                <a:schemeClr val="tx1"/>
              </a:solidFill>
            </a:rPr>
            <a:t>on</a:t>
          </a:r>
          <a:r>
            <a:rPr lang="es-ES" sz="2000" kern="1200" dirty="0">
              <a:solidFill>
                <a:schemeClr val="tx1"/>
              </a:solidFill>
            </a:rPr>
            <a:t> line</a:t>
          </a:r>
        </a:p>
        <a:p>
          <a:pPr marL="228600" lvl="1" indent="-228600" algn="l" defTabSz="889000">
            <a:lnSpc>
              <a:spcPct val="90000"/>
            </a:lnSpc>
            <a:spcBef>
              <a:spcPct val="0"/>
            </a:spcBef>
            <a:spcAft>
              <a:spcPct val="15000"/>
            </a:spcAft>
            <a:buChar char="•"/>
          </a:pPr>
          <a:r>
            <a:rPr lang="es-ES" sz="2000" kern="1200" dirty="0">
              <a:solidFill>
                <a:srgbClr val="800080"/>
              </a:solidFill>
            </a:rPr>
            <a:t>1 hora semanal </a:t>
          </a:r>
        </a:p>
      </dsp:txBody>
      <dsp:txXfrm rot="-5400000">
        <a:off x="854617" y="106756"/>
        <a:ext cx="6533901" cy="716094"/>
      </dsp:txXfrm>
    </dsp:sp>
    <dsp:sp modelId="{000368D7-70D7-41FE-9296-F728E7CA4FA6}">
      <dsp:nvSpPr>
        <dsp:cNvPr id="0" name=""/>
        <dsp:cNvSpPr/>
      </dsp:nvSpPr>
      <dsp:spPr>
        <a:xfrm rot="5400000">
          <a:off x="-183132" y="1204782"/>
          <a:ext cx="1220880" cy="85461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1448958"/>
        <a:ext cx="854616" cy="366264"/>
      </dsp:txXfrm>
    </dsp:sp>
    <dsp:sp modelId="{817DB3CD-EA5A-4BA6-9BA5-E4105782A7BA}">
      <dsp:nvSpPr>
        <dsp:cNvPr id="0" name=""/>
        <dsp:cNvSpPr/>
      </dsp:nvSpPr>
      <dsp:spPr>
        <a:xfrm rot="5400000">
          <a:off x="3710827" y="-1879271"/>
          <a:ext cx="793572" cy="657264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Soporte vía mail</a:t>
          </a:r>
        </a:p>
      </dsp:txBody>
      <dsp:txXfrm rot="-5400000">
        <a:off x="821294" y="1049001"/>
        <a:ext cx="6533901" cy="716094"/>
      </dsp:txXfrm>
    </dsp:sp>
    <dsp:sp modelId="{A765B09A-2BC0-4BB1-AC6F-6E7350035E83}">
      <dsp:nvSpPr>
        <dsp:cNvPr id="0" name=""/>
        <dsp:cNvSpPr/>
      </dsp:nvSpPr>
      <dsp:spPr>
        <a:xfrm rot="5400000">
          <a:off x="-183132" y="2225306"/>
          <a:ext cx="1220880" cy="85461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2469482"/>
        <a:ext cx="854616" cy="366264"/>
      </dsp:txXfrm>
    </dsp:sp>
    <dsp:sp modelId="{3774728C-52A2-451C-85F7-EF6E24CA8183}">
      <dsp:nvSpPr>
        <dsp:cNvPr id="0" name=""/>
        <dsp:cNvSpPr/>
      </dsp:nvSpPr>
      <dsp:spPr>
        <a:xfrm rot="5400000">
          <a:off x="3744150" y="-847359"/>
          <a:ext cx="793572" cy="657264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Preguntas Frecuentes (FAQ) </a:t>
          </a:r>
        </a:p>
      </dsp:txBody>
      <dsp:txXfrm rot="-5400000">
        <a:off x="854617" y="2080913"/>
        <a:ext cx="6533901" cy="7160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CE69C-B875-4EEA-8683-59B6E6DC1D54}" type="datetimeFigureOut">
              <a:rPr lang="es-AR" smtClean="0"/>
              <a:t>25/5/2018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4C2BA-5D09-4B63-9A71-80006E9D89A4}" type="slidenum">
              <a:rPr lang="es-AR" smtClean="0"/>
              <a:t>‹Nº›</a:t>
            </a:fld>
            <a:endParaRPr lang="es-AR"/>
          </a:p>
        </p:txBody>
      </p:sp>
    </p:spTree>
    <p:extLst>
      <p:ext uri="{BB962C8B-B14F-4D97-AF65-F5344CB8AC3E}">
        <p14:creationId xmlns:p14="http://schemas.microsoft.com/office/powerpoint/2010/main" val="210542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4</a:t>
            </a:fld>
            <a:endParaRPr lang="es-AR"/>
          </a:p>
        </p:txBody>
      </p:sp>
    </p:spTree>
    <p:extLst>
      <p:ext uri="{BB962C8B-B14F-4D97-AF65-F5344CB8AC3E}">
        <p14:creationId xmlns:p14="http://schemas.microsoft.com/office/powerpoint/2010/main" val="401987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5</a:t>
            </a:fld>
            <a:endParaRPr lang="es-AR"/>
          </a:p>
        </p:txBody>
      </p:sp>
    </p:spTree>
    <p:extLst>
      <p:ext uri="{BB962C8B-B14F-4D97-AF65-F5344CB8AC3E}">
        <p14:creationId xmlns:p14="http://schemas.microsoft.com/office/powerpoint/2010/main" val="144534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6</a:t>
            </a:fld>
            <a:endParaRPr lang="es-AR"/>
          </a:p>
        </p:txBody>
      </p:sp>
    </p:spTree>
    <p:extLst>
      <p:ext uri="{BB962C8B-B14F-4D97-AF65-F5344CB8AC3E}">
        <p14:creationId xmlns:p14="http://schemas.microsoft.com/office/powerpoint/2010/main" val="163882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7</a:t>
            </a:fld>
            <a:endParaRPr lang="es-AR"/>
          </a:p>
        </p:txBody>
      </p:sp>
    </p:spTree>
    <p:extLst>
      <p:ext uri="{BB962C8B-B14F-4D97-AF65-F5344CB8AC3E}">
        <p14:creationId xmlns:p14="http://schemas.microsoft.com/office/powerpoint/2010/main" val="240723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22</a:t>
            </a:fld>
            <a:endParaRPr lang="es-AR"/>
          </a:p>
        </p:txBody>
      </p:sp>
    </p:spTree>
    <p:extLst>
      <p:ext uri="{BB962C8B-B14F-4D97-AF65-F5344CB8AC3E}">
        <p14:creationId xmlns:p14="http://schemas.microsoft.com/office/powerpoint/2010/main" val="165464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24</a:t>
            </a:fld>
            <a:endParaRPr lang="es-AR"/>
          </a:p>
        </p:txBody>
      </p:sp>
    </p:spTree>
    <p:extLst>
      <p:ext uri="{BB962C8B-B14F-4D97-AF65-F5344CB8AC3E}">
        <p14:creationId xmlns:p14="http://schemas.microsoft.com/office/powerpoint/2010/main" val="426217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A7CF30-4F3D-4EB3-9F4F-FE8B2136DBF4}" type="datetime1">
              <a:rPr lang="en-US" smtClean="0"/>
              <a:t>5/25/2018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90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F24BA0A-8B94-4116-8EB0-621A7C842718}" type="datetime1">
              <a:rPr lang="en-US" smtClean="0"/>
              <a:t>5/25/2018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2560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5FD37B-EAF1-45B5-9F80-08D41E95368C}" type="datetime1">
              <a:rPr lang="en-US" smtClean="0"/>
              <a:t>5/25/2018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564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E0FB68-01D3-4E71-AE62-6ED79DD67DD8}" type="datetime1">
              <a:rPr lang="en-US" smtClean="0"/>
              <a:t>5/25/2018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635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B6F6A3B-E96A-415E-A06F-E5EFB9D3B5B8}" type="datetime1">
              <a:rPr lang="en-US" smtClean="0"/>
              <a:t>5/25/2018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0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3F6899-1F62-46ED-9D26-2F22C5974158}" type="datetime1">
              <a:rPr lang="en-US" smtClean="0"/>
              <a:t>5/25/2018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19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055D92-3027-4A7A-888B-889D0A47DD65}" type="datetime1">
              <a:rPr lang="en-US" smtClean="0"/>
              <a:t>5/25/2018</a:t>
            </a:fld>
            <a:endParaRPr lang="en-US" dirty="0"/>
          </a:p>
        </p:txBody>
      </p:sp>
      <p:sp>
        <p:nvSpPr>
          <p:cNvPr id="8" name="Footer Placeholder 7"/>
          <p:cNvSpPr>
            <a:spLocks noGrp="1"/>
          </p:cNvSpPr>
          <p:nvPr>
            <p:ph type="ftr" sz="quarter" idx="11"/>
          </p:nvPr>
        </p:nvSpPr>
        <p:spPr/>
        <p:txBody>
          <a:body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733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27E437-A7DE-4DED-AD72-74768A672DBE}" type="datetime1">
              <a:rPr lang="en-US" smtClean="0"/>
              <a:t>5/25/2018</a:t>
            </a:fld>
            <a:endParaRPr lang="en-US" dirty="0"/>
          </a:p>
        </p:txBody>
      </p:sp>
      <p:sp>
        <p:nvSpPr>
          <p:cNvPr id="4" name="Footer Placeholder 3"/>
          <p:cNvSpPr>
            <a:spLocks noGrp="1"/>
          </p:cNvSpPr>
          <p:nvPr>
            <p:ph type="ftr" sz="quarter" idx="11"/>
          </p:nvPr>
        </p:nvSpPr>
        <p:spPr/>
        <p:txBody>
          <a:bodyPr/>
          <a:lstStyle/>
          <a:p>
            <a:r>
              <a:rPr lang="es-AR"/>
              <a:t>111 Mil - Analista de Conocimiento Dimensión Programador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496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9625E4-C7FA-4EB3-8DCA-C103E67335EB}" type="datetime1">
              <a:rPr lang="en-US" smtClean="0"/>
              <a:t>5/25/2018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22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5B434B-EF46-446E-9AD8-5E00F51D7704}" type="datetime1">
              <a:rPr lang="en-US" smtClean="0"/>
              <a:t>5/25/2018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96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E665A4-980C-4B08-AC61-77117CAFB112}" type="datetime1">
              <a:rPr lang="en-US" smtClean="0"/>
              <a:t>5/25/2018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0490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1E7ABB-D102-4D1E-87C0-71F5832E89BE}" type="datetime1">
              <a:rPr lang="en-US" smtClean="0"/>
              <a:t>5/25/2018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AR"/>
              <a:t>111 Mil - Analista de Conocimiento Dimensión Programador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135287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Clínicas para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2646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JA-01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1</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 creado en la Clínica sobre Paradigma de Objetos y Principios de Diseño OO.</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NetBeans y estructura del JDK</a:t>
            </a:r>
          </a:p>
          <a:p>
            <a:pPr algn="just">
              <a:buFont typeface="Arial" panose="020B0604020202020204" pitchFamily="34" charset="0"/>
              <a:buChar char="•"/>
            </a:pPr>
            <a:r>
              <a:rPr lang="es-AR" sz="1800" dirty="0"/>
              <a:t> Implementación por parte de cada Participante, de las Clases detalladas en el Modelo de Dominio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Modelo de Dominio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1015663"/>
          </a:xfrm>
          <a:prstGeom prst="rect">
            <a:avLst/>
          </a:prstGeom>
          <a:noFill/>
        </p:spPr>
        <p:txBody>
          <a:bodyPr wrap="square" rtlCol="0">
            <a:spAutoFit/>
          </a:bodyPr>
          <a:lstStyle/>
          <a:p>
            <a:r>
              <a:rPr lang="es-AR" dirty="0"/>
              <a:t>El propósito de esta clínica es abordar la programación orientada a objetos, utilizando como lenguaje de programación JAVA, aplicando los principios de diseño sugeridos por el Paradigma  de Orientación a Objetos  para la construcción de código de calidad.</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01606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JA-02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2</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9261"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1.</a:t>
            </a:r>
          </a:p>
          <a:p>
            <a:pPr lvl="1" algn="just">
              <a:buFont typeface="Arial" panose="020B0604020202020204" pitchFamily="34" charset="0"/>
              <a:buChar char="•"/>
            </a:pPr>
            <a:r>
              <a:rPr lang="es-AR" dirty="0"/>
              <a:t>Disponer </a:t>
            </a:r>
            <a:r>
              <a:rPr lang="es-US" dirty="0"/>
              <a:t>d</a:t>
            </a:r>
            <a:r>
              <a:rPr lang="es-ES" dirty="0"/>
              <a:t>el proyecto </a:t>
            </a:r>
            <a:r>
              <a:rPr lang="es-ES" dirty="0" err="1"/>
              <a:t>Netbeans</a:t>
            </a:r>
            <a:r>
              <a:rPr lang="es-ES" dirty="0"/>
              <a:t> con las clases del modelo de dominio implementadas.</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Implementación por parte de cada Participante, de la colaboración entre objetos para implementar una funcionalidad descripta en el caso de uso entregado oportunamente sobre el caso de infracciones de tránsito.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escenario del caso de uso propuesto.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923330"/>
          </a:xfrm>
          <a:prstGeom prst="rect">
            <a:avLst/>
          </a:prstGeom>
          <a:noFill/>
        </p:spPr>
        <p:txBody>
          <a:bodyPr wrap="square" rtlCol="0">
            <a:spAutoFit/>
          </a:bodyPr>
          <a:lstStyle/>
          <a:p>
            <a:r>
              <a:rPr lang="es-AR" dirty="0"/>
              <a:t>El propósito de esta clínica es abordar la programación orientada a objetos, utilizando como lenguaje de programación JAVA, enfocado en los aspectos dinámicos de la implementación, haciendo énfasis en la colaboración de objetos para ejecutar una funcionalidad de negocio.</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1847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45950" y="187340"/>
            <a:ext cx="12420217" cy="1450757"/>
          </a:xfrm>
        </p:spPr>
        <p:txBody>
          <a:bodyPr>
            <a:noAutofit/>
          </a:bodyPr>
          <a:lstStyle/>
          <a:p>
            <a:pPr algn="ctr"/>
            <a:r>
              <a:rPr lang="es-AR" sz="4000" b="1" dirty="0">
                <a:solidFill>
                  <a:schemeClr val="accent1">
                    <a:lumMod val="50000"/>
                  </a:schemeClr>
                </a:solidFill>
              </a:rPr>
              <a:t>Clínica MO-02 Diagrama de Clases y su mapeo a </a:t>
            </a:r>
            <a:br>
              <a:rPr lang="es-AR" sz="4000" b="1" dirty="0">
                <a:solidFill>
                  <a:schemeClr val="accent1">
                    <a:lumMod val="50000"/>
                  </a:schemeClr>
                </a:solidFill>
              </a:rPr>
            </a:br>
            <a:r>
              <a:rPr lang="es-AR" sz="4000" b="1" dirty="0">
                <a:solidFill>
                  <a:schemeClr val="accent1">
                    <a:lumMod val="50000"/>
                  </a:schemeClr>
                </a:solidFill>
              </a:rPr>
              <a:t>Diagrama de Entidad Relación</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Base de Datos (páginas 27 a 42)</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593988" y="1183254"/>
            <a:ext cx="11297924" cy="646331"/>
          </a:xfrm>
          <a:prstGeom prst="rect">
            <a:avLst/>
          </a:prstGeom>
          <a:noFill/>
        </p:spPr>
        <p:txBody>
          <a:bodyPr wrap="square" rtlCol="0">
            <a:spAutoFit/>
          </a:bodyPr>
          <a:lstStyle/>
          <a:p>
            <a:r>
              <a:rPr lang="es-AR" dirty="0"/>
              <a:t>El propósito de esta clínica es abordar el problema de impedancia y trabajar el mapeo de clases  representadas con un diagrama de clases a un modelo relacional, representado con un diagrama de entidad-relación.</a:t>
            </a:r>
            <a:endParaRPr lang="es-AR" b="1" dirty="0"/>
          </a:p>
        </p:txBody>
      </p:sp>
      <p:sp>
        <p:nvSpPr>
          <p:cNvPr id="5" name="Marcador de pie de página 4">
            <a:extLst>
              <a:ext uri="{FF2B5EF4-FFF2-40B4-BE49-F238E27FC236}">
                <a16:creationId xmlns:a16="http://schemas.microsoft.com/office/drawing/2014/main" id="{1B837737-30BB-49F7-9F1A-AE6F2A59A3D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3EAB95B-6C29-45EE-991A-49F47F0022F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3359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sobre BD-01 MySQL Workbench con DER</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Diagrama de Clases y su mapeo a Diagrama de Entidad Relación</a:t>
            </a:r>
            <a:endParaRPr lang="es-AR" dirty="0"/>
          </a:p>
          <a:p>
            <a:pPr lvl="1" algn="just">
              <a:buFont typeface="Arial" panose="020B0604020202020204" pitchFamily="34" charset="0"/>
              <a:buChar char="•"/>
            </a:pPr>
            <a:r>
              <a:rPr lang="es-AR" dirty="0"/>
              <a:t>Disponer del Diagrama de Clases y el Diagrama de Entidad-Relaci</a:t>
            </a:r>
            <a:r>
              <a:rPr lang="en-US" dirty="0" err="1"/>
              <a:t>ón</a:t>
            </a:r>
            <a:r>
              <a:rPr lang="es-AR" dirty="0"/>
              <a:t> del caso Infracciones de Tránsito Policía Caminera, creado en la Clínica sobre </a:t>
            </a:r>
            <a:r>
              <a:rPr lang="es-ES" dirty="0"/>
              <a:t>Diagrama de Clases y su mapeo a Diagrama de Entidad Relación</a:t>
            </a:r>
          </a:p>
          <a:p>
            <a:pPr lvl="1" algn="just">
              <a:buFont typeface="Arial" panose="020B0604020202020204" pitchFamily="34" charset="0"/>
              <a:buChar char="•"/>
            </a:pPr>
            <a:r>
              <a:rPr lang="es-AR" dirty="0"/>
              <a:t>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57 a 64 y 70 a 72)</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MySQL y MySQL Workbench</a:t>
            </a:r>
          </a:p>
          <a:p>
            <a:pPr algn="just">
              <a:buFont typeface="Arial" panose="020B0604020202020204" pitchFamily="34" charset="0"/>
              <a:buChar char="•"/>
            </a:pPr>
            <a:r>
              <a:rPr lang="es-AR" sz="1800" dirty="0"/>
              <a:t> </a:t>
            </a:r>
            <a:r>
              <a:rPr lang="es-AR" sz="1800" dirty="0" err="1"/>
              <a:t>Creaci</a:t>
            </a:r>
            <a:r>
              <a:rPr lang="en-US" sz="1800" dirty="0" err="1"/>
              <a:t>ón</a:t>
            </a:r>
            <a:r>
              <a:rPr lang="en-US" sz="1800" dirty="0"/>
              <a:t> </a:t>
            </a:r>
            <a:r>
              <a:rPr lang="es-AR" sz="1800" dirty="0"/>
              <a:t>por parte de cada participante del DER en MySQL Workbench y la base de datos resultante</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base de datos MySQL implementada en base al DER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pie de página 4">
            <a:extLst>
              <a:ext uri="{FF2B5EF4-FFF2-40B4-BE49-F238E27FC236}">
                <a16:creationId xmlns:a16="http://schemas.microsoft.com/office/drawing/2014/main" id="{8DF56840-B915-4A9B-98EE-48E65767DF5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67BA3825-B147-4A52-BF3F-8A5EB41FF12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5453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700F5-B935-43AB-937A-1DA2C1350146}"/>
              </a:ext>
            </a:extLst>
          </p:cNvPr>
          <p:cNvSpPr>
            <a:spLocks noGrp="1"/>
          </p:cNvSpPr>
          <p:nvPr>
            <p:ph type="title"/>
          </p:nvPr>
        </p:nvSpPr>
        <p:spPr>
          <a:xfrm>
            <a:off x="833536" y="0"/>
            <a:ext cx="10959602" cy="1450757"/>
          </a:xfrm>
        </p:spPr>
        <p:txBody>
          <a:bodyPr>
            <a:normAutofit fontScale="90000"/>
          </a:bodyPr>
          <a:lstStyle/>
          <a:p>
            <a:r>
              <a:rPr lang="es-ES" sz="4400" b="1" dirty="0">
                <a:solidFill>
                  <a:schemeClr val="accent1">
                    <a:lumMod val="50000"/>
                  </a:schemeClr>
                </a:solidFill>
              </a:rPr>
              <a:t>Clínica MO-01 Diagrama de Casos de Uso y Prototipos</a:t>
            </a:r>
            <a:br>
              <a:rPr lang="es-AR" dirty="0"/>
            </a:br>
            <a:endParaRPr lang="es-AR" dirty="0"/>
          </a:p>
        </p:txBody>
      </p:sp>
      <p:sp>
        <p:nvSpPr>
          <p:cNvPr id="4" name="CuadroTexto 3">
            <a:extLst>
              <a:ext uri="{FF2B5EF4-FFF2-40B4-BE49-F238E27FC236}">
                <a16:creationId xmlns:a16="http://schemas.microsoft.com/office/drawing/2014/main" id="{2FEB2D9E-4748-493C-A19A-1FABB1A46E1A}"/>
              </a:ext>
            </a:extLst>
          </p:cNvPr>
          <p:cNvSpPr txBox="1"/>
          <p:nvPr/>
        </p:nvSpPr>
        <p:spPr>
          <a:xfrm>
            <a:off x="495214" y="878001"/>
            <a:ext cx="11297924" cy="923330"/>
          </a:xfrm>
          <a:prstGeom prst="rect">
            <a:avLst/>
          </a:prstGeom>
          <a:noFill/>
        </p:spPr>
        <p:txBody>
          <a:bodyPr wrap="square" rtlCol="0">
            <a:spAutoFit/>
          </a:bodyPr>
          <a:lstStyle/>
          <a:p>
            <a:pPr algn="just"/>
            <a:r>
              <a:rPr lang="es-AR" dirty="0"/>
              <a:t>El propósito de esta clínica es repasar la técnica de modelado de requerimientos funcionales con casos de uso, enfatizando en la forma de leer e interpretar casos de uso; utilizar prototipos como complemento para la validación de los requerimientos  del software que debemos desarrollar.</a:t>
            </a:r>
          </a:p>
        </p:txBody>
      </p:sp>
      <p:sp>
        <p:nvSpPr>
          <p:cNvPr id="5" name="Marcador de contenido 2">
            <a:extLst>
              <a:ext uri="{FF2B5EF4-FFF2-40B4-BE49-F238E27FC236}">
                <a16:creationId xmlns:a16="http://schemas.microsoft.com/office/drawing/2014/main" id="{D6AA4FE4-A320-457A-A94E-A81FBD249CCA}"/>
              </a:ext>
            </a:extLst>
          </p:cNvPr>
          <p:cNvSpPr>
            <a:spLocks noGrp="1"/>
          </p:cNvSpPr>
          <p:nvPr>
            <p:ph idx="1"/>
          </p:nvPr>
        </p:nvSpPr>
        <p:spPr>
          <a:xfrm>
            <a:off x="421738" y="1511493"/>
            <a:ext cx="11444875" cy="4468506"/>
          </a:xfrm>
        </p:spPr>
        <p:txBody>
          <a:bodyPr numCol="2" spcCol="457200">
            <a:noAutofit/>
          </a:bodyPr>
          <a:lstStyle/>
          <a:p>
            <a:pPr marL="0" indent="0" algn="just">
              <a:buNone/>
            </a:pPr>
            <a:endParaRPr lang="es-AR" sz="1800" dirty="0">
              <a:solidFill>
                <a:srgbClr val="C00000"/>
              </a:solidFill>
            </a:endParaRPr>
          </a:p>
          <a:p>
            <a:pPr marL="0" indent="0" algn="just">
              <a:buNone/>
            </a:pPr>
            <a:r>
              <a:rPr lang="es-AR" dirty="0">
                <a:solidFill>
                  <a:srgbClr val="C00000"/>
                </a:solidFill>
              </a:rPr>
              <a:t>Pre-requisitos para los participantes</a:t>
            </a:r>
            <a:endParaRPr lang="es-AR" sz="2400" dirty="0"/>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50 a 61)</a:t>
            </a:r>
          </a:p>
          <a:p>
            <a:pPr lvl="2" algn="just">
              <a:buFont typeface="Wingdings" panose="05000000000000000000" pitchFamily="2" charset="2"/>
              <a:buChar char="Ø"/>
            </a:pPr>
            <a:r>
              <a:rPr lang="es-AR" sz="1800" dirty="0"/>
              <a:t> Guía Práctica del Módulo de Programación  Orientada a Objetos (páginas 11 a 14)</a:t>
            </a:r>
          </a:p>
          <a:p>
            <a:pPr lvl="2" algn="just">
              <a:buFont typeface="Wingdings" panose="05000000000000000000" pitchFamily="2" charset="2"/>
              <a:buChar char="Ø"/>
            </a:pPr>
            <a:r>
              <a:rPr lang="es-AR" sz="1800" dirty="0"/>
              <a:t> Caso de Estudio: Infracciones de Tránsito Policía Caminera.</a:t>
            </a:r>
          </a:p>
          <a:p>
            <a:pPr lvl="2" algn="just">
              <a:buFont typeface="Wingdings" panose="05000000000000000000" pitchFamily="2" charset="2"/>
              <a:buChar char="Ø"/>
            </a:pPr>
            <a:r>
              <a:rPr lang="es-US" sz="1800" dirty="0"/>
              <a:t> </a:t>
            </a:r>
            <a:r>
              <a:rPr lang="es-AR" sz="1800" dirty="0"/>
              <a:t>Disponer del Modelo de Dominio del caso Infracciones de Tránsito Policía Caminera</a:t>
            </a:r>
          </a:p>
          <a:p>
            <a:pPr marL="384048" lvl="2" indent="0" algn="just">
              <a:buNone/>
            </a:pPr>
            <a:endParaRPr lang="es-AR" sz="1800" dirty="0"/>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lgn="just">
              <a:buFont typeface="Arial" panose="020B0604020202020204" pitchFamily="34" charset="0"/>
              <a:buChar char="•"/>
            </a:pPr>
            <a:r>
              <a:rPr lang="es-AR" sz="1800" dirty="0"/>
              <a:t> Desarrollo de la Vista Esencial del Modelo de Casos de uso, descripción de un caso de uso y construcción del prototipo asociado.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Vista esencial del modelo de casos de uso (diagrama de casos de uso, descripción de un caso de uso y su prototipo).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E5D19201-C7A4-4CDA-86DB-D2956606B85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3F9136E5-8D11-4DBE-8126-0D77DA34523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79339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353A-ACCA-4497-8051-BA118CDC7503}"/>
              </a:ext>
            </a:extLst>
          </p:cNvPr>
          <p:cNvSpPr>
            <a:spLocks noGrp="1"/>
          </p:cNvSpPr>
          <p:nvPr>
            <p:ph type="title"/>
          </p:nvPr>
        </p:nvSpPr>
        <p:spPr>
          <a:xfrm>
            <a:off x="232944" y="-66902"/>
            <a:ext cx="11873060" cy="1450757"/>
          </a:xfrm>
        </p:spPr>
        <p:txBody>
          <a:bodyPr>
            <a:normAutofit fontScale="90000"/>
          </a:bodyPr>
          <a:lstStyle/>
          <a:p>
            <a:r>
              <a:rPr lang="es-ES" sz="4400" b="1" dirty="0">
                <a:solidFill>
                  <a:schemeClr val="accent1">
                    <a:lumMod val="50000"/>
                  </a:schemeClr>
                </a:solidFill>
              </a:rPr>
              <a:t>Clínica MO-05 Diagrama de Clases y Diagrama de Secuencia</a:t>
            </a:r>
            <a:br>
              <a:rPr lang="es-AR" dirty="0"/>
            </a:br>
            <a:endParaRPr lang="es-AR" dirty="0"/>
          </a:p>
        </p:txBody>
      </p:sp>
      <p:sp>
        <p:nvSpPr>
          <p:cNvPr id="4" name="CuadroTexto 3">
            <a:extLst>
              <a:ext uri="{FF2B5EF4-FFF2-40B4-BE49-F238E27FC236}">
                <a16:creationId xmlns:a16="http://schemas.microsoft.com/office/drawing/2014/main" id="{67569AFF-1879-4912-AFD6-C388A627F51C}"/>
              </a:ext>
            </a:extLst>
          </p:cNvPr>
          <p:cNvSpPr txBox="1"/>
          <p:nvPr/>
        </p:nvSpPr>
        <p:spPr>
          <a:xfrm>
            <a:off x="367646" y="791737"/>
            <a:ext cx="11377317" cy="1477328"/>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para luego abordar una herramienta que permite el modelado de objetos, dinámicamente destacando la colaboración entre objetos para implementar el comportamiento descripto en un escenario de un caso de uso.</a:t>
            </a:r>
          </a:p>
          <a:p>
            <a:pPr algn="just"/>
            <a:endParaRPr lang="es-AR" dirty="0"/>
          </a:p>
        </p:txBody>
      </p:sp>
      <p:sp>
        <p:nvSpPr>
          <p:cNvPr id="5" name="Marcador de contenido 2">
            <a:extLst>
              <a:ext uri="{FF2B5EF4-FFF2-40B4-BE49-F238E27FC236}">
                <a16:creationId xmlns:a16="http://schemas.microsoft.com/office/drawing/2014/main" id="{D366B7CD-8C7E-4C5C-812F-09E55B8520D3}"/>
              </a:ext>
            </a:extLst>
          </p:cNvPr>
          <p:cNvSpPr>
            <a:spLocks noGrp="1"/>
          </p:cNvSpPr>
          <p:nvPr>
            <p:ph idx="1"/>
          </p:nvPr>
        </p:nvSpPr>
        <p:spPr>
          <a:xfrm>
            <a:off x="367646" y="2242494"/>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Diagrama de Casos de Uso y Prototipos</a:t>
            </a:r>
          </a:p>
          <a:p>
            <a:pPr lvl="1" algn="just">
              <a:buFont typeface="Arial" panose="020B0604020202020204" pitchFamily="34" charset="0"/>
              <a:buChar char="•"/>
            </a:pPr>
            <a:r>
              <a:rPr lang="es-AR" dirty="0"/>
              <a:t>Tener la Vista esencial del modelo de casos de uso (diagrama de casos de uso, descripción de un caso de uso y su prototipo) resultante de la Clínica sobre Diagrama de Casos de Uso y Prototipos.</a:t>
            </a:r>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69/ 75 a 81)</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y de los modelos disponibles</a:t>
            </a:r>
          </a:p>
          <a:p>
            <a:pPr algn="just">
              <a:buFont typeface="Arial" panose="020B0604020202020204" pitchFamily="34" charset="0"/>
              <a:buChar char="•"/>
            </a:pPr>
            <a:r>
              <a:rPr lang="es-AR" sz="1800" dirty="0"/>
              <a:t> Construcción una vista de clases de análisis utilizando un diagrama de clases y construir una vista dinámica utilizando un diagrama de secuencia.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Caso de uso realizado con un Diagrama de Clases y un diagrama de secuencia.</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0CC4BA3E-D38A-46E6-9A18-EB1758EF32F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52378C79-95CB-4C61-B100-0310D6F0DB2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57049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07302-1778-4F05-9C54-D2169F8268A5}"/>
              </a:ext>
            </a:extLst>
          </p:cNvPr>
          <p:cNvSpPr>
            <a:spLocks noGrp="1"/>
          </p:cNvSpPr>
          <p:nvPr>
            <p:ph type="title"/>
          </p:nvPr>
        </p:nvSpPr>
        <p:spPr>
          <a:xfrm>
            <a:off x="117835" y="286603"/>
            <a:ext cx="11722231" cy="1450757"/>
          </a:xfrm>
        </p:spPr>
        <p:txBody>
          <a:bodyPr>
            <a:normAutofit fontScale="90000"/>
          </a:bodyPr>
          <a:lstStyle/>
          <a:p>
            <a:pPr algn="ctr"/>
            <a:r>
              <a:rPr lang="es-ES" sz="4400" b="1" dirty="0">
                <a:solidFill>
                  <a:schemeClr val="accent1">
                    <a:lumMod val="50000"/>
                  </a:schemeClr>
                </a:solidFill>
              </a:rPr>
              <a:t>Clínica MO-03 Diagrama de Clases y </a:t>
            </a:r>
            <a:br>
              <a:rPr lang="es-ES" sz="4400" b="1" dirty="0">
                <a:solidFill>
                  <a:schemeClr val="accent1">
                    <a:lumMod val="50000"/>
                  </a:schemeClr>
                </a:solidFill>
              </a:rPr>
            </a:br>
            <a:r>
              <a:rPr lang="es-ES" sz="4400" b="1" dirty="0">
                <a:solidFill>
                  <a:schemeClr val="accent1">
                    <a:lumMod val="50000"/>
                  </a:schemeClr>
                </a:solidFill>
              </a:rPr>
              <a:t>Diagrama de Máquina de Estados</a:t>
            </a:r>
            <a:br>
              <a:rPr lang="es-AR" dirty="0"/>
            </a:br>
            <a:endParaRPr lang="es-AR" dirty="0"/>
          </a:p>
        </p:txBody>
      </p:sp>
      <p:sp>
        <p:nvSpPr>
          <p:cNvPr id="4" name="CuadroTexto 3">
            <a:extLst>
              <a:ext uri="{FF2B5EF4-FFF2-40B4-BE49-F238E27FC236}">
                <a16:creationId xmlns:a16="http://schemas.microsoft.com/office/drawing/2014/main" id="{C6DDA6FD-6818-49CD-9EA4-0E911BDB354D}"/>
              </a:ext>
            </a:extLst>
          </p:cNvPr>
          <p:cNvSpPr txBox="1"/>
          <p:nvPr/>
        </p:nvSpPr>
        <p:spPr>
          <a:xfrm>
            <a:off x="447038" y="1160805"/>
            <a:ext cx="11297924" cy="1200329"/>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complementando ese modelado desde la perspectiva del cambio de estado de los objetos y el comportamiento variable que eso genera, además de abordar la integración de las vistas del software (la estructura y el comportamiento).</a:t>
            </a:r>
          </a:p>
        </p:txBody>
      </p:sp>
      <p:sp>
        <p:nvSpPr>
          <p:cNvPr id="5" name="Marcador de contenido 2">
            <a:extLst>
              <a:ext uri="{FF2B5EF4-FFF2-40B4-BE49-F238E27FC236}">
                <a16:creationId xmlns:a16="http://schemas.microsoft.com/office/drawing/2014/main" id="{90177F9D-8181-4F74-9ABD-5072134258AF}"/>
              </a:ext>
            </a:extLst>
          </p:cNvPr>
          <p:cNvSpPr>
            <a:spLocks noGrp="1"/>
          </p:cNvSpPr>
          <p:nvPr>
            <p:ph idx="1"/>
          </p:nvPr>
        </p:nvSpPr>
        <p:spPr>
          <a:xfrm>
            <a:off x="447038" y="2366126"/>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buFont typeface="Arial" panose="020B0604020202020204" pitchFamily="34" charset="0"/>
              <a:buChar char="•"/>
            </a:pPr>
            <a:r>
              <a:rPr lang="es-AR" sz="1800" dirty="0"/>
              <a:t> Construcción del diagrama de  </a:t>
            </a:r>
            <a:br>
              <a:rPr lang="es-AR" sz="1800" dirty="0"/>
            </a:br>
            <a:r>
              <a:rPr lang="es-AR" sz="1800" dirty="0"/>
              <a:t> clases y del diagrama de máquina de estados, validar su consistencia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y Máquina de Estado </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FE6E1CBC-9A80-4727-954C-491CC2DA8F1F}"/>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C0511999-D557-41C7-8B90-05AE2F50B80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008701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BD-02 Hibernate</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1999986"/>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73 a 93)</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mapeo y la capa de acceso a datos en Java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implementada</a:t>
            </a:r>
            <a:r>
              <a:rPr lang="en-US" sz="1800" dirty="0"/>
              <a:t> con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del framework Hibernate para </a:t>
            </a:r>
            <a:r>
              <a:rPr lang="es-AR" dirty="0"/>
              <a:t>la implementación de la capa de persistencia del modelo de objetos en una base de datos relacional.</a:t>
            </a:r>
            <a:endParaRPr lang="es-AR" b="1" dirty="0"/>
          </a:p>
        </p:txBody>
      </p:sp>
      <p:sp>
        <p:nvSpPr>
          <p:cNvPr id="5" name="Marcador de pie de página 4">
            <a:extLst>
              <a:ext uri="{FF2B5EF4-FFF2-40B4-BE49-F238E27FC236}">
                <a16:creationId xmlns:a16="http://schemas.microsoft.com/office/drawing/2014/main" id="{67239509-B5D3-43AE-99C6-76420FECE46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9AF482E8-38DF-41C0-A202-20A178AD1ED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96260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54C52-DFDE-40FE-AE27-B33B82330F96}"/>
              </a:ext>
            </a:extLst>
          </p:cNvPr>
          <p:cNvSpPr>
            <a:spLocks noGrp="1"/>
          </p:cNvSpPr>
          <p:nvPr>
            <p:ph type="title"/>
          </p:nvPr>
        </p:nvSpPr>
        <p:spPr>
          <a:xfrm>
            <a:off x="1097280" y="112207"/>
            <a:ext cx="10058400" cy="1259393"/>
          </a:xfrm>
        </p:spPr>
        <p:txBody>
          <a:bodyPr>
            <a:normAutofit/>
          </a:bodyPr>
          <a:lstStyle/>
          <a:p>
            <a:pPr algn="ctr"/>
            <a:r>
              <a:rPr lang="es-ES" sz="4000" b="1" dirty="0">
                <a:solidFill>
                  <a:schemeClr val="accent1">
                    <a:lumMod val="50000"/>
                  </a:schemeClr>
                </a:solidFill>
              </a:rPr>
              <a:t>Clínica MO-04 Modelado de Clases con Generalización, Realización y Composición</a:t>
            </a:r>
            <a:endParaRPr lang="es-AR" sz="4000" b="1" dirty="0">
              <a:solidFill>
                <a:schemeClr val="accent1">
                  <a:lumMod val="50000"/>
                </a:schemeClr>
              </a:solidFill>
            </a:endParaRPr>
          </a:p>
        </p:txBody>
      </p:sp>
      <p:sp>
        <p:nvSpPr>
          <p:cNvPr id="4" name="CuadroTexto 3">
            <a:extLst>
              <a:ext uri="{FF2B5EF4-FFF2-40B4-BE49-F238E27FC236}">
                <a16:creationId xmlns:a16="http://schemas.microsoft.com/office/drawing/2014/main" id="{868D52F7-38DA-4F6F-94C7-0E2C56BD19B9}"/>
              </a:ext>
            </a:extLst>
          </p:cNvPr>
          <p:cNvSpPr txBox="1"/>
          <p:nvPr/>
        </p:nvSpPr>
        <p:spPr>
          <a:xfrm>
            <a:off x="520512" y="1449429"/>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contenido 2">
            <a:extLst>
              <a:ext uri="{FF2B5EF4-FFF2-40B4-BE49-F238E27FC236}">
                <a16:creationId xmlns:a16="http://schemas.microsoft.com/office/drawing/2014/main" id="{36F85BEE-E923-4B93-BA02-2F018E54C889}"/>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60FF90A3-26C6-4DAA-B753-7FDE872A888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B8A1FE70-4851-4B6F-ADCB-0806BDD886A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59559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JA-03 Interfaces Visuales con Java Swing</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250209" y="2067169"/>
            <a:ext cx="11494753" cy="3999376"/>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2.</a:t>
            </a:r>
          </a:p>
          <a:p>
            <a:pPr lvl="1" algn="just">
              <a:buFont typeface="Arial" panose="020B0604020202020204" pitchFamily="34" charset="0"/>
              <a:buChar char="•"/>
            </a:pPr>
            <a:r>
              <a:rPr lang="es-AR" dirty="0"/>
              <a:t>Disponer de los Modelos generados en la cl</a:t>
            </a:r>
            <a:r>
              <a:rPr lang="en-US" dirty="0" err="1"/>
              <a:t>ínica</a:t>
            </a:r>
            <a:r>
              <a:rPr lang="en-US" dirty="0"/>
              <a:t> </a:t>
            </a:r>
            <a:r>
              <a:rPr lang="en-US" dirty="0" err="1"/>
              <a:t>sobre</a:t>
            </a:r>
            <a:r>
              <a:rPr lang="en-US" dirty="0"/>
              <a:t> </a:t>
            </a:r>
            <a:r>
              <a:rPr lang="es-ES" dirty="0"/>
              <a:t>Modelado de Clases con </a:t>
            </a:r>
            <a:r>
              <a:rPr lang="es-ES" dirty="0" err="1"/>
              <a:t>Generalizaci</a:t>
            </a:r>
            <a:r>
              <a:rPr lang="en-US" dirty="0" err="1"/>
              <a:t>ón</a:t>
            </a:r>
            <a:r>
              <a:rPr lang="en-US" dirty="0"/>
              <a:t>, Interfaces y </a:t>
            </a:r>
            <a:r>
              <a:rPr lang="en-US" dirty="0" err="1"/>
              <a:t>Composición</a:t>
            </a:r>
            <a:r>
              <a:rPr lang="en-US" dirty="0"/>
              <a:t> </a:t>
            </a:r>
            <a:r>
              <a:rPr lang="es-ES" dirty="0"/>
              <a:t>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y JDK 1.7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Módulo de Programación Orientada a Oteórico del bjetos (páginas 129 a 132)</a:t>
            </a: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0" algn="just">
              <a:buNone/>
            </a:pPr>
            <a:r>
              <a:rPr lang="es-AR" sz="2000" dirty="0">
                <a:solidFill>
                  <a:srgbClr val="C00000"/>
                </a:solidFill>
              </a:rPr>
              <a:t>Metodología de Trabajo</a:t>
            </a:r>
            <a:endParaRPr lang="es-AR" sz="2000" dirty="0"/>
          </a:p>
          <a:p>
            <a:pPr algn="just">
              <a:buFont typeface="Arial" panose="020B0604020202020204" pitchFamily="34" charset="0"/>
              <a:buChar char="•"/>
            </a:pPr>
            <a:r>
              <a:rPr lang="es-AR" sz="1800" dirty="0"/>
              <a:t> Repaso de uso Netbeans con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ventanas involucradas en la funcionalidad dada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interfaces </a:t>
            </a:r>
            <a:r>
              <a:rPr lang="en-US" sz="1800" dirty="0" err="1"/>
              <a:t>visuales</a:t>
            </a:r>
            <a:r>
              <a:rPr lang="en-US" sz="1800" dirty="0"/>
              <a:t> </a:t>
            </a:r>
            <a:r>
              <a:rPr lang="en-US" sz="1800" dirty="0" err="1"/>
              <a:t>implementadas</a:t>
            </a:r>
            <a:r>
              <a:rPr lang="en-US" sz="1800" dirty="0"/>
              <a:t> con Java Swing</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s-AR" dirty="0" err="1"/>
              <a:t>Netbeans</a:t>
            </a:r>
            <a:r>
              <a:rPr lang="es-AR" dirty="0"/>
              <a:t> para el diseño de interfaces visuales con Java Swing y su integración en la implementación de una funcionalidad </a:t>
            </a:r>
            <a:r>
              <a:rPr lang="en-US" dirty="0" err="1"/>
              <a:t>dada</a:t>
            </a:r>
            <a:r>
              <a:rPr lang="en-US" dirty="0"/>
              <a:t>.</a:t>
            </a:r>
            <a:endParaRPr lang="es-AR" b="1" dirty="0"/>
          </a:p>
        </p:txBody>
      </p:sp>
      <p:sp>
        <p:nvSpPr>
          <p:cNvPr id="5" name="Marcador de pie de página 4">
            <a:extLst>
              <a:ext uri="{FF2B5EF4-FFF2-40B4-BE49-F238E27FC236}">
                <a16:creationId xmlns:a16="http://schemas.microsoft.com/office/drawing/2014/main" id="{3FB73F7D-7DD2-4C53-B2E4-68C2B184D07A}"/>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2F643D26-78C1-482C-9C4F-936001C52213}"/>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3671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Febrero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093669348"/>
              </p:ext>
            </p:extLst>
          </p:nvPr>
        </p:nvGraphicFramePr>
        <p:xfrm>
          <a:off x="4203999" y="638984"/>
          <a:ext cx="7714577" cy="558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4B7B81BB-43A2-4B23-AC8D-215245C5475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EA30AB75-71DC-4CAC-99FB-5D89CBC444C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521953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r>
              <a:rPr lang="es-AR" sz="4000" b="1" dirty="0">
                <a:solidFill>
                  <a:schemeClr val="accent1">
                    <a:lumMod val="50000"/>
                  </a:schemeClr>
                </a:solidFill>
              </a:rPr>
              <a:t>Clínica BD-03 Generaci</a:t>
            </a:r>
            <a:r>
              <a:rPr lang="en-US" sz="4000" b="1" dirty="0" err="1">
                <a:solidFill>
                  <a:schemeClr val="accent1">
                    <a:lumMod val="50000"/>
                  </a:schemeClr>
                </a:solidFill>
              </a:rPr>
              <a:t>ón</a:t>
            </a:r>
            <a:r>
              <a:rPr lang="en-US" sz="4000" b="1" dirty="0">
                <a:solidFill>
                  <a:schemeClr val="accent1">
                    <a:lumMod val="50000"/>
                  </a:schemeClr>
                </a:solidFill>
              </a:rPr>
              <a:t> de </a:t>
            </a:r>
            <a:r>
              <a:rPr lang="en-US" sz="4000" b="1" dirty="0" err="1">
                <a:solidFill>
                  <a:schemeClr val="accent1">
                    <a:lumMod val="50000"/>
                  </a:schemeClr>
                </a:solidFill>
              </a:rPr>
              <a:t>Reportes</a:t>
            </a:r>
            <a:r>
              <a:rPr lang="en-US" sz="4000" b="1" dirty="0">
                <a:solidFill>
                  <a:schemeClr val="accent1">
                    <a:lumMod val="50000"/>
                  </a:schemeClr>
                </a:solidFill>
              </a:rPr>
              <a:t> con Jasper Reports</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MySQL </a:t>
            </a:r>
            <a:r>
              <a:rPr lang="es-AR" dirty="0" err="1"/>
              <a:t>Workbench</a:t>
            </a:r>
            <a:r>
              <a:rPr lang="es-AR" dirty="0"/>
              <a:t> y </a:t>
            </a:r>
            <a:r>
              <a:rPr lang="es-AR" dirty="0" err="1"/>
              <a:t>JaperSoft</a:t>
            </a:r>
            <a:r>
              <a:rPr lang="es-AR" dirty="0"/>
              <a:t> Studio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64 a 69)</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Jasper Reports</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reporte necesarios para la funcionalidad</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a:t>
            </a:r>
            <a:r>
              <a:rPr lang="en-US" sz="1800" dirty="0" err="1"/>
              <a:t>que</a:t>
            </a:r>
            <a:r>
              <a:rPr lang="en-US" sz="1800" dirty="0"/>
              <a:t> genera </a:t>
            </a:r>
            <a:r>
              <a:rPr lang="en-US" sz="1800" dirty="0" err="1"/>
              <a:t>reportes</a:t>
            </a:r>
            <a:r>
              <a:rPr lang="en-US" sz="1800" dirty="0"/>
              <a:t> </a:t>
            </a:r>
            <a:r>
              <a:rPr lang="en-US" sz="1800" dirty="0" err="1"/>
              <a:t>usando</a:t>
            </a:r>
            <a:r>
              <a:rPr lang="en-US" sz="1800" dirty="0"/>
              <a:t> Jasper Reports en </a:t>
            </a:r>
            <a:r>
              <a:rPr lang="en-US" sz="1800" dirty="0" err="1"/>
              <a:t>formato</a:t>
            </a:r>
            <a:r>
              <a:rPr lang="en-US" sz="1800" dirty="0"/>
              <a:t> PDF</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 Jasper Reports para la </a:t>
            </a:r>
            <a:r>
              <a:rPr lang="en-US" dirty="0" err="1"/>
              <a:t>creación</a:t>
            </a:r>
            <a:r>
              <a:rPr lang="en-US" dirty="0"/>
              <a:t> de </a:t>
            </a:r>
            <a:r>
              <a:rPr lang="en-US" dirty="0" err="1"/>
              <a:t>reportes</a:t>
            </a:r>
            <a:r>
              <a:rPr lang="en-US" dirty="0"/>
              <a:t> </a:t>
            </a:r>
            <a:r>
              <a:rPr lang="en-US" dirty="0" err="1"/>
              <a:t>obtenidos</a:t>
            </a:r>
            <a:r>
              <a:rPr lang="en-US" dirty="0"/>
              <a:t> </a:t>
            </a:r>
            <a:r>
              <a:rPr lang="en-US" dirty="0" err="1"/>
              <a:t>mediante</a:t>
            </a:r>
            <a:r>
              <a:rPr lang="en-US" dirty="0"/>
              <a:t> </a:t>
            </a:r>
            <a:r>
              <a:rPr lang="en-US" dirty="0" err="1"/>
              <a:t>consultas</a:t>
            </a:r>
            <a:r>
              <a:rPr lang="en-US" dirty="0"/>
              <a:t> SQL en base a </a:t>
            </a:r>
            <a:r>
              <a:rPr lang="en-US" dirty="0" err="1"/>
              <a:t>una</a:t>
            </a:r>
            <a:r>
              <a:rPr lang="en-US" dirty="0"/>
              <a:t> </a:t>
            </a:r>
            <a:r>
              <a:rPr lang="en-US" dirty="0" err="1"/>
              <a:t>funcionalidad</a:t>
            </a:r>
            <a:r>
              <a:rPr lang="en-US" dirty="0"/>
              <a:t> dada.</a:t>
            </a:r>
            <a:endParaRPr lang="es-AR" b="1" dirty="0"/>
          </a:p>
        </p:txBody>
      </p:sp>
      <p:sp>
        <p:nvSpPr>
          <p:cNvPr id="5" name="Marcador de pie de página 4">
            <a:extLst>
              <a:ext uri="{FF2B5EF4-FFF2-40B4-BE49-F238E27FC236}">
                <a16:creationId xmlns:a16="http://schemas.microsoft.com/office/drawing/2014/main" id="{4DC97195-C5E3-425E-ABBB-8725395621B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55841878-5C81-4C2B-87E2-44DCF312F6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24472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3600" b="1" dirty="0">
                <a:solidFill>
                  <a:schemeClr val="accent1">
                    <a:lumMod val="50000"/>
                  </a:schemeClr>
                </a:solidFill>
              </a:rPr>
              <a:t>Clínica JA-04 Integración de JAVA con MySQL </a:t>
            </a:r>
            <a:br>
              <a:rPr lang="es-AR" sz="3600" b="1" dirty="0">
                <a:solidFill>
                  <a:schemeClr val="accent1">
                    <a:lumMod val="50000"/>
                  </a:schemeClr>
                </a:solidFill>
              </a:rPr>
            </a:br>
            <a:r>
              <a:rPr lang="es-AR" sz="3600" b="1" dirty="0">
                <a:solidFill>
                  <a:schemeClr val="accent1">
                    <a:lumMod val="50000"/>
                  </a:schemeClr>
                </a:solidFill>
              </a:rPr>
              <a:t>e Hibernate en un Caso Práctico</a:t>
            </a:r>
            <a:endParaRPr lang="es-AR" b="1" dirty="0">
              <a:solidFill>
                <a:schemeClr val="accent1">
                  <a:lumMod val="50000"/>
                </a:schemeClr>
              </a:solidFill>
            </a:endParaRPr>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Interfaces Visuales con Java Swing y la cl</a:t>
            </a:r>
            <a:r>
              <a:rPr lang="en-US" dirty="0" err="1"/>
              <a:t>ínica</a:t>
            </a:r>
            <a:r>
              <a:rPr lang="en-US" dirty="0"/>
              <a:t> </a:t>
            </a:r>
            <a:r>
              <a:rPr lang="en-US" dirty="0" err="1"/>
              <a:t>sobre</a:t>
            </a:r>
            <a:r>
              <a:rPr lang="en-US" dirty="0"/>
              <a:t> </a:t>
            </a:r>
            <a:r>
              <a:rPr lang="es-ES" dirty="0" err="1"/>
              <a:t>Hibernate</a:t>
            </a:r>
            <a:endParaRPr lang="es-AR" dirty="0"/>
          </a:p>
          <a:p>
            <a:pPr lvl="1" algn="just">
              <a:buFont typeface="Arial" panose="020B0604020202020204" pitchFamily="34" charset="0"/>
              <a:buChar char="•"/>
            </a:pPr>
            <a:r>
              <a:rPr lang="es-AR" dirty="0"/>
              <a:t>Disponer de</a:t>
            </a:r>
            <a:r>
              <a:rPr lang="en-US" dirty="0"/>
              <a:t>l </a:t>
            </a:r>
            <a:r>
              <a:rPr lang="en-US" dirty="0" err="1"/>
              <a:t>proyecto</a:t>
            </a:r>
            <a:r>
              <a:rPr lang="en-US" dirty="0"/>
              <a:t> </a:t>
            </a:r>
            <a:r>
              <a:rPr lang="en-US" dirty="0" err="1"/>
              <a:t>Netbeans</a:t>
            </a:r>
            <a:r>
              <a:rPr lang="en-US" dirty="0"/>
              <a:t> con </a:t>
            </a:r>
            <a:r>
              <a:rPr lang="en-US" dirty="0" err="1"/>
              <a:t>las</a:t>
            </a:r>
            <a:r>
              <a:rPr lang="en-US" dirty="0"/>
              <a:t> interfaces </a:t>
            </a:r>
            <a:r>
              <a:rPr lang="en-US" dirty="0" err="1"/>
              <a:t>visuales</a:t>
            </a:r>
            <a:r>
              <a:rPr lang="en-US" dirty="0"/>
              <a:t> y </a:t>
            </a:r>
            <a:r>
              <a:rPr lang="en-US" dirty="0" err="1"/>
              <a:t>capa</a:t>
            </a:r>
            <a:r>
              <a:rPr lang="en-US" dirty="0"/>
              <a:t> de </a:t>
            </a:r>
            <a:r>
              <a:rPr lang="en-US" dirty="0" err="1"/>
              <a:t>persistencia</a:t>
            </a:r>
            <a:r>
              <a:rPr lang="en-US" dirty="0"/>
              <a:t> </a:t>
            </a:r>
            <a:r>
              <a:rPr lang="en-US" dirty="0" err="1"/>
              <a:t>desarrollado</a:t>
            </a:r>
            <a:r>
              <a:rPr lang="en-US" dirty="0"/>
              <a:t> en </a:t>
            </a:r>
            <a:r>
              <a:rPr lang="en-US" dirty="0" err="1"/>
              <a:t>las</a:t>
            </a:r>
            <a:r>
              <a:rPr lang="en-US" dirty="0"/>
              <a:t> </a:t>
            </a:r>
            <a:r>
              <a:rPr lang="en-US" dirty="0" err="1"/>
              <a:t>clínicas</a:t>
            </a:r>
            <a:r>
              <a:rPr lang="en-US" dirty="0"/>
              <a:t> antes </a:t>
            </a:r>
            <a:r>
              <a:rPr lang="en-US" dirty="0" err="1"/>
              <a:t>mencionadas</a:t>
            </a:r>
            <a:endParaRPr lang="es-AR" dirty="0"/>
          </a:p>
          <a:p>
            <a:pPr lvl="1" algn="just">
              <a:buFont typeface="Arial" panose="020B0604020202020204" pitchFamily="34" charset="0"/>
              <a:buChar char="•"/>
            </a:pPr>
            <a:r>
              <a:rPr lang="es-AR" dirty="0"/>
              <a:t>Netbeans IDE, JDK 1.7, MySQL Server y MySQL Workbench instalados en la PC de cada participante</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 y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clases necesarias para la</a:t>
            </a:r>
            <a:r>
              <a:rPr lang="en-US" sz="1800" dirty="0"/>
              <a:t> </a:t>
            </a:r>
            <a:r>
              <a:rPr lang="en-US" sz="1800" dirty="0" err="1"/>
              <a:t>implementación</a:t>
            </a:r>
            <a:r>
              <a:rPr lang="en-US" sz="1800" dirty="0"/>
              <a:t> de </a:t>
            </a:r>
            <a:r>
              <a:rPr lang="en-US" sz="1800" dirty="0" err="1"/>
              <a:t>una</a:t>
            </a:r>
            <a:r>
              <a:rPr lang="en-US" sz="1800" dirty="0"/>
              <a:t> </a:t>
            </a:r>
            <a:r>
              <a:rPr lang="en-US" sz="1800" dirty="0" err="1"/>
              <a:t>funcionalidad</a:t>
            </a:r>
            <a:r>
              <a:rPr lang="en-US" sz="1800" dirty="0"/>
              <a:t> </a:t>
            </a:r>
            <a:r>
              <a:rPr lang="en-US" sz="1800" dirty="0" err="1"/>
              <a:t>mediante</a:t>
            </a:r>
            <a:r>
              <a:rPr lang="en-US" sz="1800" dirty="0"/>
              <a:t> interfaces </a:t>
            </a:r>
            <a:r>
              <a:rPr lang="en-US" sz="1800" dirty="0" err="1"/>
              <a:t>visuales</a:t>
            </a:r>
            <a:r>
              <a:rPr lang="en-US" sz="1800" dirty="0"/>
              <a:t>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endParaRPr lang="es-AR" sz="1800" dirty="0"/>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funcionalidad</a:t>
            </a:r>
            <a:r>
              <a:rPr lang="en-US" sz="1800" dirty="0"/>
              <a:t> </a:t>
            </a:r>
            <a:r>
              <a:rPr lang="en-US" sz="1800" dirty="0" err="1"/>
              <a:t>implementada</a:t>
            </a:r>
            <a:r>
              <a:rPr lang="en-US" sz="1800" dirty="0"/>
              <a:t> con Java Swing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utilizando</a:t>
            </a:r>
            <a:r>
              <a:rPr lang="en-US" sz="1800" dirty="0"/>
              <a:t>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implementar una funcionalidad correspondiente a un caso práctico mediante interfaces visuales en Java Swing con persistencia de datos usando una base de datos relacional </a:t>
            </a:r>
            <a:r>
              <a:rPr lang="en-US" dirty="0"/>
              <a:t>MySQL.</a:t>
            </a:r>
            <a:endParaRPr lang="es-AR" b="1" dirty="0"/>
          </a:p>
        </p:txBody>
      </p:sp>
      <p:sp>
        <p:nvSpPr>
          <p:cNvPr id="5" name="Marcador de pie de página 4">
            <a:extLst>
              <a:ext uri="{FF2B5EF4-FFF2-40B4-BE49-F238E27FC236}">
                <a16:creationId xmlns:a16="http://schemas.microsoft.com/office/drawing/2014/main" id="{69BE05EA-F215-4EE6-BF3F-D1D3621B022E}"/>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E96991F-EAE0-46D7-B5F2-5842EF00103F}"/>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8416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5336" y="140454"/>
            <a:ext cx="10058400" cy="610863"/>
          </a:xfrm>
        </p:spPr>
        <p:txBody>
          <a:bodyPr>
            <a:normAutofit fontScale="90000"/>
          </a:bodyPr>
          <a:lstStyle/>
          <a:p>
            <a:r>
              <a:rPr lang="es-ES_tradnl" sz="4000" b="1" dirty="0">
                <a:solidFill>
                  <a:schemeClr val="accent1">
                    <a:lumMod val="50000"/>
                  </a:schemeClr>
                </a:solidFill>
              </a:rPr>
              <a:t>Clínica DI-01</a:t>
            </a:r>
            <a:r>
              <a:rPr lang="es-ES_tradnl" dirty="0"/>
              <a:t> </a:t>
            </a:r>
            <a:r>
              <a:rPr lang="es-ES_tradnl" sz="4000" b="1" dirty="0">
                <a:solidFill>
                  <a:schemeClr val="accent1">
                    <a:lumMod val="50000"/>
                  </a:schemeClr>
                </a:solidFill>
              </a:rPr>
              <a:t>Didáctica en la Enseñanza de Objetos</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del paradigma de objetos,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la clínica </a:t>
            </a:r>
            <a:r>
              <a:rPr lang="es-ES" dirty="0"/>
              <a:t>sobre Paradigma de Objetos y Principios de Diseño OO.</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Priorización de contenidos del paradigma de objetos</a:t>
            </a:r>
          </a:p>
          <a:p>
            <a:pPr lvl="1" algn="just">
              <a:buFont typeface="Arial" panose="020B0604020202020204" pitchFamily="34" charset="0"/>
              <a:buChar char="•"/>
            </a:pPr>
            <a:r>
              <a:rPr lang="es-US" dirty="0"/>
              <a:t>Utilización de las estrategias de Aprendizaje Basado en Problemas y el E</a:t>
            </a:r>
            <a:r>
              <a:rPr lang="es-AR" dirty="0" err="1"/>
              <a:t>studio</a:t>
            </a:r>
            <a:r>
              <a:rPr lang="es-AR" dirty="0"/>
              <a:t> de Casos.</a:t>
            </a:r>
          </a:p>
          <a:p>
            <a:pPr lvl="1" algn="just">
              <a:buFont typeface="Arial" panose="020B0604020202020204" pitchFamily="34" charset="0"/>
              <a:buChar char="•"/>
            </a:pPr>
            <a:r>
              <a:rPr lang="es-US" dirty="0"/>
              <a:t>Lineamientos y heurísticas para abordar el aprendizaje del tema en las aulas.</a:t>
            </a: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estudio de casos, ejemplos problemas, y heurísticas de aplicación para la construcción de modelos de clases.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una serie de heurísticas relacionadas a la enseñanza del paradigma de objetos</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32814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64497"/>
            <a:ext cx="10058400" cy="610863"/>
          </a:xfrm>
        </p:spPr>
        <p:txBody>
          <a:bodyPr>
            <a:normAutofit fontScale="90000"/>
          </a:bodyPr>
          <a:lstStyle/>
          <a:p>
            <a:r>
              <a:rPr lang="es-ES_tradnl" sz="4000" b="1" dirty="0">
                <a:solidFill>
                  <a:schemeClr val="accent1">
                    <a:lumMod val="50000"/>
                  </a:schemeClr>
                </a:solidFill>
              </a:rPr>
              <a:t>Clínica DI-02 Didáctica Instructores 111Mil</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 la programación,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una clínica técnica, </a:t>
            </a:r>
            <a:r>
              <a:rPr lang="es-ES" dirty="0"/>
              <a:t>cualquiera de ellas.</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La triada didactica </a:t>
            </a:r>
          </a:p>
          <a:p>
            <a:pPr lvl="1" algn="just">
              <a:buFont typeface="Arial" panose="020B0604020202020204" pitchFamily="34" charset="0"/>
              <a:buChar char="•"/>
            </a:pPr>
            <a:r>
              <a:rPr lang="es-AR" dirty="0"/>
              <a:t>Aprendizaje activo</a:t>
            </a:r>
          </a:p>
          <a:p>
            <a:pPr lvl="1" algn="just">
              <a:buFont typeface="Arial" panose="020B0604020202020204" pitchFamily="34" charset="0"/>
              <a:buChar char="•"/>
            </a:pPr>
            <a:r>
              <a:rPr lang="es-AR" dirty="0"/>
              <a:t>Pensamiento inductivo y deductivo</a:t>
            </a:r>
          </a:p>
          <a:p>
            <a:pPr lvl="1" algn="just">
              <a:buFont typeface="Arial" panose="020B0604020202020204" pitchFamily="34" charset="0"/>
              <a:buChar char="•"/>
            </a:pPr>
            <a:r>
              <a:rPr lang="es-AR" dirty="0"/>
              <a:t>Aprendizaje basado en problemas (ABP)</a:t>
            </a:r>
          </a:p>
          <a:p>
            <a:pPr lvl="1" algn="just">
              <a:buFont typeface="Arial" panose="020B0604020202020204" pitchFamily="34" charset="0"/>
              <a:buChar char="•"/>
            </a:pPr>
            <a:r>
              <a:rPr lang="es-AR" dirty="0"/>
              <a:t>Aprendizaje basado en proyectos</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analisis de casos, ejemplos problemas, modelos de clases , y actividades reflexivas.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metodologías activas de enseñanza de la programación</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68595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205C2B5E-7E33-4CF0-A779-14B483199EE7}"/>
              </a:ext>
            </a:extLst>
          </p:cNvPr>
          <p:cNvGraphicFramePr>
            <a:graphicFrameLocks noGrp="1"/>
          </p:cNvGraphicFramePr>
          <p:nvPr>
            <p:ph idx="1"/>
            <p:extLst>
              <p:ext uri="{D42A27DB-BD31-4B8C-83A1-F6EECF244321}">
                <p14:modId xmlns:p14="http://schemas.microsoft.com/office/powerpoint/2010/main" val="2718426517"/>
              </p:ext>
            </p:extLst>
          </p:nvPr>
        </p:nvGraphicFramePr>
        <p:xfrm>
          <a:off x="197646" y="1110836"/>
          <a:ext cx="11880623" cy="5206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ítulo 1">
            <a:extLst>
              <a:ext uri="{FF2B5EF4-FFF2-40B4-BE49-F238E27FC236}">
                <a16:creationId xmlns:a16="http://schemas.microsoft.com/office/drawing/2014/main" id="{889CCD35-624E-493F-9512-4BB350A13FFE}"/>
              </a:ext>
            </a:extLst>
          </p:cNvPr>
          <p:cNvSpPr txBox="1">
            <a:spLocks/>
          </p:cNvSpPr>
          <p:nvPr/>
        </p:nvSpPr>
        <p:spPr>
          <a:xfrm>
            <a:off x="406359" y="80004"/>
            <a:ext cx="11542985" cy="81980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ES" sz="2700" b="1" dirty="0"/>
              <a:t>CLÍNICAS PARA INSTRUCTORES DEL PLAN 111MIL</a:t>
            </a:r>
            <a:br>
              <a:rPr lang="es-ES" sz="2700" b="1" dirty="0"/>
            </a:br>
            <a:r>
              <a:rPr lang="es-ES" sz="2000" dirty="0"/>
              <a:t>Correlatividades entre Clínicas</a:t>
            </a:r>
            <a:endParaRPr lang="es-AR" sz="2700" dirty="0"/>
          </a:p>
        </p:txBody>
      </p:sp>
      <p:cxnSp>
        <p:nvCxnSpPr>
          <p:cNvPr id="7" name="Conector recto 6">
            <a:extLst>
              <a:ext uri="{FF2B5EF4-FFF2-40B4-BE49-F238E27FC236}">
                <a16:creationId xmlns:a16="http://schemas.microsoft.com/office/drawing/2014/main" id="{ED9DCE35-2377-44A4-BD9A-5375A7DB81DF}"/>
              </a:ext>
            </a:extLst>
          </p:cNvPr>
          <p:cNvCxnSpPr>
            <a:cxnSpLocks/>
          </p:cNvCxnSpPr>
          <p:nvPr/>
        </p:nvCxnSpPr>
        <p:spPr>
          <a:xfrm flipV="1">
            <a:off x="10144836" y="3392602"/>
            <a:ext cx="607325" cy="98378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Conector recto 7">
            <a:extLst>
              <a:ext uri="{FF2B5EF4-FFF2-40B4-BE49-F238E27FC236}">
                <a16:creationId xmlns:a16="http://schemas.microsoft.com/office/drawing/2014/main" id="{FFF2EDB8-B2CC-436B-8323-1A2F47214747}"/>
              </a:ext>
            </a:extLst>
          </p:cNvPr>
          <p:cNvCxnSpPr>
            <a:cxnSpLocks/>
          </p:cNvCxnSpPr>
          <p:nvPr/>
        </p:nvCxnSpPr>
        <p:spPr>
          <a:xfrm flipH="1">
            <a:off x="9139451" y="1489881"/>
            <a:ext cx="532264" cy="862083"/>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D97258B2-3A64-46F0-97B9-3349F0DC8112}"/>
              </a:ext>
            </a:extLst>
          </p:cNvPr>
          <p:cNvCxnSpPr>
            <a:cxnSpLocks/>
          </p:cNvCxnSpPr>
          <p:nvPr/>
        </p:nvCxnSpPr>
        <p:spPr>
          <a:xfrm flipV="1">
            <a:off x="7005851" y="1810603"/>
            <a:ext cx="591403" cy="787023"/>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DF1A256D-56AC-4A15-88F3-016623112BD0}"/>
              </a:ext>
            </a:extLst>
          </p:cNvPr>
          <p:cNvCxnSpPr>
            <a:cxnSpLocks/>
          </p:cNvCxnSpPr>
          <p:nvPr/>
        </p:nvCxnSpPr>
        <p:spPr>
          <a:xfrm flipV="1">
            <a:off x="10240370" y="1774210"/>
            <a:ext cx="345744" cy="1733265"/>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0315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Cursos de Enfoque para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842540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Cursos de Enfoque para Instructores</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469196736"/>
              </p:ext>
            </p:extLst>
          </p:nvPr>
        </p:nvGraphicFramePr>
        <p:xfrm>
          <a:off x="4453454" y="848342"/>
          <a:ext cx="7427257" cy="4387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38920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Soporte para Instructores</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12416871"/>
              </p:ext>
            </p:extLst>
          </p:nvPr>
        </p:nvGraphicFramePr>
        <p:xfrm>
          <a:off x="4371568" y="1594420"/>
          <a:ext cx="7427257" cy="3264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Marcador de texto 5">
            <a:extLst>
              <a:ext uri="{FF2B5EF4-FFF2-40B4-BE49-F238E27FC236}">
                <a16:creationId xmlns:a16="http://schemas.microsoft.com/office/drawing/2014/main" id="{06BE4E33-338B-498A-8871-CE4FA982508F}"/>
              </a:ext>
            </a:extLst>
          </p:cNvPr>
          <p:cNvSpPr>
            <a:spLocks noGrp="1"/>
          </p:cNvSpPr>
          <p:nvPr>
            <p:ph type="body" sz="half" idx="2"/>
          </p:nvPr>
        </p:nvSpPr>
        <p:spPr>
          <a:xfrm>
            <a:off x="457200" y="3302981"/>
            <a:ext cx="3337560" cy="3291840"/>
          </a:xfrm>
        </p:spPr>
        <p:txBody>
          <a:bodyPr>
            <a:normAutofit/>
          </a:bodyPr>
          <a:lstStyle/>
          <a:p>
            <a:r>
              <a:rPr lang="es-AR" sz="2800" dirty="0"/>
              <a:t>El apoyo adicional a los Instructores del Programa está  basado en los siguientes ejes</a:t>
            </a:r>
          </a:p>
          <a:p>
            <a:endParaRPr lang="es-AR" sz="2800" dirty="0"/>
          </a:p>
        </p:txBody>
      </p:sp>
    </p:spTree>
    <p:extLst>
      <p:ext uri="{BB962C8B-B14F-4D97-AF65-F5344CB8AC3E}">
        <p14:creationId xmlns:p14="http://schemas.microsoft.com/office/powerpoint/2010/main" val="102952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Marzo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735603888"/>
              </p:ext>
            </p:extLst>
          </p:nvPr>
        </p:nvGraphicFramePr>
        <p:xfrm>
          <a:off x="4589931" y="204716"/>
          <a:ext cx="7427257" cy="601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6125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Abril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216334283"/>
              </p:ext>
            </p:extLst>
          </p:nvPr>
        </p:nvGraphicFramePr>
        <p:xfrm>
          <a:off x="4432660" y="896203"/>
          <a:ext cx="7349452" cy="4694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Marcador de pie de página 1">
            <a:extLst>
              <a:ext uri="{FF2B5EF4-FFF2-40B4-BE49-F238E27FC236}">
                <a16:creationId xmlns:a16="http://schemas.microsoft.com/office/drawing/2014/main" id="{4D660EBD-BF17-43AD-AA1C-48862F9F01F4}"/>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111319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Mayo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669885696"/>
              </p:ext>
            </p:extLst>
          </p:nvPr>
        </p:nvGraphicFramePr>
        <p:xfrm>
          <a:off x="4524100" y="154675"/>
          <a:ext cx="7349452"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Marcador de pie de página 1">
            <a:extLst>
              <a:ext uri="{FF2B5EF4-FFF2-40B4-BE49-F238E27FC236}">
                <a16:creationId xmlns:a16="http://schemas.microsoft.com/office/drawing/2014/main" id="{733C1957-F6A0-47F0-976E-488E15B95AA5}"/>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376720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Junio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96682327"/>
              </p:ext>
            </p:extLst>
          </p:nvPr>
        </p:nvGraphicFramePr>
        <p:xfrm>
          <a:off x="4524100" y="154675"/>
          <a:ext cx="7349452"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Marcador de pie de página 1">
            <a:extLst>
              <a:ext uri="{FF2B5EF4-FFF2-40B4-BE49-F238E27FC236}">
                <a16:creationId xmlns:a16="http://schemas.microsoft.com/office/drawing/2014/main" id="{6DBFC673-13D6-4B4C-8031-0CB989D4B722}"/>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2084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lstStyle/>
          <a:p>
            <a:r>
              <a:rPr lang="es-AR"/>
              <a:t>Clínicas propuestas para Julio de 2018</a:t>
            </a:r>
            <a:endParaRPr lang="es-AR" dirty="0"/>
          </a:p>
        </p:txBody>
      </p:sp>
      <p:sp>
        <p:nvSpPr>
          <p:cNvPr id="39" name="Marcador de contenido 38">
            <a:extLst>
              <a:ext uri="{FF2B5EF4-FFF2-40B4-BE49-F238E27FC236}">
                <a16:creationId xmlns:a16="http://schemas.microsoft.com/office/drawing/2014/main" id="{DF2D1A37-496C-4585-8C6C-F7B43E6AD2A4}"/>
              </a:ext>
            </a:extLst>
          </p:cNvPr>
          <p:cNvSpPr>
            <a:spLocks noGrp="1"/>
          </p:cNvSpPr>
          <p:nvPr>
            <p:ph idx="1"/>
          </p:nvPr>
        </p:nvSpPr>
        <p:spPr/>
        <p:txBody>
          <a:bodyPr/>
          <a:lstStyle/>
          <a:p>
            <a:endParaRPr lang="es-AR"/>
          </a:p>
        </p:txBody>
      </p:sp>
      <p:sp>
        <p:nvSpPr>
          <p:cNvPr id="2" name="Marcador de pie de página 1">
            <a:extLst>
              <a:ext uri="{FF2B5EF4-FFF2-40B4-BE49-F238E27FC236}">
                <a16:creationId xmlns:a16="http://schemas.microsoft.com/office/drawing/2014/main" id="{0D3DFA0D-2D4B-41DD-840A-EEDCF3C06D8B}"/>
              </a:ext>
            </a:extLst>
          </p:cNvPr>
          <p:cNvSpPr>
            <a:spLocks noGrp="1"/>
          </p:cNvSpPr>
          <p:nvPr>
            <p:ph type="ftr" sz="quarter" idx="11"/>
          </p:nvPr>
        </p:nvSpPr>
        <p:spPr>
          <a:xfrm>
            <a:off x="119418" y="6459785"/>
            <a:ext cx="4648200" cy="365125"/>
          </a:xfrm>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72342383"/>
              </p:ext>
            </p:extLst>
          </p:nvPr>
        </p:nvGraphicFramePr>
        <p:xfrm>
          <a:off x="4147670" y="149411"/>
          <a:ext cx="7960659" cy="640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42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Modalidad de Trabajo para las Clínicas</a:t>
            </a:r>
          </a:p>
        </p:txBody>
      </p:sp>
      <p:sp>
        <p:nvSpPr>
          <p:cNvPr id="5" name="Marcador de contenido 4">
            <a:extLst>
              <a:ext uri="{FF2B5EF4-FFF2-40B4-BE49-F238E27FC236}">
                <a16:creationId xmlns:a16="http://schemas.microsoft.com/office/drawing/2014/main" id="{65077CA9-BE06-44C7-BF0E-DD7AFFBBD05E}"/>
              </a:ext>
            </a:extLst>
          </p:cNvPr>
          <p:cNvSpPr>
            <a:spLocks noGrp="1"/>
          </p:cNvSpPr>
          <p:nvPr>
            <p:ph idx="1"/>
          </p:nvPr>
        </p:nvSpPr>
        <p:spPr>
          <a:xfrm>
            <a:off x="4199503" y="946679"/>
            <a:ext cx="7727576" cy="4883799"/>
          </a:xfrm>
        </p:spPr>
        <p:txBody>
          <a:bodyPr>
            <a:normAutofit/>
          </a:bodyPr>
          <a:lstStyle/>
          <a:p>
            <a:pPr algn="just"/>
            <a:r>
              <a:rPr lang="es-AR" dirty="0"/>
              <a:t>El tema a tratar es específico y concreto para lograr profundidad en el abordaje.</a:t>
            </a:r>
          </a:p>
          <a:p>
            <a:pPr algn="just"/>
            <a:r>
              <a:rPr lang="es-AR" dirty="0"/>
              <a:t>Se asumen que los participantes conocen la temática, es de consolidación y profundización del tema.</a:t>
            </a:r>
          </a:p>
          <a:p>
            <a:pPr algn="just"/>
            <a:r>
              <a:rPr lang="es-AR" dirty="0"/>
              <a:t>Se distribuye previamente el material sobre el tema a tratar en la clínica a todos los  participantes con las consignas de trabajo.</a:t>
            </a:r>
          </a:p>
          <a:p>
            <a:pPr algn="just"/>
            <a:r>
              <a:rPr lang="es-AR" dirty="0"/>
              <a:t>Durante el encuentro virtual se realizan las actividades previstas, debates, ejercicios, desarrollos de casos, según sea más adecuado al tema.</a:t>
            </a:r>
          </a:p>
          <a:p>
            <a:pPr algn="just"/>
            <a:r>
              <a:rPr lang="es-AR" dirty="0"/>
              <a:t>La clave es la participación de todos, el responsable de dictar la clínica es sólo el moderador y coordinador de la actividad.</a:t>
            </a:r>
          </a:p>
          <a:p>
            <a:pPr algn="just"/>
            <a:r>
              <a:rPr lang="es-AR" dirty="0"/>
              <a:t>Al final se extraen las conclusiones para su posterior socialización.</a:t>
            </a:r>
          </a:p>
          <a:p>
            <a:pPr algn="just"/>
            <a:r>
              <a:rPr lang="es-AR" dirty="0"/>
              <a:t>Para que puedan alcanzarse los objetivos propuestos para la actividad, los grupos no deben superar los 15 participantes.</a:t>
            </a:r>
          </a:p>
          <a:p>
            <a:pPr algn="just"/>
            <a:endParaRPr lang="es-AR" dirty="0"/>
          </a:p>
        </p:txBody>
      </p:sp>
      <p:sp>
        <p:nvSpPr>
          <p:cNvPr id="2" name="Marcador de pie de página 1">
            <a:extLst>
              <a:ext uri="{FF2B5EF4-FFF2-40B4-BE49-F238E27FC236}">
                <a16:creationId xmlns:a16="http://schemas.microsoft.com/office/drawing/2014/main" id="{CA5C1FA1-DAC2-4B73-A5E4-B5EA83110F7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BC5EF7A9-EC7D-486B-8D81-3F80D02AFA4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53243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50165" y="-156442"/>
            <a:ext cx="12091667" cy="1842591"/>
          </a:xfrm>
        </p:spPr>
        <p:txBody>
          <a:bodyPr>
            <a:noAutofit/>
          </a:bodyPr>
          <a:lstStyle/>
          <a:p>
            <a:pPr algn="ctr"/>
            <a:r>
              <a:rPr lang="es-AR" sz="4000" b="1" dirty="0">
                <a:solidFill>
                  <a:schemeClr val="accent1">
                    <a:lumMod val="50000"/>
                  </a:schemeClr>
                </a:solidFill>
              </a:rPr>
              <a:t>Clínica PO-01 Paradigma de Objetos </a:t>
            </a:r>
            <a:br>
              <a:rPr lang="es-AR" sz="4000" b="1" dirty="0">
                <a:solidFill>
                  <a:schemeClr val="accent1">
                    <a:lumMod val="50000"/>
                  </a:schemeClr>
                </a:solidFill>
              </a:rPr>
            </a:br>
            <a:r>
              <a:rPr lang="es-AR" sz="4000" b="1" dirty="0">
                <a:solidFill>
                  <a:schemeClr val="accent1">
                    <a:lumMod val="50000"/>
                  </a:schemeClr>
                </a:solidFill>
              </a:rPr>
              <a:t>y Principios de Diseño OO</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393064" y="2061287"/>
            <a:ext cx="11405867"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 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22 a 41  / 62 a 69)</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los conceptos teóricos relacionados</a:t>
            </a:r>
          </a:p>
          <a:p>
            <a:pPr algn="just">
              <a:buFont typeface="Arial" panose="020B0604020202020204" pitchFamily="34" charset="0"/>
              <a:buChar char="•"/>
            </a:pPr>
            <a:r>
              <a:rPr lang="es-AR" sz="1800" dirty="0"/>
              <a:t> Construcción de cada Participante, de una propuesta de Modelo de Dominio utilizando un diagrama de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endParaRPr lang="es-AR" sz="1800" dirty="0">
              <a:solidFill>
                <a:srgbClr val="C00000"/>
              </a:solidFill>
            </a:endParaRPr>
          </a:p>
          <a:p>
            <a:pPr marL="0" indent="0" algn="just">
              <a:buNone/>
            </a:pPr>
            <a:r>
              <a:rPr lang="es-AR" sz="1800" dirty="0">
                <a:solidFill>
                  <a:srgbClr val="C00000"/>
                </a:solidFill>
              </a:rPr>
              <a:t>Resultado Esperado</a:t>
            </a:r>
          </a:p>
          <a:p>
            <a:pPr marL="0" indent="0" algn="just">
              <a:buNone/>
            </a:pPr>
            <a:r>
              <a:rPr lang="es-AR" sz="1800" dirty="0"/>
              <a:t>Un modelo de clases que refleje el caso estudiado; aplicando los principios de diseño de objetos.</a:t>
            </a:r>
          </a:p>
          <a:p>
            <a:pPr algn="just">
              <a:buFont typeface="Arial" panose="020B0604020202020204" pitchFamily="34" charset="0"/>
              <a:buChar char="•"/>
            </a:pPr>
            <a:endParaRPr lang="es-AR" sz="1800" dirty="0"/>
          </a:p>
          <a:p>
            <a:pPr algn="just"/>
            <a:endParaRPr lang="es-AR" sz="1800" dirty="0"/>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7" name="CuadroTexto 6">
            <a:extLst>
              <a:ext uri="{FF2B5EF4-FFF2-40B4-BE49-F238E27FC236}">
                <a16:creationId xmlns:a16="http://schemas.microsoft.com/office/drawing/2014/main" id="{0E5B8F44-4D0B-4666-A381-978FA28343B0}"/>
              </a:ext>
            </a:extLst>
          </p:cNvPr>
          <p:cNvSpPr txBox="1"/>
          <p:nvPr/>
        </p:nvSpPr>
        <p:spPr>
          <a:xfrm>
            <a:off x="441512" y="1207788"/>
            <a:ext cx="11156576" cy="923330"/>
          </a:xfrm>
          <a:prstGeom prst="rect">
            <a:avLst/>
          </a:prstGeom>
          <a:noFill/>
        </p:spPr>
        <p:txBody>
          <a:bodyPr wrap="square" rtlCol="0">
            <a:spAutoFit/>
          </a:bodyPr>
          <a:lstStyle/>
          <a:p>
            <a:r>
              <a:rPr lang="es-AR" dirty="0"/>
              <a:t>El propósito de esta clínica es profundizar los conceptos que sustentan el paradigma de objetos y los principios para lograr un diseño de calidad y su forma de abordarlos en el aula.</a:t>
            </a:r>
          </a:p>
          <a:p>
            <a:endParaRPr lang="es-AR" dirty="0"/>
          </a:p>
        </p:txBody>
      </p:sp>
      <p:sp>
        <p:nvSpPr>
          <p:cNvPr id="8" name="Marcador de pie de página 7">
            <a:extLst>
              <a:ext uri="{FF2B5EF4-FFF2-40B4-BE49-F238E27FC236}">
                <a16:creationId xmlns:a16="http://schemas.microsoft.com/office/drawing/2014/main" id="{B0C8A4D6-CE96-4FC9-88D5-AB8F6BF198E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9" name="Marcador de número de diapositiva 8">
            <a:extLst>
              <a:ext uri="{FF2B5EF4-FFF2-40B4-BE49-F238E27FC236}">
                <a16:creationId xmlns:a16="http://schemas.microsoft.com/office/drawing/2014/main" id="{1472903B-87B7-4ADA-8BB6-AFEEA7ACADF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072593770"/>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13713</TotalTime>
  <Words>3539</Words>
  <Application>Microsoft Office PowerPoint</Application>
  <PresentationFormat>Panorámica</PresentationFormat>
  <Paragraphs>638</Paragraphs>
  <Slides>27</Slides>
  <Notes>6</Notes>
  <HiddenSlides>4</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Wingdings</vt:lpstr>
      <vt:lpstr>Retrospección</vt:lpstr>
      <vt:lpstr>Clínicas para Instructores</vt:lpstr>
      <vt:lpstr>Clínicas propuestas para Febrero de 2018</vt:lpstr>
      <vt:lpstr>Clínicas propuestas para Marzo de 2018</vt:lpstr>
      <vt:lpstr>Clínicas propuestas para Abril de 2018</vt:lpstr>
      <vt:lpstr>Clínicas propuestas para Mayo de 2018</vt:lpstr>
      <vt:lpstr>Clínicas propuestas para Junio de 2018</vt:lpstr>
      <vt:lpstr>Clínicas propuestas para Julio de 2018</vt:lpstr>
      <vt:lpstr>Modalidad de Trabajo para las Clínicas</vt:lpstr>
      <vt:lpstr>Clínica PO-01 Paradigma de Objetos  y Principios de Diseño OO </vt:lpstr>
      <vt:lpstr>Clínica JA-01 Implementación del Paradigma de Objetos  en Java Nivel 1 </vt:lpstr>
      <vt:lpstr>Clínica JA-02 Implementación del Paradigma de Objetos  en Java Nivel 2 </vt:lpstr>
      <vt:lpstr>Clínica MO-02 Diagrama de Clases y su mapeo a  Diagrama de Entidad Relación </vt:lpstr>
      <vt:lpstr>Clínica sobre BD-01 MySQL Workbench con DER</vt:lpstr>
      <vt:lpstr>Clínica MO-01 Diagrama de Casos de Uso y Prototipos </vt:lpstr>
      <vt:lpstr>Clínica MO-05 Diagrama de Clases y Diagrama de Secuencia </vt:lpstr>
      <vt:lpstr>Clínica MO-03 Diagrama de Clases y  Diagrama de Máquina de Estados </vt:lpstr>
      <vt:lpstr>Clínica BD-02 Hibernate</vt:lpstr>
      <vt:lpstr>Clínica MO-04 Modelado de Clases con Generalización, Realización y Composición</vt:lpstr>
      <vt:lpstr>Clínica JA-03 Interfaces Visuales con Java Swing</vt:lpstr>
      <vt:lpstr>Clínica BD-03 Generación de Reportes con Jasper Reports</vt:lpstr>
      <vt:lpstr>Clínica JA-04 Integración de JAVA con MySQL  e Hibernate en un Caso Práctico</vt:lpstr>
      <vt:lpstr>Clínica DI-01 Didáctica en la Enseñanza de Objetos</vt:lpstr>
      <vt:lpstr>Clínica DI-02 Didáctica Instructores 111Mil</vt:lpstr>
      <vt:lpstr>Presentación de PowerPoint</vt:lpstr>
      <vt:lpstr>Cursos de Enfoque para Instructores</vt:lpstr>
      <vt:lpstr>Cursos de Enfoque para Instructores</vt:lpstr>
      <vt:lpstr>Soporte para Instructores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Clínicas para Instructores</dc:title>
  <dc:creator>Judith Meles</dc:creator>
  <cp:lastModifiedBy>Judith Meles</cp:lastModifiedBy>
  <cp:revision>203</cp:revision>
  <dcterms:created xsi:type="dcterms:W3CDTF">2017-09-16T00:40:58Z</dcterms:created>
  <dcterms:modified xsi:type="dcterms:W3CDTF">2018-05-25T03:07:52Z</dcterms:modified>
</cp:coreProperties>
</file>