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notesSlides/notesSlide2.xml" ContentType="application/vnd.openxmlformats-officedocument.presentationml.notesSlide+xml"/>
  <Override PartName="/ppt/media/image8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1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27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33.jpg" ContentType="image/jpeg"/>
  <Override PartName="/ppt/media/image34.jp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4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5"/>
  </p:notesMasterIdLst>
  <p:sldIdLst>
    <p:sldId id="584" r:id="rId2"/>
    <p:sldId id="688" r:id="rId3"/>
    <p:sldId id="298" r:id="rId4"/>
    <p:sldId id="299" r:id="rId5"/>
    <p:sldId id="300" r:id="rId6"/>
    <p:sldId id="301" r:id="rId7"/>
    <p:sldId id="311" r:id="rId8"/>
    <p:sldId id="350" r:id="rId9"/>
    <p:sldId id="404" r:id="rId10"/>
    <p:sldId id="405" r:id="rId11"/>
    <p:sldId id="406" r:id="rId12"/>
    <p:sldId id="334" r:id="rId13"/>
    <p:sldId id="335" r:id="rId14"/>
    <p:sldId id="336" r:id="rId15"/>
    <p:sldId id="337" r:id="rId16"/>
    <p:sldId id="379" r:id="rId17"/>
    <p:sldId id="338" r:id="rId18"/>
    <p:sldId id="342" r:id="rId19"/>
    <p:sldId id="377" r:id="rId20"/>
    <p:sldId id="344" r:id="rId21"/>
    <p:sldId id="345" r:id="rId22"/>
    <p:sldId id="346" r:id="rId23"/>
    <p:sldId id="516" r:id="rId24"/>
    <p:sldId id="347" r:id="rId25"/>
    <p:sldId id="407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685" r:id="rId38"/>
    <p:sldId id="687" r:id="rId39"/>
    <p:sldId id="385" r:id="rId40"/>
    <p:sldId id="686" r:id="rId41"/>
    <p:sldId id="684" r:id="rId42"/>
    <p:sldId id="691" r:id="rId43"/>
    <p:sldId id="690" r:id="rId4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4"/>
    <a:srgbClr val="FBFBFB"/>
    <a:srgbClr val="920000"/>
    <a:srgbClr val="CC0066"/>
    <a:srgbClr val="FFFF99"/>
    <a:srgbClr val="FF8181"/>
    <a:srgbClr val="2A2A2A"/>
    <a:srgbClr val="383838"/>
    <a:srgbClr val="FF9966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423" autoAdjust="0"/>
    <p:restoredTop sz="86429"/>
  </p:normalViewPr>
  <p:slideViewPr>
    <p:cSldViewPr>
      <p:cViewPr varScale="1">
        <p:scale>
          <a:sx n="89" d="100"/>
          <a:sy n="89" d="100"/>
        </p:scale>
        <p:origin x="20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-9562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15610-B8AA-4938-BAE5-A6083D2BFEED}" type="doc">
      <dgm:prSet loTypeId="urn:microsoft.com/office/officeart/2005/8/layout/pyramid1" loCatId="pyramid" qsTypeId="urn:microsoft.com/office/officeart/2005/8/quickstyle/3d2" qsCatId="3D" csTypeId="urn:microsoft.com/office/officeart/2005/8/colors/accent2_3" csCatId="accent2" phldr="1"/>
      <dgm:spPr/>
    </dgm:pt>
    <dgm:pt modelId="{3922561A-2B65-4BFB-8B9B-6FBFD5AC25FB}">
      <dgm:prSet phldrT="[Text]" custT="1"/>
      <dgm:spPr/>
      <dgm:t>
        <a:bodyPr/>
        <a:lstStyle/>
        <a:p>
          <a:r>
            <a:rPr lang="es-AR" sz="2000" dirty="0"/>
            <a:t>Requerimientos de Usuario</a:t>
          </a:r>
        </a:p>
      </dgm:t>
    </dgm:pt>
    <dgm:pt modelId="{46063726-50D7-40D2-92C8-907BC7E59677}" type="parTrans" cxnId="{44DED934-8727-4056-8E7B-8A3831623C25}">
      <dgm:prSet/>
      <dgm:spPr/>
      <dgm:t>
        <a:bodyPr/>
        <a:lstStyle/>
        <a:p>
          <a:endParaRPr lang="es-AR" sz="2400"/>
        </a:p>
      </dgm:t>
    </dgm:pt>
    <dgm:pt modelId="{4C338B7C-D30C-4C98-8A11-BEB133D0A3DE}" type="sibTrans" cxnId="{44DED934-8727-4056-8E7B-8A3831623C25}">
      <dgm:prSet/>
      <dgm:spPr/>
      <dgm:t>
        <a:bodyPr/>
        <a:lstStyle/>
        <a:p>
          <a:endParaRPr lang="es-AR" sz="2400"/>
        </a:p>
      </dgm:t>
    </dgm:pt>
    <dgm:pt modelId="{9A56792D-96E9-47FA-A9BF-FD5C20B0306C}">
      <dgm:prSet phldrT="[Text]" custT="1"/>
      <dgm:spPr/>
      <dgm:t>
        <a:bodyPr/>
        <a:lstStyle/>
        <a:p>
          <a:r>
            <a:rPr lang="es-AR" sz="2000" dirty="0"/>
            <a:t>Requerimientos de Software</a:t>
          </a:r>
        </a:p>
      </dgm:t>
    </dgm:pt>
    <dgm:pt modelId="{0E19D2CB-A802-40B8-BC95-568E826B80DD}" type="parTrans" cxnId="{A573B416-7526-4E32-8B5B-D97660F26A33}">
      <dgm:prSet/>
      <dgm:spPr/>
      <dgm:t>
        <a:bodyPr/>
        <a:lstStyle/>
        <a:p>
          <a:endParaRPr lang="es-AR" sz="2400"/>
        </a:p>
      </dgm:t>
    </dgm:pt>
    <dgm:pt modelId="{BAF48777-7B3E-48B6-AEE5-EC22FA38D44B}" type="sibTrans" cxnId="{A573B416-7526-4E32-8B5B-D97660F26A33}">
      <dgm:prSet/>
      <dgm:spPr/>
      <dgm:t>
        <a:bodyPr/>
        <a:lstStyle/>
        <a:p>
          <a:endParaRPr lang="es-AR" sz="2400"/>
        </a:p>
      </dgm:t>
    </dgm:pt>
    <dgm:pt modelId="{9F4C82FD-B99F-48A2-9A50-D6EE2E2EB8C9}">
      <dgm:prSet phldrT="[Text]" custT="1"/>
      <dgm:spPr/>
      <dgm:t>
        <a:bodyPr/>
        <a:lstStyle/>
        <a:p>
          <a:r>
            <a:rPr lang="es-AR" sz="2000" dirty="0"/>
            <a:t>Requerimientos de Negocio</a:t>
          </a:r>
        </a:p>
      </dgm:t>
    </dgm:pt>
    <dgm:pt modelId="{71360472-C7E7-4021-A4DD-0ED86E70F759}" type="parTrans" cxnId="{CC523003-7C65-4BF9-A885-3A52DF857144}">
      <dgm:prSet/>
      <dgm:spPr/>
      <dgm:t>
        <a:bodyPr/>
        <a:lstStyle/>
        <a:p>
          <a:endParaRPr lang="es-AR" sz="2400"/>
        </a:p>
      </dgm:t>
    </dgm:pt>
    <dgm:pt modelId="{AA1BF9E6-1073-4214-AD6B-6F321AA144EA}" type="sibTrans" cxnId="{CC523003-7C65-4BF9-A885-3A52DF857144}">
      <dgm:prSet/>
      <dgm:spPr/>
      <dgm:t>
        <a:bodyPr/>
        <a:lstStyle/>
        <a:p>
          <a:endParaRPr lang="es-AR" sz="2400"/>
        </a:p>
      </dgm:t>
    </dgm:pt>
    <dgm:pt modelId="{F0130873-70DE-4FEF-9DBA-B5F55D51EEAF}" type="pres">
      <dgm:prSet presAssocID="{A4615610-B8AA-4938-BAE5-A6083D2BFEED}" presName="Name0" presStyleCnt="0">
        <dgm:presLayoutVars>
          <dgm:dir/>
          <dgm:animLvl val="lvl"/>
          <dgm:resizeHandles val="exact"/>
        </dgm:presLayoutVars>
      </dgm:prSet>
      <dgm:spPr/>
    </dgm:pt>
    <dgm:pt modelId="{3EAE4AE2-D0B2-490E-A4F9-2E3049E6B402}" type="pres">
      <dgm:prSet presAssocID="{9F4C82FD-B99F-48A2-9A50-D6EE2E2EB8C9}" presName="Name8" presStyleCnt="0"/>
      <dgm:spPr/>
    </dgm:pt>
    <dgm:pt modelId="{700B0D39-A20D-4160-A998-C80A2E8F7043}" type="pres">
      <dgm:prSet presAssocID="{9F4C82FD-B99F-48A2-9A50-D6EE2E2EB8C9}" presName="level" presStyleLbl="node1" presStyleIdx="0" presStyleCnt="3">
        <dgm:presLayoutVars>
          <dgm:chMax val="1"/>
          <dgm:bulletEnabled val="1"/>
        </dgm:presLayoutVars>
      </dgm:prSet>
      <dgm:spPr/>
    </dgm:pt>
    <dgm:pt modelId="{EC7BB782-95D4-491F-B8ED-95D9808F9E6A}" type="pres">
      <dgm:prSet presAssocID="{9F4C82FD-B99F-48A2-9A50-D6EE2E2EB8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3D5B60-2AAB-4288-A674-B12FA57C4B0C}" type="pres">
      <dgm:prSet presAssocID="{3922561A-2B65-4BFB-8B9B-6FBFD5AC25FB}" presName="Name8" presStyleCnt="0"/>
      <dgm:spPr/>
    </dgm:pt>
    <dgm:pt modelId="{AD747587-FC60-4E02-8DD7-08851743B229}" type="pres">
      <dgm:prSet presAssocID="{3922561A-2B65-4BFB-8B9B-6FBFD5AC25FB}" presName="level" presStyleLbl="node1" presStyleIdx="1" presStyleCnt="3">
        <dgm:presLayoutVars>
          <dgm:chMax val="1"/>
          <dgm:bulletEnabled val="1"/>
        </dgm:presLayoutVars>
      </dgm:prSet>
      <dgm:spPr/>
    </dgm:pt>
    <dgm:pt modelId="{D768BAFA-AAD0-4C28-8FCC-7279920D328F}" type="pres">
      <dgm:prSet presAssocID="{3922561A-2B65-4BFB-8B9B-6FBFD5AC25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8E7C1D-133C-4E68-80C7-31C38A0EB446}" type="pres">
      <dgm:prSet presAssocID="{9A56792D-96E9-47FA-A9BF-FD5C20B0306C}" presName="Name8" presStyleCnt="0"/>
      <dgm:spPr/>
    </dgm:pt>
    <dgm:pt modelId="{439033C7-FA81-4710-B36A-D65E81543A6E}" type="pres">
      <dgm:prSet presAssocID="{9A56792D-96E9-47FA-A9BF-FD5C20B0306C}" presName="level" presStyleLbl="node1" presStyleIdx="2" presStyleCnt="3" custLinFactNeighborX="-1546">
        <dgm:presLayoutVars>
          <dgm:chMax val="1"/>
          <dgm:bulletEnabled val="1"/>
        </dgm:presLayoutVars>
      </dgm:prSet>
      <dgm:spPr/>
    </dgm:pt>
    <dgm:pt modelId="{B4D35F87-7AB7-4077-8996-E90EF8683AEF}" type="pres">
      <dgm:prSet presAssocID="{9A56792D-96E9-47FA-A9BF-FD5C20B0306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C523003-7C65-4BF9-A885-3A52DF857144}" srcId="{A4615610-B8AA-4938-BAE5-A6083D2BFEED}" destId="{9F4C82FD-B99F-48A2-9A50-D6EE2E2EB8C9}" srcOrd="0" destOrd="0" parTransId="{71360472-C7E7-4021-A4DD-0ED86E70F759}" sibTransId="{AA1BF9E6-1073-4214-AD6B-6F321AA144EA}"/>
    <dgm:cxn modelId="{A573B416-7526-4E32-8B5B-D97660F26A33}" srcId="{A4615610-B8AA-4938-BAE5-A6083D2BFEED}" destId="{9A56792D-96E9-47FA-A9BF-FD5C20B0306C}" srcOrd="2" destOrd="0" parTransId="{0E19D2CB-A802-40B8-BC95-568E826B80DD}" sibTransId="{BAF48777-7B3E-48B6-AEE5-EC22FA38D44B}"/>
    <dgm:cxn modelId="{44DED934-8727-4056-8E7B-8A3831623C25}" srcId="{A4615610-B8AA-4938-BAE5-A6083D2BFEED}" destId="{3922561A-2B65-4BFB-8B9B-6FBFD5AC25FB}" srcOrd="1" destOrd="0" parTransId="{46063726-50D7-40D2-92C8-907BC7E59677}" sibTransId="{4C338B7C-D30C-4C98-8A11-BEB133D0A3DE}"/>
    <dgm:cxn modelId="{AF88B342-37DD-447D-A8D2-F9C73D464801}" type="presOf" srcId="{3922561A-2B65-4BFB-8B9B-6FBFD5AC25FB}" destId="{D768BAFA-AAD0-4C28-8FCC-7279920D328F}" srcOrd="1" destOrd="0" presId="urn:microsoft.com/office/officeart/2005/8/layout/pyramid1"/>
    <dgm:cxn modelId="{C4F0AD48-AE45-481A-A896-3926DC5C6E84}" type="presOf" srcId="{A4615610-B8AA-4938-BAE5-A6083D2BFEED}" destId="{F0130873-70DE-4FEF-9DBA-B5F55D51EEAF}" srcOrd="0" destOrd="0" presId="urn:microsoft.com/office/officeart/2005/8/layout/pyramid1"/>
    <dgm:cxn modelId="{E5E6BC5A-8D64-46A4-A151-D294761DB722}" type="presOf" srcId="{3922561A-2B65-4BFB-8B9B-6FBFD5AC25FB}" destId="{AD747587-FC60-4E02-8DD7-08851743B229}" srcOrd="0" destOrd="0" presId="urn:microsoft.com/office/officeart/2005/8/layout/pyramid1"/>
    <dgm:cxn modelId="{F73AD9D0-9F1C-477B-B5D3-BA8C16600484}" type="presOf" srcId="{9F4C82FD-B99F-48A2-9A50-D6EE2E2EB8C9}" destId="{EC7BB782-95D4-491F-B8ED-95D9808F9E6A}" srcOrd="1" destOrd="0" presId="urn:microsoft.com/office/officeart/2005/8/layout/pyramid1"/>
    <dgm:cxn modelId="{79DE95D6-B966-4BF8-9B7C-E57DECD9490B}" type="presOf" srcId="{9A56792D-96E9-47FA-A9BF-FD5C20B0306C}" destId="{439033C7-FA81-4710-B36A-D65E81543A6E}" srcOrd="0" destOrd="0" presId="urn:microsoft.com/office/officeart/2005/8/layout/pyramid1"/>
    <dgm:cxn modelId="{B24451E9-E0F7-414C-8F4B-A27EF5C56017}" type="presOf" srcId="{9F4C82FD-B99F-48A2-9A50-D6EE2E2EB8C9}" destId="{700B0D39-A20D-4160-A998-C80A2E8F7043}" srcOrd="0" destOrd="0" presId="urn:microsoft.com/office/officeart/2005/8/layout/pyramid1"/>
    <dgm:cxn modelId="{227E42EA-2939-4667-A785-7971671BBD55}" type="presOf" srcId="{9A56792D-96E9-47FA-A9BF-FD5C20B0306C}" destId="{B4D35F87-7AB7-4077-8996-E90EF8683AEF}" srcOrd="1" destOrd="0" presId="urn:microsoft.com/office/officeart/2005/8/layout/pyramid1"/>
    <dgm:cxn modelId="{2514C083-3006-4F91-AF73-A2B50D7A3302}" type="presParOf" srcId="{F0130873-70DE-4FEF-9DBA-B5F55D51EEAF}" destId="{3EAE4AE2-D0B2-490E-A4F9-2E3049E6B402}" srcOrd="0" destOrd="0" presId="urn:microsoft.com/office/officeart/2005/8/layout/pyramid1"/>
    <dgm:cxn modelId="{35B43780-31C8-4115-9B1A-B7C4733FB937}" type="presParOf" srcId="{3EAE4AE2-D0B2-490E-A4F9-2E3049E6B402}" destId="{700B0D39-A20D-4160-A998-C80A2E8F7043}" srcOrd="0" destOrd="0" presId="urn:microsoft.com/office/officeart/2005/8/layout/pyramid1"/>
    <dgm:cxn modelId="{8862DA9E-77BF-4F6B-A2ED-86D378CAD2A7}" type="presParOf" srcId="{3EAE4AE2-D0B2-490E-A4F9-2E3049E6B402}" destId="{EC7BB782-95D4-491F-B8ED-95D9808F9E6A}" srcOrd="1" destOrd="0" presId="urn:microsoft.com/office/officeart/2005/8/layout/pyramid1"/>
    <dgm:cxn modelId="{94D2BABE-C412-45DA-942D-724D10AC985F}" type="presParOf" srcId="{F0130873-70DE-4FEF-9DBA-B5F55D51EEAF}" destId="{973D5B60-2AAB-4288-A674-B12FA57C4B0C}" srcOrd="1" destOrd="0" presId="urn:microsoft.com/office/officeart/2005/8/layout/pyramid1"/>
    <dgm:cxn modelId="{F7E3EB4C-8065-4AAC-98F9-4D8AF08F40CD}" type="presParOf" srcId="{973D5B60-2AAB-4288-A674-B12FA57C4B0C}" destId="{AD747587-FC60-4E02-8DD7-08851743B229}" srcOrd="0" destOrd="0" presId="urn:microsoft.com/office/officeart/2005/8/layout/pyramid1"/>
    <dgm:cxn modelId="{1B085E99-386C-43EA-9D68-94F01E597AAB}" type="presParOf" srcId="{973D5B60-2AAB-4288-A674-B12FA57C4B0C}" destId="{D768BAFA-AAD0-4C28-8FCC-7279920D328F}" srcOrd="1" destOrd="0" presId="urn:microsoft.com/office/officeart/2005/8/layout/pyramid1"/>
    <dgm:cxn modelId="{C0D48F4F-4318-4204-9C7A-20C86E40F6A1}" type="presParOf" srcId="{F0130873-70DE-4FEF-9DBA-B5F55D51EEAF}" destId="{488E7C1D-133C-4E68-80C7-31C38A0EB446}" srcOrd="2" destOrd="0" presId="urn:microsoft.com/office/officeart/2005/8/layout/pyramid1"/>
    <dgm:cxn modelId="{B3315D2F-89E9-4711-8BCD-00189F9DF157}" type="presParOf" srcId="{488E7C1D-133C-4E68-80C7-31C38A0EB446}" destId="{439033C7-FA81-4710-B36A-D65E81543A6E}" srcOrd="0" destOrd="0" presId="urn:microsoft.com/office/officeart/2005/8/layout/pyramid1"/>
    <dgm:cxn modelId="{81A0BC17-E631-442D-906C-8C4A71636FCC}" type="presParOf" srcId="{488E7C1D-133C-4E68-80C7-31C38A0EB446}" destId="{B4D35F87-7AB7-4077-8996-E90EF8683AE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E92AE-4A99-45C4-8C8E-1A0337476C21}" type="doc">
      <dgm:prSet loTypeId="urn:microsoft.com/office/officeart/2005/8/layout/hierarchy1" loCatId="hierarchy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94CCB236-CF88-43FC-8A72-97709A364D08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Performance</a:t>
          </a:r>
        </a:p>
      </dgm:t>
    </dgm:pt>
    <dgm:pt modelId="{0DBEC766-FA83-42AD-A6D4-C5F658317A36}" type="parTrans" cxnId="{AA7537D2-A5D2-4D44-A6F9-DEA2AAAD750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53B5287-CB2C-4548-BC94-FBB25D3D8E61}" type="sibTrans" cxnId="{AA7537D2-A5D2-4D44-A6F9-DEA2AAAD7505}">
      <dgm:prSet/>
      <dgm:spPr/>
      <dgm:t>
        <a:bodyPr/>
        <a:lstStyle/>
        <a:p>
          <a:endParaRPr lang="es-AR" sz="1200"/>
        </a:p>
      </dgm:t>
    </dgm:pt>
    <dgm:pt modelId="{9E110045-B753-4015-89F9-B006A3634BB3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Usabilidad</a:t>
          </a:r>
        </a:p>
      </dgm:t>
    </dgm:pt>
    <dgm:pt modelId="{6AD7EA79-F50D-492C-B7CA-5A08DA7CEE48}" type="parTrans" cxnId="{4882A8B6-A04D-4E67-B44E-01FBF69E54A0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37A1228F-B6BE-43F4-84F4-76401614150C}" type="sibTrans" cxnId="{4882A8B6-A04D-4E67-B44E-01FBF69E54A0}">
      <dgm:prSet/>
      <dgm:spPr/>
      <dgm:t>
        <a:bodyPr/>
        <a:lstStyle/>
        <a:p>
          <a:endParaRPr lang="es-AR" sz="1200"/>
        </a:p>
      </dgm:t>
    </dgm:pt>
    <dgm:pt modelId="{1E62CAB0-631C-4812-942B-409EEC496A5D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Seguridad</a:t>
          </a:r>
        </a:p>
      </dgm:t>
    </dgm:pt>
    <dgm:pt modelId="{F94BB1E9-6059-4CF6-9E9F-7F1C9E1E9649}" type="parTrans" cxnId="{0A9DDEDB-1E1D-4E76-9C44-93A48490A10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48FF010B-219C-473B-8B6F-C7C13FCDF0E1}" type="sibTrans" cxnId="{0A9DDEDB-1E1D-4E76-9C44-93A48490A105}">
      <dgm:prSet/>
      <dgm:spPr/>
      <dgm:t>
        <a:bodyPr/>
        <a:lstStyle/>
        <a:p>
          <a:endParaRPr lang="es-AR" sz="1200"/>
        </a:p>
      </dgm:t>
    </dgm:pt>
    <dgm:pt modelId="{B90BCE03-236F-4D3F-8D5D-2BC9B46B5018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Confiabilidad</a:t>
          </a:r>
        </a:p>
      </dgm:t>
    </dgm:pt>
    <dgm:pt modelId="{AB828F5D-2104-4C46-A661-D4205620664E}" type="parTrans" cxnId="{DE22CE01-93E7-438F-90D6-B9370DD94F76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B548F8A5-0985-416C-96F1-C3F4FDBE9D80}" type="sibTrans" cxnId="{DE22CE01-93E7-438F-90D6-B9370DD94F76}">
      <dgm:prSet/>
      <dgm:spPr/>
      <dgm:t>
        <a:bodyPr/>
        <a:lstStyle/>
        <a:p>
          <a:endParaRPr lang="es-AR" sz="1200"/>
        </a:p>
      </dgm:t>
    </dgm:pt>
    <dgm:pt modelId="{03EC7EB0-9CFC-4089-9F6B-586F3970963A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Interfaz</a:t>
          </a:r>
        </a:p>
      </dgm:t>
    </dgm:pt>
    <dgm:pt modelId="{DE719E79-8C34-4C68-8B9D-89664816D013}" type="parTrans" cxnId="{7BCB7A80-A6E8-44C4-898B-C5C96AA913D6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755BD587-FD1C-41A1-8FE5-3B9B6EDC2ECB}" type="sibTrans" cxnId="{7BCB7A80-A6E8-44C4-898B-C5C96AA913D6}">
      <dgm:prSet/>
      <dgm:spPr/>
      <dgm:t>
        <a:bodyPr/>
        <a:lstStyle/>
        <a:p>
          <a:endParaRPr lang="es-AR" sz="1200"/>
        </a:p>
      </dgm:t>
    </dgm:pt>
    <dgm:pt modelId="{FA22EDDD-4233-46D1-9455-60E8EA3510D4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Hardware</a:t>
          </a:r>
        </a:p>
      </dgm:t>
    </dgm:pt>
    <dgm:pt modelId="{6E4E37EB-1493-47DF-8C16-1A44CCD2DB0D}" type="parTrans" cxnId="{D454B337-5BA2-4EB0-AC9E-900D7076BB0C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A660514-7D2B-456C-942C-8882076E4DA9}" type="sibTrans" cxnId="{D454B337-5BA2-4EB0-AC9E-900D7076BB0C}">
      <dgm:prSet/>
      <dgm:spPr/>
      <dgm:t>
        <a:bodyPr/>
        <a:lstStyle/>
        <a:p>
          <a:endParaRPr lang="es-AR" sz="1200"/>
        </a:p>
      </dgm:t>
    </dgm:pt>
    <dgm:pt modelId="{482A9FAF-E391-48C2-8672-84D99A77973C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Software</a:t>
          </a:r>
        </a:p>
      </dgm:t>
    </dgm:pt>
    <dgm:pt modelId="{5D47EB28-52CA-4747-BE15-F4C5A94303A8}" type="parTrans" cxnId="{15F529EC-93AC-4949-8246-CE202CF15A99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E5C750E4-96CB-4E57-A64C-CFB9AFF228EF}" type="sibTrans" cxnId="{15F529EC-93AC-4949-8246-CE202CF15A99}">
      <dgm:prSet/>
      <dgm:spPr/>
      <dgm:t>
        <a:bodyPr/>
        <a:lstStyle/>
        <a:p>
          <a:endParaRPr lang="es-AR" sz="1200"/>
        </a:p>
      </dgm:t>
    </dgm:pt>
    <dgm:pt modelId="{093510BE-822E-4AD9-A8AD-92D759841631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Comunicación</a:t>
          </a:r>
        </a:p>
      </dgm:t>
    </dgm:pt>
    <dgm:pt modelId="{B4425970-EA0B-4666-A6BE-6A133CF6AE6F}" type="parTrans" cxnId="{D66B0F15-61FD-4F4B-92B9-E7876B5D299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A657D373-3638-4B30-9FBD-E97F718C42A3}" type="sibTrans" cxnId="{D66B0F15-61FD-4F4B-92B9-E7876B5D2995}">
      <dgm:prSet/>
      <dgm:spPr/>
      <dgm:t>
        <a:bodyPr/>
        <a:lstStyle/>
        <a:p>
          <a:endParaRPr lang="es-AR" sz="1200"/>
        </a:p>
      </dgm:t>
    </dgm:pt>
    <dgm:pt modelId="{CF818403-221C-4090-8DB2-52A0D44AE323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Usuario</a:t>
          </a:r>
        </a:p>
      </dgm:t>
    </dgm:pt>
    <dgm:pt modelId="{1CC6AA0D-1BEB-42FD-881F-EA97C2082EFC}" type="parTrans" cxnId="{4E3D4D61-3D5D-4487-AD03-DD5FE6C5951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679A078B-C985-4CA9-AF4A-130B08BDE73B}" type="sibTrans" cxnId="{4E3D4D61-3D5D-4487-AD03-DD5FE6C59515}">
      <dgm:prSet/>
      <dgm:spPr/>
      <dgm:t>
        <a:bodyPr/>
        <a:lstStyle/>
        <a:p>
          <a:endParaRPr lang="es-AR" sz="1200"/>
        </a:p>
      </dgm:t>
    </dgm:pt>
    <dgm:pt modelId="{E1C4B673-295F-46B2-B146-CFC461E9910B}">
      <dgm:prSet custT="1"/>
      <dgm:spPr/>
      <dgm:t>
        <a:bodyPr/>
        <a:lstStyle/>
        <a:p>
          <a:r>
            <a:rPr lang="es-AR" sz="1200" b="1" dirty="0" err="1">
              <a:solidFill>
                <a:srgbClr val="030305"/>
              </a:solidFill>
            </a:rPr>
            <a:t>Concu-rrencia</a:t>
          </a:r>
          <a:endParaRPr lang="es-AR" sz="1200" b="1" dirty="0">
            <a:solidFill>
              <a:srgbClr val="030305"/>
            </a:solidFill>
          </a:endParaRPr>
        </a:p>
      </dgm:t>
    </dgm:pt>
    <dgm:pt modelId="{70A81647-99AA-4A51-AEAA-73815E8C8D70}" type="parTrans" cxnId="{0871C883-758F-470A-A91A-35908FCBA15B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C6C8C8E8-B6BB-45B4-9E06-C1838E45CFFD}" type="sibTrans" cxnId="{0871C883-758F-470A-A91A-35908FCBA15B}">
      <dgm:prSet/>
      <dgm:spPr/>
      <dgm:t>
        <a:bodyPr/>
        <a:lstStyle/>
        <a:p>
          <a:endParaRPr lang="es-AR" sz="1200"/>
        </a:p>
      </dgm:t>
    </dgm:pt>
    <dgm:pt modelId="{8D941983-1AE8-4EE9-B673-A05ADBDF0742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Uso de Recursos</a:t>
          </a:r>
        </a:p>
      </dgm:t>
    </dgm:pt>
    <dgm:pt modelId="{87D46ADE-108A-444F-BA97-9CE76E8CEA93}" type="parTrans" cxnId="{A884FF4C-089C-4EDD-864E-CD7D5D41A68E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B431EF44-D6DF-46B1-A00E-FFC363AD3F49}" type="sibTrans" cxnId="{A884FF4C-089C-4EDD-864E-CD7D5D41A68E}">
      <dgm:prSet/>
      <dgm:spPr/>
      <dgm:t>
        <a:bodyPr/>
        <a:lstStyle/>
        <a:p>
          <a:endParaRPr lang="es-AR" sz="1200"/>
        </a:p>
      </dgm:t>
    </dgm:pt>
    <dgm:pt modelId="{344EFD09-946D-4D2D-9055-D59EF5F95313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Tiempo de Respuesta</a:t>
          </a:r>
        </a:p>
      </dgm:t>
    </dgm:pt>
    <dgm:pt modelId="{82A9AA62-1D35-4E5B-A739-53A1D71F8B68}" type="parTrans" cxnId="{C53177F8-2A4F-4A13-BA1C-15BF9E3B6C8A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78A90E7B-D8EE-4577-AD7C-761CBC557137}" type="sibTrans" cxnId="{C53177F8-2A4F-4A13-BA1C-15BF9E3B6C8A}">
      <dgm:prSet/>
      <dgm:spPr/>
      <dgm:t>
        <a:bodyPr/>
        <a:lstStyle/>
        <a:p>
          <a:endParaRPr lang="es-AR" sz="1200"/>
        </a:p>
      </dgm:t>
    </dgm:pt>
    <dgm:pt modelId="{121260E1-A18F-497D-91C5-0DA401D884ED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Lógica</a:t>
          </a:r>
        </a:p>
      </dgm:t>
    </dgm:pt>
    <dgm:pt modelId="{D9478893-6602-480D-85E8-0FA1006EFB59}" type="parTrans" cxnId="{CDD2789F-6365-4A1E-AD38-50EFB694BC1E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1D5A9D3C-2B05-451E-98DC-3608CAF6EE69}" type="sibTrans" cxnId="{CDD2789F-6365-4A1E-AD38-50EFB694BC1E}">
      <dgm:prSet/>
      <dgm:spPr/>
      <dgm:t>
        <a:bodyPr/>
        <a:lstStyle/>
        <a:p>
          <a:endParaRPr lang="es-AR" sz="1200"/>
        </a:p>
      </dgm:t>
    </dgm:pt>
    <dgm:pt modelId="{F9198FC3-827A-4056-99C6-DA92E2C152A3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Física</a:t>
          </a:r>
        </a:p>
      </dgm:t>
    </dgm:pt>
    <dgm:pt modelId="{B9CB6D35-6F64-45D2-AC9F-F462431A97C8}" type="parTrans" cxnId="{63B25D80-E934-4D49-B80E-8E887EA4557F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2F3374A-7C98-4086-A7B0-877CB29B5B8C}" type="sibTrans" cxnId="{63B25D80-E934-4D49-B80E-8E887EA4557F}">
      <dgm:prSet/>
      <dgm:spPr/>
      <dgm:t>
        <a:bodyPr/>
        <a:lstStyle/>
        <a:p>
          <a:endParaRPr lang="es-AR" sz="1200"/>
        </a:p>
      </dgm:t>
    </dgm:pt>
    <dgm:pt modelId="{2218ABAA-A221-4C97-8170-D4DA8E8368B5}">
      <dgm:prSet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Portabilidad</a:t>
          </a:r>
        </a:p>
      </dgm:t>
    </dgm:pt>
    <dgm:pt modelId="{0763615C-81F4-4B81-B19E-8F2C45826348}" type="parTrans" cxnId="{262C9663-940C-4733-BEE5-45BD428FDCE0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DB7349DF-5906-4DC3-8006-020A11839F56}" type="sibTrans" cxnId="{262C9663-940C-4733-BEE5-45BD428FDCE0}">
      <dgm:prSet/>
      <dgm:spPr/>
      <dgm:t>
        <a:bodyPr/>
        <a:lstStyle/>
        <a:p>
          <a:endParaRPr lang="es-AR" sz="1200"/>
        </a:p>
      </dgm:t>
    </dgm:pt>
    <dgm:pt modelId="{FAB4E265-DA39-46F4-A00F-2010F0A8D569}">
      <dgm:prSet custT="1"/>
      <dgm:spPr>
        <a:solidFill>
          <a:srgbClr val="FF33CC"/>
        </a:solidFill>
      </dgm:spPr>
      <dgm:t>
        <a:bodyPr/>
        <a:lstStyle/>
        <a:p>
          <a:r>
            <a:rPr lang="es-AR" sz="1200" b="1" dirty="0">
              <a:solidFill>
                <a:schemeClr val="tx1"/>
              </a:solidFill>
            </a:rPr>
            <a:t>De</a:t>
          </a:r>
          <a:r>
            <a:rPr lang="es-AR" sz="1200" b="1" dirty="0">
              <a:solidFill>
                <a:schemeClr val="accent3"/>
              </a:solidFill>
            </a:rPr>
            <a:t> </a:t>
          </a:r>
          <a:r>
            <a:rPr lang="es-AR" sz="1200" b="1" dirty="0">
              <a:solidFill>
                <a:schemeClr val="tx1"/>
              </a:solidFill>
            </a:rPr>
            <a:t>Producto</a:t>
          </a:r>
        </a:p>
      </dgm:t>
    </dgm:pt>
    <dgm:pt modelId="{5709C77E-0CF6-4145-8119-BCC5735C6FE3}" type="parTrans" cxnId="{4BC3CFCE-B1F9-484C-AD97-B1410474CF5E}">
      <dgm:prSet/>
      <dgm:spPr/>
      <dgm:t>
        <a:bodyPr/>
        <a:lstStyle/>
        <a:p>
          <a:endParaRPr lang="es-AR" sz="1200"/>
        </a:p>
      </dgm:t>
    </dgm:pt>
    <dgm:pt modelId="{98E2DAF3-2375-4C37-8BFF-2D789A4A358D}" type="sibTrans" cxnId="{4BC3CFCE-B1F9-484C-AD97-B1410474CF5E}">
      <dgm:prSet/>
      <dgm:spPr/>
      <dgm:t>
        <a:bodyPr/>
        <a:lstStyle/>
        <a:p>
          <a:endParaRPr lang="es-AR" sz="1200"/>
        </a:p>
      </dgm:t>
    </dgm:pt>
    <dgm:pt modelId="{38E42301-9596-4D3C-B72A-697E02298686}" type="pres">
      <dgm:prSet presAssocID="{140E92AE-4A99-45C4-8C8E-1A0337476C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0EB112-89DE-46E1-9B7D-678119772E96}" type="pres">
      <dgm:prSet presAssocID="{FAB4E265-DA39-46F4-A00F-2010F0A8D569}" presName="hierRoot1" presStyleCnt="0"/>
      <dgm:spPr/>
    </dgm:pt>
    <dgm:pt modelId="{C6683551-700B-469B-93C9-25C8E39A97D8}" type="pres">
      <dgm:prSet presAssocID="{FAB4E265-DA39-46F4-A00F-2010F0A8D569}" presName="composite" presStyleCnt="0"/>
      <dgm:spPr/>
    </dgm:pt>
    <dgm:pt modelId="{19667647-8EEC-4969-81F9-87C4BAB94DD6}" type="pres">
      <dgm:prSet presAssocID="{FAB4E265-DA39-46F4-A00F-2010F0A8D569}" presName="background" presStyleLbl="node0" presStyleIdx="0" presStyleCnt="1"/>
      <dgm:spPr/>
    </dgm:pt>
    <dgm:pt modelId="{CE11771E-2E27-4E6E-A684-17E14F1C490D}" type="pres">
      <dgm:prSet presAssocID="{FAB4E265-DA39-46F4-A00F-2010F0A8D569}" presName="text" presStyleLbl="fgAcc0" presStyleIdx="0" presStyleCnt="1" custScaleX="281742" custLinFactNeighborX="-5613" custLinFactNeighborY="-74485">
        <dgm:presLayoutVars>
          <dgm:chPref val="3"/>
        </dgm:presLayoutVars>
      </dgm:prSet>
      <dgm:spPr/>
    </dgm:pt>
    <dgm:pt modelId="{81716C0F-3B9C-483F-BBC7-813203EAA3ED}" type="pres">
      <dgm:prSet presAssocID="{FAB4E265-DA39-46F4-A00F-2010F0A8D569}" presName="hierChild2" presStyleCnt="0"/>
      <dgm:spPr/>
    </dgm:pt>
    <dgm:pt modelId="{E84B9007-44B9-4A5F-9C8B-1C31C23804D8}" type="pres">
      <dgm:prSet presAssocID="{0DBEC766-FA83-42AD-A6D4-C5F658317A36}" presName="Name10" presStyleLbl="parChTrans1D2" presStyleIdx="0" presStyleCnt="6"/>
      <dgm:spPr/>
    </dgm:pt>
    <dgm:pt modelId="{E1342421-5562-452E-AD96-763F801F30B9}" type="pres">
      <dgm:prSet presAssocID="{94CCB236-CF88-43FC-8A72-97709A364D08}" presName="hierRoot2" presStyleCnt="0"/>
      <dgm:spPr/>
    </dgm:pt>
    <dgm:pt modelId="{16558D3C-5CED-4CD9-B7A8-FD16B1054990}" type="pres">
      <dgm:prSet presAssocID="{94CCB236-CF88-43FC-8A72-97709A364D08}" presName="composite2" presStyleCnt="0"/>
      <dgm:spPr/>
    </dgm:pt>
    <dgm:pt modelId="{BF754588-55FF-4183-A3DC-6EB140D09DD4}" type="pres">
      <dgm:prSet presAssocID="{94CCB236-CF88-43FC-8A72-97709A364D08}" presName="background2" presStyleLbl="node2" presStyleIdx="0" presStyleCnt="6"/>
      <dgm:spPr/>
    </dgm:pt>
    <dgm:pt modelId="{1973BA8B-81CA-4CBB-8DFB-5EF5AD2E6B03}" type="pres">
      <dgm:prSet presAssocID="{94CCB236-CF88-43FC-8A72-97709A364D08}" presName="text2" presStyleLbl="fgAcc2" presStyleIdx="0" presStyleCnt="6" custScaleX="200481">
        <dgm:presLayoutVars>
          <dgm:chPref val="3"/>
        </dgm:presLayoutVars>
      </dgm:prSet>
      <dgm:spPr/>
    </dgm:pt>
    <dgm:pt modelId="{53AE3CBA-CD2F-4D38-A7CE-78B926F2E0BB}" type="pres">
      <dgm:prSet presAssocID="{94CCB236-CF88-43FC-8A72-97709A364D08}" presName="hierChild3" presStyleCnt="0"/>
      <dgm:spPr/>
    </dgm:pt>
    <dgm:pt modelId="{CB9C1EF7-5AD3-497C-923C-383FDB6B271F}" type="pres">
      <dgm:prSet presAssocID="{70A81647-99AA-4A51-AEAA-73815E8C8D70}" presName="Name17" presStyleLbl="parChTrans1D3" presStyleIdx="0" presStyleCnt="9"/>
      <dgm:spPr/>
    </dgm:pt>
    <dgm:pt modelId="{12B6A139-3AF5-4923-903B-55F24CEBC254}" type="pres">
      <dgm:prSet presAssocID="{E1C4B673-295F-46B2-B146-CFC461E9910B}" presName="hierRoot3" presStyleCnt="0"/>
      <dgm:spPr/>
    </dgm:pt>
    <dgm:pt modelId="{F69FDE38-DDDE-4264-A581-E548F7CFD2AD}" type="pres">
      <dgm:prSet presAssocID="{E1C4B673-295F-46B2-B146-CFC461E9910B}" presName="composite3" presStyleCnt="0"/>
      <dgm:spPr/>
    </dgm:pt>
    <dgm:pt modelId="{B44D99B8-CF50-42FD-BCB7-C03401F2E902}" type="pres">
      <dgm:prSet presAssocID="{E1C4B673-295F-46B2-B146-CFC461E9910B}" presName="background3" presStyleLbl="node3" presStyleIdx="0" presStyleCnt="9"/>
      <dgm:spPr/>
    </dgm:pt>
    <dgm:pt modelId="{DEC5A456-C15F-4D85-95B1-B4B26388F9B1}" type="pres">
      <dgm:prSet presAssocID="{E1C4B673-295F-46B2-B146-CFC461E9910B}" presName="text3" presStyleLbl="fgAcc3" presStyleIdx="0" presStyleCnt="9" custScaleX="145280">
        <dgm:presLayoutVars>
          <dgm:chPref val="3"/>
        </dgm:presLayoutVars>
      </dgm:prSet>
      <dgm:spPr/>
    </dgm:pt>
    <dgm:pt modelId="{67CD81CD-78F5-47D0-A796-EC7475516F77}" type="pres">
      <dgm:prSet presAssocID="{E1C4B673-295F-46B2-B146-CFC461E9910B}" presName="hierChild4" presStyleCnt="0"/>
      <dgm:spPr/>
    </dgm:pt>
    <dgm:pt modelId="{95963D58-1E5E-4F5B-A15B-0D5CA2A9959C}" type="pres">
      <dgm:prSet presAssocID="{87D46ADE-108A-444F-BA97-9CE76E8CEA93}" presName="Name17" presStyleLbl="parChTrans1D3" presStyleIdx="1" presStyleCnt="9"/>
      <dgm:spPr/>
    </dgm:pt>
    <dgm:pt modelId="{2C7B52D1-6D5B-4E9E-BDBC-204020455D0A}" type="pres">
      <dgm:prSet presAssocID="{8D941983-1AE8-4EE9-B673-A05ADBDF0742}" presName="hierRoot3" presStyleCnt="0"/>
      <dgm:spPr/>
    </dgm:pt>
    <dgm:pt modelId="{D551148D-9418-4C91-AEC3-5853F4F29A7A}" type="pres">
      <dgm:prSet presAssocID="{8D941983-1AE8-4EE9-B673-A05ADBDF0742}" presName="composite3" presStyleCnt="0"/>
      <dgm:spPr/>
    </dgm:pt>
    <dgm:pt modelId="{756CE375-1D6D-4BEE-B6AC-F309E32A28F5}" type="pres">
      <dgm:prSet presAssocID="{8D941983-1AE8-4EE9-B673-A05ADBDF0742}" presName="background3" presStyleLbl="node3" presStyleIdx="1" presStyleCnt="9"/>
      <dgm:spPr/>
    </dgm:pt>
    <dgm:pt modelId="{17038697-6F6F-442B-BDE9-79A56F7897B0}" type="pres">
      <dgm:prSet presAssocID="{8D941983-1AE8-4EE9-B673-A05ADBDF0742}" presName="text3" presStyleLbl="fgAcc3" presStyleIdx="1" presStyleCnt="9" custScaleX="122578">
        <dgm:presLayoutVars>
          <dgm:chPref val="3"/>
        </dgm:presLayoutVars>
      </dgm:prSet>
      <dgm:spPr/>
    </dgm:pt>
    <dgm:pt modelId="{737EB164-6F23-42AA-81C3-FD09EE246552}" type="pres">
      <dgm:prSet presAssocID="{8D941983-1AE8-4EE9-B673-A05ADBDF0742}" presName="hierChild4" presStyleCnt="0"/>
      <dgm:spPr/>
    </dgm:pt>
    <dgm:pt modelId="{A6752ED4-4D98-41AA-8B53-25F24364FBCB}" type="pres">
      <dgm:prSet presAssocID="{82A9AA62-1D35-4E5B-A739-53A1D71F8B68}" presName="Name17" presStyleLbl="parChTrans1D3" presStyleIdx="2" presStyleCnt="9"/>
      <dgm:spPr/>
    </dgm:pt>
    <dgm:pt modelId="{90B938FB-43AA-4A59-940E-41493F9DDFE8}" type="pres">
      <dgm:prSet presAssocID="{344EFD09-946D-4D2D-9055-D59EF5F95313}" presName="hierRoot3" presStyleCnt="0"/>
      <dgm:spPr/>
    </dgm:pt>
    <dgm:pt modelId="{D9306DB2-0580-44B5-8D73-767DDCC2946B}" type="pres">
      <dgm:prSet presAssocID="{344EFD09-946D-4D2D-9055-D59EF5F95313}" presName="composite3" presStyleCnt="0"/>
      <dgm:spPr/>
    </dgm:pt>
    <dgm:pt modelId="{8EFBFFF8-0381-4CEB-B91D-042A1FBCC417}" type="pres">
      <dgm:prSet presAssocID="{344EFD09-946D-4D2D-9055-D59EF5F95313}" presName="background3" presStyleLbl="node3" presStyleIdx="2" presStyleCnt="9"/>
      <dgm:spPr/>
    </dgm:pt>
    <dgm:pt modelId="{BB659A97-8E2A-47B2-9B58-821BA84E11EA}" type="pres">
      <dgm:prSet presAssocID="{344EFD09-946D-4D2D-9055-D59EF5F95313}" presName="text3" presStyleLbl="fgAcc3" presStyleIdx="2" presStyleCnt="9" custScaleX="166712">
        <dgm:presLayoutVars>
          <dgm:chPref val="3"/>
        </dgm:presLayoutVars>
      </dgm:prSet>
      <dgm:spPr/>
    </dgm:pt>
    <dgm:pt modelId="{EAD10FD4-6959-4F1B-908F-9CE0207E0FF3}" type="pres">
      <dgm:prSet presAssocID="{344EFD09-946D-4D2D-9055-D59EF5F95313}" presName="hierChild4" presStyleCnt="0"/>
      <dgm:spPr/>
    </dgm:pt>
    <dgm:pt modelId="{D89A8073-746F-4EB8-A691-D0B98D122A00}" type="pres">
      <dgm:prSet presAssocID="{6AD7EA79-F50D-492C-B7CA-5A08DA7CEE48}" presName="Name10" presStyleLbl="parChTrans1D2" presStyleIdx="1" presStyleCnt="6"/>
      <dgm:spPr/>
    </dgm:pt>
    <dgm:pt modelId="{A70F67BA-5658-40E7-8A13-0C43E8ECC997}" type="pres">
      <dgm:prSet presAssocID="{9E110045-B753-4015-89F9-B006A3634BB3}" presName="hierRoot2" presStyleCnt="0"/>
      <dgm:spPr/>
    </dgm:pt>
    <dgm:pt modelId="{F7CCCC59-F31E-4280-8D39-BCA5FDDB0CE8}" type="pres">
      <dgm:prSet presAssocID="{9E110045-B753-4015-89F9-B006A3634BB3}" presName="composite2" presStyleCnt="0"/>
      <dgm:spPr/>
    </dgm:pt>
    <dgm:pt modelId="{1B7C75A3-1D02-47A1-B932-8939F58CB2D4}" type="pres">
      <dgm:prSet presAssocID="{9E110045-B753-4015-89F9-B006A3634BB3}" presName="background2" presStyleLbl="node2" presStyleIdx="1" presStyleCnt="6"/>
      <dgm:spPr/>
    </dgm:pt>
    <dgm:pt modelId="{AE72DCE7-4A09-42F6-AEB2-071B6FF92C08}" type="pres">
      <dgm:prSet presAssocID="{9E110045-B753-4015-89F9-B006A3634BB3}" presName="text2" presStyleLbl="fgAcc2" presStyleIdx="1" presStyleCnt="6" custScaleX="170737">
        <dgm:presLayoutVars>
          <dgm:chPref val="3"/>
        </dgm:presLayoutVars>
      </dgm:prSet>
      <dgm:spPr/>
    </dgm:pt>
    <dgm:pt modelId="{0D83D910-90E3-4DC6-8F74-95E94E2E8DFB}" type="pres">
      <dgm:prSet presAssocID="{9E110045-B753-4015-89F9-B006A3634BB3}" presName="hierChild3" presStyleCnt="0"/>
      <dgm:spPr/>
    </dgm:pt>
    <dgm:pt modelId="{6F30207C-054E-4D33-A294-D5A23E9A40AD}" type="pres">
      <dgm:prSet presAssocID="{F94BB1E9-6059-4CF6-9E9F-7F1C9E1E9649}" presName="Name10" presStyleLbl="parChTrans1D2" presStyleIdx="2" presStyleCnt="6"/>
      <dgm:spPr/>
    </dgm:pt>
    <dgm:pt modelId="{A56D7C24-8FB8-4AD7-A9F2-7DE8D988F782}" type="pres">
      <dgm:prSet presAssocID="{1E62CAB0-631C-4812-942B-409EEC496A5D}" presName="hierRoot2" presStyleCnt="0"/>
      <dgm:spPr/>
    </dgm:pt>
    <dgm:pt modelId="{A571EF57-61F1-4C01-860E-0F05068F66BF}" type="pres">
      <dgm:prSet presAssocID="{1E62CAB0-631C-4812-942B-409EEC496A5D}" presName="composite2" presStyleCnt="0"/>
      <dgm:spPr/>
    </dgm:pt>
    <dgm:pt modelId="{82533194-92EF-439D-96FB-3EBEE56799C9}" type="pres">
      <dgm:prSet presAssocID="{1E62CAB0-631C-4812-942B-409EEC496A5D}" presName="background2" presStyleLbl="node2" presStyleIdx="2" presStyleCnt="6"/>
      <dgm:spPr/>
    </dgm:pt>
    <dgm:pt modelId="{C98C3413-4BF6-4F60-B770-61EE0BD899DB}" type="pres">
      <dgm:prSet presAssocID="{1E62CAB0-631C-4812-942B-409EEC496A5D}" presName="text2" presStyleLbl="fgAcc2" presStyleIdx="2" presStyleCnt="6" custScaleX="194059">
        <dgm:presLayoutVars>
          <dgm:chPref val="3"/>
        </dgm:presLayoutVars>
      </dgm:prSet>
      <dgm:spPr/>
    </dgm:pt>
    <dgm:pt modelId="{3A150086-BCA9-46A4-BD52-B1A5059B6097}" type="pres">
      <dgm:prSet presAssocID="{1E62CAB0-631C-4812-942B-409EEC496A5D}" presName="hierChild3" presStyleCnt="0"/>
      <dgm:spPr/>
    </dgm:pt>
    <dgm:pt modelId="{94AC5BCF-47B4-4996-BCB4-474FEBFF8B42}" type="pres">
      <dgm:prSet presAssocID="{D9478893-6602-480D-85E8-0FA1006EFB59}" presName="Name17" presStyleLbl="parChTrans1D3" presStyleIdx="3" presStyleCnt="9"/>
      <dgm:spPr/>
    </dgm:pt>
    <dgm:pt modelId="{A2B12532-431A-4F3F-B5FC-3A2460F41B12}" type="pres">
      <dgm:prSet presAssocID="{121260E1-A18F-497D-91C5-0DA401D884ED}" presName="hierRoot3" presStyleCnt="0"/>
      <dgm:spPr/>
    </dgm:pt>
    <dgm:pt modelId="{4F9D78AD-C337-4380-8861-BFE67DE31099}" type="pres">
      <dgm:prSet presAssocID="{121260E1-A18F-497D-91C5-0DA401D884ED}" presName="composite3" presStyleCnt="0"/>
      <dgm:spPr/>
    </dgm:pt>
    <dgm:pt modelId="{92DC84D7-3B1A-4E3E-872D-379BA4514F7B}" type="pres">
      <dgm:prSet presAssocID="{121260E1-A18F-497D-91C5-0DA401D884ED}" presName="background3" presStyleLbl="node3" presStyleIdx="3" presStyleCnt="9"/>
      <dgm:spPr/>
    </dgm:pt>
    <dgm:pt modelId="{3D75AD56-A7FD-4917-9F2A-7E82466B8F84}" type="pres">
      <dgm:prSet presAssocID="{121260E1-A18F-497D-91C5-0DA401D884ED}" presName="text3" presStyleLbl="fgAcc3" presStyleIdx="3" presStyleCnt="9" custScaleX="146073">
        <dgm:presLayoutVars>
          <dgm:chPref val="3"/>
        </dgm:presLayoutVars>
      </dgm:prSet>
      <dgm:spPr/>
    </dgm:pt>
    <dgm:pt modelId="{B106B418-01E4-42A3-B64F-2CB73FD45C9F}" type="pres">
      <dgm:prSet presAssocID="{121260E1-A18F-497D-91C5-0DA401D884ED}" presName="hierChild4" presStyleCnt="0"/>
      <dgm:spPr/>
    </dgm:pt>
    <dgm:pt modelId="{5643FEC2-9AF1-4F75-926D-682A573A4C2C}" type="pres">
      <dgm:prSet presAssocID="{B9CB6D35-6F64-45D2-AC9F-F462431A97C8}" presName="Name17" presStyleLbl="parChTrans1D3" presStyleIdx="4" presStyleCnt="9"/>
      <dgm:spPr/>
    </dgm:pt>
    <dgm:pt modelId="{F5F4E4EC-DB98-4C94-9ACA-E505A0BBF38C}" type="pres">
      <dgm:prSet presAssocID="{F9198FC3-827A-4056-99C6-DA92E2C152A3}" presName="hierRoot3" presStyleCnt="0"/>
      <dgm:spPr/>
    </dgm:pt>
    <dgm:pt modelId="{4F640F11-01AD-4682-B560-C0DC65A9D796}" type="pres">
      <dgm:prSet presAssocID="{F9198FC3-827A-4056-99C6-DA92E2C152A3}" presName="composite3" presStyleCnt="0"/>
      <dgm:spPr/>
    </dgm:pt>
    <dgm:pt modelId="{F76D7137-3588-4A45-9848-521DCB9227AD}" type="pres">
      <dgm:prSet presAssocID="{F9198FC3-827A-4056-99C6-DA92E2C152A3}" presName="background3" presStyleLbl="node3" presStyleIdx="4" presStyleCnt="9"/>
      <dgm:spPr/>
    </dgm:pt>
    <dgm:pt modelId="{A630A96D-1146-4679-BBD3-5BBFF9C8A361}" type="pres">
      <dgm:prSet presAssocID="{F9198FC3-827A-4056-99C6-DA92E2C152A3}" presName="text3" presStyleLbl="fgAcc3" presStyleIdx="4" presStyleCnt="9">
        <dgm:presLayoutVars>
          <dgm:chPref val="3"/>
        </dgm:presLayoutVars>
      </dgm:prSet>
      <dgm:spPr/>
    </dgm:pt>
    <dgm:pt modelId="{3C94A5DA-D743-468B-91C4-4EBA7372BFB0}" type="pres">
      <dgm:prSet presAssocID="{F9198FC3-827A-4056-99C6-DA92E2C152A3}" presName="hierChild4" presStyleCnt="0"/>
      <dgm:spPr/>
    </dgm:pt>
    <dgm:pt modelId="{46A9EC7F-108B-40CC-AB66-D73205A7CC26}" type="pres">
      <dgm:prSet presAssocID="{AB828F5D-2104-4C46-A661-D4205620664E}" presName="Name10" presStyleLbl="parChTrans1D2" presStyleIdx="3" presStyleCnt="6"/>
      <dgm:spPr/>
    </dgm:pt>
    <dgm:pt modelId="{623FD9E8-6682-4F8A-8C7D-528BE4FD0A11}" type="pres">
      <dgm:prSet presAssocID="{B90BCE03-236F-4D3F-8D5D-2BC9B46B5018}" presName="hierRoot2" presStyleCnt="0"/>
      <dgm:spPr/>
    </dgm:pt>
    <dgm:pt modelId="{8F308300-AA11-4BBD-A28E-100A0C27C029}" type="pres">
      <dgm:prSet presAssocID="{B90BCE03-236F-4D3F-8D5D-2BC9B46B5018}" presName="composite2" presStyleCnt="0"/>
      <dgm:spPr/>
    </dgm:pt>
    <dgm:pt modelId="{F839F56E-AC78-40D8-BC3A-45705DAF8592}" type="pres">
      <dgm:prSet presAssocID="{B90BCE03-236F-4D3F-8D5D-2BC9B46B5018}" presName="background2" presStyleLbl="node2" presStyleIdx="3" presStyleCnt="6"/>
      <dgm:spPr/>
    </dgm:pt>
    <dgm:pt modelId="{1862E666-E2F9-42B9-B6AE-EE36F423256A}" type="pres">
      <dgm:prSet presAssocID="{B90BCE03-236F-4D3F-8D5D-2BC9B46B5018}" presName="text2" presStyleLbl="fgAcc2" presStyleIdx="3" presStyleCnt="6" custScaleX="206261">
        <dgm:presLayoutVars>
          <dgm:chPref val="3"/>
        </dgm:presLayoutVars>
      </dgm:prSet>
      <dgm:spPr/>
    </dgm:pt>
    <dgm:pt modelId="{BE20D30B-D8AE-4DE4-9E62-FF241CEE331A}" type="pres">
      <dgm:prSet presAssocID="{B90BCE03-236F-4D3F-8D5D-2BC9B46B5018}" presName="hierChild3" presStyleCnt="0"/>
      <dgm:spPr/>
    </dgm:pt>
    <dgm:pt modelId="{E679520D-4AB3-4E2D-89B3-20029F17CB0E}" type="pres">
      <dgm:prSet presAssocID="{0763615C-81F4-4B81-B19E-8F2C45826348}" presName="Name10" presStyleLbl="parChTrans1D2" presStyleIdx="4" presStyleCnt="6"/>
      <dgm:spPr/>
    </dgm:pt>
    <dgm:pt modelId="{0D8BF9F4-5449-4C66-9B9C-CDAB910B8574}" type="pres">
      <dgm:prSet presAssocID="{2218ABAA-A221-4C97-8170-D4DA8E8368B5}" presName="hierRoot2" presStyleCnt="0"/>
      <dgm:spPr/>
    </dgm:pt>
    <dgm:pt modelId="{5DF0F762-5618-4016-8D9B-BCC291DD78D3}" type="pres">
      <dgm:prSet presAssocID="{2218ABAA-A221-4C97-8170-D4DA8E8368B5}" presName="composite2" presStyleCnt="0"/>
      <dgm:spPr/>
    </dgm:pt>
    <dgm:pt modelId="{11203D9E-E1D0-41DA-96C1-AD1AB7898ED8}" type="pres">
      <dgm:prSet presAssocID="{2218ABAA-A221-4C97-8170-D4DA8E8368B5}" presName="background2" presStyleLbl="node2" presStyleIdx="4" presStyleCnt="6"/>
      <dgm:spPr/>
    </dgm:pt>
    <dgm:pt modelId="{F1EB1085-1F0C-4393-A6EB-2A3943EA31C1}" type="pres">
      <dgm:prSet presAssocID="{2218ABAA-A221-4C97-8170-D4DA8E8368B5}" presName="text2" presStyleLbl="fgAcc2" presStyleIdx="4" presStyleCnt="6" custScaleX="229505">
        <dgm:presLayoutVars>
          <dgm:chPref val="3"/>
        </dgm:presLayoutVars>
      </dgm:prSet>
      <dgm:spPr/>
    </dgm:pt>
    <dgm:pt modelId="{97DE705F-BF86-4494-84DA-26B1C6E9B11D}" type="pres">
      <dgm:prSet presAssocID="{2218ABAA-A221-4C97-8170-D4DA8E8368B5}" presName="hierChild3" presStyleCnt="0"/>
      <dgm:spPr/>
    </dgm:pt>
    <dgm:pt modelId="{B1CD680D-1EE0-40B2-9A98-7513D71E5FEC}" type="pres">
      <dgm:prSet presAssocID="{DE719E79-8C34-4C68-8B9D-89664816D013}" presName="Name10" presStyleLbl="parChTrans1D2" presStyleIdx="5" presStyleCnt="6"/>
      <dgm:spPr/>
    </dgm:pt>
    <dgm:pt modelId="{F77468A0-0894-4699-B05E-BAE8D64FEE08}" type="pres">
      <dgm:prSet presAssocID="{03EC7EB0-9CFC-4089-9F6B-586F3970963A}" presName="hierRoot2" presStyleCnt="0"/>
      <dgm:spPr/>
    </dgm:pt>
    <dgm:pt modelId="{F24EA829-9CC2-48F8-94C5-148DE2CBD1DE}" type="pres">
      <dgm:prSet presAssocID="{03EC7EB0-9CFC-4089-9F6B-586F3970963A}" presName="composite2" presStyleCnt="0"/>
      <dgm:spPr/>
    </dgm:pt>
    <dgm:pt modelId="{9300C2B7-5F9F-4D13-80D5-FEC3008AD9AA}" type="pres">
      <dgm:prSet presAssocID="{03EC7EB0-9CFC-4089-9F6B-586F3970963A}" presName="background2" presStyleLbl="node2" presStyleIdx="5" presStyleCnt="6"/>
      <dgm:spPr/>
    </dgm:pt>
    <dgm:pt modelId="{57C5051D-40E8-4AB7-819A-869B90BFD410}" type="pres">
      <dgm:prSet presAssocID="{03EC7EB0-9CFC-4089-9F6B-586F3970963A}" presName="text2" presStyleLbl="fgAcc2" presStyleIdx="5" presStyleCnt="6" custScaleX="167055">
        <dgm:presLayoutVars>
          <dgm:chPref val="3"/>
        </dgm:presLayoutVars>
      </dgm:prSet>
      <dgm:spPr/>
    </dgm:pt>
    <dgm:pt modelId="{1F9642C1-2BC5-4222-BD9E-4AA693CE4D34}" type="pres">
      <dgm:prSet presAssocID="{03EC7EB0-9CFC-4089-9F6B-586F3970963A}" presName="hierChild3" presStyleCnt="0"/>
      <dgm:spPr/>
    </dgm:pt>
    <dgm:pt modelId="{A43E42EE-1DB0-44B6-946D-3556B8A79E60}" type="pres">
      <dgm:prSet presAssocID="{6E4E37EB-1493-47DF-8C16-1A44CCD2DB0D}" presName="Name17" presStyleLbl="parChTrans1D3" presStyleIdx="5" presStyleCnt="9"/>
      <dgm:spPr/>
    </dgm:pt>
    <dgm:pt modelId="{2463F9D2-E004-4A50-B339-C876760937DF}" type="pres">
      <dgm:prSet presAssocID="{FA22EDDD-4233-46D1-9455-60E8EA3510D4}" presName="hierRoot3" presStyleCnt="0"/>
      <dgm:spPr/>
    </dgm:pt>
    <dgm:pt modelId="{701375EB-3619-4898-AE65-AF839C6E3736}" type="pres">
      <dgm:prSet presAssocID="{FA22EDDD-4233-46D1-9455-60E8EA3510D4}" presName="composite3" presStyleCnt="0"/>
      <dgm:spPr/>
    </dgm:pt>
    <dgm:pt modelId="{32AB6271-F440-4110-AF85-C295D7FE9758}" type="pres">
      <dgm:prSet presAssocID="{FA22EDDD-4233-46D1-9455-60E8EA3510D4}" presName="background3" presStyleLbl="node3" presStyleIdx="5" presStyleCnt="9"/>
      <dgm:spPr/>
    </dgm:pt>
    <dgm:pt modelId="{F3C4BE7C-F891-41B0-9E60-F5DF6F4D54A4}" type="pres">
      <dgm:prSet presAssocID="{FA22EDDD-4233-46D1-9455-60E8EA3510D4}" presName="text3" presStyleLbl="fgAcc3" presStyleIdx="5" presStyleCnt="9" custScaleX="158127" custLinFactNeighborX="-59217" custLinFactNeighborY="66299">
        <dgm:presLayoutVars>
          <dgm:chPref val="3"/>
        </dgm:presLayoutVars>
      </dgm:prSet>
      <dgm:spPr/>
    </dgm:pt>
    <dgm:pt modelId="{860DCA39-DCC7-4221-889E-6904B08933D6}" type="pres">
      <dgm:prSet presAssocID="{FA22EDDD-4233-46D1-9455-60E8EA3510D4}" presName="hierChild4" presStyleCnt="0"/>
      <dgm:spPr/>
    </dgm:pt>
    <dgm:pt modelId="{207F02CE-47AD-4BBC-B775-1FAFCB742A86}" type="pres">
      <dgm:prSet presAssocID="{5D47EB28-52CA-4747-BE15-F4C5A94303A8}" presName="Name17" presStyleLbl="parChTrans1D3" presStyleIdx="6" presStyleCnt="9"/>
      <dgm:spPr/>
    </dgm:pt>
    <dgm:pt modelId="{58B09512-613C-4493-9DBE-60764C272CD0}" type="pres">
      <dgm:prSet presAssocID="{482A9FAF-E391-48C2-8672-84D99A77973C}" presName="hierRoot3" presStyleCnt="0"/>
      <dgm:spPr/>
    </dgm:pt>
    <dgm:pt modelId="{6A2CF2F5-7DD0-4FD7-A63C-A10E460D8D1B}" type="pres">
      <dgm:prSet presAssocID="{482A9FAF-E391-48C2-8672-84D99A77973C}" presName="composite3" presStyleCnt="0"/>
      <dgm:spPr/>
    </dgm:pt>
    <dgm:pt modelId="{1D83DA5E-6886-4636-9D28-53D4F7001C05}" type="pres">
      <dgm:prSet presAssocID="{482A9FAF-E391-48C2-8672-84D99A77973C}" presName="background3" presStyleLbl="node3" presStyleIdx="6" presStyleCnt="9"/>
      <dgm:spPr/>
    </dgm:pt>
    <dgm:pt modelId="{7D4C8ACC-1597-4943-B279-272854C5C4AE}" type="pres">
      <dgm:prSet presAssocID="{482A9FAF-E391-48C2-8672-84D99A77973C}" presName="text3" presStyleLbl="fgAcc3" presStyleIdx="6" presStyleCnt="9" custScaleX="168503" custLinFactNeighborX="-62388" custLinFactNeighborY="70125">
        <dgm:presLayoutVars>
          <dgm:chPref val="3"/>
        </dgm:presLayoutVars>
      </dgm:prSet>
      <dgm:spPr/>
    </dgm:pt>
    <dgm:pt modelId="{852044AC-8418-4AF8-BC7D-F9785A0913FB}" type="pres">
      <dgm:prSet presAssocID="{482A9FAF-E391-48C2-8672-84D99A77973C}" presName="hierChild4" presStyleCnt="0"/>
      <dgm:spPr/>
    </dgm:pt>
    <dgm:pt modelId="{F2B51C6F-A7E3-40CC-BC7F-CBC16204AC08}" type="pres">
      <dgm:prSet presAssocID="{B4425970-EA0B-4666-A6BE-6A133CF6AE6F}" presName="Name17" presStyleLbl="parChTrans1D3" presStyleIdx="7" presStyleCnt="9"/>
      <dgm:spPr/>
    </dgm:pt>
    <dgm:pt modelId="{5DCBE415-3C3C-44BF-BB95-0C4AF156B9E6}" type="pres">
      <dgm:prSet presAssocID="{093510BE-822E-4AD9-A8AD-92D759841631}" presName="hierRoot3" presStyleCnt="0"/>
      <dgm:spPr/>
    </dgm:pt>
    <dgm:pt modelId="{F9E6F968-C455-4866-8A10-54CCEFE28215}" type="pres">
      <dgm:prSet presAssocID="{093510BE-822E-4AD9-A8AD-92D759841631}" presName="composite3" presStyleCnt="0"/>
      <dgm:spPr/>
    </dgm:pt>
    <dgm:pt modelId="{07D17FC0-D85D-4A5F-9F9D-AA539494511B}" type="pres">
      <dgm:prSet presAssocID="{093510BE-822E-4AD9-A8AD-92D759841631}" presName="background3" presStyleLbl="node3" presStyleIdx="7" presStyleCnt="9"/>
      <dgm:spPr/>
    </dgm:pt>
    <dgm:pt modelId="{E8812914-1B2B-4D7E-B23E-81976CBF700D}" type="pres">
      <dgm:prSet presAssocID="{093510BE-822E-4AD9-A8AD-92D759841631}" presName="text3" presStyleLbl="fgAcc3" presStyleIdx="7" presStyleCnt="9" custScaleX="148657" custLinFactNeighborX="-66692" custLinFactNeighborY="71950">
        <dgm:presLayoutVars>
          <dgm:chPref val="3"/>
        </dgm:presLayoutVars>
      </dgm:prSet>
      <dgm:spPr/>
    </dgm:pt>
    <dgm:pt modelId="{777FDE01-CFC7-44E2-A26A-53C3FD623530}" type="pres">
      <dgm:prSet presAssocID="{093510BE-822E-4AD9-A8AD-92D759841631}" presName="hierChild4" presStyleCnt="0"/>
      <dgm:spPr/>
    </dgm:pt>
    <dgm:pt modelId="{D5A9F9F4-D2C1-4AA0-A1DE-BDD7AD0522EC}" type="pres">
      <dgm:prSet presAssocID="{1CC6AA0D-1BEB-42FD-881F-EA97C2082EFC}" presName="Name17" presStyleLbl="parChTrans1D3" presStyleIdx="8" presStyleCnt="9"/>
      <dgm:spPr/>
    </dgm:pt>
    <dgm:pt modelId="{09DEA8CA-D1DF-4303-9233-766EC1E674D2}" type="pres">
      <dgm:prSet presAssocID="{CF818403-221C-4090-8DB2-52A0D44AE323}" presName="hierRoot3" presStyleCnt="0"/>
      <dgm:spPr/>
    </dgm:pt>
    <dgm:pt modelId="{36F0C704-D819-47DC-B2AE-AD6AEC949879}" type="pres">
      <dgm:prSet presAssocID="{CF818403-221C-4090-8DB2-52A0D44AE323}" presName="composite3" presStyleCnt="0"/>
      <dgm:spPr/>
    </dgm:pt>
    <dgm:pt modelId="{0FBB8A06-5650-44AF-B61C-CCEE03E98DAE}" type="pres">
      <dgm:prSet presAssocID="{CF818403-221C-4090-8DB2-52A0D44AE323}" presName="background3" presStyleLbl="node3" presStyleIdx="8" presStyleCnt="9"/>
      <dgm:spPr/>
    </dgm:pt>
    <dgm:pt modelId="{3A7C5FA8-F68A-4097-95A4-5BEFA32FA672}" type="pres">
      <dgm:prSet presAssocID="{CF818403-221C-4090-8DB2-52A0D44AE323}" presName="text3" presStyleLbl="fgAcc3" presStyleIdx="8" presStyleCnt="9" custLinFactNeighborX="-72719" custLinFactNeighborY="71950">
        <dgm:presLayoutVars>
          <dgm:chPref val="3"/>
        </dgm:presLayoutVars>
      </dgm:prSet>
      <dgm:spPr/>
    </dgm:pt>
    <dgm:pt modelId="{A78E1AFF-B4CE-41E4-8334-69067E43F94D}" type="pres">
      <dgm:prSet presAssocID="{CF818403-221C-4090-8DB2-52A0D44AE323}" presName="hierChild4" presStyleCnt="0"/>
      <dgm:spPr/>
    </dgm:pt>
  </dgm:ptLst>
  <dgm:cxnLst>
    <dgm:cxn modelId="{DE22CE01-93E7-438F-90D6-B9370DD94F76}" srcId="{FAB4E265-DA39-46F4-A00F-2010F0A8D569}" destId="{B90BCE03-236F-4D3F-8D5D-2BC9B46B5018}" srcOrd="3" destOrd="0" parTransId="{AB828F5D-2104-4C46-A661-D4205620664E}" sibTransId="{B548F8A5-0985-416C-96F1-C3F4FDBE9D80}"/>
    <dgm:cxn modelId="{48C11304-7424-49BE-8D49-A620D7985CA6}" type="presOf" srcId="{0763615C-81F4-4B81-B19E-8F2C45826348}" destId="{E679520D-4AB3-4E2D-89B3-20029F17CB0E}" srcOrd="0" destOrd="0" presId="urn:microsoft.com/office/officeart/2005/8/layout/hierarchy1"/>
    <dgm:cxn modelId="{D66B0F15-61FD-4F4B-92B9-E7876B5D2995}" srcId="{03EC7EB0-9CFC-4089-9F6B-586F3970963A}" destId="{093510BE-822E-4AD9-A8AD-92D759841631}" srcOrd="2" destOrd="0" parTransId="{B4425970-EA0B-4666-A6BE-6A133CF6AE6F}" sibTransId="{A657D373-3638-4B30-9FBD-E97F718C42A3}"/>
    <dgm:cxn modelId="{B19FBF17-4720-4091-BB68-AACC248A369E}" type="presOf" srcId="{482A9FAF-E391-48C2-8672-84D99A77973C}" destId="{7D4C8ACC-1597-4943-B279-272854C5C4AE}" srcOrd="0" destOrd="0" presId="urn:microsoft.com/office/officeart/2005/8/layout/hierarchy1"/>
    <dgm:cxn modelId="{28771C1A-8931-4D0F-9135-47173B6456FB}" type="presOf" srcId="{5D47EB28-52CA-4747-BE15-F4C5A94303A8}" destId="{207F02CE-47AD-4BBC-B775-1FAFCB742A86}" srcOrd="0" destOrd="0" presId="urn:microsoft.com/office/officeart/2005/8/layout/hierarchy1"/>
    <dgm:cxn modelId="{927A0A1C-4FEF-405A-AAF2-396954CEFA37}" type="presOf" srcId="{AB828F5D-2104-4C46-A661-D4205620664E}" destId="{46A9EC7F-108B-40CC-AB66-D73205A7CC26}" srcOrd="0" destOrd="0" presId="urn:microsoft.com/office/officeart/2005/8/layout/hierarchy1"/>
    <dgm:cxn modelId="{1E27E21D-0F7A-46E8-A5A2-A890190268EA}" type="presOf" srcId="{CF818403-221C-4090-8DB2-52A0D44AE323}" destId="{3A7C5FA8-F68A-4097-95A4-5BEFA32FA672}" srcOrd="0" destOrd="0" presId="urn:microsoft.com/office/officeart/2005/8/layout/hierarchy1"/>
    <dgm:cxn modelId="{59200421-A364-47EB-8E2D-B5ECA9366456}" type="presOf" srcId="{DE719E79-8C34-4C68-8B9D-89664816D013}" destId="{B1CD680D-1EE0-40B2-9A98-7513D71E5FEC}" srcOrd="0" destOrd="0" presId="urn:microsoft.com/office/officeart/2005/8/layout/hierarchy1"/>
    <dgm:cxn modelId="{7265D828-0BAE-440E-B81C-9FC6E97D122E}" type="presOf" srcId="{121260E1-A18F-497D-91C5-0DA401D884ED}" destId="{3D75AD56-A7FD-4917-9F2A-7E82466B8F84}" srcOrd="0" destOrd="0" presId="urn:microsoft.com/office/officeart/2005/8/layout/hierarchy1"/>
    <dgm:cxn modelId="{2FE58C29-5792-4698-8758-09190F891C3A}" type="presOf" srcId="{FA22EDDD-4233-46D1-9455-60E8EA3510D4}" destId="{F3C4BE7C-F891-41B0-9E60-F5DF6F4D54A4}" srcOrd="0" destOrd="0" presId="urn:microsoft.com/office/officeart/2005/8/layout/hierarchy1"/>
    <dgm:cxn modelId="{1770A22B-B6BF-4293-8230-E27C59343B8E}" type="presOf" srcId="{2218ABAA-A221-4C97-8170-D4DA8E8368B5}" destId="{F1EB1085-1F0C-4393-A6EB-2A3943EA31C1}" srcOrd="0" destOrd="0" presId="urn:microsoft.com/office/officeart/2005/8/layout/hierarchy1"/>
    <dgm:cxn modelId="{D454B337-5BA2-4EB0-AC9E-900D7076BB0C}" srcId="{03EC7EB0-9CFC-4089-9F6B-586F3970963A}" destId="{FA22EDDD-4233-46D1-9455-60E8EA3510D4}" srcOrd="0" destOrd="0" parTransId="{6E4E37EB-1493-47DF-8C16-1A44CCD2DB0D}" sibTransId="{2A660514-7D2B-456C-942C-8882076E4DA9}"/>
    <dgm:cxn modelId="{8504205B-A771-4CEA-9C56-49AAE382BDA4}" type="presOf" srcId="{B4425970-EA0B-4666-A6BE-6A133CF6AE6F}" destId="{F2B51C6F-A7E3-40CC-BC7F-CBC16204AC08}" srcOrd="0" destOrd="0" presId="urn:microsoft.com/office/officeart/2005/8/layout/hierarchy1"/>
    <dgm:cxn modelId="{4E3D4D61-3D5D-4487-AD03-DD5FE6C59515}" srcId="{03EC7EB0-9CFC-4089-9F6B-586F3970963A}" destId="{CF818403-221C-4090-8DB2-52A0D44AE323}" srcOrd="3" destOrd="0" parTransId="{1CC6AA0D-1BEB-42FD-881F-EA97C2082EFC}" sibTransId="{679A078B-C985-4CA9-AF4A-130B08BDE73B}"/>
    <dgm:cxn modelId="{262C9663-940C-4733-BEE5-45BD428FDCE0}" srcId="{FAB4E265-DA39-46F4-A00F-2010F0A8D569}" destId="{2218ABAA-A221-4C97-8170-D4DA8E8368B5}" srcOrd="4" destOrd="0" parTransId="{0763615C-81F4-4B81-B19E-8F2C45826348}" sibTransId="{DB7349DF-5906-4DC3-8006-020A11839F56}"/>
    <dgm:cxn modelId="{FC60BC6A-151E-45E9-AD60-BE78A1661FB9}" type="presOf" srcId="{82A9AA62-1D35-4E5B-A739-53A1D71F8B68}" destId="{A6752ED4-4D98-41AA-8B53-25F24364FBCB}" srcOrd="0" destOrd="0" presId="urn:microsoft.com/office/officeart/2005/8/layout/hierarchy1"/>
    <dgm:cxn modelId="{11F07E4B-1C2B-494B-949D-9F55ED7E0AD4}" type="presOf" srcId="{1E62CAB0-631C-4812-942B-409EEC496A5D}" destId="{C98C3413-4BF6-4F60-B770-61EE0BD899DB}" srcOrd="0" destOrd="0" presId="urn:microsoft.com/office/officeart/2005/8/layout/hierarchy1"/>
    <dgm:cxn modelId="{A884FF4C-089C-4EDD-864E-CD7D5D41A68E}" srcId="{94CCB236-CF88-43FC-8A72-97709A364D08}" destId="{8D941983-1AE8-4EE9-B673-A05ADBDF0742}" srcOrd="1" destOrd="0" parTransId="{87D46ADE-108A-444F-BA97-9CE76E8CEA93}" sibTransId="{B431EF44-D6DF-46B1-A00E-FFC363AD3F49}"/>
    <dgm:cxn modelId="{013F8171-80CC-4DF0-9389-57C324E84E00}" type="presOf" srcId="{F94BB1E9-6059-4CF6-9E9F-7F1C9E1E9649}" destId="{6F30207C-054E-4D33-A294-D5A23E9A40AD}" srcOrd="0" destOrd="0" presId="urn:microsoft.com/office/officeart/2005/8/layout/hierarchy1"/>
    <dgm:cxn modelId="{59492854-CE7D-4097-B25A-426677D99D08}" type="presOf" srcId="{87D46ADE-108A-444F-BA97-9CE76E8CEA93}" destId="{95963D58-1E5E-4F5B-A15B-0D5CA2A9959C}" srcOrd="0" destOrd="0" presId="urn:microsoft.com/office/officeart/2005/8/layout/hierarchy1"/>
    <dgm:cxn modelId="{2D807875-AF6A-4DC2-95BB-1DBEE7C4437B}" type="presOf" srcId="{344EFD09-946D-4D2D-9055-D59EF5F95313}" destId="{BB659A97-8E2A-47B2-9B58-821BA84E11EA}" srcOrd="0" destOrd="0" presId="urn:microsoft.com/office/officeart/2005/8/layout/hierarchy1"/>
    <dgm:cxn modelId="{222CE855-61F4-47DC-9D96-EFB75A15A363}" type="presOf" srcId="{6AD7EA79-F50D-492C-B7CA-5A08DA7CEE48}" destId="{D89A8073-746F-4EB8-A691-D0B98D122A00}" srcOrd="0" destOrd="0" presId="urn:microsoft.com/office/officeart/2005/8/layout/hierarchy1"/>
    <dgm:cxn modelId="{63B25D80-E934-4D49-B80E-8E887EA4557F}" srcId="{1E62CAB0-631C-4812-942B-409EEC496A5D}" destId="{F9198FC3-827A-4056-99C6-DA92E2C152A3}" srcOrd="1" destOrd="0" parTransId="{B9CB6D35-6F64-45D2-AC9F-F462431A97C8}" sibTransId="{22F3374A-7C98-4086-A7B0-877CB29B5B8C}"/>
    <dgm:cxn modelId="{7BCB7A80-A6E8-44C4-898B-C5C96AA913D6}" srcId="{FAB4E265-DA39-46F4-A00F-2010F0A8D569}" destId="{03EC7EB0-9CFC-4089-9F6B-586F3970963A}" srcOrd="5" destOrd="0" parTransId="{DE719E79-8C34-4C68-8B9D-89664816D013}" sibTransId="{755BD587-FD1C-41A1-8FE5-3B9B6EDC2ECB}"/>
    <dgm:cxn modelId="{0871C883-758F-470A-A91A-35908FCBA15B}" srcId="{94CCB236-CF88-43FC-8A72-97709A364D08}" destId="{E1C4B673-295F-46B2-B146-CFC461E9910B}" srcOrd="0" destOrd="0" parTransId="{70A81647-99AA-4A51-AEAA-73815E8C8D70}" sibTransId="{C6C8C8E8-B6BB-45B4-9E06-C1838E45CFFD}"/>
    <dgm:cxn modelId="{A98C6184-84E4-4A9F-8B5F-BDE926A8840A}" type="presOf" srcId="{B9CB6D35-6F64-45D2-AC9F-F462431A97C8}" destId="{5643FEC2-9AF1-4F75-926D-682A573A4C2C}" srcOrd="0" destOrd="0" presId="urn:microsoft.com/office/officeart/2005/8/layout/hierarchy1"/>
    <dgm:cxn modelId="{464DC08D-DF9E-4981-A8D3-9533C5D0DD99}" type="presOf" srcId="{8D941983-1AE8-4EE9-B673-A05ADBDF0742}" destId="{17038697-6F6F-442B-BDE9-79A56F7897B0}" srcOrd="0" destOrd="0" presId="urn:microsoft.com/office/officeart/2005/8/layout/hierarchy1"/>
    <dgm:cxn modelId="{5914FF95-2DA7-4953-9475-F6257A5401F9}" type="presOf" srcId="{70A81647-99AA-4A51-AEAA-73815E8C8D70}" destId="{CB9C1EF7-5AD3-497C-923C-383FDB6B271F}" srcOrd="0" destOrd="0" presId="urn:microsoft.com/office/officeart/2005/8/layout/hierarchy1"/>
    <dgm:cxn modelId="{48C07C97-D29F-48AE-A809-613EB5D7583F}" type="presOf" srcId="{0DBEC766-FA83-42AD-A6D4-C5F658317A36}" destId="{E84B9007-44B9-4A5F-9C8B-1C31C23804D8}" srcOrd="0" destOrd="0" presId="urn:microsoft.com/office/officeart/2005/8/layout/hierarchy1"/>
    <dgm:cxn modelId="{CDD2789F-6365-4A1E-AD38-50EFB694BC1E}" srcId="{1E62CAB0-631C-4812-942B-409EEC496A5D}" destId="{121260E1-A18F-497D-91C5-0DA401D884ED}" srcOrd="0" destOrd="0" parTransId="{D9478893-6602-480D-85E8-0FA1006EFB59}" sibTransId="{1D5A9D3C-2B05-451E-98DC-3608CAF6EE69}"/>
    <dgm:cxn modelId="{21AD02A3-BD64-48AD-B335-89EB23DB7623}" type="presOf" srcId="{FAB4E265-DA39-46F4-A00F-2010F0A8D569}" destId="{CE11771E-2E27-4E6E-A684-17E14F1C490D}" srcOrd="0" destOrd="0" presId="urn:microsoft.com/office/officeart/2005/8/layout/hierarchy1"/>
    <dgm:cxn modelId="{5B2882A3-AE18-44AD-8BFC-0AB8DC15E1EC}" type="presOf" srcId="{03EC7EB0-9CFC-4089-9F6B-586F3970963A}" destId="{57C5051D-40E8-4AB7-819A-869B90BFD410}" srcOrd="0" destOrd="0" presId="urn:microsoft.com/office/officeart/2005/8/layout/hierarchy1"/>
    <dgm:cxn modelId="{EB2947A8-8D58-4AC5-84D6-BBB4A64378C8}" type="presOf" srcId="{F9198FC3-827A-4056-99C6-DA92E2C152A3}" destId="{A630A96D-1146-4679-BBD3-5BBFF9C8A361}" srcOrd="0" destOrd="0" presId="urn:microsoft.com/office/officeart/2005/8/layout/hierarchy1"/>
    <dgm:cxn modelId="{E30F3CB2-5225-4060-A52F-C7A9DE6EB6AB}" type="presOf" srcId="{B90BCE03-236F-4D3F-8D5D-2BC9B46B5018}" destId="{1862E666-E2F9-42B9-B6AE-EE36F423256A}" srcOrd="0" destOrd="0" presId="urn:microsoft.com/office/officeart/2005/8/layout/hierarchy1"/>
    <dgm:cxn modelId="{96F8A1B5-63D4-4988-AAC7-CD8C7AAF2497}" type="presOf" srcId="{6E4E37EB-1493-47DF-8C16-1A44CCD2DB0D}" destId="{A43E42EE-1DB0-44B6-946D-3556B8A79E60}" srcOrd="0" destOrd="0" presId="urn:microsoft.com/office/officeart/2005/8/layout/hierarchy1"/>
    <dgm:cxn modelId="{4882A8B6-A04D-4E67-B44E-01FBF69E54A0}" srcId="{FAB4E265-DA39-46F4-A00F-2010F0A8D569}" destId="{9E110045-B753-4015-89F9-B006A3634BB3}" srcOrd="1" destOrd="0" parTransId="{6AD7EA79-F50D-492C-B7CA-5A08DA7CEE48}" sibTransId="{37A1228F-B6BE-43F4-84F4-76401614150C}"/>
    <dgm:cxn modelId="{6DB092B7-404F-4926-BB86-827C4519DC19}" type="presOf" srcId="{94CCB236-CF88-43FC-8A72-97709A364D08}" destId="{1973BA8B-81CA-4CBB-8DFB-5EF5AD2E6B03}" srcOrd="0" destOrd="0" presId="urn:microsoft.com/office/officeart/2005/8/layout/hierarchy1"/>
    <dgm:cxn modelId="{892CB1B8-3005-4404-B05D-4C44CFA066A5}" type="presOf" srcId="{1CC6AA0D-1BEB-42FD-881F-EA97C2082EFC}" destId="{D5A9F9F4-D2C1-4AA0-A1DE-BDD7AD0522EC}" srcOrd="0" destOrd="0" presId="urn:microsoft.com/office/officeart/2005/8/layout/hierarchy1"/>
    <dgm:cxn modelId="{658AF3BA-037F-46C5-98D0-9A0EABC2FE20}" type="presOf" srcId="{E1C4B673-295F-46B2-B146-CFC461E9910B}" destId="{DEC5A456-C15F-4D85-95B1-B4B26388F9B1}" srcOrd="0" destOrd="0" presId="urn:microsoft.com/office/officeart/2005/8/layout/hierarchy1"/>
    <dgm:cxn modelId="{4BC3CFCE-B1F9-484C-AD97-B1410474CF5E}" srcId="{140E92AE-4A99-45C4-8C8E-1A0337476C21}" destId="{FAB4E265-DA39-46F4-A00F-2010F0A8D569}" srcOrd="0" destOrd="0" parTransId="{5709C77E-0CF6-4145-8119-BCC5735C6FE3}" sibTransId="{98E2DAF3-2375-4C37-8BFF-2D789A4A358D}"/>
    <dgm:cxn modelId="{AA7537D2-A5D2-4D44-A6F9-DEA2AAAD7505}" srcId="{FAB4E265-DA39-46F4-A00F-2010F0A8D569}" destId="{94CCB236-CF88-43FC-8A72-97709A364D08}" srcOrd="0" destOrd="0" parTransId="{0DBEC766-FA83-42AD-A6D4-C5F658317A36}" sibTransId="{253B5287-CB2C-4548-BC94-FBB25D3D8E61}"/>
    <dgm:cxn modelId="{E261E4D4-CE63-4448-9D86-C46CA3AC5EEA}" type="presOf" srcId="{D9478893-6602-480D-85E8-0FA1006EFB59}" destId="{94AC5BCF-47B4-4996-BCB4-474FEBFF8B42}" srcOrd="0" destOrd="0" presId="urn:microsoft.com/office/officeart/2005/8/layout/hierarchy1"/>
    <dgm:cxn modelId="{0A9DDEDB-1E1D-4E76-9C44-93A48490A105}" srcId="{FAB4E265-DA39-46F4-A00F-2010F0A8D569}" destId="{1E62CAB0-631C-4812-942B-409EEC496A5D}" srcOrd="2" destOrd="0" parTransId="{F94BB1E9-6059-4CF6-9E9F-7F1C9E1E9649}" sibTransId="{48FF010B-219C-473B-8B6F-C7C13FCDF0E1}"/>
    <dgm:cxn modelId="{A51FBBEB-A197-4753-A2B9-4269663565EC}" type="presOf" srcId="{093510BE-822E-4AD9-A8AD-92D759841631}" destId="{E8812914-1B2B-4D7E-B23E-81976CBF700D}" srcOrd="0" destOrd="0" presId="urn:microsoft.com/office/officeart/2005/8/layout/hierarchy1"/>
    <dgm:cxn modelId="{15F529EC-93AC-4949-8246-CE202CF15A99}" srcId="{03EC7EB0-9CFC-4089-9F6B-586F3970963A}" destId="{482A9FAF-E391-48C2-8672-84D99A77973C}" srcOrd="1" destOrd="0" parTransId="{5D47EB28-52CA-4747-BE15-F4C5A94303A8}" sibTransId="{E5C750E4-96CB-4E57-A64C-CFB9AFF228EF}"/>
    <dgm:cxn modelId="{0715FDEF-7850-4324-B5B3-EF3160384113}" type="presOf" srcId="{9E110045-B753-4015-89F9-B006A3634BB3}" destId="{AE72DCE7-4A09-42F6-AEB2-071B6FF92C08}" srcOrd="0" destOrd="0" presId="urn:microsoft.com/office/officeart/2005/8/layout/hierarchy1"/>
    <dgm:cxn modelId="{07903FF6-251D-4121-B892-0DA821964717}" type="presOf" srcId="{140E92AE-4A99-45C4-8C8E-1A0337476C21}" destId="{38E42301-9596-4D3C-B72A-697E02298686}" srcOrd="0" destOrd="0" presId="urn:microsoft.com/office/officeart/2005/8/layout/hierarchy1"/>
    <dgm:cxn modelId="{C53177F8-2A4F-4A13-BA1C-15BF9E3B6C8A}" srcId="{94CCB236-CF88-43FC-8A72-97709A364D08}" destId="{344EFD09-946D-4D2D-9055-D59EF5F95313}" srcOrd="2" destOrd="0" parTransId="{82A9AA62-1D35-4E5B-A739-53A1D71F8B68}" sibTransId="{78A90E7B-D8EE-4577-AD7C-761CBC557137}"/>
    <dgm:cxn modelId="{F73240D1-D462-4D10-99A4-DB6D3C921A79}" type="presParOf" srcId="{38E42301-9596-4D3C-B72A-697E02298686}" destId="{1B0EB112-89DE-46E1-9B7D-678119772E96}" srcOrd="0" destOrd="0" presId="urn:microsoft.com/office/officeart/2005/8/layout/hierarchy1"/>
    <dgm:cxn modelId="{3621C984-1462-41D6-B85B-198986049A1E}" type="presParOf" srcId="{1B0EB112-89DE-46E1-9B7D-678119772E96}" destId="{C6683551-700B-469B-93C9-25C8E39A97D8}" srcOrd="0" destOrd="0" presId="urn:microsoft.com/office/officeart/2005/8/layout/hierarchy1"/>
    <dgm:cxn modelId="{A87C17EE-BEF3-4553-BE9E-5FC9A0836010}" type="presParOf" srcId="{C6683551-700B-469B-93C9-25C8E39A97D8}" destId="{19667647-8EEC-4969-81F9-87C4BAB94DD6}" srcOrd="0" destOrd="0" presId="urn:microsoft.com/office/officeart/2005/8/layout/hierarchy1"/>
    <dgm:cxn modelId="{E0E7F443-E586-48F5-9C2F-FE0AC542DF46}" type="presParOf" srcId="{C6683551-700B-469B-93C9-25C8E39A97D8}" destId="{CE11771E-2E27-4E6E-A684-17E14F1C490D}" srcOrd="1" destOrd="0" presId="urn:microsoft.com/office/officeart/2005/8/layout/hierarchy1"/>
    <dgm:cxn modelId="{54CDEA04-70EA-4B31-8AF2-A3D39158BFB0}" type="presParOf" srcId="{1B0EB112-89DE-46E1-9B7D-678119772E96}" destId="{81716C0F-3B9C-483F-BBC7-813203EAA3ED}" srcOrd="1" destOrd="0" presId="urn:microsoft.com/office/officeart/2005/8/layout/hierarchy1"/>
    <dgm:cxn modelId="{4B7773F2-1E23-45E5-AC68-55AF85B321FC}" type="presParOf" srcId="{81716C0F-3B9C-483F-BBC7-813203EAA3ED}" destId="{E84B9007-44B9-4A5F-9C8B-1C31C23804D8}" srcOrd="0" destOrd="0" presId="urn:microsoft.com/office/officeart/2005/8/layout/hierarchy1"/>
    <dgm:cxn modelId="{56BC84F6-D980-4C84-B770-394FEC582994}" type="presParOf" srcId="{81716C0F-3B9C-483F-BBC7-813203EAA3ED}" destId="{E1342421-5562-452E-AD96-763F801F30B9}" srcOrd="1" destOrd="0" presId="urn:microsoft.com/office/officeart/2005/8/layout/hierarchy1"/>
    <dgm:cxn modelId="{02F017C4-A55C-4D24-B883-705EA91A8000}" type="presParOf" srcId="{E1342421-5562-452E-AD96-763F801F30B9}" destId="{16558D3C-5CED-4CD9-B7A8-FD16B1054990}" srcOrd="0" destOrd="0" presId="urn:microsoft.com/office/officeart/2005/8/layout/hierarchy1"/>
    <dgm:cxn modelId="{C3997A7A-277A-419E-98E6-6E1D5C3013B9}" type="presParOf" srcId="{16558D3C-5CED-4CD9-B7A8-FD16B1054990}" destId="{BF754588-55FF-4183-A3DC-6EB140D09DD4}" srcOrd="0" destOrd="0" presId="urn:microsoft.com/office/officeart/2005/8/layout/hierarchy1"/>
    <dgm:cxn modelId="{891277F6-8CB4-4AEF-BB12-7CEBCC37DCD2}" type="presParOf" srcId="{16558D3C-5CED-4CD9-B7A8-FD16B1054990}" destId="{1973BA8B-81CA-4CBB-8DFB-5EF5AD2E6B03}" srcOrd="1" destOrd="0" presId="urn:microsoft.com/office/officeart/2005/8/layout/hierarchy1"/>
    <dgm:cxn modelId="{4EE59314-E8FB-4EA1-A0A8-ACDB554C4D1E}" type="presParOf" srcId="{E1342421-5562-452E-AD96-763F801F30B9}" destId="{53AE3CBA-CD2F-4D38-A7CE-78B926F2E0BB}" srcOrd="1" destOrd="0" presId="urn:microsoft.com/office/officeart/2005/8/layout/hierarchy1"/>
    <dgm:cxn modelId="{287E71A7-F9A0-4768-B89A-28B805D65EAD}" type="presParOf" srcId="{53AE3CBA-CD2F-4D38-A7CE-78B926F2E0BB}" destId="{CB9C1EF7-5AD3-497C-923C-383FDB6B271F}" srcOrd="0" destOrd="0" presId="urn:microsoft.com/office/officeart/2005/8/layout/hierarchy1"/>
    <dgm:cxn modelId="{887EAB2F-1AD9-4AA3-8244-A56E0CE536F9}" type="presParOf" srcId="{53AE3CBA-CD2F-4D38-A7CE-78B926F2E0BB}" destId="{12B6A139-3AF5-4923-903B-55F24CEBC254}" srcOrd="1" destOrd="0" presId="urn:microsoft.com/office/officeart/2005/8/layout/hierarchy1"/>
    <dgm:cxn modelId="{0F16182F-B71F-4FE7-8157-AE5FBC5713C9}" type="presParOf" srcId="{12B6A139-3AF5-4923-903B-55F24CEBC254}" destId="{F69FDE38-DDDE-4264-A581-E548F7CFD2AD}" srcOrd="0" destOrd="0" presId="urn:microsoft.com/office/officeart/2005/8/layout/hierarchy1"/>
    <dgm:cxn modelId="{85058A37-4F36-4EDD-9B5D-E98A3C824740}" type="presParOf" srcId="{F69FDE38-DDDE-4264-A581-E548F7CFD2AD}" destId="{B44D99B8-CF50-42FD-BCB7-C03401F2E902}" srcOrd="0" destOrd="0" presId="urn:microsoft.com/office/officeart/2005/8/layout/hierarchy1"/>
    <dgm:cxn modelId="{605FC045-0D10-4B34-A71C-AC57BFF1F98F}" type="presParOf" srcId="{F69FDE38-DDDE-4264-A581-E548F7CFD2AD}" destId="{DEC5A456-C15F-4D85-95B1-B4B26388F9B1}" srcOrd="1" destOrd="0" presId="urn:microsoft.com/office/officeart/2005/8/layout/hierarchy1"/>
    <dgm:cxn modelId="{54E212DB-4F6B-4F8A-80B1-5C6A1476BFDE}" type="presParOf" srcId="{12B6A139-3AF5-4923-903B-55F24CEBC254}" destId="{67CD81CD-78F5-47D0-A796-EC7475516F77}" srcOrd="1" destOrd="0" presId="urn:microsoft.com/office/officeart/2005/8/layout/hierarchy1"/>
    <dgm:cxn modelId="{2C3555D8-3E76-45B4-A742-3C37CFC96B12}" type="presParOf" srcId="{53AE3CBA-CD2F-4D38-A7CE-78B926F2E0BB}" destId="{95963D58-1E5E-4F5B-A15B-0D5CA2A9959C}" srcOrd="2" destOrd="0" presId="urn:microsoft.com/office/officeart/2005/8/layout/hierarchy1"/>
    <dgm:cxn modelId="{DD1E70D8-0ACC-4CD8-BC39-ACDA97EA2847}" type="presParOf" srcId="{53AE3CBA-CD2F-4D38-A7CE-78B926F2E0BB}" destId="{2C7B52D1-6D5B-4E9E-BDBC-204020455D0A}" srcOrd="3" destOrd="0" presId="urn:microsoft.com/office/officeart/2005/8/layout/hierarchy1"/>
    <dgm:cxn modelId="{204C2C83-FD6D-4EA5-BEF8-FB86806E4F59}" type="presParOf" srcId="{2C7B52D1-6D5B-4E9E-BDBC-204020455D0A}" destId="{D551148D-9418-4C91-AEC3-5853F4F29A7A}" srcOrd="0" destOrd="0" presId="urn:microsoft.com/office/officeart/2005/8/layout/hierarchy1"/>
    <dgm:cxn modelId="{F18500CB-8DB4-4BC6-9CD7-58A484CB70C0}" type="presParOf" srcId="{D551148D-9418-4C91-AEC3-5853F4F29A7A}" destId="{756CE375-1D6D-4BEE-B6AC-F309E32A28F5}" srcOrd="0" destOrd="0" presId="urn:microsoft.com/office/officeart/2005/8/layout/hierarchy1"/>
    <dgm:cxn modelId="{4D215857-C047-4487-997A-C242CE241AF5}" type="presParOf" srcId="{D551148D-9418-4C91-AEC3-5853F4F29A7A}" destId="{17038697-6F6F-442B-BDE9-79A56F7897B0}" srcOrd="1" destOrd="0" presId="urn:microsoft.com/office/officeart/2005/8/layout/hierarchy1"/>
    <dgm:cxn modelId="{0E37419A-EE5E-484C-870F-5DAA85420969}" type="presParOf" srcId="{2C7B52D1-6D5B-4E9E-BDBC-204020455D0A}" destId="{737EB164-6F23-42AA-81C3-FD09EE246552}" srcOrd="1" destOrd="0" presId="urn:microsoft.com/office/officeart/2005/8/layout/hierarchy1"/>
    <dgm:cxn modelId="{99471733-AD1E-4B3C-94B9-312E58429941}" type="presParOf" srcId="{53AE3CBA-CD2F-4D38-A7CE-78B926F2E0BB}" destId="{A6752ED4-4D98-41AA-8B53-25F24364FBCB}" srcOrd="4" destOrd="0" presId="urn:microsoft.com/office/officeart/2005/8/layout/hierarchy1"/>
    <dgm:cxn modelId="{5E59CF10-979F-4964-8934-DD40DD685DF6}" type="presParOf" srcId="{53AE3CBA-CD2F-4D38-A7CE-78B926F2E0BB}" destId="{90B938FB-43AA-4A59-940E-41493F9DDFE8}" srcOrd="5" destOrd="0" presId="urn:microsoft.com/office/officeart/2005/8/layout/hierarchy1"/>
    <dgm:cxn modelId="{84F5EF1C-2FAF-4BCE-B64B-30EA81679647}" type="presParOf" srcId="{90B938FB-43AA-4A59-940E-41493F9DDFE8}" destId="{D9306DB2-0580-44B5-8D73-767DDCC2946B}" srcOrd="0" destOrd="0" presId="urn:microsoft.com/office/officeart/2005/8/layout/hierarchy1"/>
    <dgm:cxn modelId="{082D3557-1A5A-4995-B876-E5C547E198AD}" type="presParOf" srcId="{D9306DB2-0580-44B5-8D73-767DDCC2946B}" destId="{8EFBFFF8-0381-4CEB-B91D-042A1FBCC417}" srcOrd="0" destOrd="0" presId="urn:microsoft.com/office/officeart/2005/8/layout/hierarchy1"/>
    <dgm:cxn modelId="{D0764EB6-48BB-4A70-8E01-8EAD5F890A4E}" type="presParOf" srcId="{D9306DB2-0580-44B5-8D73-767DDCC2946B}" destId="{BB659A97-8E2A-47B2-9B58-821BA84E11EA}" srcOrd="1" destOrd="0" presId="urn:microsoft.com/office/officeart/2005/8/layout/hierarchy1"/>
    <dgm:cxn modelId="{29543223-01B5-4C5C-AC7D-769DE65C2B7B}" type="presParOf" srcId="{90B938FB-43AA-4A59-940E-41493F9DDFE8}" destId="{EAD10FD4-6959-4F1B-908F-9CE0207E0FF3}" srcOrd="1" destOrd="0" presId="urn:microsoft.com/office/officeart/2005/8/layout/hierarchy1"/>
    <dgm:cxn modelId="{9E059907-22C5-465C-9F05-A94640CC55BC}" type="presParOf" srcId="{81716C0F-3B9C-483F-BBC7-813203EAA3ED}" destId="{D89A8073-746F-4EB8-A691-D0B98D122A00}" srcOrd="2" destOrd="0" presId="urn:microsoft.com/office/officeart/2005/8/layout/hierarchy1"/>
    <dgm:cxn modelId="{0AC0B66B-DDD7-4AD7-862B-3264BD6EB942}" type="presParOf" srcId="{81716C0F-3B9C-483F-BBC7-813203EAA3ED}" destId="{A70F67BA-5658-40E7-8A13-0C43E8ECC997}" srcOrd="3" destOrd="0" presId="urn:microsoft.com/office/officeart/2005/8/layout/hierarchy1"/>
    <dgm:cxn modelId="{2F353448-2003-4060-BD31-CF4817BDB637}" type="presParOf" srcId="{A70F67BA-5658-40E7-8A13-0C43E8ECC997}" destId="{F7CCCC59-F31E-4280-8D39-BCA5FDDB0CE8}" srcOrd="0" destOrd="0" presId="urn:microsoft.com/office/officeart/2005/8/layout/hierarchy1"/>
    <dgm:cxn modelId="{76F0D1F1-D882-4BC0-B13D-2C717303DB12}" type="presParOf" srcId="{F7CCCC59-F31E-4280-8D39-BCA5FDDB0CE8}" destId="{1B7C75A3-1D02-47A1-B932-8939F58CB2D4}" srcOrd="0" destOrd="0" presId="urn:microsoft.com/office/officeart/2005/8/layout/hierarchy1"/>
    <dgm:cxn modelId="{F8EB6C62-DA38-41B1-9899-31AA7CF779B2}" type="presParOf" srcId="{F7CCCC59-F31E-4280-8D39-BCA5FDDB0CE8}" destId="{AE72DCE7-4A09-42F6-AEB2-071B6FF92C08}" srcOrd="1" destOrd="0" presId="urn:microsoft.com/office/officeart/2005/8/layout/hierarchy1"/>
    <dgm:cxn modelId="{C6ECDB92-F72C-4DBD-A5AD-E611289842B1}" type="presParOf" srcId="{A70F67BA-5658-40E7-8A13-0C43E8ECC997}" destId="{0D83D910-90E3-4DC6-8F74-95E94E2E8DFB}" srcOrd="1" destOrd="0" presId="urn:microsoft.com/office/officeart/2005/8/layout/hierarchy1"/>
    <dgm:cxn modelId="{909B44B5-78CD-44B9-B361-15972065C9B4}" type="presParOf" srcId="{81716C0F-3B9C-483F-BBC7-813203EAA3ED}" destId="{6F30207C-054E-4D33-A294-D5A23E9A40AD}" srcOrd="4" destOrd="0" presId="urn:microsoft.com/office/officeart/2005/8/layout/hierarchy1"/>
    <dgm:cxn modelId="{5DFDE5B3-1B3D-4DD8-8BEF-B0F0CEC2E225}" type="presParOf" srcId="{81716C0F-3B9C-483F-BBC7-813203EAA3ED}" destId="{A56D7C24-8FB8-4AD7-A9F2-7DE8D988F782}" srcOrd="5" destOrd="0" presId="urn:microsoft.com/office/officeart/2005/8/layout/hierarchy1"/>
    <dgm:cxn modelId="{CB9A7064-0C21-4199-9C0E-82F91F57CCCC}" type="presParOf" srcId="{A56D7C24-8FB8-4AD7-A9F2-7DE8D988F782}" destId="{A571EF57-61F1-4C01-860E-0F05068F66BF}" srcOrd="0" destOrd="0" presId="urn:microsoft.com/office/officeart/2005/8/layout/hierarchy1"/>
    <dgm:cxn modelId="{17720687-E0A3-44D7-AE56-EA5665CA1118}" type="presParOf" srcId="{A571EF57-61F1-4C01-860E-0F05068F66BF}" destId="{82533194-92EF-439D-96FB-3EBEE56799C9}" srcOrd="0" destOrd="0" presId="urn:microsoft.com/office/officeart/2005/8/layout/hierarchy1"/>
    <dgm:cxn modelId="{4AAE59EA-5B74-4929-9EAD-80EE3A762F5B}" type="presParOf" srcId="{A571EF57-61F1-4C01-860E-0F05068F66BF}" destId="{C98C3413-4BF6-4F60-B770-61EE0BD899DB}" srcOrd="1" destOrd="0" presId="urn:microsoft.com/office/officeart/2005/8/layout/hierarchy1"/>
    <dgm:cxn modelId="{3B89F081-FDC9-417C-B3A8-1574EC24F33C}" type="presParOf" srcId="{A56D7C24-8FB8-4AD7-A9F2-7DE8D988F782}" destId="{3A150086-BCA9-46A4-BD52-B1A5059B6097}" srcOrd="1" destOrd="0" presId="urn:microsoft.com/office/officeart/2005/8/layout/hierarchy1"/>
    <dgm:cxn modelId="{0A30A6E3-368F-49C3-AC5F-78EE3E8D502F}" type="presParOf" srcId="{3A150086-BCA9-46A4-BD52-B1A5059B6097}" destId="{94AC5BCF-47B4-4996-BCB4-474FEBFF8B42}" srcOrd="0" destOrd="0" presId="urn:microsoft.com/office/officeart/2005/8/layout/hierarchy1"/>
    <dgm:cxn modelId="{51695A8E-679F-4245-8115-686048DC94B0}" type="presParOf" srcId="{3A150086-BCA9-46A4-BD52-B1A5059B6097}" destId="{A2B12532-431A-4F3F-B5FC-3A2460F41B12}" srcOrd="1" destOrd="0" presId="urn:microsoft.com/office/officeart/2005/8/layout/hierarchy1"/>
    <dgm:cxn modelId="{D4611170-9F57-42B0-87CC-6D173EA4962D}" type="presParOf" srcId="{A2B12532-431A-4F3F-B5FC-3A2460F41B12}" destId="{4F9D78AD-C337-4380-8861-BFE67DE31099}" srcOrd="0" destOrd="0" presId="urn:microsoft.com/office/officeart/2005/8/layout/hierarchy1"/>
    <dgm:cxn modelId="{47C4203A-4508-4801-BB91-CE61F5E979CC}" type="presParOf" srcId="{4F9D78AD-C337-4380-8861-BFE67DE31099}" destId="{92DC84D7-3B1A-4E3E-872D-379BA4514F7B}" srcOrd="0" destOrd="0" presId="urn:microsoft.com/office/officeart/2005/8/layout/hierarchy1"/>
    <dgm:cxn modelId="{C2743CBE-D49D-4312-8A0B-E0D41F01A9FF}" type="presParOf" srcId="{4F9D78AD-C337-4380-8861-BFE67DE31099}" destId="{3D75AD56-A7FD-4917-9F2A-7E82466B8F84}" srcOrd="1" destOrd="0" presId="urn:microsoft.com/office/officeart/2005/8/layout/hierarchy1"/>
    <dgm:cxn modelId="{0F94FB8E-B89A-48D2-8D76-DBE71BE5001F}" type="presParOf" srcId="{A2B12532-431A-4F3F-B5FC-3A2460F41B12}" destId="{B106B418-01E4-42A3-B64F-2CB73FD45C9F}" srcOrd="1" destOrd="0" presId="urn:microsoft.com/office/officeart/2005/8/layout/hierarchy1"/>
    <dgm:cxn modelId="{6F30B879-CEE6-4A94-A802-BD77C93C9360}" type="presParOf" srcId="{3A150086-BCA9-46A4-BD52-B1A5059B6097}" destId="{5643FEC2-9AF1-4F75-926D-682A573A4C2C}" srcOrd="2" destOrd="0" presId="urn:microsoft.com/office/officeart/2005/8/layout/hierarchy1"/>
    <dgm:cxn modelId="{0F6A511B-55EF-4EB4-A22A-2E56C169096B}" type="presParOf" srcId="{3A150086-BCA9-46A4-BD52-B1A5059B6097}" destId="{F5F4E4EC-DB98-4C94-9ACA-E505A0BBF38C}" srcOrd="3" destOrd="0" presId="urn:microsoft.com/office/officeart/2005/8/layout/hierarchy1"/>
    <dgm:cxn modelId="{2F539AC0-F914-4B4D-AA71-5EC73F8AA6C5}" type="presParOf" srcId="{F5F4E4EC-DB98-4C94-9ACA-E505A0BBF38C}" destId="{4F640F11-01AD-4682-B560-C0DC65A9D796}" srcOrd="0" destOrd="0" presId="urn:microsoft.com/office/officeart/2005/8/layout/hierarchy1"/>
    <dgm:cxn modelId="{682ECF92-DF7E-479B-A19D-82960B1FC936}" type="presParOf" srcId="{4F640F11-01AD-4682-B560-C0DC65A9D796}" destId="{F76D7137-3588-4A45-9848-521DCB9227AD}" srcOrd="0" destOrd="0" presId="urn:microsoft.com/office/officeart/2005/8/layout/hierarchy1"/>
    <dgm:cxn modelId="{05F43E6E-47B3-48A1-9478-0D42F24D50E3}" type="presParOf" srcId="{4F640F11-01AD-4682-B560-C0DC65A9D796}" destId="{A630A96D-1146-4679-BBD3-5BBFF9C8A361}" srcOrd="1" destOrd="0" presId="urn:microsoft.com/office/officeart/2005/8/layout/hierarchy1"/>
    <dgm:cxn modelId="{3B511012-68D9-4C3C-B372-7A4146A2B811}" type="presParOf" srcId="{F5F4E4EC-DB98-4C94-9ACA-E505A0BBF38C}" destId="{3C94A5DA-D743-468B-91C4-4EBA7372BFB0}" srcOrd="1" destOrd="0" presId="urn:microsoft.com/office/officeart/2005/8/layout/hierarchy1"/>
    <dgm:cxn modelId="{6BC328AE-5BA1-41AF-8EDE-4729C30D7B7B}" type="presParOf" srcId="{81716C0F-3B9C-483F-BBC7-813203EAA3ED}" destId="{46A9EC7F-108B-40CC-AB66-D73205A7CC26}" srcOrd="6" destOrd="0" presId="urn:microsoft.com/office/officeart/2005/8/layout/hierarchy1"/>
    <dgm:cxn modelId="{E74183C9-1767-4061-969C-FC7A42C08A80}" type="presParOf" srcId="{81716C0F-3B9C-483F-BBC7-813203EAA3ED}" destId="{623FD9E8-6682-4F8A-8C7D-528BE4FD0A11}" srcOrd="7" destOrd="0" presId="urn:microsoft.com/office/officeart/2005/8/layout/hierarchy1"/>
    <dgm:cxn modelId="{5D7C721D-01A5-4C10-9627-F7468593DAE7}" type="presParOf" srcId="{623FD9E8-6682-4F8A-8C7D-528BE4FD0A11}" destId="{8F308300-AA11-4BBD-A28E-100A0C27C029}" srcOrd="0" destOrd="0" presId="urn:microsoft.com/office/officeart/2005/8/layout/hierarchy1"/>
    <dgm:cxn modelId="{637C915B-0D08-4696-BFB1-D4A8991E4DD4}" type="presParOf" srcId="{8F308300-AA11-4BBD-A28E-100A0C27C029}" destId="{F839F56E-AC78-40D8-BC3A-45705DAF8592}" srcOrd="0" destOrd="0" presId="urn:microsoft.com/office/officeart/2005/8/layout/hierarchy1"/>
    <dgm:cxn modelId="{3F554A3C-603C-4175-921B-3DC2D7E00725}" type="presParOf" srcId="{8F308300-AA11-4BBD-A28E-100A0C27C029}" destId="{1862E666-E2F9-42B9-B6AE-EE36F423256A}" srcOrd="1" destOrd="0" presId="urn:microsoft.com/office/officeart/2005/8/layout/hierarchy1"/>
    <dgm:cxn modelId="{0D7E4F37-9B1C-4802-95B4-879201BCF027}" type="presParOf" srcId="{623FD9E8-6682-4F8A-8C7D-528BE4FD0A11}" destId="{BE20D30B-D8AE-4DE4-9E62-FF241CEE331A}" srcOrd="1" destOrd="0" presId="urn:microsoft.com/office/officeart/2005/8/layout/hierarchy1"/>
    <dgm:cxn modelId="{1DB18EBE-F631-479C-A11D-FE8A3C455770}" type="presParOf" srcId="{81716C0F-3B9C-483F-BBC7-813203EAA3ED}" destId="{E679520D-4AB3-4E2D-89B3-20029F17CB0E}" srcOrd="8" destOrd="0" presId="urn:microsoft.com/office/officeart/2005/8/layout/hierarchy1"/>
    <dgm:cxn modelId="{FF2F990F-928C-4D7D-B347-CCD8AC43A545}" type="presParOf" srcId="{81716C0F-3B9C-483F-BBC7-813203EAA3ED}" destId="{0D8BF9F4-5449-4C66-9B9C-CDAB910B8574}" srcOrd="9" destOrd="0" presId="urn:microsoft.com/office/officeart/2005/8/layout/hierarchy1"/>
    <dgm:cxn modelId="{BE4874AC-35F1-4456-B4CD-38B82E3DBF67}" type="presParOf" srcId="{0D8BF9F4-5449-4C66-9B9C-CDAB910B8574}" destId="{5DF0F762-5618-4016-8D9B-BCC291DD78D3}" srcOrd="0" destOrd="0" presId="urn:microsoft.com/office/officeart/2005/8/layout/hierarchy1"/>
    <dgm:cxn modelId="{1F25050F-AB17-4ECF-9B06-ED9DD394F6D1}" type="presParOf" srcId="{5DF0F762-5618-4016-8D9B-BCC291DD78D3}" destId="{11203D9E-E1D0-41DA-96C1-AD1AB7898ED8}" srcOrd="0" destOrd="0" presId="urn:microsoft.com/office/officeart/2005/8/layout/hierarchy1"/>
    <dgm:cxn modelId="{677E2B39-7889-4B27-A478-116178FA8B0A}" type="presParOf" srcId="{5DF0F762-5618-4016-8D9B-BCC291DD78D3}" destId="{F1EB1085-1F0C-4393-A6EB-2A3943EA31C1}" srcOrd="1" destOrd="0" presId="urn:microsoft.com/office/officeart/2005/8/layout/hierarchy1"/>
    <dgm:cxn modelId="{E5675074-5B34-45C1-892D-913DBDAB66E8}" type="presParOf" srcId="{0D8BF9F4-5449-4C66-9B9C-CDAB910B8574}" destId="{97DE705F-BF86-4494-84DA-26B1C6E9B11D}" srcOrd="1" destOrd="0" presId="urn:microsoft.com/office/officeart/2005/8/layout/hierarchy1"/>
    <dgm:cxn modelId="{F300F154-B1F1-438A-B8D2-452B6AD29C33}" type="presParOf" srcId="{81716C0F-3B9C-483F-BBC7-813203EAA3ED}" destId="{B1CD680D-1EE0-40B2-9A98-7513D71E5FEC}" srcOrd="10" destOrd="0" presId="urn:microsoft.com/office/officeart/2005/8/layout/hierarchy1"/>
    <dgm:cxn modelId="{D616B112-7754-4D23-9B30-B307938AD9AE}" type="presParOf" srcId="{81716C0F-3B9C-483F-BBC7-813203EAA3ED}" destId="{F77468A0-0894-4699-B05E-BAE8D64FEE08}" srcOrd="11" destOrd="0" presId="urn:microsoft.com/office/officeart/2005/8/layout/hierarchy1"/>
    <dgm:cxn modelId="{B6684897-F138-449C-BBEF-C12E833E60BF}" type="presParOf" srcId="{F77468A0-0894-4699-B05E-BAE8D64FEE08}" destId="{F24EA829-9CC2-48F8-94C5-148DE2CBD1DE}" srcOrd="0" destOrd="0" presId="urn:microsoft.com/office/officeart/2005/8/layout/hierarchy1"/>
    <dgm:cxn modelId="{13357AE3-2C42-460D-9F13-0880A9C3B8AB}" type="presParOf" srcId="{F24EA829-9CC2-48F8-94C5-148DE2CBD1DE}" destId="{9300C2B7-5F9F-4D13-80D5-FEC3008AD9AA}" srcOrd="0" destOrd="0" presId="urn:microsoft.com/office/officeart/2005/8/layout/hierarchy1"/>
    <dgm:cxn modelId="{B42702AD-801C-4449-A4D4-3EB1F659AB26}" type="presParOf" srcId="{F24EA829-9CC2-48F8-94C5-148DE2CBD1DE}" destId="{57C5051D-40E8-4AB7-819A-869B90BFD410}" srcOrd="1" destOrd="0" presId="urn:microsoft.com/office/officeart/2005/8/layout/hierarchy1"/>
    <dgm:cxn modelId="{EB588403-D895-4E50-9DBB-7A22019B96E3}" type="presParOf" srcId="{F77468A0-0894-4699-B05E-BAE8D64FEE08}" destId="{1F9642C1-2BC5-4222-BD9E-4AA693CE4D34}" srcOrd="1" destOrd="0" presId="urn:microsoft.com/office/officeart/2005/8/layout/hierarchy1"/>
    <dgm:cxn modelId="{9A6E1AAF-2EF7-4101-91BF-C43D6F01FF42}" type="presParOf" srcId="{1F9642C1-2BC5-4222-BD9E-4AA693CE4D34}" destId="{A43E42EE-1DB0-44B6-946D-3556B8A79E60}" srcOrd="0" destOrd="0" presId="urn:microsoft.com/office/officeart/2005/8/layout/hierarchy1"/>
    <dgm:cxn modelId="{D34AACAB-DFBD-4057-B7DB-ABC1284FF3DB}" type="presParOf" srcId="{1F9642C1-2BC5-4222-BD9E-4AA693CE4D34}" destId="{2463F9D2-E004-4A50-B339-C876760937DF}" srcOrd="1" destOrd="0" presId="urn:microsoft.com/office/officeart/2005/8/layout/hierarchy1"/>
    <dgm:cxn modelId="{56BFC37D-AD61-4C13-894F-838E1EC0894D}" type="presParOf" srcId="{2463F9D2-E004-4A50-B339-C876760937DF}" destId="{701375EB-3619-4898-AE65-AF839C6E3736}" srcOrd="0" destOrd="0" presId="urn:microsoft.com/office/officeart/2005/8/layout/hierarchy1"/>
    <dgm:cxn modelId="{76D12652-FF2C-4668-BA5D-D922F005E11F}" type="presParOf" srcId="{701375EB-3619-4898-AE65-AF839C6E3736}" destId="{32AB6271-F440-4110-AF85-C295D7FE9758}" srcOrd="0" destOrd="0" presId="urn:microsoft.com/office/officeart/2005/8/layout/hierarchy1"/>
    <dgm:cxn modelId="{9866D4D0-8BD7-404A-8EF5-3E5DA9C9F407}" type="presParOf" srcId="{701375EB-3619-4898-AE65-AF839C6E3736}" destId="{F3C4BE7C-F891-41B0-9E60-F5DF6F4D54A4}" srcOrd="1" destOrd="0" presId="urn:microsoft.com/office/officeart/2005/8/layout/hierarchy1"/>
    <dgm:cxn modelId="{AEE808E8-827F-494F-90AF-B895402F79E1}" type="presParOf" srcId="{2463F9D2-E004-4A50-B339-C876760937DF}" destId="{860DCA39-DCC7-4221-889E-6904B08933D6}" srcOrd="1" destOrd="0" presId="urn:microsoft.com/office/officeart/2005/8/layout/hierarchy1"/>
    <dgm:cxn modelId="{385759D5-51A7-4636-8544-6E3988DEBCD1}" type="presParOf" srcId="{1F9642C1-2BC5-4222-BD9E-4AA693CE4D34}" destId="{207F02CE-47AD-4BBC-B775-1FAFCB742A86}" srcOrd="2" destOrd="0" presId="urn:microsoft.com/office/officeart/2005/8/layout/hierarchy1"/>
    <dgm:cxn modelId="{5A5D7BB1-1FC9-4DA1-915E-BBF02EB667F2}" type="presParOf" srcId="{1F9642C1-2BC5-4222-BD9E-4AA693CE4D34}" destId="{58B09512-613C-4493-9DBE-60764C272CD0}" srcOrd="3" destOrd="0" presId="urn:microsoft.com/office/officeart/2005/8/layout/hierarchy1"/>
    <dgm:cxn modelId="{B65948A7-E3C5-41FF-AD03-C57756187B25}" type="presParOf" srcId="{58B09512-613C-4493-9DBE-60764C272CD0}" destId="{6A2CF2F5-7DD0-4FD7-A63C-A10E460D8D1B}" srcOrd="0" destOrd="0" presId="urn:microsoft.com/office/officeart/2005/8/layout/hierarchy1"/>
    <dgm:cxn modelId="{421C948A-CB96-484A-9558-4A3C2301042C}" type="presParOf" srcId="{6A2CF2F5-7DD0-4FD7-A63C-A10E460D8D1B}" destId="{1D83DA5E-6886-4636-9D28-53D4F7001C05}" srcOrd="0" destOrd="0" presId="urn:microsoft.com/office/officeart/2005/8/layout/hierarchy1"/>
    <dgm:cxn modelId="{0830D1B4-C7D9-4D24-994C-7340BA0BFC37}" type="presParOf" srcId="{6A2CF2F5-7DD0-4FD7-A63C-A10E460D8D1B}" destId="{7D4C8ACC-1597-4943-B279-272854C5C4AE}" srcOrd="1" destOrd="0" presId="urn:microsoft.com/office/officeart/2005/8/layout/hierarchy1"/>
    <dgm:cxn modelId="{9E075DE0-37AD-487A-9F78-43E6043ADA5E}" type="presParOf" srcId="{58B09512-613C-4493-9DBE-60764C272CD0}" destId="{852044AC-8418-4AF8-BC7D-F9785A0913FB}" srcOrd="1" destOrd="0" presId="urn:microsoft.com/office/officeart/2005/8/layout/hierarchy1"/>
    <dgm:cxn modelId="{50498AAA-C258-4A65-A768-1AD39A47B88F}" type="presParOf" srcId="{1F9642C1-2BC5-4222-BD9E-4AA693CE4D34}" destId="{F2B51C6F-A7E3-40CC-BC7F-CBC16204AC08}" srcOrd="4" destOrd="0" presId="urn:microsoft.com/office/officeart/2005/8/layout/hierarchy1"/>
    <dgm:cxn modelId="{4A5FCAE3-CD63-4D79-8254-AB0E082DCBA2}" type="presParOf" srcId="{1F9642C1-2BC5-4222-BD9E-4AA693CE4D34}" destId="{5DCBE415-3C3C-44BF-BB95-0C4AF156B9E6}" srcOrd="5" destOrd="0" presId="urn:microsoft.com/office/officeart/2005/8/layout/hierarchy1"/>
    <dgm:cxn modelId="{7FD66B90-94C6-4B2B-976F-E28834A65FC4}" type="presParOf" srcId="{5DCBE415-3C3C-44BF-BB95-0C4AF156B9E6}" destId="{F9E6F968-C455-4866-8A10-54CCEFE28215}" srcOrd="0" destOrd="0" presId="urn:microsoft.com/office/officeart/2005/8/layout/hierarchy1"/>
    <dgm:cxn modelId="{CB687890-6F5C-4401-B963-5D4B577123C1}" type="presParOf" srcId="{F9E6F968-C455-4866-8A10-54CCEFE28215}" destId="{07D17FC0-D85D-4A5F-9F9D-AA539494511B}" srcOrd="0" destOrd="0" presId="urn:microsoft.com/office/officeart/2005/8/layout/hierarchy1"/>
    <dgm:cxn modelId="{C0A0CB88-A771-46BE-AFF8-A79053DF1387}" type="presParOf" srcId="{F9E6F968-C455-4866-8A10-54CCEFE28215}" destId="{E8812914-1B2B-4D7E-B23E-81976CBF700D}" srcOrd="1" destOrd="0" presId="urn:microsoft.com/office/officeart/2005/8/layout/hierarchy1"/>
    <dgm:cxn modelId="{8A294DB3-8FEE-4A9D-8B04-40C41B9CDF08}" type="presParOf" srcId="{5DCBE415-3C3C-44BF-BB95-0C4AF156B9E6}" destId="{777FDE01-CFC7-44E2-A26A-53C3FD623530}" srcOrd="1" destOrd="0" presId="urn:microsoft.com/office/officeart/2005/8/layout/hierarchy1"/>
    <dgm:cxn modelId="{528FD092-C0B4-43AF-B817-6B58F2B99D06}" type="presParOf" srcId="{1F9642C1-2BC5-4222-BD9E-4AA693CE4D34}" destId="{D5A9F9F4-D2C1-4AA0-A1DE-BDD7AD0522EC}" srcOrd="6" destOrd="0" presId="urn:microsoft.com/office/officeart/2005/8/layout/hierarchy1"/>
    <dgm:cxn modelId="{C96B1F3F-C330-4293-815D-9387E94560C8}" type="presParOf" srcId="{1F9642C1-2BC5-4222-BD9E-4AA693CE4D34}" destId="{09DEA8CA-D1DF-4303-9233-766EC1E674D2}" srcOrd="7" destOrd="0" presId="urn:microsoft.com/office/officeart/2005/8/layout/hierarchy1"/>
    <dgm:cxn modelId="{D602DB79-2851-453A-A209-B46771B95DB9}" type="presParOf" srcId="{09DEA8CA-D1DF-4303-9233-766EC1E674D2}" destId="{36F0C704-D819-47DC-B2AE-AD6AEC949879}" srcOrd="0" destOrd="0" presId="urn:microsoft.com/office/officeart/2005/8/layout/hierarchy1"/>
    <dgm:cxn modelId="{4D10DB7B-B32C-4A97-ADCB-A48E0455858B}" type="presParOf" srcId="{36F0C704-D819-47DC-B2AE-AD6AEC949879}" destId="{0FBB8A06-5650-44AF-B61C-CCEE03E98DAE}" srcOrd="0" destOrd="0" presId="urn:microsoft.com/office/officeart/2005/8/layout/hierarchy1"/>
    <dgm:cxn modelId="{C5ECB723-4454-420E-9F50-8E4638636166}" type="presParOf" srcId="{36F0C704-D819-47DC-B2AE-AD6AEC949879}" destId="{3A7C5FA8-F68A-4097-95A4-5BEFA32FA672}" srcOrd="1" destOrd="0" presId="urn:microsoft.com/office/officeart/2005/8/layout/hierarchy1"/>
    <dgm:cxn modelId="{D1C70A54-6DE4-45C1-B71B-78177EC81505}" type="presParOf" srcId="{09DEA8CA-D1DF-4303-9233-766EC1E674D2}" destId="{A78E1AFF-B4CE-41E4-8334-69067E43F9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E92AE-4A99-45C4-8C8E-1A0337476C21}" type="doc">
      <dgm:prSet loTypeId="urn:microsoft.com/office/officeart/2005/8/layout/hierarchy1" loCatId="hierarchy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203600F4-C8BD-4DFF-B15A-77AA6B73B360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Requerimientos </a:t>
          </a:r>
          <a:br>
            <a:rPr lang="es-AR" sz="1000" dirty="0">
              <a:solidFill>
                <a:srgbClr val="030305"/>
              </a:solidFill>
            </a:rPr>
          </a:br>
          <a:r>
            <a:rPr lang="es-AR" sz="1000" dirty="0">
              <a:solidFill>
                <a:srgbClr val="030305"/>
              </a:solidFill>
            </a:rPr>
            <a:t>No Funcionales</a:t>
          </a:r>
        </a:p>
      </dgm:t>
    </dgm:pt>
    <dgm:pt modelId="{2BB4BDD5-F252-4045-A1CC-0E3D388972A8}" type="parTrans" cxnId="{DE22FF2A-553B-477C-9DE3-DAB9E06CBD98}">
      <dgm:prSet/>
      <dgm:spPr/>
      <dgm:t>
        <a:bodyPr/>
        <a:lstStyle/>
        <a:p>
          <a:endParaRPr lang="es-AR" sz="1200"/>
        </a:p>
      </dgm:t>
    </dgm:pt>
    <dgm:pt modelId="{459553D8-C27D-4FC1-8331-C48E985F1D4D}" type="sibTrans" cxnId="{DE22FF2A-553B-477C-9DE3-DAB9E06CBD98}">
      <dgm:prSet/>
      <dgm:spPr/>
      <dgm:t>
        <a:bodyPr/>
        <a:lstStyle/>
        <a:p>
          <a:endParaRPr lang="es-AR" sz="1200"/>
        </a:p>
      </dgm:t>
    </dgm:pt>
    <dgm:pt modelId="{8B7C302B-269C-404C-B41C-25A244E17F39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Restricciones Técnicas</a:t>
          </a:r>
        </a:p>
      </dgm:t>
    </dgm:pt>
    <dgm:pt modelId="{D2339ED3-FFA5-4E99-BDA2-0ADECB7A4F96}" type="parTrans" cxnId="{50C04FEA-5F19-4267-BEC6-6CD34924EB0B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6FCF9B51-AA77-4478-9F10-AF20D92B18BC}" type="sibTrans" cxnId="{50C04FEA-5F19-4267-BEC6-6CD34924EB0B}">
      <dgm:prSet/>
      <dgm:spPr/>
      <dgm:t>
        <a:bodyPr/>
        <a:lstStyle/>
        <a:p>
          <a:endParaRPr lang="es-AR" sz="1200"/>
        </a:p>
      </dgm:t>
    </dgm:pt>
    <dgm:pt modelId="{DC065E2F-9228-496B-BE96-C2D0EC65B1C2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Restricciones de Negocio</a:t>
          </a:r>
        </a:p>
      </dgm:t>
    </dgm:pt>
    <dgm:pt modelId="{FDE94BF5-1C19-4F31-A18F-00ECAE3633D2}" type="parTrans" cxnId="{1BD4535E-B7FB-4D2F-9AAA-5AF23CE60F2D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64DE554B-B4D2-4AC9-809B-AD641FC33AAB}" type="sibTrans" cxnId="{1BD4535E-B7FB-4D2F-9AAA-5AF23CE60F2D}">
      <dgm:prSet/>
      <dgm:spPr/>
      <dgm:t>
        <a:bodyPr/>
        <a:lstStyle/>
        <a:p>
          <a:endParaRPr lang="es-AR" sz="1200"/>
        </a:p>
      </dgm:t>
    </dgm:pt>
    <dgm:pt modelId="{E482799F-FE87-4093-BEBE-E08D68E25445}">
      <dgm:prSet phldrT="[Text]" custT="1"/>
      <dgm:spPr>
        <a:solidFill>
          <a:srgbClr val="FF33CC">
            <a:alpha val="90000"/>
          </a:srgbClr>
        </a:solidFill>
      </dgm:spPr>
      <dgm:t>
        <a:bodyPr/>
        <a:lstStyle/>
        <a:p>
          <a:r>
            <a:rPr lang="es-AR" sz="1000" b="1" dirty="0">
              <a:solidFill>
                <a:schemeClr val="tx1"/>
              </a:solidFill>
            </a:rPr>
            <a:t>De Producto</a:t>
          </a:r>
        </a:p>
      </dgm:t>
    </dgm:pt>
    <dgm:pt modelId="{E770B860-A193-40B3-8494-AA0940812D93}" type="parTrans" cxnId="{FA3C73A4-98D6-46F7-81C1-85878A774885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CF786BE7-BEB5-4246-A99B-8359A3D0E5E9}" type="sibTrans" cxnId="{FA3C73A4-98D6-46F7-81C1-85878A774885}">
      <dgm:prSet/>
      <dgm:spPr/>
      <dgm:t>
        <a:bodyPr/>
        <a:lstStyle/>
        <a:p>
          <a:endParaRPr lang="es-AR" sz="1200"/>
        </a:p>
      </dgm:t>
    </dgm:pt>
    <dgm:pt modelId="{BF865360-8F58-4795-9C95-5DF4BFCB6167}" type="pres">
      <dgm:prSet presAssocID="{140E92AE-4A99-45C4-8C8E-1A0337476C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AAE4A1-78A3-4376-8B53-68C84680C657}" type="pres">
      <dgm:prSet presAssocID="{203600F4-C8BD-4DFF-B15A-77AA6B73B360}" presName="hierRoot1" presStyleCnt="0"/>
      <dgm:spPr/>
    </dgm:pt>
    <dgm:pt modelId="{B9425CFA-133C-4F5C-AB34-5FE6CE55E8DB}" type="pres">
      <dgm:prSet presAssocID="{203600F4-C8BD-4DFF-B15A-77AA6B73B360}" presName="composite" presStyleCnt="0"/>
      <dgm:spPr/>
    </dgm:pt>
    <dgm:pt modelId="{49430F95-2CDB-4654-B207-6B3A000ACCC9}" type="pres">
      <dgm:prSet presAssocID="{203600F4-C8BD-4DFF-B15A-77AA6B73B360}" presName="background" presStyleLbl="node0" presStyleIdx="0" presStyleCnt="1"/>
      <dgm:spPr/>
    </dgm:pt>
    <dgm:pt modelId="{08996710-1025-4310-876A-29A400679AC9}" type="pres">
      <dgm:prSet presAssocID="{203600F4-C8BD-4DFF-B15A-77AA6B73B360}" presName="text" presStyleLbl="fgAcc0" presStyleIdx="0" presStyleCnt="1" custScaleX="470987" custScaleY="143567" custLinFactNeighborX="-28658" custLinFactNeighborY="-27741">
        <dgm:presLayoutVars>
          <dgm:chPref val="3"/>
        </dgm:presLayoutVars>
      </dgm:prSet>
      <dgm:spPr/>
    </dgm:pt>
    <dgm:pt modelId="{1C3279B8-4627-420D-983C-7C43684AEA3A}" type="pres">
      <dgm:prSet presAssocID="{203600F4-C8BD-4DFF-B15A-77AA6B73B360}" presName="hierChild2" presStyleCnt="0"/>
      <dgm:spPr/>
    </dgm:pt>
    <dgm:pt modelId="{45EA6243-CD2C-4246-9EC5-373E17704D52}" type="pres">
      <dgm:prSet presAssocID="{D2339ED3-FFA5-4E99-BDA2-0ADECB7A4F96}" presName="Name10" presStyleLbl="parChTrans1D2" presStyleIdx="0" presStyleCnt="3"/>
      <dgm:spPr/>
    </dgm:pt>
    <dgm:pt modelId="{CEC58265-8CFF-41E4-BCFC-B4DE1BEFAAE9}" type="pres">
      <dgm:prSet presAssocID="{8B7C302B-269C-404C-B41C-25A244E17F39}" presName="hierRoot2" presStyleCnt="0"/>
      <dgm:spPr/>
    </dgm:pt>
    <dgm:pt modelId="{26C7CDEB-5056-4E0A-8F80-3A35BD7D2B66}" type="pres">
      <dgm:prSet presAssocID="{8B7C302B-269C-404C-B41C-25A244E17F39}" presName="composite2" presStyleCnt="0"/>
      <dgm:spPr/>
    </dgm:pt>
    <dgm:pt modelId="{CFB61C0A-5C0D-4199-8984-AD7CE2F59160}" type="pres">
      <dgm:prSet presAssocID="{8B7C302B-269C-404C-B41C-25A244E17F39}" presName="background2" presStyleLbl="node2" presStyleIdx="0" presStyleCnt="3"/>
      <dgm:spPr/>
    </dgm:pt>
    <dgm:pt modelId="{15F3F94C-9A64-43E1-A7B3-4F769BCCB3FB}" type="pres">
      <dgm:prSet presAssocID="{8B7C302B-269C-404C-B41C-25A244E17F39}" presName="text2" presStyleLbl="fgAcc2" presStyleIdx="0" presStyleCnt="3" custScaleX="307503" custScaleY="179638" custLinFactY="4018" custLinFactNeighborX="-51489" custLinFactNeighborY="100000">
        <dgm:presLayoutVars>
          <dgm:chPref val="3"/>
        </dgm:presLayoutVars>
      </dgm:prSet>
      <dgm:spPr/>
    </dgm:pt>
    <dgm:pt modelId="{180D8BDA-D3C2-4A75-B294-C168A5AEB1CE}" type="pres">
      <dgm:prSet presAssocID="{8B7C302B-269C-404C-B41C-25A244E17F39}" presName="hierChild3" presStyleCnt="0"/>
      <dgm:spPr/>
    </dgm:pt>
    <dgm:pt modelId="{E8226D43-0035-4AC6-B7A3-80C7D7BE6C9A}" type="pres">
      <dgm:prSet presAssocID="{FDE94BF5-1C19-4F31-A18F-00ECAE3633D2}" presName="Name10" presStyleLbl="parChTrans1D2" presStyleIdx="1" presStyleCnt="3"/>
      <dgm:spPr/>
    </dgm:pt>
    <dgm:pt modelId="{31955568-46BD-4B97-B068-5AB08C3FE6B9}" type="pres">
      <dgm:prSet presAssocID="{DC065E2F-9228-496B-BE96-C2D0EC65B1C2}" presName="hierRoot2" presStyleCnt="0"/>
      <dgm:spPr/>
    </dgm:pt>
    <dgm:pt modelId="{CD5A5FEA-29C9-477F-B9B3-1F32950CD30B}" type="pres">
      <dgm:prSet presAssocID="{DC065E2F-9228-496B-BE96-C2D0EC65B1C2}" presName="composite2" presStyleCnt="0"/>
      <dgm:spPr/>
    </dgm:pt>
    <dgm:pt modelId="{70AEDA4A-1D56-4949-A3A2-BF8DF488DBC4}" type="pres">
      <dgm:prSet presAssocID="{DC065E2F-9228-496B-BE96-C2D0EC65B1C2}" presName="background2" presStyleLbl="node2" presStyleIdx="1" presStyleCnt="3"/>
      <dgm:spPr/>
    </dgm:pt>
    <dgm:pt modelId="{392BCE86-8B07-4EFA-9481-40753026A556}" type="pres">
      <dgm:prSet presAssocID="{DC065E2F-9228-496B-BE96-C2D0EC65B1C2}" presName="text2" presStyleLbl="fgAcc2" presStyleIdx="1" presStyleCnt="3" custScaleX="372864" custScaleY="187978" custLinFactY="2196" custLinFactNeighborX="-16195" custLinFactNeighborY="100000">
        <dgm:presLayoutVars>
          <dgm:chPref val="3"/>
        </dgm:presLayoutVars>
      </dgm:prSet>
      <dgm:spPr/>
    </dgm:pt>
    <dgm:pt modelId="{253C05CA-C769-4BD0-AEFA-221F4960BC6A}" type="pres">
      <dgm:prSet presAssocID="{DC065E2F-9228-496B-BE96-C2D0EC65B1C2}" presName="hierChild3" presStyleCnt="0"/>
      <dgm:spPr/>
    </dgm:pt>
    <dgm:pt modelId="{CDA3BD88-4BF8-4823-8B8C-8184E192C4D4}" type="pres">
      <dgm:prSet presAssocID="{E770B860-A193-40B3-8494-AA0940812D93}" presName="Name10" presStyleLbl="parChTrans1D2" presStyleIdx="2" presStyleCnt="3"/>
      <dgm:spPr/>
    </dgm:pt>
    <dgm:pt modelId="{87898762-B91D-4C43-B10A-33E969069FA8}" type="pres">
      <dgm:prSet presAssocID="{E482799F-FE87-4093-BEBE-E08D68E25445}" presName="hierRoot2" presStyleCnt="0"/>
      <dgm:spPr/>
    </dgm:pt>
    <dgm:pt modelId="{02BB2D31-2A0F-4E10-9C0F-04AFF7DD26DD}" type="pres">
      <dgm:prSet presAssocID="{E482799F-FE87-4093-BEBE-E08D68E25445}" presName="composite2" presStyleCnt="0"/>
      <dgm:spPr/>
    </dgm:pt>
    <dgm:pt modelId="{35F609BB-95B8-42FF-A809-F34ED65BAF5F}" type="pres">
      <dgm:prSet presAssocID="{E482799F-FE87-4093-BEBE-E08D68E25445}" presName="background2" presStyleLbl="node2" presStyleIdx="2" presStyleCnt="3"/>
      <dgm:spPr/>
    </dgm:pt>
    <dgm:pt modelId="{A09165CB-6800-4896-B820-A0B0442D58C8}" type="pres">
      <dgm:prSet presAssocID="{E482799F-FE87-4093-BEBE-E08D68E25445}" presName="text2" presStyleLbl="fgAcc2" presStyleIdx="2" presStyleCnt="3" custScaleX="299656" custScaleY="163700" custLinFactY="16576" custLinFactNeighborX="-20614" custLinFactNeighborY="100000">
        <dgm:presLayoutVars>
          <dgm:chPref val="3"/>
        </dgm:presLayoutVars>
      </dgm:prSet>
      <dgm:spPr/>
    </dgm:pt>
    <dgm:pt modelId="{7DC66017-420A-4223-9F40-999093116899}" type="pres">
      <dgm:prSet presAssocID="{E482799F-FE87-4093-BEBE-E08D68E25445}" presName="hierChild3" presStyleCnt="0"/>
      <dgm:spPr/>
    </dgm:pt>
  </dgm:ptLst>
  <dgm:cxnLst>
    <dgm:cxn modelId="{5F8E9807-C112-4D4D-9B2C-FCE45A9A80C8}" type="presOf" srcId="{140E92AE-4A99-45C4-8C8E-1A0337476C21}" destId="{BF865360-8F58-4795-9C95-5DF4BFCB6167}" srcOrd="0" destOrd="0" presId="urn:microsoft.com/office/officeart/2005/8/layout/hierarchy1"/>
    <dgm:cxn modelId="{DE22FF2A-553B-477C-9DE3-DAB9E06CBD98}" srcId="{140E92AE-4A99-45C4-8C8E-1A0337476C21}" destId="{203600F4-C8BD-4DFF-B15A-77AA6B73B360}" srcOrd="0" destOrd="0" parTransId="{2BB4BDD5-F252-4045-A1CC-0E3D388972A8}" sibTransId="{459553D8-C27D-4FC1-8331-C48E985F1D4D}"/>
    <dgm:cxn modelId="{1BD4535E-B7FB-4D2F-9AAA-5AF23CE60F2D}" srcId="{203600F4-C8BD-4DFF-B15A-77AA6B73B360}" destId="{DC065E2F-9228-496B-BE96-C2D0EC65B1C2}" srcOrd="1" destOrd="0" parTransId="{FDE94BF5-1C19-4F31-A18F-00ECAE3633D2}" sibTransId="{64DE554B-B4D2-4AC9-809B-AD641FC33AAB}"/>
    <dgm:cxn modelId="{3D88CA41-1892-4C41-829A-1BD82FDBA87D}" type="presOf" srcId="{203600F4-C8BD-4DFF-B15A-77AA6B73B360}" destId="{08996710-1025-4310-876A-29A400679AC9}" srcOrd="0" destOrd="0" presId="urn:microsoft.com/office/officeart/2005/8/layout/hierarchy1"/>
    <dgm:cxn modelId="{B1F14C51-61A3-4327-B303-B54B93DD6A39}" type="presOf" srcId="{D2339ED3-FFA5-4E99-BDA2-0ADECB7A4F96}" destId="{45EA6243-CD2C-4246-9EC5-373E17704D52}" srcOrd="0" destOrd="0" presId="urn:microsoft.com/office/officeart/2005/8/layout/hierarchy1"/>
    <dgm:cxn modelId="{C1F3BE59-B587-426F-9A66-2AE0EED2499B}" type="presOf" srcId="{DC065E2F-9228-496B-BE96-C2D0EC65B1C2}" destId="{392BCE86-8B07-4EFA-9481-40753026A556}" srcOrd="0" destOrd="0" presId="urn:microsoft.com/office/officeart/2005/8/layout/hierarchy1"/>
    <dgm:cxn modelId="{E9D4DA7E-7448-46A7-8EFA-9D1F8153019D}" type="presOf" srcId="{E770B860-A193-40B3-8494-AA0940812D93}" destId="{CDA3BD88-4BF8-4823-8B8C-8184E192C4D4}" srcOrd="0" destOrd="0" presId="urn:microsoft.com/office/officeart/2005/8/layout/hierarchy1"/>
    <dgm:cxn modelId="{FA3C73A4-98D6-46F7-81C1-85878A774885}" srcId="{203600F4-C8BD-4DFF-B15A-77AA6B73B360}" destId="{E482799F-FE87-4093-BEBE-E08D68E25445}" srcOrd="2" destOrd="0" parTransId="{E770B860-A193-40B3-8494-AA0940812D93}" sibTransId="{CF786BE7-BEB5-4246-A99B-8359A3D0E5E9}"/>
    <dgm:cxn modelId="{2C7FE1C2-D66F-4EC4-BAF7-66FB5623C21C}" type="presOf" srcId="{E482799F-FE87-4093-BEBE-E08D68E25445}" destId="{A09165CB-6800-4896-B820-A0B0442D58C8}" srcOrd="0" destOrd="0" presId="urn:microsoft.com/office/officeart/2005/8/layout/hierarchy1"/>
    <dgm:cxn modelId="{50C04FEA-5F19-4267-BEC6-6CD34924EB0B}" srcId="{203600F4-C8BD-4DFF-B15A-77AA6B73B360}" destId="{8B7C302B-269C-404C-B41C-25A244E17F39}" srcOrd="0" destOrd="0" parTransId="{D2339ED3-FFA5-4E99-BDA2-0ADECB7A4F96}" sibTransId="{6FCF9B51-AA77-4478-9F10-AF20D92B18BC}"/>
    <dgm:cxn modelId="{C2618AEA-3171-4B35-93E8-9CE5F9A11AFB}" type="presOf" srcId="{FDE94BF5-1C19-4F31-A18F-00ECAE3633D2}" destId="{E8226D43-0035-4AC6-B7A3-80C7D7BE6C9A}" srcOrd="0" destOrd="0" presId="urn:microsoft.com/office/officeart/2005/8/layout/hierarchy1"/>
    <dgm:cxn modelId="{ABF5ADEA-CE44-40FD-8D14-7B0CEEE2D0A3}" type="presOf" srcId="{8B7C302B-269C-404C-B41C-25A244E17F39}" destId="{15F3F94C-9A64-43E1-A7B3-4F769BCCB3FB}" srcOrd="0" destOrd="0" presId="urn:microsoft.com/office/officeart/2005/8/layout/hierarchy1"/>
    <dgm:cxn modelId="{08877214-6FD5-4A71-8470-7CEB1869F6DA}" type="presParOf" srcId="{BF865360-8F58-4795-9C95-5DF4BFCB6167}" destId="{C1AAE4A1-78A3-4376-8B53-68C84680C657}" srcOrd="0" destOrd="0" presId="urn:microsoft.com/office/officeart/2005/8/layout/hierarchy1"/>
    <dgm:cxn modelId="{CB9FF5C9-10CA-4F1F-9DF0-C42CA64B1096}" type="presParOf" srcId="{C1AAE4A1-78A3-4376-8B53-68C84680C657}" destId="{B9425CFA-133C-4F5C-AB34-5FE6CE55E8DB}" srcOrd="0" destOrd="0" presId="urn:microsoft.com/office/officeart/2005/8/layout/hierarchy1"/>
    <dgm:cxn modelId="{361EEE63-DD6D-4E9D-9CFE-16F549616EA8}" type="presParOf" srcId="{B9425CFA-133C-4F5C-AB34-5FE6CE55E8DB}" destId="{49430F95-2CDB-4654-B207-6B3A000ACCC9}" srcOrd="0" destOrd="0" presId="urn:microsoft.com/office/officeart/2005/8/layout/hierarchy1"/>
    <dgm:cxn modelId="{AB7F0363-0C2E-4025-A38F-1A364A8F3FA5}" type="presParOf" srcId="{B9425CFA-133C-4F5C-AB34-5FE6CE55E8DB}" destId="{08996710-1025-4310-876A-29A400679AC9}" srcOrd="1" destOrd="0" presId="urn:microsoft.com/office/officeart/2005/8/layout/hierarchy1"/>
    <dgm:cxn modelId="{F4E67F69-21BA-4FAB-86AE-B10FB720005E}" type="presParOf" srcId="{C1AAE4A1-78A3-4376-8B53-68C84680C657}" destId="{1C3279B8-4627-420D-983C-7C43684AEA3A}" srcOrd="1" destOrd="0" presId="urn:microsoft.com/office/officeart/2005/8/layout/hierarchy1"/>
    <dgm:cxn modelId="{F32A7BD4-A250-4599-B5F4-95FF1026211C}" type="presParOf" srcId="{1C3279B8-4627-420D-983C-7C43684AEA3A}" destId="{45EA6243-CD2C-4246-9EC5-373E17704D52}" srcOrd="0" destOrd="0" presId="urn:microsoft.com/office/officeart/2005/8/layout/hierarchy1"/>
    <dgm:cxn modelId="{5B0703DD-026E-4008-9CA9-FF5CC9899D54}" type="presParOf" srcId="{1C3279B8-4627-420D-983C-7C43684AEA3A}" destId="{CEC58265-8CFF-41E4-BCFC-B4DE1BEFAAE9}" srcOrd="1" destOrd="0" presId="urn:microsoft.com/office/officeart/2005/8/layout/hierarchy1"/>
    <dgm:cxn modelId="{E430204F-94B1-4DA0-A974-8996FDE944EB}" type="presParOf" srcId="{CEC58265-8CFF-41E4-BCFC-B4DE1BEFAAE9}" destId="{26C7CDEB-5056-4E0A-8F80-3A35BD7D2B66}" srcOrd="0" destOrd="0" presId="urn:microsoft.com/office/officeart/2005/8/layout/hierarchy1"/>
    <dgm:cxn modelId="{335C9A4B-C18B-48E8-BD27-6ABD44D356B7}" type="presParOf" srcId="{26C7CDEB-5056-4E0A-8F80-3A35BD7D2B66}" destId="{CFB61C0A-5C0D-4199-8984-AD7CE2F59160}" srcOrd="0" destOrd="0" presId="urn:microsoft.com/office/officeart/2005/8/layout/hierarchy1"/>
    <dgm:cxn modelId="{FE62D8DB-46D3-4D2D-BEE0-03847A137A01}" type="presParOf" srcId="{26C7CDEB-5056-4E0A-8F80-3A35BD7D2B66}" destId="{15F3F94C-9A64-43E1-A7B3-4F769BCCB3FB}" srcOrd="1" destOrd="0" presId="urn:microsoft.com/office/officeart/2005/8/layout/hierarchy1"/>
    <dgm:cxn modelId="{85EC2768-EA49-40BB-A268-CCB22F0A8906}" type="presParOf" srcId="{CEC58265-8CFF-41E4-BCFC-B4DE1BEFAAE9}" destId="{180D8BDA-D3C2-4A75-B294-C168A5AEB1CE}" srcOrd="1" destOrd="0" presId="urn:microsoft.com/office/officeart/2005/8/layout/hierarchy1"/>
    <dgm:cxn modelId="{CAF00E12-6E85-4C79-B777-7541F0759DD7}" type="presParOf" srcId="{1C3279B8-4627-420D-983C-7C43684AEA3A}" destId="{E8226D43-0035-4AC6-B7A3-80C7D7BE6C9A}" srcOrd="2" destOrd="0" presId="urn:microsoft.com/office/officeart/2005/8/layout/hierarchy1"/>
    <dgm:cxn modelId="{4838C401-16B5-4040-893D-6B14D4C48C88}" type="presParOf" srcId="{1C3279B8-4627-420D-983C-7C43684AEA3A}" destId="{31955568-46BD-4B97-B068-5AB08C3FE6B9}" srcOrd="3" destOrd="0" presId="urn:microsoft.com/office/officeart/2005/8/layout/hierarchy1"/>
    <dgm:cxn modelId="{A6C389BB-4FCE-441A-BB4A-803570F82DF9}" type="presParOf" srcId="{31955568-46BD-4B97-B068-5AB08C3FE6B9}" destId="{CD5A5FEA-29C9-477F-B9B3-1F32950CD30B}" srcOrd="0" destOrd="0" presId="urn:microsoft.com/office/officeart/2005/8/layout/hierarchy1"/>
    <dgm:cxn modelId="{2A4FC2A4-B75C-4407-B1D1-9650E23EA0F3}" type="presParOf" srcId="{CD5A5FEA-29C9-477F-B9B3-1F32950CD30B}" destId="{70AEDA4A-1D56-4949-A3A2-BF8DF488DBC4}" srcOrd="0" destOrd="0" presId="urn:microsoft.com/office/officeart/2005/8/layout/hierarchy1"/>
    <dgm:cxn modelId="{CD6B49CA-F67C-4AA7-ACEE-3D419C601E77}" type="presParOf" srcId="{CD5A5FEA-29C9-477F-B9B3-1F32950CD30B}" destId="{392BCE86-8B07-4EFA-9481-40753026A556}" srcOrd="1" destOrd="0" presId="urn:microsoft.com/office/officeart/2005/8/layout/hierarchy1"/>
    <dgm:cxn modelId="{C5CA2508-2855-4651-B0F1-1EA57DBDE833}" type="presParOf" srcId="{31955568-46BD-4B97-B068-5AB08C3FE6B9}" destId="{253C05CA-C769-4BD0-AEFA-221F4960BC6A}" srcOrd="1" destOrd="0" presId="urn:microsoft.com/office/officeart/2005/8/layout/hierarchy1"/>
    <dgm:cxn modelId="{437838F2-3C82-4353-BABE-A7DD4590B0DA}" type="presParOf" srcId="{1C3279B8-4627-420D-983C-7C43684AEA3A}" destId="{CDA3BD88-4BF8-4823-8B8C-8184E192C4D4}" srcOrd="4" destOrd="0" presId="urn:microsoft.com/office/officeart/2005/8/layout/hierarchy1"/>
    <dgm:cxn modelId="{C8B96996-5B3F-48C9-B6B7-C5D266B2A623}" type="presParOf" srcId="{1C3279B8-4627-420D-983C-7C43684AEA3A}" destId="{87898762-B91D-4C43-B10A-33E969069FA8}" srcOrd="5" destOrd="0" presId="urn:microsoft.com/office/officeart/2005/8/layout/hierarchy1"/>
    <dgm:cxn modelId="{30E5C47B-93E3-4BB3-B55F-CBC0B959376C}" type="presParOf" srcId="{87898762-B91D-4C43-B10A-33E969069FA8}" destId="{02BB2D31-2A0F-4E10-9C0F-04AFF7DD26DD}" srcOrd="0" destOrd="0" presId="urn:microsoft.com/office/officeart/2005/8/layout/hierarchy1"/>
    <dgm:cxn modelId="{FD10FB66-262A-45A0-BBD2-40C668C942E0}" type="presParOf" srcId="{02BB2D31-2A0F-4E10-9C0F-04AFF7DD26DD}" destId="{35F609BB-95B8-42FF-A809-F34ED65BAF5F}" srcOrd="0" destOrd="0" presId="urn:microsoft.com/office/officeart/2005/8/layout/hierarchy1"/>
    <dgm:cxn modelId="{059633F8-E556-4E59-9A2A-EA45501C35A4}" type="presParOf" srcId="{02BB2D31-2A0F-4E10-9C0F-04AFF7DD26DD}" destId="{A09165CB-6800-4896-B820-A0B0442D58C8}" srcOrd="1" destOrd="0" presId="urn:microsoft.com/office/officeart/2005/8/layout/hierarchy1"/>
    <dgm:cxn modelId="{1D35073B-6E7E-4430-97DF-A4216C16C6C0}" type="presParOf" srcId="{87898762-B91D-4C43-B10A-33E969069FA8}" destId="{7DC66017-420A-4223-9F40-9990931168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687AE2-0558-4089-A868-F86F04FF3C6A}" type="doc">
      <dgm:prSet loTypeId="urn:microsoft.com/office/officeart/2005/8/layout/arrow2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4FC063F9-60C3-428A-8AB7-FC871079D69C}">
      <dgm:prSet phldrT="[Texto]" custT="1"/>
      <dgm:spPr/>
      <dgm:t>
        <a:bodyPr/>
        <a:lstStyle/>
        <a:p>
          <a:r>
            <a:rPr lang="es-AR" sz="1600"/>
            <a:t>Brevemente descripta</a:t>
          </a:r>
          <a:endParaRPr lang="es-AR" sz="1600" dirty="0"/>
        </a:p>
      </dgm:t>
    </dgm:pt>
    <dgm:pt modelId="{BC017145-AF51-4FCD-84E2-871AC953E90E}" type="parTrans" cxnId="{1103BC02-7BA6-4470-9962-4F7D778F9F3D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C481CD83-A432-43B7-914B-497656753B5A}" type="sibTrans" cxnId="{1103BC02-7BA6-4470-9962-4F7D778F9F3D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83A61D50-3C5D-43A5-927D-9D1577140B25}">
      <dgm:prSet phldrT="[Texto]" custT="1"/>
      <dgm:spPr/>
      <dgm:t>
        <a:bodyPr/>
        <a:lstStyle/>
        <a:p>
          <a:r>
            <a:rPr lang="es-AR" sz="1600" dirty="0"/>
            <a:t>Con Resumen Básico</a:t>
          </a:r>
        </a:p>
      </dgm:t>
    </dgm:pt>
    <dgm:pt modelId="{4F206CF8-B522-4B0B-9DF6-03A1ECF57D92}" type="parTrans" cxnId="{F52BCEB1-6CC0-4D10-A85C-BD3F7AEE2312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FA2A49EF-C0AA-43A1-8399-389890432D2C}" type="sibTrans" cxnId="{F52BCEB1-6CC0-4D10-A85C-BD3F7AEE2312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9A596FB3-B9B3-472B-80A0-6C0B4F336C4C}">
      <dgm:prSet phldrT="[Texto]" custT="1"/>
      <dgm:spPr/>
      <dgm:t>
        <a:bodyPr/>
        <a:lstStyle/>
        <a:p>
          <a:r>
            <a:rPr lang="es-AR" sz="1600"/>
            <a:t>Con Resumen Esencial</a:t>
          </a:r>
          <a:endParaRPr lang="es-AR" sz="1600" dirty="0"/>
        </a:p>
      </dgm:t>
    </dgm:pt>
    <dgm:pt modelId="{9D20C4DE-E0BB-435E-9F75-422CDECA6C71}" type="parTrans" cxnId="{559424EB-8BAF-44CB-B905-16610C93DDF9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DC92DE00-9351-49AB-9119-6CECEEDB1570}" type="sibTrans" cxnId="{559424EB-8BAF-44CB-B905-16610C93DDF9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74922F8D-4311-4C9C-90AC-3E5758411DBF}">
      <dgm:prSet phldrT="[Texto]" custT="1"/>
      <dgm:spPr/>
      <dgm:t>
        <a:bodyPr/>
        <a:lstStyle/>
        <a:p>
          <a:r>
            <a:rPr lang="es-AR" sz="1600" dirty="0"/>
            <a:t>Completamente Descripta</a:t>
          </a:r>
        </a:p>
      </dgm:t>
    </dgm:pt>
    <dgm:pt modelId="{6906FF86-57FA-4FF3-9E8F-C23927D6E9E5}" type="parTrans" cxnId="{C5919767-6156-49C1-AF0B-F48B476DEA8C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E3BB07C8-0C4A-4D63-9714-3E027D6247AF}" type="sibTrans" cxnId="{C5919767-6156-49C1-AF0B-F48B476DEA8C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D5456626-824C-4B51-A703-2CFB20D4CB37}" type="pres">
      <dgm:prSet presAssocID="{BB687AE2-0558-4089-A868-F86F04FF3C6A}" presName="arrowDiagram" presStyleCnt="0">
        <dgm:presLayoutVars>
          <dgm:chMax val="5"/>
          <dgm:dir/>
          <dgm:resizeHandles val="exact"/>
        </dgm:presLayoutVars>
      </dgm:prSet>
      <dgm:spPr/>
    </dgm:pt>
    <dgm:pt modelId="{DF9AD22B-1D67-48BA-9FEF-6AD15C1EF6ED}" type="pres">
      <dgm:prSet presAssocID="{BB687AE2-0558-4089-A868-F86F04FF3C6A}" presName="arrow" presStyleLbl="bgShp" presStyleIdx="0" presStyleCnt="1"/>
      <dgm:spPr/>
    </dgm:pt>
    <dgm:pt modelId="{A2FC47D8-61F7-490F-A40F-17914D01726E}" type="pres">
      <dgm:prSet presAssocID="{BB687AE2-0558-4089-A868-F86F04FF3C6A}" presName="arrowDiagram4" presStyleCnt="0"/>
      <dgm:spPr/>
    </dgm:pt>
    <dgm:pt modelId="{37472F06-9A9B-4DFA-86C1-6384D284F9ED}" type="pres">
      <dgm:prSet presAssocID="{4FC063F9-60C3-428A-8AB7-FC871079D69C}" presName="bullet4a" presStyleLbl="node1" presStyleIdx="0" presStyleCnt="4"/>
      <dgm:spPr/>
    </dgm:pt>
    <dgm:pt modelId="{D4507223-4B82-4A59-952A-1CDECB12C964}" type="pres">
      <dgm:prSet presAssocID="{4FC063F9-60C3-428A-8AB7-FC871079D69C}" presName="textBox4a" presStyleLbl="revTx" presStyleIdx="0" presStyleCnt="4">
        <dgm:presLayoutVars>
          <dgm:bulletEnabled val="1"/>
        </dgm:presLayoutVars>
      </dgm:prSet>
      <dgm:spPr/>
    </dgm:pt>
    <dgm:pt modelId="{21BC4A50-5371-4EC2-981F-D8C02348F2D4}" type="pres">
      <dgm:prSet presAssocID="{83A61D50-3C5D-43A5-927D-9D1577140B25}" presName="bullet4b" presStyleLbl="node1" presStyleIdx="1" presStyleCnt="4"/>
      <dgm:spPr/>
    </dgm:pt>
    <dgm:pt modelId="{C57D956D-EEF9-4386-87A6-6D7DB1F4084A}" type="pres">
      <dgm:prSet presAssocID="{83A61D50-3C5D-43A5-927D-9D1577140B25}" presName="textBox4b" presStyleLbl="revTx" presStyleIdx="1" presStyleCnt="4">
        <dgm:presLayoutVars>
          <dgm:bulletEnabled val="1"/>
        </dgm:presLayoutVars>
      </dgm:prSet>
      <dgm:spPr/>
    </dgm:pt>
    <dgm:pt modelId="{6B240159-CEB1-40F2-BE47-EFC7663A1EE3}" type="pres">
      <dgm:prSet presAssocID="{9A596FB3-B9B3-472B-80A0-6C0B4F336C4C}" presName="bullet4c" presStyleLbl="node1" presStyleIdx="2" presStyleCnt="4"/>
      <dgm:spPr/>
    </dgm:pt>
    <dgm:pt modelId="{D27A3C63-6524-4F4C-AAFF-5C06F871ECB6}" type="pres">
      <dgm:prSet presAssocID="{9A596FB3-B9B3-472B-80A0-6C0B4F336C4C}" presName="textBox4c" presStyleLbl="revTx" presStyleIdx="2" presStyleCnt="4">
        <dgm:presLayoutVars>
          <dgm:bulletEnabled val="1"/>
        </dgm:presLayoutVars>
      </dgm:prSet>
      <dgm:spPr/>
    </dgm:pt>
    <dgm:pt modelId="{95FD326A-D7DB-457C-A2D8-FAE6CD618CD3}" type="pres">
      <dgm:prSet presAssocID="{74922F8D-4311-4C9C-90AC-3E5758411DBF}" presName="bullet4d" presStyleLbl="node1" presStyleIdx="3" presStyleCnt="4"/>
      <dgm:spPr/>
    </dgm:pt>
    <dgm:pt modelId="{AC0F3E7E-D8A9-4B5C-8CBB-96B81B15DCCF}" type="pres">
      <dgm:prSet presAssocID="{74922F8D-4311-4C9C-90AC-3E5758411DBF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1103BC02-7BA6-4470-9962-4F7D778F9F3D}" srcId="{BB687AE2-0558-4089-A868-F86F04FF3C6A}" destId="{4FC063F9-60C3-428A-8AB7-FC871079D69C}" srcOrd="0" destOrd="0" parTransId="{BC017145-AF51-4FCD-84E2-871AC953E90E}" sibTransId="{C481CD83-A432-43B7-914B-497656753B5A}"/>
    <dgm:cxn modelId="{D185BC5F-1182-447D-BE92-5BE0022819AE}" type="presOf" srcId="{74922F8D-4311-4C9C-90AC-3E5758411DBF}" destId="{AC0F3E7E-D8A9-4B5C-8CBB-96B81B15DCCF}" srcOrd="0" destOrd="0" presId="urn:microsoft.com/office/officeart/2005/8/layout/arrow2"/>
    <dgm:cxn modelId="{67866F65-CAAF-4A49-99BF-B9FE1EACD895}" type="presOf" srcId="{BB687AE2-0558-4089-A868-F86F04FF3C6A}" destId="{D5456626-824C-4B51-A703-2CFB20D4CB37}" srcOrd="0" destOrd="0" presId="urn:microsoft.com/office/officeart/2005/8/layout/arrow2"/>
    <dgm:cxn modelId="{C5919767-6156-49C1-AF0B-F48B476DEA8C}" srcId="{BB687AE2-0558-4089-A868-F86F04FF3C6A}" destId="{74922F8D-4311-4C9C-90AC-3E5758411DBF}" srcOrd="3" destOrd="0" parTransId="{6906FF86-57FA-4FF3-9E8F-C23927D6E9E5}" sibTransId="{E3BB07C8-0C4A-4D63-9714-3E027D6247AF}"/>
    <dgm:cxn modelId="{7F06577F-F766-411D-807E-E631AB52211A}" type="presOf" srcId="{83A61D50-3C5D-43A5-927D-9D1577140B25}" destId="{C57D956D-EEF9-4386-87A6-6D7DB1F4084A}" srcOrd="0" destOrd="0" presId="urn:microsoft.com/office/officeart/2005/8/layout/arrow2"/>
    <dgm:cxn modelId="{F52BCEB1-6CC0-4D10-A85C-BD3F7AEE2312}" srcId="{BB687AE2-0558-4089-A868-F86F04FF3C6A}" destId="{83A61D50-3C5D-43A5-927D-9D1577140B25}" srcOrd="1" destOrd="0" parTransId="{4F206CF8-B522-4B0B-9DF6-03A1ECF57D92}" sibTransId="{FA2A49EF-C0AA-43A1-8399-389890432D2C}"/>
    <dgm:cxn modelId="{09A65AD2-0715-4260-84F8-D80ED40DA30C}" type="presOf" srcId="{9A596FB3-B9B3-472B-80A0-6C0B4F336C4C}" destId="{D27A3C63-6524-4F4C-AAFF-5C06F871ECB6}" srcOrd="0" destOrd="0" presId="urn:microsoft.com/office/officeart/2005/8/layout/arrow2"/>
    <dgm:cxn modelId="{559424EB-8BAF-44CB-B905-16610C93DDF9}" srcId="{BB687AE2-0558-4089-A868-F86F04FF3C6A}" destId="{9A596FB3-B9B3-472B-80A0-6C0B4F336C4C}" srcOrd="2" destOrd="0" parTransId="{9D20C4DE-E0BB-435E-9F75-422CDECA6C71}" sibTransId="{DC92DE00-9351-49AB-9119-6CECEEDB1570}"/>
    <dgm:cxn modelId="{67B94FF4-0BD6-444C-85FA-D2BA3C86F8AB}" type="presOf" srcId="{4FC063F9-60C3-428A-8AB7-FC871079D69C}" destId="{D4507223-4B82-4A59-952A-1CDECB12C964}" srcOrd="0" destOrd="0" presId="urn:microsoft.com/office/officeart/2005/8/layout/arrow2"/>
    <dgm:cxn modelId="{8B562D38-7755-4BED-89F1-3EFDD0F45232}" type="presParOf" srcId="{D5456626-824C-4B51-A703-2CFB20D4CB37}" destId="{DF9AD22B-1D67-48BA-9FEF-6AD15C1EF6ED}" srcOrd="0" destOrd="0" presId="urn:microsoft.com/office/officeart/2005/8/layout/arrow2"/>
    <dgm:cxn modelId="{D0A63794-4A76-42B9-AC7C-89DDA17F42EA}" type="presParOf" srcId="{D5456626-824C-4B51-A703-2CFB20D4CB37}" destId="{A2FC47D8-61F7-490F-A40F-17914D01726E}" srcOrd="1" destOrd="0" presId="urn:microsoft.com/office/officeart/2005/8/layout/arrow2"/>
    <dgm:cxn modelId="{BBFA7335-B0E0-4253-BEFF-46397EF41219}" type="presParOf" srcId="{A2FC47D8-61F7-490F-A40F-17914D01726E}" destId="{37472F06-9A9B-4DFA-86C1-6384D284F9ED}" srcOrd="0" destOrd="0" presId="urn:microsoft.com/office/officeart/2005/8/layout/arrow2"/>
    <dgm:cxn modelId="{64B7892E-AC8F-4A7A-A5FE-05D4E0B6B470}" type="presParOf" srcId="{A2FC47D8-61F7-490F-A40F-17914D01726E}" destId="{D4507223-4B82-4A59-952A-1CDECB12C964}" srcOrd="1" destOrd="0" presId="urn:microsoft.com/office/officeart/2005/8/layout/arrow2"/>
    <dgm:cxn modelId="{8B98D5ED-06A0-4862-BAD6-C92437CAE103}" type="presParOf" srcId="{A2FC47D8-61F7-490F-A40F-17914D01726E}" destId="{21BC4A50-5371-4EC2-981F-D8C02348F2D4}" srcOrd="2" destOrd="0" presId="urn:microsoft.com/office/officeart/2005/8/layout/arrow2"/>
    <dgm:cxn modelId="{454D846E-2612-471A-B05E-1042D0DE5A49}" type="presParOf" srcId="{A2FC47D8-61F7-490F-A40F-17914D01726E}" destId="{C57D956D-EEF9-4386-87A6-6D7DB1F4084A}" srcOrd="3" destOrd="0" presId="urn:microsoft.com/office/officeart/2005/8/layout/arrow2"/>
    <dgm:cxn modelId="{4A3DBD95-5F59-4BAD-BE83-238B089B7E20}" type="presParOf" srcId="{A2FC47D8-61F7-490F-A40F-17914D01726E}" destId="{6B240159-CEB1-40F2-BE47-EFC7663A1EE3}" srcOrd="4" destOrd="0" presId="urn:microsoft.com/office/officeart/2005/8/layout/arrow2"/>
    <dgm:cxn modelId="{48B9D9BE-8792-4A91-8D5A-03843A2D51A5}" type="presParOf" srcId="{A2FC47D8-61F7-490F-A40F-17914D01726E}" destId="{D27A3C63-6524-4F4C-AAFF-5C06F871ECB6}" srcOrd="5" destOrd="0" presId="urn:microsoft.com/office/officeart/2005/8/layout/arrow2"/>
    <dgm:cxn modelId="{8CF66F1A-F24C-48D6-B5F4-79273B2379FC}" type="presParOf" srcId="{A2FC47D8-61F7-490F-A40F-17914D01726E}" destId="{95FD326A-D7DB-457C-A2D8-FAE6CD618CD3}" srcOrd="6" destOrd="0" presId="urn:microsoft.com/office/officeart/2005/8/layout/arrow2"/>
    <dgm:cxn modelId="{2391B643-F1EA-4E51-B5D6-C46B2A2E6F24}" type="presParOf" srcId="{A2FC47D8-61F7-490F-A40F-17914D01726E}" destId="{AC0F3E7E-D8A9-4B5C-8CBB-96B81B15DCCF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94FC9C-C501-4B46-B2ED-F81705C03B2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D5E43D6-45A6-48CF-B43D-9B91471CD5DF}">
      <dgm:prSet phldrT="[Texto]"/>
      <dgm:spPr/>
      <dgm:t>
        <a:bodyPr/>
        <a:lstStyle/>
        <a:p>
          <a:r>
            <a:rPr lang="es-AR" dirty="0"/>
            <a:t>Evolutivos</a:t>
          </a:r>
        </a:p>
      </dgm:t>
    </dgm:pt>
    <dgm:pt modelId="{A7442B55-2939-480A-BEB8-A99175B13F2C}" type="parTrans" cxnId="{4DD800A7-E56A-4300-AF35-7F97C17D24CD}">
      <dgm:prSet/>
      <dgm:spPr/>
      <dgm:t>
        <a:bodyPr/>
        <a:lstStyle/>
        <a:p>
          <a:endParaRPr lang="es-AR"/>
        </a:p>
      </dgm:t>
    </dgm:pt>
    <dgm:pt modelId="{D9D93913-F380-4C4C-9351-EBDEF8918668}" type="sibTrans" cxnId="{4DD800A7-E56A-4300-AF35-7F97C17D24CD}">
      <dgm:prSet/>
      <dgm:spPr/>
      <dgm:t>
        <a:bodyPr/>
        <a:lstStyle/>
        <a:p>
          <a:endParaRPr lang="es-AR"/>
        </a:p>
      </dgm:t>
    </dgm:pt>
    <dgm:pt modelId="{C0E4E3CB-58FD-407D-9875-BFFE0694716B}">
      <dgm:prSet phldrT="[Texto]"/>
      <dgm:spPr/>
      <dgm:t>
        <a:bodyPr/>
        <a:lstStyle/>
        <a:p>
          <a:r>
            <a:rPr lang="es-AR" dirty="0"/>
            <a:t>Desechables</a:t>
          </a:r>
        </a:p>
      </dgm:t>
    </dgm:pt>
    <dgm:pt modelId="{0D8BD5E0-006A-4C6C-A6E9-7C30E39EB48A}" type="parTrans" cxnId="{D4976F54-5ADD-479F-A631-6260FF0D5690}">
      <dgm:prSet/>
      <dgm:spPr/>
      <dgm:t>
        <a:bodyPr/>
        <a:lstStyle/>
        <a:p>
          <a:endParaRPr lang="es-AR"/>
        </a:p>
      </dgm:t>
    </dgm:pt>
    <dgm:pt modelId="{61CE903D-16A2-4F98-8677-49546328E0FF}" type="sibTrans" cxnId="{D4976F54-5ADD-479F-A631-6260FF0D5690}">
      <dgm:prSet/>
      <dgm:spPr/>
      <dgm:t>
        <a:bodyPr/>
        <a:lstStyle/>
        <a:p>
          <a:endParaRPr lang="es-AR"/>
        </a:p>
      </dgm:t>
    </dgm:pt>
    <dgm:pt modelId="{CEC6A403-CDA7-461A-AA95-35A05AD6088A}" type="pres">
      <dgm:prSet presAssocID="{9F94FC9C-C501-4B46-B2ED-F81705C03B2A}" presName="diagram" presStyleCnt="0">
        <dgm:presLayoutVars>
          <dgm:dir/>
        </dgm:presLayoutVars>
      </dgm:prSet>
      <dgm:spPr/>
    </dgm:pt>
    <dgm:pt modelId="{F13DA161-456D-45AE-93FE-5398C2E2FAF2}" type="pres">
      <dgm:prSet presAssocID="{AD5E43D6-45A6-48CF-B43D-9B91471CD5DF}" presName="composite" presStyleCnt="0"/>
      <dgm:spPr/>
    </dgm:pt>
    <dgm:pt modelId="{B8B4C57B-2EDA-4BF6-9154-A28F0C10CA29}" type="pres">
      <dgm:prSet presAssocID="{AD5E43D6-45A6-48CF-B43D-9B91471CD5DF}" presName="Image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A0819FC3-BFF4-4BD4-B122-5134AA8CABF8}" type="pres">
      <dgm:prSet presAssocID="{AD5E43D6-45A6-48CF-B43D-9B91471CD5DF}" presName="Parent" presStyleLbl="node0" presStyleIdx="0" presStyleCnt="2">
        <dgm:presLayoutVars>
          <dgm:bulletEnabled val="1"/>
        </dgm:presLayoutVars>
      </dgm:prSet>
      <dgm:spPr/>
    </dgm:pt>
    <dgm:pt modelId="{3510EBC1-00EE-4830-8CB9-A10832AF93CC}" type="pres">
      <dgm:prSet presAssocID="{D9D93913-F380-4C4C-9351-EBDEF8918668}" presName="sibTrans" presStyleCnt="0"/>
      <dgm:spPr/>
    </dgm:pt>
    <dgm:pt modelId="{80475026-C578-4673-B43C-BEBDB38C32FE}" type="pres">
      <dgm:prSet presAssocID="{C0E4E3CB-58FD-407D-9875-BFFE0694716B}" presName="composite" presStyleCnt="0"/>
      <dgm:spPr/>
    </dgm:pt>
    <dgm:pt modelId="{05F77E33-2C57-4D95-8D48-047A83756807}" type="pres">
      <dgm:prSet presAssocID="{C0E4E3CB-58FD-407D-9875-BFFE0694716B}" presName="Image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C3E10F9F-2FC5-4A22-A832-49E773097377}" type="pres">
      <dgm:prSet presAssocID="{C0E4E3CB-58FD-407D-9875-BFFE0694716B}" presName="Parent" presStyleLbl="node0" presStyleIdx="1" presStyleCnt="2">
        <dgm:presLayoutVars>
          <dgm:bulletEnabled val="1"/>
        </dgm:presLayoutVars>
      </dgm:prSet>
      <dgm:spPr/>
    </dgm:pt>
  </dgm:ptLst>
  <dgm:cxnLst>
    <dgm:cxn modelId="{3649732C-384F-4A9C-B12B-30697AF03A14}" type="presOf" srcId="{9F94FC9C-C501-4B46-B2ED-F81705C03B2A}" destId="{CEC6A403-CDA7-461A-AA95-35A05AD6088A}" srcOrd="0" destOrd="0" presId="urn:microsoft.com/office/officeart/2008/layout/BendingPictureCaption"/>
    <dgm:cxn modelId="{D4976F54-5ADD-479F-A631-6260FF0D5690}" srcId="{9F94FC9C-C501-4B46-B2ED-F81705C03B2A}" destId="{C0E4E3CB-58FD-407D-9875-BFFE0694716B}" srcOrd="1" destOrd="0" parTransId="{0D8BD5E0-006A-4C6C-A6E9-7C30E39EB48A}" sibTransId="{61CE903D-16A2-4F98-8677-49546328E0FF}"/>
    <dgm:cxn modelId="{08675D57-D344-4AC9-BC03-8FDB93C8B04E}" type="presOf" srcId="{C0E4E3CB-58FD-407D-9875-BFFE0694716B}" destId="{C3E10F9F-2FC5-4A22-A832-49E773097377}" srcOrd="0" destOrd="0" presId="urn:microsoft.com/office/officeart/2008/layout/BendingPictureCaption"/>
    <dgm:cxn modelId="{825D4F91-3D1C-4F65-865F-83AC6422E9D2}" type="presOf" srcId="{AD5E43D6-45A6-48CF-B43D-9B91471CD5DF}" destId="{A0819FC3-BFF4-4BD4-B122-5134AA8CABF8}" srcOrd="0" destOrd="0" presId="urn:microsoft.com/office/officeart/2008/layout/BendingPictureCaption"/>
    <dgm:cxn modelId="{4DD800A7-E56A-4300-AF35-7F97C17D24CD}" srcId="{9F94FC9C-C501-4B46-B2ED-F81705C03B2A}" destId="{AD5E43D6-45A6-48CF-B43D-9B91471CD5DF}" srcOrd="0" destOrd="0" parTransId="{A7442B55-2939-480A-BEB8-A99175B13F2C}" sibTransId="{D9D93913-F380-4C4C-9351-EBDEF8918668}"/>
    <dgm:cxn modelId="{756DC7FF-4AF3-4AA1-88BB-DFA3EF3D69CA}" type="presParOf" srcId="{CEC6A403-CDA7-461A-AA95-35A05AD6088A}" destId="{F13DA161-456D-45AE-93FE-5398C2E2FAF2}" srcOrd="0" destOrd="0" presId="urn:microsoft.com/office/officeart/2008/layout/BendingPictureCaption"/>
    <dgm:cxn modelId="{ED3735F7-CB22-4FD8-898D-50637E36D624}" type="presParOf" srcId="{F13DA161-456D-45AE-93FE-5398C2E2FAF2}" destId="{B8B4C57B-2EDA-4BF6-9154-A28F0C10CA29}" srcOrd="0" destOrd="0" presId="urn:microsoft.com/office/officeart/2008/layout/BendingPictureCaption"/>
    <dgm:cxn modelId="{08CE1D91-0BD7-4DC1-838B-AA44A3A993A1}" type="presParOf" srcId="{F13DA161-456D-45AE-93FE-5398C2E2FAF2}" destId="{A0819FC3-BFF4-4BD4-B122-5134AA8CABF8}" srcOrd="1" destOrd="0" presId="urn:microsoft.com/office/officeart/2008/layout/BendingPictureCaption"/>
    <dgm:cxn modelId="{F4286C07-1DDD-4619-B27A-13E092B1F600}" type="presParOf" srcId="{CEC6A403-CDA7-461A-AA95-35A05AD6088A}" destId="{3510EBC1-00EE-4830-8CB9-A10832AF93CC}" srcOrd="1" destOrd="0" presId="urn:microsoft.com/office/officeart/2008/layout/BendingPictureCaption"/>
    <dgm:cxn modelId="{8D0F76E6-5239-495C-BCBE-81AE7E386268}" type="presParOf" srcId="{CEC6A403-CDA7-461A-AA95-35A05AD6088A}" destId="{80475026-C578-4673-B43C-BEBDB38C32FE}" srcOrd="2" destOrd="0" presId="urn:microsoft.com/office/officeart/2008/layout/BendingPictureCaption"/>
    <dgm:cxn modelId="{1BAD1D35-AF9B-4B39-80E1-0E9CBF286356}" type="presParOf" srcId="{80475026-C578-4673-B43C-BEBDB38C32FE}" destId="{05F77E33-2C57-4D95-8D48-047A83756807}" srcOrd="0" destOrd="0" presId="urn:microsoft.com/office/officeart/2008/layout/BendingPictureCaption"/>
    <dgm:cxn modelId="{9F404F05-9D00-4696-9852-9B9ABBFAA642}" type="presParOf" srcId="{80475026-C578-4673-B43C-BEBDB38C32FE}" destId="{C3E10F9F-2FC5-4A22-A832-49E773097377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B0D39-A20D-4160-A998-C80A2E8F7043}">
      <dsp:nvSpPr>
        <dsp:cNvPr id="0" name=""/>
        <dsp:cNvSpPr/>
      </dsp:nvSpPr>
      <dsp:spPr>
        <a:xfrm>
          <a:off x="1976451" y="0"/>
          <a:ext cx="1976451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Negocio</a:t>
          </a:r>
        </a:p>
      </dsp:txBody>
      <dsp:txXfrm>
        <a:off x="1976451" y="0"/>
        <a:ext cx="1976451" cy="986898"/>
      </dsp:txXfrm>
    </dsp:sp>
    <dsp:sp modelId="{AD747587-FC60-4E02-8DD7-08851743B229}">
      <dsp:nvSpPr>
        <dsp:cNvPr id="0" name=""/>
        <dsp:cNvSpPr/>
      </dsp:nvSpPr>
      <dsp:spPr>
        <a:xfrm>
          <a:off x="988225" y="986898"/>
          <a:ext cx="3952902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Usuario</a:t>
          </a:r>
        </a:p>
      </dsp:txBody>
      <dsp:txXfrm>
        <a:off x="1679983" y="986898"/>
        <a:ext cx="2569386" cy="986898"/>
      </dsp:txXfrm>
    </dsp:sp>
    <dsp:sp modelId="{439033C7-FA81-4710-B36A-D65E81543A6E}">
      <dsp:nvSpPr>
        <dsp:cNvPr id="0" name=""/>
        <dsp:cNvSpPr/>
      </dsp:nvSpPr>
      <dsp:spPr>
        <a:xfrm>
          <a:off x="0" y="1973795"/>
          <a:ext cx="5929354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Software</a:t>
          </a:r>
        </a:p>
      </dsp:txBody>
      <dsp:txXfrm>
        <a:off x="1037636" y="1973795"/>
        <a:ext cx="3854080" cy="986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9F9F4-D2C1-4AA0-A1DE-BDD7AD0522EC}">
      <dsp:nvSpPr>
        <dsp:cNvPr id="0" name=""/>
        <dsp:cNvSpPr/>
      </dsp:nvSpPr>
      <dsp:spPr>
        <a:xfrm>
          <a:off x="9286261" y="3577438"/>
          <a:ext cx="1379115" cy="52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82"/>
              </a:lnTo>
              <a:lnTo>
                <a:pt x="1379115" y="455682"/>
              </a:lnTo>
              <a:lnTo>
                <a:pt x="1379115" y="52012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51C6F-A7E3-40CC-BC7F-CBC16204AC08}">
      <dsp:nvSpPr>
        <dsp:cNvPr id="0" name=""/>
        <dsp:cNvSpPr/>
      </dsp:nvSpPr>
      <dsp:spPr>
        <a:xfrm>
          <a:off x="9286261" y="3577438"/>
          <a:ext cx="401608" cy="52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82"/>
              </a:lnTo>
              <a:lnTo>
                <a:pt x="401608" y="455682"/>
              </a:lnTo>
              <a:lnTo>
                <a:pt x="401608" y="52012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F02CE-47AD-4BBC-B775-1FAFCB742A86}">
      <dsp:nvSpPr>
        <dsp:cNvPr id="0" name=""/>
        <dsp:cNvSpPr/>
      </dsp:nvSpPr>
      <dsp:spPr>
        <a:xfrm>
          <a:off x="8460118" y="3577438"/>
          <a:ext cx="826143" cy="512062"/>
        </a:xfrm>
        <a:custGeom>
          <a:avLst/>
          <a:gdLst/>
          <a:ahLst/>
          <a:cxnLst/>
          <a:rect l="0" t="0" r="0" b="0"/>
          <a:pathLst>
            <a:path>
              <a:moveTo>
                <a:pt x="826143" y="0"/>
              </a:moveTo>
              <a:lnTo>
                <a:pt x="826143" y="447621"/>
              </a:lnTo>
              <a:lnTo>
                <a:pt x="0" y="447621"/>
              </a:lnTo>
              <a:lnTo>
                <a:pt x="0" y="51206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E42EE-1DB0-44B6-946D-3556B8A79E60}">
      <dsp:nvSpPr>
        <dsp:cNvPr id="0" name=""/>
        <dsp:cNvSpPr/>
      </dsp:nvSpPr>
      <dsp:spPr>
        <a:xfrm>
          <a:off x="7191547" y="3577438"/>
          <a:ext cx="2094714" cy="495162"/>
        </a:xfrm>
        <a:custGeom>
          <a:avLst/>
          <a:gdLst/>
          <a:ahLst/>
          <a:cxnLst/>
          <a:rect l="0" t="0" r="0" b="0"/>
          <a:pathLst>
            <a:path>
              <a:moveTo>
                <a:pt x="2094714" y="0"/>
              </a:moveTo>
              <a:lnTo>
                <a:pt x="2094714" y="430721"/>
              </a:lnTo>
              <a:lnTo>
                <a:pt x="0" y="430721"/>
              </a:lnTo>
              <a:lnTo>
                <a:pt x="0" y="49516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D680D-1EE0-40B2-9A98-7513D71E5FEC}">
      <dsp:nvSpPr>
        <dsp:cNvPr id="0" name=""/>
        <dsp:cNvSpPr/>
      </dsp:nvSpPr>
      <dsp:spPr>
        <a:xfrm>
          <a:off x="5379048" y="2604400"/>
          <a:ext cx="3907213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3907213" y="466880"/>
              </a:lnTo>
              <a:lnTo>
                <a:pt x="3907213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520D-4AB3-4E2D-89B3-20029F17CB0E}">
      <dsp:nvSpPr>
        <dsp:cNvPr id="0" name=""/>
        <dsp:cNvSpPr/>
      </dsp:nvSpPr>
      <dsp:spPr>
        <a:xfrm>
          <a:off x="5379048" y="2604400"/>
          <a:ext cx="2373361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2373361" y="466880"/>
              </a:lnTo>
              <a:lnTo>
                <a:pt x="2373361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9EC7F-108B-40CC-AB66-D73205A7CC26}">
      <dsp:nvSpPr>
        <dsp:cNvPr id="0" name=""/>
        <dsp:cNvSpPr/>
      </dsp:nvSpPr>
      <dsp:spPr>
        <a:xfrm>
          <a:off x="5379048" y="2604400"/>
          <a:ext cx="703148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703148" y="466880"/>
              </a:lnTo>
              <a:lnTo>
                <a:pt x="703148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3FEC2-9AF1-4F75-926D-682A573A4C2C}">
      <dsp:nvSpPr>
        <dsp:cNvPr id="0" name=""/>
        <dsp:cNvSpPr/>
      </dsp:nvSpPr>
      <dsp:spPr>
        <a:xfrm>
          <a:off x="4535267" y="3577438"/>
          <a:ext cx="585345" cy="202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67"/>
              </a:lnTo>
              <a:lnTo>
                <a:pt x="585345" y="137867"/>
              </a:lnTo>
              <a:lnTo>
                <a:pt x="585345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5BCF-47B4-4996-BCB4-474FEBFF8B42}">
      <dsp:nvSpPr>
        <dsp:cNvPr id="0" name=""/>
        <dsp:cNvSpPr/>
      </dsp:nvSpPr>
      <dsp:spPr>
        <a:xfrm>
          <a:off x="4110167" y="3577438"/>
          <a:ext cx="425099" cy="202308"/>
        </a:xfrm>
        <a:custGeom>
          <a:avLst/>
          <a:gdLst/>
          <a:ahLst/>
          <a:cxnLst/>
          <a:rect l="0" t="0" r="0" b="0"/>
          <a:pathLst>
            <a:path>
              <a:moveTo>
                <a:pt x="425099" y="0"/>
              </a:moveTo>
              <a:lnTo>
                <a:pt x="425099" y="137867"/>
              </a:lnTo>
              <a:lnTo>
                <a:pt x="0" y="137867"/>
              </a:lnTo>
              <a:lnTo>
                <a:pt x="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0207C-054E-4D33-A294-D5A23E9A40AD}">
      <dsp:nvSpPr>
        <dsp:cNvPr id="0" name=""/>
        <dsp:cNvSpPr/>
      </dsp:nvSpPr>
      <dsp:spPr>
        <a:xfrm>
          <a:off x="4535267" y="2604400"/>
          <a:ext cx="843781" cy="531321"/>
        </a:xfrm>
        <a:custGeom>
          <a:avLst/>
          <a:gdLst/>
          <a:ahLst/>
          <a:cxnLst/>
          <a:rect l="0" t="0" r="0" b="0"/>
          <a:pathLst>
            <a:path>
              <a:moveTo>
                <a:pt x="843781" y="0"/>
              </a:moveTo>
              <a:lnTo>
                <a:pt x="843781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A8073-746F-4EB8-A691-D0B98D122A00}">
      <dsp:nvSpPr>
        <dsp:cNvPr id="0" name=""/>
        <dsp:cNvSpPr/>
      </dsp:nvSpPr>
      <dsp:spPr>
        <a:xfrm>
          <a:off x="3111893" y="2604400"/>
          <a:ext cx="2267154" cy="531321"/>
        </a:xfrm>
        <a:custGeom>
          <a:avLst/>
          <a:gdLst/>
          <a:ahLst/>
          <a:cxnLst/>
          <a:rect l="0" t="0" r="0" b="0"/>
          <a:pathLst>
            <a:path>
              <a:moveTo>
                <a:pt x="2267154" y="0"/>
              </a:moveTo>
              <a:lnTo>
                <a:pt x="2267154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52ED4-4D98-41AA-8B53-25F24364FBCB}">
      <dsp:nvSpPr>
        <dsp:cNvPr id="0" name=""/>
        <dsp:cNvSpPr/>
      </dsp:nvSpPr>
      <dsp:spPr>
        <a:xfrm>
          <a:off x="1666183" y="3577438"/>
          <a:ext cx="1086214" cy="202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67"/>
              </a:lnTo>
              <a:lnTo>
                <a:pt x="1086214" y="137867"/>
              </a:lnTo>
              <a:lnTo>
                <a:pt x="1086214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3D58-1E5E-4F5B-A15B-0D5CA2A9959C}">
      <dsp:nvSpPr>
        <dsp:cNvPr id="0" name=""/>
        <dsp:cNvSpPr/>
      </dsp:nvSpPr>
      <dsp:spPr>
        <a:xfrm>
          <a:off x="1545921" y="3577438"/>
          <a:ext cx="91440" cy="202308"/>
        </a:xfrm>
        <a:custGeom>
          <a:avLst/>
          <a:gdLst/>
          <a:ahLst/>
          <a:cxnLst/>
          <a:rect l="0" t="0" r="0" b="0"/>
          <a:pathLst>
            <a:path>
              <a:moveTo>
                <a:pt x="120262" y="0"/>
              </a:moveTo>
              <a:lnTo>
                <a:pt x="120262" y="137867"/>
              </a:lnTo>
              <a:lnTo>
                <a:pt x="45720" y="137867"/>
              </a:lnTo>
              <a:lnTo>
                <a:pt x="4572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C1EF7-5AD3-497C-923C-383FDB6B271F}">
      <dsp:nvSpPr>
        <dsp:cNvPr id="0" name=""/>
        <dsp:cNvSpPr/>
      </dsp:nvSpPr>
      <dsp:spPr>
        <a:xfrm>
          <a:off x="505426" y="3577438"/>
          <a:ext cx="1160757" cy="202308"/>
        </a:xfrm>
        <a:custGeom>
          <a:avLst/>
          <a:gdLst/>
          <a:ahLst/>
          <a:cxnLst/>
          <a:rect l="0" t="0" r="0" b="0"/>
          <a:pathLst>
            <a:path>
              <a:moveTo>
                <a:pt x="1160757" y="0"/>
              </a:moveTo>
              <a:lnTo>
                <a:pt x="1160757" y="137867"/>
              </a:lnTo>
              <a:lnTo>
                <a:pt x="0" y="137867"/>
              </a:lnTo>
              <a:lnTo>
                <a:pt x="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9007-44B9-4A5F-9C8B-1C31C23804D8}">
      <dsp:nvSpPr>
        <dsp:cNvPr id="0" name=""/>
        <dsp:cNvSpPr/>
      </dsp:nvSpPr>
      <dsp:spPr>
        <a:xfrm>
          <a:off x="1666183" y="2604400"/>
          <a:ext cx="3712864" cy="531321"/>
        </a:xfrm>
        <a:custGeom>
          <a:avLst/>
          <a:gdLst/>
          <a:ahLst/>
          <a:cxnLst/>
          <a:rect l="0" t="0" r="0" b="0"/>
          <a:pathLst>
            <a:path>
              <a:moveTo>
                <a:pt x="3712864" y="0"/>
              </a:moveTo>
              <a:lnTo>
                <a:pt x="3712864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67647-8EEC-4969-81F9-87C4BAB94DD6}">
      <dsp:nvSpPr>
        <dsp:cNvPr id="0" name=""/>
        <dsp:cNvSpPr/>
      </dsp:nvSpPr>
      <dsp:spPr>
        <a:xfrm>
          <a:off x="4399125" y="2162683"/>
          <a:ext cx="195984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11771E-2E27-4E6E-A684-17E14F1C490D}">
      <dsp:nvSpPr>
        <dsp:cNvPr id="0" name=""/>
        <dsp:cNvSpPr/>
      </dsp:nvSpPr>
      <dsp:spPr>
        <a:xfrm>
          <a:off x="4476416" y="2236109"/>
          <a:ext cx="1959846" cy="441716"/>
        </a:xfrm>
        <a:prstGeom prst="roundRect">
          <a:avLst>
            <a:gd name="adj" fmla="val 10000"/>
          </a:avLst>
        </a:prstGeom>
        <a:solidFill>
          <a:srgbClr val="FF33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chemeClr val="tx1"/>
              </a:solidFill>
            </a:rPr>
            <a:t>De</a:t>
          </a:r>
          <a:r>
            <a:rPr lang="es-AR" sz="1200" b="1" kern="1200" dirty="0">
              <a:solidFill>
                <a:schemeClr val="accent3"/>
              </a:solidFill>
            </a:rPr>
            <a:t> </a:t>
          </a:r>
          <a:r>
            <a:rPr lang="es-AR" sz="1200" b="1" kern="1200" dirty="0">
              <a:solidFill>
                <a:schemeClr val="tx1"/>
              </a:solidFill>
            </a:rPr>
            <a:t>Producto</a:t>
          </a:r>
        </a:p>
      </dsp:txBody>
      <dsp:txXfrm>
        <a:off x="4489353" y="2249046"/>
        <a:ext cx="1933972" cy="415842"/>
      </dsp:txXfrm>
    </dsp:sp>
    <dsp:sp modelId="{BF754588-55FF-4183-A3DC-6EB140D09DD4}">
      <dsp:nvSpPr>
        <dsp:cNvPr id="0" name=""/>
        <dsp:cNvSpPr/>
      </dsp:nvSpPr>
      <dsp:spPr>
        <a:xfrm>
          <a:off x="968893" y="3135721"/>
          <a:ext cx="1394580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73BA8B-81CA-4CBB-8DFB-5EF5AD2E6B03}">
      <dsp:nvSpPr>
        <dsp:cNvPr id="0" name=""/>
        <dsp:cNvSpPr/>
      </dsp:nvSpPr>
      <dsp:spPr>
        <a:xfrm>
          <a:off x="1046184" y="3209148"/>
          <a:ext cx="1394580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Performance</a:t>
          </a:r>
        </a:p>
      </dsp:txBody>
      <dsp:txXfrm>
        <a:off x="1059121" y="3222085"/>
        <a:ext cx="1368706" cy="415842"/>
      </dsp:txXfrm>
    </dsp:sp>
    <dsp:sp modelId="{B44D99B8-CF50-42FD-BCB7-C03401F2E902}">
      <dsp:nvSpPr>
        <dsp:cNvPr id="0" name=""/>
        <dsp:cNvSpPr/>
      </dsp:nvSpPr>
      <dsp:spPr>
        <a:xfrm>
          <a:off x="130" y="3779747"/>
          <a:ext cx="1010592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C5A456-C15F-4D85-95B1-B4B26388F9B1}">
      <dsp:nvSpPr>
        <dsp:cNvPr id="0" name=""/>
        <dsp:cNvSpPr/>
      </dsp:nvSpPr>
      <dsp:spPr>
        <a:xfrm>
          <a:off x="77420" y="3853173"/>
          <a:ext cx="1010592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 err="1">
              <a:solidFill>
                <a:srgbClr val="030305"/>
              </a:solidFill>
            </a:rPr>
            <a:t>Concu-rrencia</a:t>
          </a:r>
          <a:endParaRPr lang="es-AR" sz="1200" b="1" kern="1200" dirty="0">
            <a:solidFill>
              <a:srgbClr val="030305"/>
            </a:solidFill>
          </a:endParaRPr>
        </a:p>
      </dsp:txBody>
      <dsp:txXfrm>
        <a:off x="90357" y="3866110"/>
        <a:ext cx="984718" cy="415842"/>
      </dsp:txXfrm>
    </dsp:sp>
    <dsp:sp modelId="{756CE375-1D6D-4BEE-B6AC-F309E32A28F5}">
      <dsp:nvSpPr>
        <dsp:cNvPr id="0" name=""/>
        <dsp:cNvSpPr/>
      </dsp:nvSpPr>
      <dsp:spPr>
        <a:xfrm>
          <a:off x="1165304" y="3779747"/>
          <a:ext cx="85267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038697-6F6F-442B-BDE9-79A56F7897B0}">
      <dsp:nvSpPr>
        <dsp:cNvPr id="0" name=""/>
        <dsp:cNvSpPr/>
      </dsp:nvSpPr>
      <dsp:spPr>
        <a:xfrm>
          <a:off x="1242595" y="3853173"/>
          <a:ext cx="852673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Uso de Recursos</a:t>
          </a:r>
        </a:p>
      </dsp:txBody>
      <dsp:txXfrm>
        <a:off x="1255532" y="3866110"/>
        <a:ext cx="826799" cy="415842"/>
      </dsp:txXfrm>
    </dsp:sp>
    <dsp:sp modelId="{8EFBFFF8-0381-4CEB-B91D-042A1FBCC417}">
      <dsp:nvSpPr>
        <dsp:cNvPr id="0" name=""/>
        <dsp:cNvSpPr/>
      </dsp:nvSpPr>
      <dsp:spPr>
        <a:xfrm>
          <a:off x="2172559" y="3779747"/>
          <a:ext cx="115967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659A97-8E2A-47B2-9B58-821BA84E11EA}">
      <dsp:nvSpPr>
        <dsp:cNvPr id="0" name=""/>
        <dsp:cNvSpPr/>
      </dsp:nvSpPr>
      <dsp:spPr>
        <a:xfrm>
          <a:off x="2249850" y="3853173"/>
          <a:ext cx="115967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Tiempo de Respuesta</a:t>
          </a:r>
        </a:p>
      </dsp:txBody>
      <dsp:txXfrm>
        <a:off x="2262787" y="3866110"/>
        <a:ext cx="1133803" cy="415842"/>
      </dsp:txXfrm>
    </dsp:sp>
    <dsp:sp modelId="{1B7C75A3-1D02-47A1-B932-8939F58CB2D4}">
      <dsp:nvSpPr>
        <dsp:cNvPr id="0" name=""/>
        <dsp:cNvSpPr/>
      </dsp:nvSpPr>
      <dsp:spPr>
        <a:xfrm>
          <a:off x="2518055" y="3135721"/>
          <a:ext cx="118767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72DCE7-4A09-42F6-AEB2-071B6FF92C08}">
      <dsp:nvSpPr>
        <dsp:cNvPr id="0" name=""/>
        <dsp:cNvSpPr/>
      </dsp:nvSpPr>
      <dsp:spPr>
        <a:xfrm>
          <a:off x="2595346" y="3209148"/>
          <a:ext cx="1187676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Usabilidad</a:t>
          </a:r>
        </a:p>
      </dsp:txBody>
      <dsp:txXfrm>
        <a:off x="2608283" y="3222085"/>
        <a:ext cx="1161802" cy="415842"/>
      </dsp:txXfrm>
    </dsp:sp>
    <dsp:sp modelId="{82533194-92EF-439D-96FB-3EBEE56799C9}">
      <dsp:nvSpPr>
        <dsp:cNvPr id="0" name=""/>
        <dsp:cNvSpPr/>
      </dsp:nvSpPr>
      <dsp:spPr>
        <a:xfrm>
          <a:off x="3860313" y="3135721"/>
          <a:ext cx="134990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C3413-4BF6-4F60-B770-61EE0BD899DB}">
      <dsp:nvSpPr>
        <dsp:cNvPr id="0" name=""/>
        <dsp:cNvSpPr/>
      </dsp:nvSpPr>
      <dsp:spPr>
        <a:xfrm>
          <a:off x="3937604" y="3209148"/>
          <a:ext cx="1349907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Seguridad</a:t>
          </a:r>
        </a:p>
      </dsp:txBody>
      <dsp:txXfrm>
        <a:off x="3950541" y="3222085"/>
        <a:ext cx="1324033" cy="415842"/>
      </dsp:txXfrm>
    </dsp:sp>
    <dsp:sp modelId="{92DC84D7-3B1A-4E3E-872D-379BA4514F7B}">
      <dsp:nvSpPr>
        <dsp:cNvPr id="0" name=""/>
        <dsp:cNvSpPr/>
      </dsp:nvSpPr>
      <dsp:spPr>
        <a:xfrm>
          <a:off x="3602113" y="3779747"/>
          <a:ext cx="1016109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75AD56-A7FD-4917-9F2A-7E82466B8F84}">
      <dsp:nvSpPr>
        <dsp:cNvPr id="0" name=""/>
        <dsp:cNvSpPr/>
      </dsp:nvSpPr>
      <dsp:spPr>
        <a:xfrm>
          <a:off x="3679404" y="3853173"/>
          <a:ext cx="1016109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Lógica</a:t>
          </a:r>
        </a:p>
      </dsp:txBody>
      <dsp:txXfrm>
        <a:off x="3692341" y="3866110"/>
        <a:ext cx="990235" cy="415842"/>
      </dsp:txXfrm>
    </dsp:sp>
    <dsp:sp modelId="{F76D7137-3588-4A45-9848-521DCB9227AD}">
      <dsp:nvSpPr>
        <dsp:cNvPr id="0" name=""/>
        <dsp:cNvSpPr/>
      </dsp:nvSpPr>
      <dsp:spPr>
        <a:xfrm>
          <a:off x="4772804" y="3779747"/>
          <a:ext cx="69561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30A96D-1146-4679-BBD3-5BBFF9C8A361}">
      <dsp:nvSpPr>
        <dsp:cNvPr id="0" name=""/>
        <dsp:cNvSpPr/>
      </dsp:nvSpPr>
      <dsp:spPr>
        <a:xfrm>
          <a:off x="4850094" y="3853173"/>
          <a:ext cx="69561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Física</a:t>
          </a:r>
        </a:p>
      </dsp:txBody>
      <dsp:txXfrm>
        <a:off x="4863031" y="3866110"/>
        <a:ext cx="669743" cy="415842"/>
      </dsp:txXfrm>
    </dsp:sp>
    <dsp:sp modelId="{F839F56E-AC78-40D8-BC3A-45705DAF8592}">
      <dsp:nvSpPr>
        <dsp:cNvPr id="0" name=""/>
        <dsp:cNvSpPr/>
      </dsp:nvSpPr>
      <dsp:spPr>
        <a:xfrm>
          <a:off x="5364803" y="3135721"/>
          <a:ext cx="143478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62E666-E2F9-42B9-B6AE-EE36F423256A}">
      <dsp:nvSpPr>
        <dsp:cNvPr id="0" name=""/>
        <dsp:cNvSpPr/>
      </dsp:nvSpPr>
      <dsp:spPr>
        <a:xfrm>
          <a:off x="5442093" y="3209148"/>
          <a:ext cx="1434787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Confiabilidad</a:t>
          </a:r>
        </a:p>
      </dsp:txBody>
      <dsp:txXfrm>
        <a:off x="5455030" y="3222085"/>
        <a:ext cx="1408913" cy="415842"/>
      </dsp:txXfrm>
    </dsp:sp>
    <dsp:sp modelId="{11203D9E-E1D0-41DA-96C1-AD1AB7898ED8}">
      <dsp:nvSpPr>
        <dsp:cNvPr id="0" name=""/>
        <dsp:cNvSpPr/>
      </dsp:nvSpPr>
      <dsp:spPr>
        <a:xfrm>
          <a:off x="6954171" y="3135721"/>
          <a:ext cx="159647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EB1085-1F0C-4393-A6EB-2A3943EA31C1}">
      <dsp:nvSpPr>
        <dsp:cNvPr id="0" name=""/>
        <dsp:cNvSpPr/>
      </dsp:nvSpPr>
      <dsp:spPr>
        <a:xfrm>
          <a:off x="7031462" y="3209148"/>
          <a:ext cx="1596476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Portabilidad</a:t>
          </a:r>
        </a:p>
      </dsp:txBody>
      <dsp:txXfrm>
        <a:off x="7044399" y="3222085"/>
        <a:ext cx="1570602" cy="415842"/>
      </dsp:txXfrm>
    </dsp:sp>
    <dsp:sp modelId="{9300C2B7-5F9F-4D13-80D5-FEC3008AD9AA}">
      <dsp:nvSpPr>
        <dsp:cNvPr id="0" name=""/>
        <dsp:cNvSpPr/>
      </dsp:nvSpPr>
      <dsp:spPr>
        <a:xfrm>
          <a:off x="8705229" y="3135721"/>
          <a:ext cx="116206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C5051D-40E8-4AB7-819A-869B90BFD410}">
      <dsp:nvSpPr>
        <dsp:cNvPr id="0" name=""/>
        <dsp:cNvSpPr/>
      </dsp:nvSpPr>
      <dsp:spPr>
        <a:xfrm>
          <a:off x="8782520" y="3209148"/>
          <a:ext cx="1162063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Interfaz</a:t>
          </a:r>
        </a:p>
      </dsp:txBody>
      <dsp:txXfrm>
        <a:off x="8795457" y="3222085"/>
        <a:ext cx="1136189" cy="415842"/>
      </dsp:txXfrm>
    </dsp:sp>
    <dsp:sp modelId="{32AB6271-F440-4110-AF85-C295D7FE9758}">
      <dsp:nvSpPr>
        <dsp:cNvPr id="0" name=""/>
        <dsp:cNvSpPr/>
      </dsp:nvSpPr>
      <dsp:spPr>
        <a:xfrm>
          <a:off x="6641567" y="4072601"/>
          <a:ext cx="1099958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C4BE7C-F891-41B0-9E60-F5DF6F4D54A4}">
      <dsp:nvSpPr>
        <dsp:cNvPr id="0" name=""/>
        <dsp:cNvSpPr/>
      </dsp:nvSpPr>
      <dsp:spPr>
        <a:xfrm>
          <a:off x="6718858" y="4146027"/>
          <a:ext cx="1099958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Hardware</a:t>
          </a:r>
        </a:p>
      </dsp:txBody>
      <dsp:txXfrm>
        <a:off x="6731795" y="4158964"/>
        <a:ext cx="1074084" cy="415842"/>
      </dsp:txXfrm>
    </dsp:sp>
    <dsp:sp modelId="{1D83DA5E-6886-4636-9D28-53D4F7001C05}">
      <dsp:nvSpPr>
        <dsp:cNvPr id="0" name=""/>
        <dsp:cNvSpPr/>
      </dsp:nvSpPr>
      <dsp:spPr>
        <a:xfrm>
          <a:off x="7874049" y="4089501"/>
          <a:ext cx="117213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4C8ACC-1597-4943-B279-272854C5C4AE}">
      <dsp:nvSpPr>
        <dsp:cNvPr id="0" name=""/>
        <dsp:cNvSpPr/>
      </dsp:nvSpPr>
      <dsp:spPr>
        <a:xfrm>
          <a:off x="7951340" y="4162927"/>
          <a:ext cx="1172136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Software</a:t>
          </a:r>
        </a:p>
      </dsp:txBody>
      <dsp:txXfrm>
        <a:off x="7964277" y="4175864"/>
        <a:ext cx="1146262" cy="415842"/>
      </dsp:txXfrm>
    </dsp:sp>
    <dsp:sp modelId="{07D17FC0-D85D-4A5F-9F9D-AA539494511B}">
      <dsp:nvSpPr>
        <dsp:cNvPr id="0" name=""/>
        <dsp:cNvSpPr/>
      </dsp:nvSpPr>
      <dsp:spPr>
        <a:xfrm>
          <a:off x="9170828" y="4097562"/>
          <a:ext cx="103408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812914-1B2B-4D7E-B23E-81976CBF700D}">
      <dsp:nvSpPr>
        <dsp:cNvPr id="0" name=""/>
        <dsp:cNvSpPr/>
      </dsp:nvSpPr>
      <dsp:spPr>
        <a:xfrm>
          <a:off x="9248119" y="4170989"/>
          <a:ext cx="1034083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Comunicación</a:t>
          </a:r>
        </a:p>
      </dsp:txBody>
      <dsp:txXfrm>
        <a:off x="9261056" y="4183926"/>
        <a:ext cx="1008209" cy="415842"/>
      </dsp:txXfrm>
    </dsp:sp>
    <dsp:sp modelId="{0FBB8A06-5650-44AF-B61C-CCEE03E98DAE}">
      <dsp:nvSpPr>
        <dsp:cNvPr id="0" name=""/>
        <dsp:cNvSpPr/>
      </dsp:nvSpPr>
      <dsp:spPr>
        <a:xfrm>
          <a:off x="10317568" y="4097562"/>
          <a:ext cx="69561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7C5FA8-F68A-4097-95A4-5BEFA32FA672}">
      <dsp:nvSpPr>
        <dsp:cNvPr id="0" name=""/>
        <dsp:cNvSpPr/>
      </dsp:nvSpPr>
      <dsp:spPr>
        <a:xfrm>
          <a:off x="10394859" y="4170989"/>
          <a:ext cx="69561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Usuario</a:t>
          </a:r>
        </a:p>
      </dsp:txBody>
      <dsp:txXfrm>
        <a:off x="10407796" y="4183926"/>
        <a:ext cx="669743" cy="415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BD88-4BF8-4823-8B8C-8184E192C4D4}">
      <dsp:nvSpPr>
        <dsp:cNvPr id="0" name=""/>
        <dsp:cNvSpPr/>
      </dsp:nvSpPr>
      <dsp:spPr>
        <a:xfrm>
          <a:off x="1957200" y="339350"/>
          <a:ext cx="1497604" cy="293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75"/>
              </a:lnTo>
              <a:lnTo>
                <a:pt x="1497604" y="255675"/>
              </a:lnTo>
              <a:lnTo>
                <a:pt x="1497604" y="29312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6D43-0035-4AC6-B7A3-80C7D7BE6C9A}">
      <dsp:nvSpPr>
        <dsp:cNvPr id="0" name=""/>
        <dsp:cNvSpPr/>
      </dsp:nvSpPr>
      <dsp:spPr>
        <a:xfrm>
          <a:off x="1911480" y="339350"/>
          <a:ext cx="91440" cy="23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351"/>
              </a:lnTo>
              <a:lnTo>
                <a:pt x="111965" y="193351"/>
              </a:lnTo>
              <a:lnTo>
                <a:pt x="111965" y="23080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6243-CD2C-4246-9EC5-373E17704D52}">
      <dsp:nvSpPr>
        <dsp:cNvPr id="0" name=""/>
        <dsp:cNvSpPr/>
      </dsp:nvSpPr>
      <dsp:spPr>
        <a:xfrm>
          <a:off x="576647" y="339350"/>
          <a:ext cx="1380553" cy="252212"/>
        </a:xfrm>
        <a:custGeom>
          <a:avLst/>
          <a:gdLst/>
          <a:ahLst/>
          <a:cxnLst/>
          <a:rect l="0" t="0" r="0" b="0"/>
          <a:pathLst>
            <a:path>
              <a:moveTo>
                <a:pt x="1380553" y="0"/>
              </a:moveTo>
              <a:lnTo>
                <a:pt x="1380553" y="214761"/>
              </a:lnTo>
              <a:lnTo>
                <a:pt x="0" y="214761"/>
              </a:lnTo>
              <a:lnTo>
                <a:pt x="0" y="25221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30F95-2CDB-4654-B207-6B3A000ACCC9}">
      <dsp:nvSpPr>
        <dsp:cNvPr id="0" name=""/>
        <dsp:cNvSpPr/>
      </dsp:nvSpPr>
      <dsp:spPr>
        <a:xfrm>
          <a:off x="1005179" y="-29198"/>
          <a:ext cx="1904042" cy="368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996710-1025-4310-876A-29A400679AC9}">
      <dsp:nvSpPr>
        <dsp:cNvPr id="0" name=""/>
        <dsp:cNvSpPr/>
      </dsp:nvSpPr>
      <dsp:spPr>
        <a:xfrm>
          <a:off x="1050097" y="13473"/>
          <a:ext cx="1904042" cy="368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Requerimientos </a:t>
          </a:r>
          <a:br>
            <a:rPr lang="es-AR" sz="1000" kern="1200" dirty="0">
              <a:solidFill>
                <a:srgbClr val="030305"/>
              </a:solidFill>
            </a:rPr>
          </a:br>
          <a:r>
            <a:rPr lang="es-AR" sz="1000" kern="1200" dirty="0">
              <a:solidFill>
                <a:srgbClr val="030305"/>
              </a:solidFill>
            </a:rPr>
            <a:t>No Funcionales</a:t>
          </a:r>
        </a:p>
      </dsp:txBody>
      <dsp:txXfrm>
        <a:off x="1060891" y="24267"/>
        <a:ext cx="1882454" cy="346961"/>
      </dsp:txXfrm>
    </dsp:sp>
    <dsp:sp modelId="{CFB61C0A-5C0D-4199-8984-AD7CE2F59160}">
      <dsp:nvSpPr>
        <dsp:cNvPr id="0" name=""/>
        <dsp:cNvSpPr/>
      </dsp:nvSpPr>
      <dsp:spPr>
        <a:xfrm>
          <a:off x="-44918" y="591563"/>
          <a:ext cx="1243131" cy="461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3F94C-9A64-43E1-A7B3-4F769BCCB3FB}">
      <dsp:nvSpPr>
        <dsp:cNvPr id="0" name=""/>
        <dsp:cNvSpPr/>
      </dsp:nvSpPr>
      <dsp:spPr>
        <a:xfrm>
          <a:off x="0" y="634235"/>
          <a:ext cx="1243131" cy="461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Restricciones Técnicas</a:t>
          </a:r>
        </a:p>
      </dsp:txBody>
      <dsp:txXfrm>
        <a:off x="13507" y="647742"/>
        <a:ext cx="1216117" cy="434133"/>
      </dsp:txXfrm>
    </dsp:sp>
    <dsp:sp modelId="{70AEDA4A-1D56-4949-A3A2-BF8DF488DBC4}">
      <dsp:nvSpPr>
        <dsp:cNvPr id="0" name=""/>
        <dsp:cNvSpPr/>
      </dsp:nvSpPr>
      <dsp:spPr>
        <a:xfrm>
          <a:off x="1269763" y="570153"/>
          <a:ext cx="1507364" cy="482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BCE86-8B07-4EFA-9481-40753026A556}">
      <dsp:nvSpPr>
        <dsp:cNvPr id="0" name=""/>
        <dsp:cNvSpPr/>
      </dsp:nvSpPr>
      <dsp:spPr>
        <a:xfrm>
          <a:off x="1314682" y="612826"/>
          <a:ext cx="1507364" cy="482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Restricciones de Negocio</a:t>
          </a:r>
        </a:p>
      </dsp:txBody>
      <dsp:txXfrm>
        <a:off x="1328816" y="626960"/>
        <a:ext cx="1479096" cy="454288"/>
      </dsp:txXfrm>
    </dsp:sp>
    <dsp:sp modelId="{35F609BB-95B8-42FF-A809-F34ED65BAF5F}">
      <dsp:nvSpPr>
        <dsp:cNvPr id="0" name=""/>
        <dsp:cNvSpPr/>
      </dsp:nvSpPr>
      <dsp:spPr>
        <a:xfrm>
          <a:off x="2849100" y="632477"/>
          <a:ext cx="1211408" cy="420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165CB-6800-4896-B820-A0B0442D58C8}">
      <dsp:nvSpPr>
        <dsp:cNvPr id="0" name=""/>
        <dsp:cNvSpPr/>
      </dsp:nvSpPr>
      <dsp:spPr>
        <a:xfrm>
          <a:off x="2894018" y="675150"/>
          <a:ext cx="1211408" cy="420232"/>
        </a:xfrm>
        <a:prstGeom prst="roundRect">
          <a:avLst>
            <a:gd name="adj" fmla="val 10000"/>
          </a:avLst>
        </a:prstGeom>
        <a:solidFill>
          <a:srgbClr val="FF33CC">
            <a:alpha val="90000"/>
          </a:srgb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b="1" kern="1200" dirty="0">
              <a:solidFill>
                <a:schemeClr val="tx1"/>
              </a:solidFill>
            </a:rPr>
            <a:t>De Producto</a:t>
          </a:r>
        </a:p>
      </dsp:txBody>
      <dsp:txXfrm>
        <a:off x="2906326" y="687458"/>
        <a:ext cx="1186792" cy="395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AD22B-1D67-48BA-9FEF-6AD15C1EF6ED}">
      <dsp:nvSpPr>
        <dsp:cNvPr id="0" name=""/>
        <dsp:cNvSpPr/>
      </dsp:nvSpPr>
      <dsp:spPr>
        <a:xfrm>
          <a:off x="566681" y="0"/>
          <a:ext cx="8947756" cy="559234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72F06-9A9B-4DFA-86C1-6384D284F9ED}">
      <dsp:nvSpPr>
        <dsp:cNvPr id="0" name=""/>
        <dsp:cNvSpPr/>
      </dsp:nvSpPr>
      <dsp:spPr>
        <a:xfrm>
          <a:off x="1448035" y="4158469"/>
          <a:ext cx="205798" cy="2057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07223-4B82-4A59-952A-1CDECB12C964}">
      <dsp:nvSpPr>
        <dsp:cNvPr id="0" name=""/>
        <dsp:cNvSpPr/>
      </dsp:nvSpPr>
      <dsp:spPr>
        <a:xfrm>
          <a:off x="1550934" y="4261369"/>
          <a:ext cx="1530066" cy="1330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48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/>
            <a:t>Brevemente descripta</a:t>
          </a:r>
          <a:endParaRPr lang="es-AR" sz="1600" kern="1200" dirty="0"/>
        </a:p>
      </dsp:txBody>
      <dsp:txXfrm>
        <a:off x="1550934" y="4261369"/>
        <a:ext cx="1530066" cy="1330978"/>
      </dsp:txXfrm>
    </dsp:sp>
    <dsp:sp modelId="{21BC4A50-5371-4EC2-981F-D8C02348F2D4}">
      <dsp:nvSpPr>
        <dsp:cNvPr id="0" name=""/>
        <dsp:cNvSpPr/>
      </dsp:nvSpPr>
      <dsp:spPr>
        <a:xfrm>
          <a:off x="2902046" y="2857689"/>
          <a:ext cx="357910" cy="3579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D956D-EEF9-4386-87A6-6D7DB1F4084A}">
      <dsp:nvSpPr>
        <dsp:cNvPr id="0" name=""/>
        <dsp:cNvSpPr/>
      </dsp:nvSpPr>
      <dsp:spPr>
        <a:xfrm>
          <a:off x="3081001" y="3036644"/>
          <a:ext cx="1879028" cy="255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4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Con Resumen Básico</a:t>
          </a:r>
        </a:p>
      </dsp:txBody>
      <dsp:txXfrm>
        <a:off x="3081001" y="3036644"/>
        <a:ext cx="1879028" cy="2555703"/>
      </dsp:txXfrm>
    </dsp:sp>
    <dsp:sp modelId="{6B240159-CEB1-40F2-BE47-EFC7663A1EE3}">
      <dsp:nvSpPr>
        <dsp:cNvPr id="0" name=""/>
        <dsp:cNvSpPr/>
      </dsp:nvSpPr>
      <dsp:spPr>
        <a:xfrm>
          <a:off x="4758705" y="1899161"/>
          <a:ext cx="474231" cy="4742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7A3C63-6524-4F4C-AAFF-5C06F871ECB6}">
      <dsp:nvSpPr>
        <dsp:cNvPr id="0" name=""/>
        <dsp:cNvSpPr/>
      </dsp:nvSpPr>
      <dsp:spPr>
        <a:xfrm>
          <a:off x="4995821" y="2136276"/>
          <a:ext cx="1879028" cy="345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28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/>
            <a:t>Con Resumen Esencial</a:t>
          </a:r>
          <a:endParaRPr lang="es-AR" sz="1600" kern="1200" dirty="0"/>
        </a:p>
      </dsp:txBody>
      <dsp:txXfrm>
        <a:off x="4995821" y="2136276"/>
        <a:ext cx="1879028" cy="3456071"/>
      </dsp:txXfrm>
    </dsp:sp>
    <dsp:sp modelId="{95FD326A-D7DB-457C-A2D8-FAE6CD618CD3}">
      <dsp:nvSpPr>
        <dsp:cNvPr id="0" name=""/>
        <dsp:cNvSpPr/>
      </dsp:nvSpPr>
      <dsp:spPr>
        <a:xfrm>
          <a:off x="6780898" y="1264989"/>
          <a:ext cx="635290" cy="6352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0F3E7E-D8A9-4B5C-8CBB-96B81B15DCCF}">
      <dsp:nvSpPr>
        <dsp:cNvPr id="0" name=""/>
        <dsp:cNvSpPr/>
      </dsp:nvSpPr>
      <dsp:spPr>
        <a:xfrm>
          <a:off x="7098544" y="1582634"/>
          <a:ext cx="1879028" cy="400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62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Completamente Descripta</a:t>
          </a:r>
        </a:p>
      </dsp:txBody>
      <dsp:txXfrm>
        <a:off x="7098544" y="1582634"/>
        <a:ext cx="1879028" cy="4009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4C57B-2EDA-4BF6-9154-A28F0C10CA29}">
      <dsp:nvSpPr>
        <dsp:cNvPr id="0" name=""/>
        <dsp:cNvSpPr/>
      </dsp:nvSpPr>
      <dsp:spPr>
        <a:xfrm>
          <a:off x="1513" y="1164504"/>
          <a:ext cx="3516345" cy="2598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9FC3-BFF4-4BD4-B122-5134AA8CABF8}">
      <dsp:nvSpPr>
        <dsp:cNvPr id="0" name=""/>
        <dsp:cNvSpPr/>
      </dsp:nvSpPr>
      <dsp:spPr>
        <a:xfrm>
          <a:off x="712263" y="3291901"/>
          <a:ext cx="3030042" cy="72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AR" sz="4000" kern="1200" dirty="0"/>
            <a:t>Evolutivos</a:t>
          </a:r>
        </a:p>
      </dsp:txBody>
      <dsp:txXfrm>
        <a:off x="712263" y="3291901"/>
        <a:ext cx="3030042" cy="728169"/>
      </dsp:txXfrm>
    </dsp:sp>
    <dsp:sp modelId="{05F77E33-2C57-4D95-8D48-047A83756807}">
      <dsp:nvSpPr>
        <dsp:cNvPr id="0" name=""/>
        <dsp:cNvSpPr/>
      </dsp:nvSpPr>
      <dsp:spPr>
        <a:xfrm>
          <a:off x="4178573" y="1164504"/>
          <a:ext cx="3516345" cy="25985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0F9F-2FC5-4A22-A832-49E773097377}">
      <dsp:nvSpPr>
        <dsp:cNvPr id="0" name=""/>
        <dsp:cNvSpPr/>
      </dsp:nvSpPr>
      <dsp:spPr>
        <a:xfrm>
          <a:off x="4889324" y="3291901"/>
          <a:ext cx="3030042" cy="72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AR" sz="4000" kern="1200" dirty="0"/>
            <a:t>Desechables</a:t>
          </a:r>
        </a:p>
      </dsp:txBody>
      <dsp:txXfrm>
        <a:off x="4889324" y="3291901"/>
        <a:ext cx="3030042" cy="728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AB7-35E7-48C3-86C0-BF7AA662637B}" type="datetimeFigureOut">
              <a:rPr lang="es-AR" smtClean="0"/>
              <a:t>3/10/2018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CB6A-38D4-45DE-80F7-C506C767D3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85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036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58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58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05F6F-9375-4B77-9890-B85BA92E2D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58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55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2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2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26F3C0D-C457-48B3-8EB9-BF544216AB7D}" type="slidenum">
              <a:rPr lang="es-AR" altLang="es-AR" sz="1300">
                <a:latin typeface="Tahoma" panose="020B0604030504040204" pitchFamily="34" charset="0"/>
              </a:rPr>
              <a:pPr/>
              <a:t>17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2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2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9061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6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6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90FFEB0-CD66-401A-9496-E2B7F1E3B4B6}" type="slidenum">
              <a:rPr lang="es-AR" altLang="es-AR" sz="1300">
                <a:latin typeface="Tahoma" panose="020B0604030504040204" pitchFamily="34" charset="0"/>
              </a:rPr>
              <a:pPr/>
              <a:t>18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6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6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6012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63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63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1D527-D476-40D6-B476-371433F883F7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163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010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8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8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82BDC4D-7B7C-46E2-9F7A-BA1672D2F8D3}" type="slidenum">
              <a:rPr lang="es-AR" altLang="es-AR" sz="1300">
                <a:latin typeface="Tahoma" panose="020B0604030504040204" pitchFamily="34" charset="0"/>
              </a:rPr>
              <a:pPr/>
              <a:t>20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8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8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76591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9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9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F6F340C-047F-42F4-9DCB-A9C20E941D2C}" type="slidenum">
              <a:rPr lang="es-AR" altLang="es-AR" sz="1300">
                <a:latin typeface="Tahoma" panose="020B0604030504040204" pitchFamily="34" charset="0"/>
              </a:rPr>
              <a:pPr/>
              <a:t>21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9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9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0272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30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30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042D1C4-6893-48DF-AA08-5693C161DB3E}" type="slidenum">
              <a:rPr lang="es-AR" altLang="es-AR" sz="1300">
                <a:latin typeface="Tahoma" panose="020B0604030504040204" pitchFamily="34" charset="0"/>
              </a:rPr>
              <a:pPr/>
              <a:t>22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30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0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584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31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31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84D4338-31CF-48C5-8E41-CCD1B06BC070}" type="slidenum">
              <a:rPr lang="es-AR" altLang="es-AR" sz="1300">
                <a:latin typeface="Tahoma" panose="020B0604030504040204" pitchFamily="34" charset="0"/>
              </a:rPr>
              <a:pPr/>
              <a:t>24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31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AR"/>
          </a:p>
        </p:txBody>
      </p:sp>
    </p:spTree>
    <p:extLst>
      <p:ext uri="{BB962C8B-B14F-4D97-AF65-F5344CB8AC3E}">
        <p14:creationId xmlns:p14="http://schemas.microsoft.com/office/powerpoint/2010/main" val="1878415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Modelado de Requerimientos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(c) Judith Meles &amp; Asociados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EB791-AB64-4C0B-BE54-A702D4B37C17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96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2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F0A40-C7E2-4C2A-BDF4-1CB5D2C09A90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172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2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254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232F9D-C240-4052-9EC6-4CECC6502D4E}" type="slidenum">
              <a:rPr lang="es-AR" altLang="es-AR" sz="1300">
                <a:latin typeface="Tahoma" panose="020B0604030504040204" pitchFamily="34" charset="0"/>
              </a:rPr>
              <a:pPr/>
              <a:t>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84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2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F0A40-C7E2-4C2A-BDF4-1CB5D2C09A90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172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2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0116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48B04-AE79-415C-BE9D-4F10B02BD560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1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320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48B04-AE79-415C-BE9D-4F10B02BD560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1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2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FDF3AB-67EF-4BA6-9003-0211FA0ACA58}" type="slidenum">
              <a:rPr lang="es-ES" altLang="es-AR">
                <a:latin typeface="Times New Roman" panose="02020603050405020304" pitchFamily="18" charset="0"/>
              </a:rPr>
              <a:pPr eaLnBrk="1" hangingPunct="1"/>
              <a:t>33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solidFill>
            <a:srgbClr val="FFFFFF"/>
          </a:solidFill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_tradnl" altLang="es-AR" dirty="0"/>
              <a:t>Recordemos que en el artículo “No </a:t>
            </a:r>
            <a:r>
              <a:rPr lang="es-ES_tradnl" altLang="es-AR" dirty="0" err="1"/>
              <a:t>silver</a:t>
            </a:r>
            <a:r>
              <a:rPr lang="es-ES_tradnl" altLang="es-AR" dirty="0"/>
              <a:t> </a:t>
            </a:r>
            <a:r>
              <a:rPr lang="es-ES_tradnl" altLang="es-AR" dirty="0" err="1"/>
              <a:t>bullet</a:t>
            </a:r>
            <a:r>
              <a:rPr lang="es-ES_tradnl" altLang="es-AR" dirty="0"/>
              <a:t>” (Brooks 87) (que mencionamos en el Capítulo 1) el prototipado se considera una de las aproximaciones realmente prometedoras, por dirigirse a la complejidad “esencial” del software.</a:t>
            </a:r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667443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ABC1BA-401F-417B-AD2A-4BFC9F9ED907}" type="slidenum">
              <a:rPr lang="es-ES" altLang="es-AR">
                <a:latin typeface="Times New Roman" panose="02020603050405020304" pitchFamily="18" charset="0"/>
              </a:rPr>
              <a:pPr eaLnBrk="1" hangingPunct="1"/>
              <a:t>34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ln w="12699" cap="flat">
            <a:solidFill>
              <a:schemeClr val="tx1"/>
            </a:solidFill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50344" rIns="97332" bIns="50344"/>
          <a:lstStyle/>
          <a:p>
            <a:pPr eaLnBrk="1" latinLnBrk="1" hangingPunct="1">
              <a:spcBef>
                <a:spcPct val="0"/>
              </a:spcBef>
            </a:pPr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314948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3A98C6-3650-4C42-9970-9985B8FF942B}" type="slidenum">
              <a:rPr lang="es-ES" altLang="es-AR">
                <a:latin typeface="Times New Roman" panose="02020603050405020304" pitchFamily="18" charset="0"/>
              </a:rPr>
              <a:pPr eaLnBrk="1" hangingPunct="1"/>
              <a:t>35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solidFill>
            <a:srgbClr val="FFFFFF"/>
          </a:solidFill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_tradnl" altLang="es-AR"/>
              <a:t>Ver (Piattini el al. 96), p. 164-165.</a:t>
            </a:r>
          </a:p>
        </p:txBody>
      </p:sp>
    </p:spTree>
    <p:extLst>
      <p:ext uri="{BB962C8B-B14F-4D97-AF65-F5344CB8AC3E}">
        <p14:creationId xmlns:p14="http://schemas.microsoft.com/office/powerpoint/2010/main" val="2294848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48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48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D5F3AD9-D9A3-4DBD-AFF2-FB685C719D1A}" type="slidenum">
              <a:rPr lang="es-AR" altLang="es-AR" sz="1300">
                <a:latin typeface="Tahoma" panose="020B0604030504040204" pitchFamily="34" charset="0"/>
              </a:rPr>
              <a:pPr/>
              <a:t>39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48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8295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43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7209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659B8EA-A595-41A8-A6AB-71528CB99725}" type="slidenum">
              <a:rPr lang="es-AR" altLang="es-AR" sz="1300">
                <a:latin typeface="Tahoma" panose="020B0604030504040204" pitchFamily="34" charset="0"/>
              </a:rPr>
              <a:pPr/>
              <a:t>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ADBAAC9-89E6-403C-A5A3-18F527525AFF}" type="slidenum">
              <a:rPr lang="es-AR" altLang="es-AR" sz="1300">
                <a:latin typeface="Tahoma" panose="020B0604030504040204" pitchFamily="34" charset="0"/>
              </a:rPr>
              <a:pPr/>
              <a:t>5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4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BA960F7-A55A-4CA7-BCCD-26DF5616F734}" type="slidenum">
              <a:rPr lang="es-AR" altLang="es-AR" sz="1300">
                <a:latin typeface="Tahoma" panose="020B0604030504040204" pitchFamily="34" charset="0"/>
              </a:rPr>
              <a:pPr/>
              <a:t>6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5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18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18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D8C971A-C32D-4C82-AD6E-0DBD99685900}" type="slidenum">
              <a:rPr lang="es-AR" altLang="es-AR" sz="1300">
                <a:latin typeface="Tahoma" panose="020B0604030504040204" pitchFamily="34" charset="0"/>
              </a:rPr>
              <a:pPr/>
              <a:t>12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18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8081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19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19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175D685-E49F-4984-B8C6-96F524E63B5A}" type="slidenum">
              <a:rPr lang="es-AR" altLang="es-AR" sz="1300">
                <a:latin typeface="Tahoma" panose="020B0604030504040204" pitchFamily="34" charset="0"/>
              </a:rPr>
              <a:pPr/>
              <a:t>13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19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9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0141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0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0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4802A7D-8D44-46CE-8024-A404AE8C73C2}" type="slidenum">
              <a:rPr lang="es-AR" altLang="es-AR" sz="1300">
                <a:latin typeface="Tahoma" panose="020B0604030504040204" pitchFamily="34" charset="0"/>
              </a:rPr>
              <a:pPr/>
              <a:t>14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0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0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5249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1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1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5EFF4D7-99CA-4F7B-A89C-726BAE09074F}" type="slidenum">
              <a:rPr lang="es-AR" altLang="es-AR" sz="1300">
                <a:latin typeface="Tahoma" panose="020B0604030504040204" pitchFamily="34" charset="0"/>
              </a:rPr>
              <a:pPr/>
              <a:t>15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1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1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812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880"/>
            <a:ext cx="12192000" cy="68580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80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180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1800" dirty="0">
                <a:latin typeface="+mj-lt"/>
              </a:endParaRPr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  <p:pic>
        <p:nvPicPr>
          <p:cNvPr id="12" name="ministerio-eyd-logo.png">
            <a:extLst>
              <a:ext uri="{FF2B5EF4-FFF2-40B4-BE49-F238E27FC236}">
                <a16:creationId xmlns:a16="http://schemas.microsoft.com/office/drawing/2014/main" id="{CCF5AD90-982D-48B0-8BE6-7435711190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303912" y="188641"/>
            <a:ext cx="2870028" cy="4111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991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2A23AF43-BBD8-4DF6-8D4C-5130A5309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29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97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8" cy="248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184" indent="0">
              <a:buNone/>
              <a:defRPr sz="1600"/>
            </a:lvl2pPr>
            <a:lvl3pPr marL="914370" indent="0">
              <a:buNone/>
              <a:defRPr sz="1600"/>
            </a:lvl3pPr>
            <a:lvl4pPr marL="1371554" indent="0">
              <a:buNone/>
              <a:defRPr sz="1600"/>
            </a:lvl4pPr>
            <a:lvl5pPr marL="1828738" indent="0">
              <a:buNone/>
              <a:defRPr sz="1600"/>
            </a:lvl5pPr>
            <a:lvl6pPr marL="2285923" indent="0">
              <a:buNone/>
              <a:defRPr sz="1600"/>
            </a:lvl6pPr>
            <a:lvl7pPr marL="2743108" indent="0">
              <a:buNone/>
              <a:defRPr sz="1600"/>
            </a:lvl7pPr>
            <a:lvl8pPr marL="3200293" indent="0">
              <a:buNone/>
              <a:defRPr sz="1600"/>
            </a:lvl8pPr>
            <a:lvl9pPr marL="3657477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184712"/>
          </a:xfrm>
        </p:spPr>
        <p:txBody>
          <a:bodyPr/>
          <a:lstStyle>
            <a:lvl1pPr marL="0" indent="0">
              <a:buNone/>
              <a:defRPr sz="1200"/>
            </a:lvl1pPr>
            <a:lvl2pPr marL="457184" indent="0">
              <a:buNone/>
              <a:defRPr sz="1200"/>
            </a:lvl2pPr>
            <a:lvl3pPr marL="914370" indent="0">
              <a:buNone/>
              <a:defRPr sz="1000"/>
            </a:lvl3pPr>
            <a:lvl4pPr marL="1371554" indent="0">
              <a:buNone/>
              <a:defRPr sz="900"/>
            </a:lvl4pPr>
            <a:lvl5pPr marL="1828738" indent="0">
              <a:buNone/>
              <a:defRPr sz="900"/>
            </a:lvl5pPr>
            <a:lvl6pPr marL="2285923" indent="0">
              <a:buNone/>
              <a:defRPr sz="900"/>
            </a:lvl6pPr>
            <a:lvl7pPr marL="2743108" indent="0">
              <a:buNone/>
              <a:defRPr sz="900"/>
            </a:lvl7pPr>
            <a:lvl8pPr marL="3200293" indent="0">
              <a:buNone/>
              <a:defRPr sz="900"/>
            </a:lvl8pPr>
            <a:lvl9pPr marL="3657477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F5E81C02-955C-4C2B-9F6A-8F76471C4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50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77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endParaRPr/>
          </a:p>
        </p:txBody>
      </p:sp>
      <p:sp>
        <p:nvSpPr>
          <p:cNvPr id="1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10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inet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16848" y="146302"/>
            <a:ext cx="2049300" cy="293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938128" y="119806"/>
            <a:ext cx="2334143" cy="4458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9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04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40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244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2" y="1790703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0" name="ministerio-eyd-logo.png">
            <a:extLst>
              <a:ext uri="{FF2B5EF4-FFF2-40B4-BE49-F238E27FC236}">
                <a16:creationId xmlns:a16="http://schemas.microsoft.com/office/drawing/2014/main" id="{A0A7BFD9-2F5B-405E-98A1-F44FE7DFF6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39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1"/>
            <a:ext cx="12192000" cy="799207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3349"/>
            <a:ext cx="3583781" cy="795858"/>
          </a:xfrm>
          <a:custGeom>
            <a:avLst/>
            <a:gdLst>
              <a:gd name="T0" fmla="*/ 3838226 w 3822065"/>
              <a:gd name="T1" fmla="*/ 0 h 1132205"/>
              <a:gd name="T2" fmla="*/ 0 w 3822065"/>
              <a:gd name="T3" fmla="*/ 0 h 1132205"/>
              <a:gd name="T4" fmla="*/ 0 w 3822065"/>
              <a:gd name="T5" fmla="*/ 1123800 h 1132205"/>
              <a:gd name="T6" fmla="*/ 2689743 w 3822065"/>
              <a:gd name="T7" fmla="*/ 1123800 h 1132205"/>
              <a:gd name="T8" fmla="*/ 3838226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altLang="en-US"/>
          </a:p>
        </p:txBody>
      </p:sp>
      <p:sp>
        <p:nvSpPr>
          <p:cNvPr id="9" name="object 2"/>
          <p:cNvSpPr>
            <a:spLocks/>
          </p:cNvSpPr>
          <p:nvPr userDrawn="1"/>
        </p:nvSpPr>
        <p:spPr bwMode="auto">
          <a:xfrm>
            <a:off x="-2978" y="-15970"/>
            <a:ext cx="4701819" cy="799419"/>
          </a:xfrm>
          <a:custGeom>
            <a:avLst/>
            <a:gdLst>
              <a:gd name="T0" fmla="*/ 0 w 11237595"/>
              <a:gd name="T1" fmla="*/ 8094842 h 8098790"/>
              <a:gd name="T2" fmla="*/ 11238329 w 11237595"/>
              <a:gd name="T3" fmla="*/ 8094842 h 8098790"/>
              <a:gd name="T4" fmla="*/ 11238329 w 11237595"/>
              <a:gd name="T5" fmla="*/ 0 h 8098790"/>
              <a:gd name="T6" fmla="*/ 0 w 11237595"/>
              <a:gd name="T7" fmla="*/ 0 h 8098790"/>
              <a:gd name="T8" fmla="*/ 0 w 11237595"/>
              <a:gd name="T9" fmla="*/ 8094842 h 8098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37595"/>
              <a:gd name="T16" fmla="*/ 0 h 8098790"/>
              <a:gd name="T17" fmla="*/ 11237595 w 11237595"/>
              <a:gd name="T18" fmla="*/ 8098790 h 80987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37595" h="8098790">
                <a:moveTo>
                  <a:pt x="0" y="8098650"/>
                </a:moveTo>
                <a:lnTo>
                  <a:pt x="11237061" y="8098650"/>
                </a:lnTo>
                <a:lnTo>
                  <a:pt x="11237061" y="0"/>
                </a:lnTo>
                <a:lnTo>
                  <a:pt x="0" y="0"/>
                </a:lnTo>
                <a:lnTo>
                  <a:pt x="0" y="8098650"/>
                </a:lnTo>
                <a:close/>
              </a:path>
            </a:pathLst>
          </a:custGeom>
          <a:solidFill>
            <a:srgbClr val="FCFBF4"/>
          </a:solidFill>
          <a:ln>
            <a:noFill/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endParaRPr lang="es-AR" altLang="es-AR" sz="1800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/>
          </a:p>
        </p:txBody>
      </p:sp>
      <p:pic>
        <p:nvPicPr>
          <p:cNvPr id="11" name="0 Imagen"/>
          <p:cNvPicPr/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430" y="159664"/>
            <a:ext cx="3061533" cy="409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301" y="9680"/>
            <a:ext cx="1084427" cy="756000"/>
          </a:xfrm>
          <a:prstGeom prst="rect">
            <a:avLst/>
          </a:prstGeom>
        </p:spPr>
      </p:pic>
      <p:sp>
        <p:nvSpPr>
          <p:cNvPr id="1027" name="bk object 17"/>
          <p:cNvSpPr>
            <a:spLocks/>
          </p:cNvSpPr>
          <p:nvPr/>
        </p:nvSpPr>
        <p:spPr bwMode="auto">
          <a:xfrm>
            <a:off x="2" y="1"/>
            <a:ext cx="3586757" cy="799207"/>
          </a:xfrm>
          <a:custGeom>
            <a:avLst/>
            <a:gdLst>
              <a:gd name="T0" fmla="*/ 3809615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66619 w 3826510"/>
              <a:gd name="T7" fmla="*/ 1136408 h 1136650"/>
              <a:gd name="T8" fmla="*/ 3809615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1"/>
            <a:ext cx="1937743" cy="799207"/>
          </a:xfrm>
          <a:custGeom>
            <a:avLst/>
            <a:gdLst>
              <a:gd name="T0" fmla="*/ 2082416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5254 w 2066289"/>
              <a:gd name="T7" fmla="*/ 1136408 h 1136650"/>
              <a:gd name="T8" fmla="*/ 2082416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053" y="25624"/>
            <a:ext cx="1104000" cy="7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84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5pPr>
      <a:lvl6pPr marL="3214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321457" algn="l" rtl="0" eaLnBrk="0" fontAlgn="base" hangingPunct="0">
        <a:spcBef>
          <a:spcPct val="2000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642915" algn="l" rtl="0" eaLnBrk="0" fontAlgn="base" hangingPunct="0">
        <a:spcBef>
          <a:spcPct val="20000"/>
        </a:spcBef>
        <a:spcAft>
          <a:spcPct val="0"/>
        </a:spcAft>
        <a:buChar char="•"/>
        <a:defRPr sz="1687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964372" algn="l" rtl="0" eaLnBrk="0" fontAlgn="base" hangingPunct="0">
        <a:spcBef>
          <a:spcPct val="20000"/>
        </a:spcBef>
        <a:spcAft>
          <a:spcPct val="0"/>
        </a:spcAft>
        <a:buChar char="–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285829" algn="l" rtl="0" eaLnBrk="0" fontAlgn="base" hangingPunct="0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50399" y="5502620"/>
            <a:ext cx="6095814" cy="721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sz="1400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55440" y="666735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/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No Funcionales o de Calidad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75187" y="1800061"/>
            <a:ext cx="765718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Juegan un papel </a:t>
            </a:r>
            <a:r>
              <a:rPr lang="es-AR" sz="2400" b="1" dirty="0">
                <a:solidFill>
                  <a:srgbClr val="B13794"/>
                </a:solidFill>
              </a:rPr>
              <a:t>crucial</a:t>
            </a:r>
            <a:r>
              <a:rPr lang="es-AR" sz="2400" b="1" dirty="0"/>
              <a:t> en el </a:t>
            </a:r>
            <a:r>
              <a:rPr lang="es-AR" sz="2400" b="1" dirty="0">
                <a:solidFill>
                  <a:srgbClr val="B13794"/>
                </a:solidFill>
              </a:rPr>
              <a:t>diseño</a:t>
            </a:r>
            <a:r>
              <a:rPr lang="es-AR" sz="2400" b="1" dirty="0"/>
              <a:t> y </a:t>
            </a:r>
            <a:r>
              <a:rPr lang="es-AR" sz="2400" b="1" dirty="0">
                <a:solidFill>
                  <a:srgbClr val="B13794"/>
                </a:solidFill>
              </a:rPr>
              <a:t>desarrollo</a:t>
            </a:r>
            <a:r>
              <a:rPr lang="es-AR" sz="2400" b="1" dirty="0"/>
              <a:t> del sistema de información. 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Pueden definirse como </a:t>
            </a:r>
            <a:r>
              <a:rPr lang="es-AR" sz="2400" b="1" dirty="0">
                <a:solidFill>
                  <a:srgbClr val="B13794"/>
                </a:solidFill>
              </a:rPr>
              <a:t>consideraciones</a:t>
            </a:r>
            <a:r>
              <a:rPr lang="es-AR" sz="2400" b="1" dirty="0"/>
              <a:t> o </a:t>
            </a:r>
            <a:r>
              <a:rPr lang="es-AR" sz="2400" b="1" dirty="0">
                <a:solidFill>
                  <a:srgbClr val="B13794"/>
                </a:solidFill>
              </a:rPr>
              <a:t>restricciones</a:t>
            </a:r>
            <a:r>
              <a:rPr lang="es-AR" sz="2400" b="1" dirty="0"/>
              <a:t> asociadas a un servicio del sistema.</a:t>
            </a:r>
            <a:endParaRPr lang="es-AR" sz="2400" b="1" dirty="0">
              <a:solidFill>
                <a:srgbClr val="B13794"/>
              </a:solidFill>
            </a:endParaRP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Suelen llamarse también </a:t>
            </a:r>
            <a:r>
              <a:rPr lang="es-AR" sz="2400" b="1" dirty="0">
                <a:solidFill>
                  <a:srgbClr val="B13794"/>
                </a:solidFill>
              </a:rPr>
              <a:t>requerimientos</a:t>
            </a:r>
            <a:r>
              <a:rPr lang="es-AR" sz="2400" b="1" dirty="0"/>
              <a:t> de </a:t>
            </a:r>
            <a:r>
              <a:rPr lang="es-AR" sz="2400" b="1" dirty="0">
                <a:solidFill>
                  <a:srgbClr val="B13794"/>
                </a:solidFill>
              </a:rPr>
              <a:t>calidad</a:t>
            </a:r>
            <a:r>
              <a:rPr lang="es-AR" sz="2400" b="1" dirty="0"/>
              <a:t> o </a:t>
            </a:r>
            <a:r>
              <a:rPr lang="es-AR" sz="2400" b="1" dirty="0">
                <a:solidFill>
                  <a:srgbClr val="B13794"/>
                </a:solidFill>
              </a:rPr>
              <a:t>no comportamentales</a:t>
            </a:r>
            <a:r>
              <a:rPr lang="es-AR" sz="2400" b="1" dirty="0"/>
              <a:t> en contraste con los comportamentales.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Pueden ser tan </a:t>
            </a:r>
            <a:r>
              <a:rPr lang="es-AR" sz="2400" b="1" dirty="0">
                <a:solidFill>
                  <a:srgbClr val="B13794"/>
                </a:solidFill>
              </a:rPr>
              <a:t>críticos</a:t>
            </a:r>
            <a:r>
              <a:rPr lang="es-AR" sz="2400" b="1" dirty="0"/>
              <a:t> con los funcionales.</a:t>
            </a:r>
          </a:p>
        </p:txBody>
      </p:sp>
      <p:sp>
        <p:nvSpPr>
          <p:cNvPr id="35844" name="AutoShape 5" descr="data:image/jpg;base64,/9j/4AAQSkZJRgABAQAAAQABAAD/2wCEAAkGBhQSEBQSExIUExUVGBwYGRcYGBgYGRwYGBcXHBUYGhkXGyYeGBojHBQYHy8gJCcqLCwsFR4xNTAqNScsLCkBCQoKDQwMFA8PFCkYFBgpKSkpKSkpKSkpKSkpKSkpKSkpKSkpKSkpKSkpKSkpKSkpKSkpKSkpKSkpKSkpKSkpKf/AABEIALUArAMBIgACEQEDEQH/xAAbAAACAgMBAAAAAAAAAAAAAAAABQQGAgMHAf/EAEEQAAIBAgQDBgMECAUEAwEAAAECAwARBBIhMQVBUQYTImFxgTKRoUJSsdEHFCMzYnLB8EOCkqKyFcLh8XPS4lP/xAAWAQEBAQAAAAAAAAAAAAAAAAAAAQL/xAAWEQEBAQAAAAAAAAAAAAAAAAAAEQH/2gAMAwEAAhEDEQA/AO40UUUBRRRQFasTiFRczGwFeySW03J5f3yrHuN83ivoelugoKhiO1siY+LMQMJIvdna6yk3Vyw3UjTyq6VzztFwUKJIXBdWVmjsLACwsMw+0p1t60+7C8eM8HdyH9tBZH6kW8D+4+oNBZqKKKAooooCiiigKK8JoDUHtFQMbx2CH95Kqet/yog49A4usqEetvxoJ9FYpICLggjyrKgKKKKAoorw0HtaZZ7XAtpuTsPX8qGe+gNvP8qr3aieWMo0LBljuZIebC3xE72A/OgeYLEI9yrAnn19+np51JJqscKxSsO+iYWbU3HiU/bU23Og/u1Ku2/HJTkRNIHHxg/GftLflbpzqwOMZxSHEydwhu6gsj/ZZl+JAeen96VWHxZw2IixqhgoHdzLbeK9ifVDY+lLOHyNcFdGU5gejDb5jT2qyYuRZIu+tdZPBKu4ViNgOatf60SrzFKGUMCCCAQRsQRcEVrxuMWKNpHYKiAsxPICqr2F4kUL4GQ+KIZoiecJOg9UPhPqKZ8e/az4XDbqXM0g6pDYqD5GVo/9NRUjhvaDvZO7eGSByudVktdk2JGUmxFxdTqLjrTaqv2lBMYxYZl/VpQy2/8A5hsk5PUFS2n8AqxYWfMoPPUH1BsfqKDdRRRQK+00uXCyN0A/5CqJ2ZxbyfGxbXrb8KvnaSDPhZF6gfRgf6Vz/smpB1BBvzBH41cQ27a4dIUjKKPERe/i3IvvVbh4qMxHK5tVo/SCLxwjqVHzYUmn7PeEC3kOWvLWqLb2GkzQOb7yHzqy0s7O8MWDDJGOl2N73Y7m/wDe1M6yoooooCl54grStFqpHI6ZvQ9KYVE4hw5ZVytcEahhuDyINBm77WAvta9iBztpqfLnSqPABCzgk59STuSSND93r+FacZiGj8M6FxfwyryHVragivYeJ5DZxmjbVZFuVI0AB6G/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/my5H/3R08qs9ljlJj+5LiYvYTF0/wBr1FWiiiig0Yw+BttuYuPlzqt4jgWIJLJio28ilh8he1WbEyhVLNoALk76D0qozfpFwblkOdSDozIbGx36j3FEJOK8Wljfu5xh5iutr6ix31tzqLJ2nMzguAoA0Ubep61hxfFpL/iob/aX8jtUPBcMeWaKGL94bMWI0RRY5j+VaHWuCknDxkixK7fhU2teHjKqAWLECxY7k8ya2VlRRRRQFeEV7RQYSRBhYi4NVXDSsO/MUZaOOVoyrNr4AM7KB8O5tffQ1barPG8A0M36zGpeJiDiYQCSwUELKgG7KLZl+0FHMa3BjhpLLnjIMfw6rbLY+NW6jfX0tUoSBQr5SsTXvrsb+E6fZPXbXWpCRq6ibDsrq4va/gcHmOhrZgHTIVAso3Q7rfcEH7PSqJJIcXBBB57g8iD9aqvaXhLMbqtio/Zt94kHNGw57XFPUwXcNmj+Am7Lqbea9P8A1UySFJU2DBh/69xUHJeG8CnmxCGA5SpBZ9ghG4Pn/DVz7V8GuFIvmLKVy3BEqkFWW22t/YkU9wZ7mMhgpILG62GbzI62Fj6VXzxd5mhmUsgkhLgaaBslh660FuwzMUUuoViBmAN7G2ovVc4fZcViF2ti1b173DLf/cKSYvi+ITaZx7j+tKoe2kkUrPKgkztGzMvhb9nYCw+Ha/SkHWaKR4TtlhZIe+Eyhb2IPxhvu5PiLeQBvR/1HEz/ALmLuEP+JODm9VhBv/rK+lQOJpQoLMQANySAPcmqzxHGYPEXC4Y4w9Yo7rfzmOVP91SRwOEsDMz4yQffsyg+UagRp7j3pqEkIsMsY5ADMbf8R9aDnuN/RzJJdooFw/k85c/JUNv9Rqx/o94YkWHc2/bd46SsdfFGxWynmvStXarjscBWBXZ8RJt8Undj75jTdvurbU2vYVAwnEGiiCwQnDrEou7kPIwNwWdF0BLG+pve9BfhXta8O90U9QD8xWygKKKKAooooCiiigrGN4bLhHbEYVTJGxzS4YW1J+KSG+ivzK7N5Gp+DxkWMQSwvZhpe1mU80kU6j0NODSDi3Zq8n6xhn7jEc2A8Mg+7IuzDz386CfBiiGyOArW25EdVPMeW9aZplguFO+oTlc7nyHlSp+0wKNFiY+5nUeFbnK7cjE/M6g5d9edKIMWSSS2YjQm9/aqLJLiyYZWYi+Rzt0Q2pZw+ICHDDpg4/rl/Ko/EsVbDzG+ndv/AMDSfB8XklEa4dRYQRoZZAQote+Rd5NQRyGlVErjBjVSzuEGwJ5noBux8hVO4jg5XBdVyINi9g59EJ099fKp/GcOyzArOS4W7tYNNqdQL+GBbDTKLk3qvY4mQ55GdvuqxvkHIabnqaIacCwZgkjxMEhMw11AKEHdWY7Dcaa117A4xZ4RM8gVeag5VUjcMx1NvYeVcGXjEoaJBIyKrAaW1BOpOm1ja3SumQcBGhYs63v4vEL+SAhQfakVYZ+1kSjLh4zNbmtkiFurtv8A5QaVyT4nE/FKyr9yC6ix2vKfGf8AaK2SvDCuaQqvQyEdLDQkD8dxWmfj0aFs7E5FDAfZINwoAsFufSkVtwnC0iuAFS+4QZmPmzcz6k1s/wCnhmJ1UEAa2LaXttpb8Kk8MxnfIsjXW42BDW8tNPlU2Up9kEeZP9KBjw0WiQHcC3y0/pUqonDj4SOjH66/1qXWQUUUUBRRRQFFFFAUUVpxeKWNC7sqKouWY2AHmTtQIO33D1lwhDaeJfFYXGvL5Vy7/qbYG8QtMBZjqFYA7szAWJ8j4tRveuidoZ58XhnaNTDh1GfOwIlkC6kop/dra/ibxHkBvXNe0MgTu4Y8ojN2bS5ZgRux1be9+ZqolvxJZ8LLNiH2VgqE2jDFTlsAbu3m3yFScdxUhLHP44UVQmpNlOrMD4AN7b1VMSikEjQ2Jv7H22JoXH6gsLHKACNvzHvVQ0dwlwuxJJOuZmPNjfW2wpXi8RUnG4WVFzMhC5c3WwuBr03pO7ljQYasb/Ku84FA0aSBbrlUknzUE7b71xbBYO9dj7OLmwkFgTZAD/luvL0oK1x3DYRWizrJeKXVs3eXZ7aG97aDRfWlXbTjAeUxKuQIQL8yFF1Fr+Z1p52t4O7xl4FZpUkvlQEswt5a3F9DSfgvZvERzXaJWuA2eQbfw2c3Db7jnRVs7JK4woWUHPnJGhFlIUgWPnT5YmGtj1valXBsNIjSFwEDZMt2jNyAdsvlannesd2NFSeHvct1Nj8xb+lTqh4VbHfcfgf/ADUys6CiiigKKKKAry9e0q43xnucqRr3k8txHHew0+J3P2Y1vcn0A1IoNnF+MpAouGeRzaOJNXc9AOQHNjYAbmlycLZ2E+NIZgbxwLrHGeVh/iy/xEWHIDetuB4d3DF3JnxUosz7aD7Kj/DiXp7m5NNIcNY5mOZuvIeS9B9TQazhzIPGLIfsdR/Gf6D61w7tz2ZkwmLYeIxvrG518Gngv/DtbprXbeJcehgIWRxnPwxqC8jfyxqCx+VV3tCkuLi/awJDCrBh3lnnY30AVTlivtckm3KmDiLSNY36VlgsYUdHADWA0PoRyrqi8PjCse4QbfYTTS2mnWtXdqBlEa9ehvtl0GtaZUBOLSZXVFCqwIyAEpre5yn4T5rb0qNhogCAwyE7X0B9DXSTjCrDw2VgpNuWSRg2/IiQX9BSvtbgDlzEfAQbG1u7cgNoeQYc+hoEcUeUaV1Hs9gXgw0cb3D2LFegYkhTrvr9ar3BewU+FyT3RmXxLGwMkS9L2OdTrfMuYC21WCTtPYq0qHDn4c5YNCT/AAzDwgn7r5D5UVnicIt86+FrWuFW9tbgk620FeRxrYXkIP8AKL+/KpT4dmGYhiG6AMD5gqainDNm1lt5EFfqWoN+FLE7LbcEix/DemaItviIPpUCHHlRYhHHUG5+lY/rfkRb+Fvyoprhj4h7j5j/APNT6TYPFqSACCQwJ15bbcqc1NBRRRUHhNIuMdsYIGyX7yT7q8v5m2FNMdh+8XISQDvYke1xrSWTsFhSb5XB8nb+tBqwfayRzqiC+29ScJLCssk5YvLLYcjlRfhRfurcljzJPpaq9rsOMJJEkRYK6km5udCALfOvOFYkadDVRbDxKUMyw4WWVr6yOUijPSxJLMov9lbVjNgMRIL4jFCFPuQeD2Mz3c/5QtTsFh2aNSZGsQNFsPra/wBalw4FFNwuvU3J+Z1qKXcOwMcQIw0AF95GuC3mXa7v/etKe0uIYssTPfW5sAoB6Dn86tc8oVSx5CqmfGczWJZs3y2/pVwIe6J8JJXyO9m0sRzNTpMAMpsSW2B2ty0tyqdKg0FhYG/vm+tYudBy1H1NaZKsfhwDGo+2s0et/iMauu2vxJ9azmjE+Hici+dMjWts4u2/8Qf/AFVMxTBRDIRmKTIR7hgfnt01o4SgVGiH2SbA331e2uxFnHvUDXsLxFpMN3UhvLh2MTdSF/dv/mQqfW9OsTw1HubZSdCRpcdGGzDyYGqRgsZ+q8Rie/7LEj9XfoJFu2Hb3BKfKugiouKy/ZgxHNh3aH/4rZD/ADQSXjPquU1sj4tiU8LwpiANzEe7k94ZiPo5qx1rmgVhZlDeoqKQSdoML/ixSxt0fDyg+xVCD7GtPZmAmLLKJFBZ+5Ylkdogxyd4vJ8pG41FvOnwwNvgkdfK+YfJwbexr1MM2YF3zZdhYKLkWvub6Ggjng4uCJH0IOpB2PpTKtU0wRSzGwUXNJcN2rVpljKFVdsqtfnYkBhyvY0D+iiigicQgR0tIcq3Gt8uvLWoC8Fj3SZx6OD+FTOKn9nz3G1/+3WqzxKbKNQPVgv/AHwj8aBP+kZ80sRGuVSPqNaS8JxJ60x7QPnI52FV7DPke1aR2bgTXw0R/hphSvsy18JCf4f6mmbNYEnYVkwj7S4rRYgdW39KUjU+QsP7/vlRPiTJK8h2vYf37WryNdB56/PetDCS9zy/8KfzoYaD2rEi/wAjt5n8qzkXUeo+VVGHcgxhWAYEC4O11Oh9qzknYNnNjqrGwAJsdRfzF/nXkcZsP75mvHj66Dz/AL6UC7tDwvvYZIlPiue7YcnjOeFh8re9W/shx4YzBxT7MRZx0kXRwfcfWqKk7owjCnIoZzICTYg+AFfT5mn/AGMxixSvBZVWQmRbCwLfa06//Ws6uLrUPiON7oI3IuqnyDaA/O3zqWKXdocIZcNIikBiLrc2GZSGXX1FRS/jXaUw3sVNuoqb2a4z+s4cS6XuQbdQa55xWH9YDMJ100ZdcynowIBHOtvYntGmCDwuJZEdswdVLBSdGuBrbQbbVYOj8VkjETCVrKwsevtzqm4XFxRSZlVpSvwl7KB56XJNb5sJNij3wAdT8NnUgDpvofWlk2HZGKsCrDkaCww9rJWYKsCknYBjf8NKssROUZhY21G9jz1pJ2TwAEQlt4n2PRb6fPen1qgXcdkAhJPUcr/9rfhVC4hjd7Ee1h/xKn6Vce1xHdKCbXbmAdh51zbikxF/ED7kfQkirgmK+cN5EfhSjHQ2OlM+BreOQnmwP+2p+A7O/rEliwRB8TEi9jyUHc/hVZXbsc18Bh/5B+JqdxZHaMqguTpWfD8IkUSRxiyKAF1vp686k1lpXcJwNgih1Ga2tjpepa8GHQU3tRVupC0cJHlWGK4aQjFMpe3hB0UkbAnkD1prRSkVrg7yysTLCYEQWYMVLGTfTKSBGF5nU38qYYfhiSIC6k3JIG1lJ8N7c8tqmT4FWNyDqACASAwGwYDepAFKRBTgUA2iWt6cPjBBEagjY2Fx6GpFFRRS7iOAkc3SXLpYqyhlPnyIPvTGigp+P7Ltm/WG7nPGps4BuRY3BB+L3vrascV2FaVfFiSPILp8gas/Fv3Ev8jfgakR7D0FWorvAOzC8PjmdXeVmFyDoPCDYKo9d6rOIxTSFnJuza+9tB5CulVRO0eEWPENksAQGIHIm9/zoqz9msWkmGiyH4UVWHNWCi4I5GmtVvsxwVkYztdSy5cvUXBDN56aepqyVAq4/wAJWeMBpO7y3N9Lbc78q5Hxfu1mKrMJlH21BAvz339RpXZOK8IjxMZjlBKnkCV/A1VMZ+iqA/u5ZI/I2YfXWrgp6caSKI5CGYnQchYbtTXsh2IfEsMTicwjJuFNwX8z0T8ab8D/AEZLHNnndZVXVVAIBPVr726VelW22lWpHkcYUAAWA0AG1qzoorKiiiigKKKKAooooCiiigKKK8dbgjr7UC/jmKRYJAWUEqRYnnavcJxyByFWeNm+6GF/S29Q8T2Tjk0aSUjzYH6kX+dQR+jXBZ1co7FSGF3bcG4Jt50FpNc+7UYF4Hc6sr3ZSdSebKfPf2roIpP2o7swFXdENwULsFGYevlce9XA0w0wdFddVYAj0IuPxrbSvs3GiYaONJVlCDLmU3HM29r29qaVAUUUUHlq9oooCiiigKKKKAooooCiiigKKKKAooooCiiigKXcW4BBibd9GGK7G5BF99RRRQZ8L4NFh1KwoEBNzubnqSanUUUH/9k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 sz="2400"/>
          </a:p>
        </p:txBody>
      </p:sp>
      <p:sp>
        <p:nvSpPr>
          <p:cNvPr id="35845" name="AutoShape 7" descr="data:image/jpg;base64,/9j/4AAQSkZJRgABAQAAAQABAAD/2wCEAAkGBhQSEBQSExIUExUVGBwYGRcYGBgYGRwYGBcXHBUYGhkXGyYeGBojHBQYHy8gJCcqLCwsFR4xNTAqNScsLCkBCQoKDQwMFA8PFCkYFBgpKSkpKSkpKSkpKSkpKSkpKSkpKSkpKSkpKSkpKSkpKSkpKSkpKSkpKSkpKSkpKSkpKf/AABEIALUArAMBIgACEQEDEQH/xAAbAAACAgMBAAAAAAAAAAAAAAAABQQGAgMHAf/EAEEQAAIBAgQDBgMECAUEAwEAAAECAwARBBIhMQVBUQYTImFxgTKRoUJSsdEHFCMzYnLB8EOCkqKyFcLh8XPS4lP/xAAWAQEBAQAAAAAAAAAAAAAAAAAAAQL/xAAWEQEBAQAAAAAAAAAAAAAAAAAAEQH/2gAMAwEAAhEDEQA/AO40UUUBRRRQFasTiFRczGwFeySW03J5f3yrHuN83ivoelugoKhiO1siY+LMQMJIvdna6yk3Vyw3UjTyq6VzztFwUKJIXBdWVmjsLACwsMw+0p1t60+7C8eM8HdyH9tBZH6kW8D+4+oNBZqKKKAooooCiiigKK8JoDUHtFQMbx2CH95Kqet/yog49A4usqEetvxoJ9FYpICLggjyrKgKKKKAoorw0HtaZZ7XAtpuTsPX8qGe+gNvP8qr3aieWMo0LBljuZIebC3xE72A/OgeYLEI9yrAnn19+np51JJqscKxSsO+iYWbU3HiU/bU23Og/u1Ku2/HJTkRNIHHxg/GftLflbpzqwOMZxSHEydwhu6gsj/ZZl+JAeen96VWHxZw2IixqhgoHdzLbeK9ifVDY+lLOHyNcFdGU5gejDb5jT2qyYuRZIu+tdZPBKu4ViNgOatf60SrzFKGUMCCCAQRsQRcEVrxuMWKNpHYKiAsxPICqr2F4kUL4GQ+KIZoiecJOg9UPhPqKZ8e/az4XDbqXM0g6pDYqD5GVo/9NRUjhvaDvZO7eGSByudVktdk2JGUmxFxdTqLjrTaqv2lBMYxYZl/VpQy2/8A5hsk5PUFS2n8AqxYWfMoPPUH1BsfqKDdRRRQK+00uXCyN0A/5CqJ2ZxbyfGxbXrb8KvnaSDPhZF6gfRgf6Vz/smpB1BBvzBH41cQ27a4dIUjKKPERe/i3IvvVbh4qMxHK5tVo/SCLxwjqVHzYUmn7PeEC3kOWvLWqLb2GkzQOb7yHzqy0s7O8MWDDJGOl2N73Y7m/wDe1M6yoooooCl54grStFqpHI6ZvQ9KYVE4hw5ZVytcEahhuDyINBm77WAvta9iBztpqfLnSqPABCzgk59STuSSND93r+FacZiGj8M6FxfwyryHVragivYeJ5DZxmjbVZFuVI0AB6G/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/my5H/3R08qs9ljlJj+5LiYvYTF0/wBr1FWiiiig0Yw+BttuYuPlzqt4jgWIJLJio28ilh8he1WbEyhVLNoALk76D0qozfpFwblkOdSDozIbGx36j3FEJOK8Wljfu5xh5iutr6ix31tzqLJ2nMzguAoA0Ubep61hxfFpL/iob/aX8jtUPBcMeWaKGL94bMWI0RRY5j+VaHWuCknDxkixK7fhU2teHjKqAWLECxY7k8ya2VlRRRRQFeEV7RQYSRBhYi4NVXDSsO/MUZaOOVoyrNr4AM7KB8O5tffQ1barPG8A0M36zGpeJiDiYQCSwUELKgG7KLZl+0FHMa3BjhpLLnjIMfw6rbLY+NW6jfX0tUoSBQr5SsTXvrsb+E6fZPXbXWpCRq6ibDsrq4va/gcHmOhrZgHTIVAso3Q7rfcEH7PSqJJIcXBBB57g8iD9aqvaXhLMbqtio/Zt94kHNGw57XFPUwXcNmj+Am7Lqbea9P8A1UySFJU2DBh/69xUHJeG8CnmxCGA5SpBZ9ghG4Pn/DVz7V8GuFIvmLKVy3BEqkFWW22t/YkU9wZ7mMhgpILG62GbzI62Fj6VXzxd5mhmUsgkhLgaaBslh660FuwzMUUuoViBmAN7G2ovVc4fZcViF2ti1b173DLf/cKSYvi+ITaZx7j+tKoe2kkUrPKgkztGzMvhb9nYCw+Ha/SkHWaKR4TtlhZIe+Eyhb2IPxhvu5PiLeQBvR/1HEz/ALmLuEP+JODm9VhBv/rK+lQOJpQoLMQANySAPcmqzxHGYPEXC4Y4w9Yo7rfzmOVP91SRwOEsDMz4yQffsyg+UagRp7j3pqEkIsMsY5ADMbf8R9aDnuN/RzJJdooFw/k85c/JUNv9Rqx/o94YkWHc2/bd46SsdfFGxWynmvStXarjscBWBXZ8RJt8Undj75jTdvurbU2vYVAwnEGiiCwQnDrEou7kPIwNwWdF0BLG+pve9BfhXta8O90U9QD8xWygKKKKAooooCiiigrGN4bLhHbEYVTJGxzS4YW1J+KSG+ivzK7N5Gp+DxkWMQSwvZhpe1mU80kU6j0NODSDi3Zq8n6xhn7jEc2A8Mg+7IuzDz386CfBiiGyOArW25EdVPMeW9aZplguFO+oTlc7nyHlSp+0wKNFiY+5nUeFbnK7cjE/M6g5d9edKIMWSSS2YjQm9/aqLJLiyYZWYi+Rzt0Q2pZw+ICHDDpg4/rl/Ko/EsVbDzG+ndv/AMDSfB8XklEa4dRYQRoZZAQote+Rd5NQRyGlVErjBjVSzuEGwJ5noBux8hVO4jg5XBdVyINi9g59EJ099fKp/GcOyzArOS4W7tYNNqdQL+GBbDTKLk3qvY4mQ55GdvuqxvkHIabnqaIacCwZgkjxMEhMw11AKEHdWY7Dcaa117A4xZ4RM8gVeag5VUjcMx1NvYeVcGXjEoaJBIyKrAaW1BOpOm1ja3SumQcBGhYs63v4vEL+SAhQfakVYZ+1kSjLh4zNbmtkiFurtv8A5QaVyT4nE/FKyr9yC6ix2vKfGf8AaK2SvDCuaQqvQyEdLDQkD8dxWmfj0aFs7E5FDAfZINwoAsFufSkVtwnC0iuAFS+4QZmPmzcz6k1s/wCnhmJ1UEAa2LaXttpb8Kk8MxnfIsjXW42BDW8tNPlU2Up9kEeZP9KBjw0WiQHcC3y0/pUqonDj4SOjH66/1qXWQUUUUBRRRQFFFFAUUVpxeKWNC7sqKouWY2AHmTtQIO33D1lwhDaeJfFYXGvL5Vy7/qbYG8QtMBZjqFYA7szAWJ8j4tRveuidoZ58XhnaNTDh1GfOwIlkC6kop/dra/ibxHkBvXNe0MgTu4Y8ojN2bS5ZgRux1be9+ZqolvxJZ8LLNiH2VgqE2jDFTlsAbu3m3yFScdxUhLHP44UVQmpNlOrMD4AN7b1VMSikEjQ2Jv7H22JoXH6gsLHKACNvzHvVQ0dwlwuxJJOuZmPNjfW2wpXi8RUnG4WVFzMhC5c3WwuBr03pO7ljQYasb/Ku84FA0aSBbrlUknzUE7b71xbBYO9dj7OLmwkFgTZAD/luvL0oK1x3DYRWizrJeKXVs3eXZ7aG97aDRfWlXbTjAeUxKuQIQL8yFF1Fr+Z1p52t4O7xl4FZpUkvlQEswt5a3F9DSfgvZvERzXaJWuA2eQbfw2c3Db7jnRVs7JK4woWUHPnJGhFlIUgWPnT5YmGtj1valXBsNIjSFwEDZMt2jNyAdsvlannesd2NFSeHvct1Nj8xb+lTqh4VbHfcfgf/ADUys6CiiigKKKKAry9e0q43xnucqRr3k8txHHew0+J3P2Y1vcn0A1IoNnF+MpAouGeRzaOJNXc9AOQHNjYAbmlycLZ2E+NIZgbxwLrHGeVh/iy/xEWHIDetuB4d3DF3JnxUosz7aD7Kj/DiXp7m5NNIcNY5mOZuvIeS9B9TQazhzIPGLIfsdR/Gf6D61w7tz2ZkwmLYeIxvrG518Gngv/DtbprXbeJcehgIWRxnPwxqC8jfyxqCx+VV3tCkuLi/awJDCrBh3lnnY30AVTlivtckm3KmDiLSNY36VlgsYUdHADWA0PoRyrqi8PjCse4QbfYTTS2mnWtXdqBlEa9ehvtl0GtaZUBOLSZXVFCqwIyAEpre5yn4T5rb0qNhogCAwyE7X0B9DXSTjCrDw2VgpNuWSRg2/IiQX9BSvtbgDlzEfAQbG1u7cgNoeQYc+hoEcUeUaV1Hs9gXgw0cb3D2LFegYkhTrvr9ar3BewU+FyT3RmXxLGwMkS9L2OdTrfMuYC21WCTtPYq0qHDn4c5YNCT/AAzDwgn7r5D5UVnicIt86+FrWuFW9tbgk620FeRxrYXkIP8AKL+/KpT4dmGYhiG6AMD5gqainDNm1lt5EFfqWoN+FLE7LbcEix/DemaItviIPpUCHHlRYhHHUG5+lY/rfkRb+Fvyoprhj4h7j5j/APNT6TYPFqSACCQwJ15bbcqc1NBRRRUHhNIuMdsYIGyX7yT7q8v5m2FNMdh+8XISQDvYke1xrSWTsFhSb5XB8nb+tBqwfayRzqiC+29ScJLCssk5YvLLYcjlRfhRfurcljzJPpaq9rsOMJJEkRYK6km5udCALfOvOFYkadDVRbDxKUMyw4WWVr6yOUijPSxJLMov9lbVjNgMRIL4jFCFPuQeD2Mz3c/5QtTsFh2aNSZGsQNFsPra/wBalw4FFNwuvU3J+Z1qKXcOwMcQIw0AF95GuC3mXa7v/etKe0uIYssTPfW5sAoB6Dn86tc8oVSx5CqmfGczWJZs3y2/pVwIe6J8JJXyO9m0sRzNTpMAMpsSW2B2ty0tyqdKg0FhYG/vm+tYudBy1H1NaZKsfhwDGo+2s0et/iMauu2vxJ9azmjE+Hici+dMjWts4u2/8Qf/AFVMxTBRDIRmKTIR7hgfnt01o4SgVGiH2SbA331e2uxFnHvUDXsLxFpMN3UhvLh2MTdSF/dv/mQqfW9OsTw1HubZSdCRpcdGGzDyYGqRgsZ+q8Rie/7LEj9XfoJFu2Hb3BKfKugiouKy/ZgxHNh3aH/4rZD/ADQSXjPquU1sj4tiU8LwpiANzEe7k94ZiPo5qx1rmgVhZlDeoqKQSdoML/ixSxt0fDyg+xVCD7GtPZmAmLLKJFBZ+5Ylkdogxyd4vJ8pG41FvOnwwNvgkdfK+YfJwbexr1MM2YF3zZdhYKLkWvub6Ggjng4uCJH0IOpB2PpTKtU0wRSzGwUXNJcN2rVpljKFVdsqtfnYkBhyvY0D+iiigicQgR0tIcq3Gt8uvLWoC8Fj3SZx6OD+FTOKn9nz3G1/+3WqzxKbKNQPVgv/AHwj8aBP+kZ80sRGuVSPqNaS8JxJ60x7QPnI52FV7DPke1aR2bgTXw0R/hphSvsy18JCf4f6mmbNYEnYVkwj7S4rRYgdW39KUjU+QsP7/vlRPiTJK8h2vYf37WryNdB56/PetDCS9zy/8KfzoYaD2rEi/wAjt5n8qzkXUeo+VVGHcgxhWAYEC4O11Oh9qzknYNnNjqrGwAJsdRfzF/nXkcZsP75mvHj66Dz/AL6UC7tDwvvYZIlPiue7YcnjOeFh8re9W/shx4YzBxT7MRZx0kXRwfcfWqKk7owjCnIoZzICTYg+AFfT5mn/AGMxixSvBZVWQmRbCwLfa06//Ws6uLrUPiON7oI3IuqnyDaA/O3zqWKXdocIZcNIikBiLrc2GZSGXX1FRS/jXaUw3sVNuoqb2a4z+s4cS6XuQbdQa55xWH9YDMJ100ZdcynowIBHOtvYntGmCDwuJZEdswdVLBSdGuBrbQbbVYOj8VkjETCVrKwsevtzqm4XFxRSZlVpSvwl7KB56XJNb5sJNij3wAdT8NnUgDpvofWlk2HZGKsCrDkaCww9rJWYKsCknYBjf8NKssROUZhY21G9jz1pJ2TwAEQlt4n2PRb6fPen1qgXcdkAhJPUcr/9rfhVC4hjd7Ee1h/xKn6Vce1xHdKCbXbmAdh51zbikxF/ED7kfQkirgmK+cN5EfhSjHQ2OlM+BreOQnmwP+2p+A7O/rEliwRB8TEi9jyUHc/hVZXbsc18Bh/5B+JqdxZHaMqguTpWfD8IkUSRxiyKAF1vp686k1lpXcJwNgih1Ga2tjpepa8GHQU3tRVupC0cJHlWGK4aQjFMpe3hB0UkbAnkD1prRSkVrg7yysTLCYEQWYMVLGTfTKSBGF5nU38qYYfhiSIC6k3JIG1lJ8N7c8tqmT4FWNyDqACASAwGwYDepAFKRBTgUA2iWt6cPjBBEagjY2Fx6GpFFRRS7iOAkc3SXLpYqyhlPnyIPvTGigp+P7Ltm/WG7nPGps4BuRY3BB+L3vrascV2FaVfFiSPILp8gas/Fv3Ev8jfgakR7D0FWorvAOzC8PjmdXeVmFyDoPCDYKo9d6rOIxTSFnJuza+9tB5CulVRO0eEWPENksAQGIHIm9/zoqz9msWkmGiyH4UVWHNWCi4I5GmtVvsxwVkYztdSy5cvUXBDN56aepqyVAq4/wAJWeMBpO7y3N9Lbc78q5Hxfu1mKrMJlH21BAvz339RpXZOK8IjxMZjlBKnkCV/A1VMZ+iqA/u5ZI/I2YfXWrgp6caSKI5CGYnQchYbtTXsh2IfEsMTicwjJuFNwX8z0T8ab8D/AEZLHNnndZVXVVAIBPVr726VelW22lWpHkcYUAAWA0AG1qzoorKiiiigKKKKAooooCiiigKKK8dbgjr7UC/jmKRYJAWUEqRYnnavcJxyByFWeNm+6GF/S29Q8T2Tjk0aSUjzYH6kX+dQR+jXBZ1co7FSGF3bcG4Jt50FpNc+7UYF4Hc6sr3ZSdSebKfPf2roIpP2o7swFXdENwULsFGYevlce9XA0w0wdFddVYAj0IuPxrbSvs3GiYaONJVlCDLmU3HM29r29qaVAUUUUHlq9oooCiiigKKKKAooooCiiigKKKKAooooCiiigKXcW4BBibd9GGK7G5BF99RRRQZ8L4NFh1KwoEBNzubnqSanUUUH/9k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 sz="2400"/>
          </a:p>
        </p:txBody>
      </p:sp>
      <p:pic>
        <p:nvPicPr>
          <p:cNvPr id="35846" name="Picture 9" descr="http://t1.gstatic.com/images?q=tbn:ANd9GcTsdMHcOkFx1P2QgD9tzu9zyZI7YzVhTHnnSONP0U7suawzFuBjx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2132856"/>
            <a:ext cx="36195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7903872"/>
              </p:ext>
            </p:extLst>
          </p:nvPr>
        </p:nvGraphicFramePr>
        <p:xfrm>
          <a:off x="476211" y="1412776"/>
          <a:ext cx="11596453" cy="678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84720" y="1268760"/>
            <a:ext cx="632248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>
              <a:defRPr/>
            </a:pPr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No Funcionales o de Calidad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2364417"/>
              </p:ext>
            </p:extLst>
          </p:nvPr>
        </p:nvGraphicFramePr>
        <p:xfrm>
          <a:off x="7536160" y="2204864"/>
          <a:ext cx="4191029" cy="109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Text Box 2"/>
          <p:cNvSpPr txBox="1">
            <a:spLocks noChangeArrowheads="1"/>
          </p:cNvSpPr>
          <p:nvPr/>
        </p:nvSpPr>
        <p:spPr bwMode="auto">
          <a:xfrm>
            <a:off x="4223792" y="980728"/>
            <a:ext cx="4919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Casos de Uso </a:t>
            </a:r>
          </a:p>
        </p:txBody>
      </p:sp>
      <p:sp>
        <p:nvSpPr>
          <p:cNvPr id="1122307" name="Text Box 3"/>
          <p:cNvSpPr txBox="1">
            <a:spLocks noChangeArrowheads="1"/>
          </p:cNvSpPr>
          <p:nvPr/>
        </p:nvSpPr>
        <p:spPr bwMode="auto">
          <a:xfrm>
            <a:off x="335360" y="1560508"/>
            <a:ext cx="11305256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CLASIFICACIÓN</a:t>
            </a:r>
            <a:r>
              <a:rPr lang="es-ES_tradnl" sz="2400" dirty="0">
                <a:latin typeface="Futura Md BT" pitchFamily="34" charset="0"/>
              </a:rPr>
              <a:t>: </a:t>
            </a:r>
            <a:r>
              <a:rPr lang="es-ES_tradnl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De comportamiento, estático, lógico.</a:t>
            </a: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Uso</a:t>
            </a:r>
            <a:r>
              <a:rPr lang="es-ES_tradnl" sz="2400" dirty="0">
                <a:latin typeface="Futura Md BT" pitchFamily="34" charset="0"/>
              </a:rPr>
              <a:t>:</a:t>
            </a:r>
          </a:p>
          <a:p>
            <a:pPr lvl="2" algn="just">
              <a:lnSpc>
                <a:spcPct val="8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Comunicar el alcance.</a:t>
            </a:r>
          </a:p>
          <a:p>
            <a:pPr lvl="2" algn="just">
              <a:lnSpc>
                <a:spcPct val="8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Proveer descripción de todo o una parte de los </a:t>
            </a:r>
            <a:b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</a:b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 requerimientos de un sistema u organización.</a:t>
            </a:r>
          </a:p>
          <a:p>
            <a:pPr lvl="2" algn="just">
              <a:lnSpc>
                <a:spcPct val="8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Futura Md BT" pitchFamily="34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Muestra un conjunto de casos de uso, actores y sus relaciones.</a:t>
            </a: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Futura Md BT" pitchFamily="34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Contiene</a:t>
            </a: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comúnmente: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Casos de Uso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Actores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Relaciones de extensión, inclusión, generalización  y/o dependencia</a:t>
            </a:r>
            <a:r>
              <a:rPr lang="es-ES_tradnl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</a:t>
            </a: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Paquetes</a:t>
            </a:r>
          </a:p>
        </p:txBody>
      </p:sp>
    </p:spTree>
    <p:extLst>
      <p:ext uri="{BB962C8B-B14F-4D97-AF65-F5344CB8AC3E}">
        <p14:creationId xmlns:p14="http://schemas.microsoft.com/office/powerpoint/2010/main" val="373453323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ChangeArrowheads="1"/>
          </p:cNvSpPr>
          <p:nvPr/>
        </p:nvSpPr>
        <p:spPr bwMode="auto">
          <a:xfrm>
            <a:off x="3503712" y="1196752"/>
            <a:ext cx="52578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¿Qué es un Caso de Uso?</a:t>
            </a:r>
            <a:endParaRPr lang="es-ES_tradnl" sz="3200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04580" name="Text Box 4"/>
          <p:cNvSpPr txBox="1">
            <a:spLocks noChangeArrowheads="1"/>
          </p:cNvSpPr>
          <p:nvPr/>
        </p:nvSpPr>
        <p:spPr bwMode="auto">
          <a:xfrm>
            <a:off x="1225727" y="3140968"/>
            <a:ext cx="10369152" cy="1200329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Es una descripción de las posibles secuencias de interacción entre el sistema bajo discusión y actores externos, relacionadas al objetivo de un actor particular, el actor principal</a:t>
            </a:r>
          </a:p>
        </p:txBody>
      </p:sp>
      <p:sp>
        <p:nvSpPr>
          <p:cNvPr id="1304581" name="Text Box 5"/>
          <p:cNvSpPr txBox="1">
            <a:spLocks noChangeArrowheads="1"/>
          </p:cNvSpPr>
          <p:nvPr/>
        </p:nvSpPr>
        <p:spPr bwMode="auto">
          <a:xfrm>
            <a:off x="499915" y="5445224"/>
            <a:ext cx="110874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Un caso de uso registra un contrato entre los involucrados del sistema, acerca del comportamiento del sistema en discusión en varias circunstancias, organizadas por los </a:t>
            </a:r>
            <a:br>
              <a:rPr lang="es-ES_tradnl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r>
              <a:rPr lang="es-ES_tradnl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objetivos de los actores seleccionados.</a:t>
            </a:r>
          </a:p>
        </p:txBody>
      </p:sp>
    </p:spTree>
    <p:extLst>
      <p:ext uri="{BB962C8B-B14F-4D97-AF65-F5344CB8AC3E}">
        <p14:creationId xmlns:p14="http://schemas.microsoft.com/office/powerpoint/2010/main" val="28652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2590800" y="2209801"/>
            <a:ext cx="2273300" cy="563563"/>
          </a:xfrm>
          <a:prstGeom prst="ellipse">
            <a:avLst/>
          </a:prstGeom>
          <a:solidFill>
            <a:srgbClr val="FFDDE8"/>
          </a:solidFill>
          <a:ln w="12700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 rot="20597479">
            <a:off x="4953000" y="1981200"/>
            <a:ext cx="914400" cy="165100"/>
          </a:xfrm>
          <a:prstGeom prst="rightArrow">
            <a:avLst>
              <a:gd name="adj1" fmla="val 50000"/>
              <a:gd name="adj2" fmla="val 276949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1306629" name="Rectangle 5"/>
          <p:cNvSpPr>
            <a:spLocks noChangeArrowheads="1"/>
          </p:cNvSpPr>
          <p:nvPr/>
        </p:nvSpPr>
        <p:spPr bwMode="auto">
          <a:xfrm>
            <a:off x="5867401" y="1447801"/>
            <a:ext cx="39084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1600" dirty="0">
                <a:solidFill>
                  <a:srgbClr val="002B82"/>
                </a:solidFill>
                <a:latin typeface="Arial" pitchFamily="34" charset="0"/>
              </a:rPr>
              <a:t>El conjunto de todos los </a:t>
            </a:r>
            <a:r>
              <a:rPr lang="es-ES_tradnl" sz="16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casos de uso</a:t>
            </a:r>
            <a:r>
              <a:rPr lang="es-ES_tradnl" sz="1600" dirty="0">
                <a:solidFill>
                  <a:srgbClr val="002B82"/>
                </a:solidFill>
                <a:latin typeface="Arial" pitchFamily="34" charset="0"/>
              </a:rPr>
              <a:t>, </a:t>
            </a:r>
            <a:br>
              <a:rPr lang="es-ES_tradnl" sz="1600" dirty="0">
                <a:solidFill>
                  <a:srgbClr val="002B82"/>
                </a:solidFill>
                <a:latin typeface="Arial" pitchFamily="34" charset="0"/>
              </a:rPr>
            </a:br>
            <a:r>
              <a:rPr lang="es-ES_tradnl" sz="1600" dirty="0">
                <a:solidFill>
                  <a:srgbClr val="002B82"/>
                </a:solidFill>
                <a:latin typeface="Arial" pitchFamily="34" charset="0"/>
              </a:rPr>
              <a:t>debe cubrir los  requerimientos del Sistema en su totalidad.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648200" y="3886201"/>
            <a:ext cx="408124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Las descripciones de los casos de uso son</a:t>
            </a:r>
            <a:b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</a:b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cruciales para la comprensión del sistema</a:t>
            </a:r>
            <a:endParaRPr lang="es-ES_tradnl" altLang="es-AR" sz="1600">
              <a:latin typeface="Arial" panose="020B0604020202020204" pitchFamily="34" charset="0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 rot="4966173">
            <a:off x="3336925" y="3673475"/>
            <a:ext cx="1308100" cy="209550"/>
          </a:xfrm>
          <a:prstGeom prst="rightArrow">
            <a:avLst>
              <a:gd name="adj1" fmla="val 50000"/>
              <a:gd name="adj2" fmla="val 312150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971800" y="4725989"/>
            <a:ext cx="50419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Propiedades: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anose="05000000000000000000" pitchFamily="2" charset="2"/>
              <a:buChar char="Ä"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  Captura alguna función visible para el usuario. 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anose="05000000000000000000" pitchFamily="2" charset="2"/>
              <a:buChar char="Ä"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  Puede ser grande o pequeño.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anose="05000000000000000000" pitchFamily="2" charset="2"/>
              <a:buChar char="Ä"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  Debe alcanzar un objetivo específico para el actor.</a:t>
            </a:r>
            <a:endParaRPr lang="es-ES_tradnl" altLang="es-AR" sz="1600">
              <a:solidFill>
                <a:srgbClr val="F95AB7"/>
              </a:solidFill>
              <a:latin typeface="Arial" panose="020B0604020202020204" pitchFamily="34" charset="0"/>
            </a:endParaRPr>
          </a:p>
        </p:txBody>
      </p:sp>
      <p:sp>
        <p:nvSpPr>
          <p:cNvPr id="1306633" name="Text Box 9"/>
          <p:cNvSpPr txBox="1">
            <a:spLocks noChangeArrowheads="1"/>
          </p:cNvSpPr>
          <p:nvPr/>
        </p:nvSpPr>
        <p:spPr bwMode="auto">
          <a:xfrm>
            <a:off x="-21034" y="812655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rgbClr val="BD45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lwe Bd BT" pitchFamily="18" charset="0"/>
              </a:rPr>
              <a:t> </a:t>
            </a: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caso de uso </a:t>
            </a:r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 rot="2932138">
            <a:off x="4349750" y="3194050"/>
            <a:ext cx="914400" cy="165100"/>
          </a:xfrm>
          <a:prstGeom prst="rightArrow">
            <a:avLst>
              <a:gd name="adj1" fmla="val 50000"/>
              <a:gd name="adj2" fmla="val 276949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 rot="1881798">
            <a:off x="4959350" y="2813050"/>
            <a:ext cx="914400" cy="165100"/>
          </a:xfrm>
          <a:prstGeom prst="rightArrow">
            <a:avLst>
              <a:gd name="adj1" fmla="val 50000"/>
              <a:gd name="adj2" fmla="val 276949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1306636" name="Rectangle 12"/>
          <p:cNvSpPr>
            <a:spLocks noChangeArrowheads="1"/>
          </p:cNvSpPr>
          <p:nvPr/>
        </p:nvSpPr>
        <p:spPr bwMode="auto">
          <a:xfrm>
            <a:off x="5867401" y="2514600"/>
            <a:ext cx="390842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1600">
                <a:solidFill>
                  <a:srgbClr val="002B82"/>
                </a:solidFill>
                <a:latin typeface="Arial" pitchFamily="34" charset="0"/>
              </a:rPr>
              <a:t>Se pueden definir caso de uso en diferentes niveles: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sz="1600" b="1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A nivel de sistema de Negocio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sz="1600" b="1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A nivel de sistema de Software </a:t>
            </a:r>
            <a:endParaRPr lang="es-ES_tradnl" sz="1600">
              <a:solidFill>
                <a:srgbClr val="002B8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5" name="Text Box 3"/>
          <p:cNvSpPr txBox="1">
            <a:spLocks noChangeArrowheads="1"/>
          </p:cNvSpPr>
          <p:nvPr/>
        </p:nvSpPr>
        <p:spPr bwMode="auto">
          <a:xfrm>
            <a:off x="69850" y="979121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rgbClr val="BD45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lwe Bd BT" pitchFamily="18" charset="0"/>
              </a:rPr>
              <a:t> </a:t>
            </a: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Actores</a:t>
            </a:r>
          </a:p>
        </p:txBody>
      </p:sp>
      <p:sp>
        <p:nvSpPr>
          <p:cNvPr id="1308676" name="Rectangle 4"/>
          <p:cNvSpPr>
            <a:spLocks noChangeArrowheads="1"/>
          </p:cNvSpPr>
          <p:nvPr/>
        </p:nvSpPr>
        <p:spPr bwMode="auto">
          <a:xfrm>
            <a:off x="2705052" y="2270725"/>
            <a:ext cx="6107359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16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Representa lo que interactúa con el sistema, puede ser un usuario humano u otro sistema o dispositivo de hardware. 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71451" y="2803526"/>
            <a:ext cx="749300" cy="1636713"/>
            <a:chOff x="196" y="1396"/>
            <a:chExt cx="472" cy="952"/>
          </a:xfrm>
        </p:grpSpPr>
        <p:sp>
          <p:nvSpPr>
            <p:cNvPr id="56336" name="Line 6"/>
            <p:cNvSpPr>
              <a:spLocks noChangeShapeType="1"/>
            </p:cNvSpPr>
            <p:nvPr/>
          </p:nvSpPr>
          <p:spPr bwMode="auto">
            <a:xfrm>
              <a:off x="432" y="1588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37" name="Line 7"/>
            <p:cNvSpPr>
              <a:spLocks noChangeShapeType="1"/>
            </p:cNvSpPr>
            <p:nvPr/>
          </p:nvSpPr>
          <p:spPr bwMode="auto">
            <a:xfrm flipH="1">
              <a:off x="236" y="2068"/>
              <a:ext cx="20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38" name="Line 8"/>
            <p:cNvSpPr>
              <a:spLocks noChangeShapeType="1"/>
            </p:cNvSpPr>
            <p:nvPr/>
          </p:nvSpPr>
          <p:spPr bwMode="auto">
            <a:xfrm>
              <a:off x="436" y="2068"/>
              <a:ext cx="136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39" name="Line 9"/>
            <p:cNvSpPr>
              <a:spLocks noChangeShapeType="1"/>
            </p:cNvSpPr>
            <p:nvPr/>
          </p:nvSpPr>
          <p:spPr bwMode="auto">
            <a:xfrm>
              <a:off x="196" y="1776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40" name="Oval 10"/>
            <p:cNvSpPr>
              <a:spLocks noChangeArrowheads="1"/>
            </p:cNvSpPr>
            <p:nvPr/>
          </p:nvSpPr>
          <p:spPr bwMode="auto">
            <a:xfrm>
              <a:off x="292" y="1396"/>
              <a:ext cx="280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/>
            </a:p>
          </p:txBody>
        </p:sp>
      </p:grpSp>
      <p:sp>
        <p:nvSpPr>
          <p:cNvPr id="56326" name="AutoShape 11"/>
          <p:cNvSpPr>
            <a:spLocks noChangeArrowheads="1"/>
          </p:cNvSpPr>
          <p:nvPr/>
        </p:nvSpPr>
        <p:spPr bwMode="auto">
          <a:xfrm rot="20340000">
            <a:off x="1333451" y="280352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27" name="AutoShape 12"/>
          <p:cNvSpPr>
            <a:spLocks noChangeArrowheads="1"/>
          </p:cNvSpPr>
          <p:nvPr/>
        </p:nvSpPr>
        <p:spPr bwMode="auto">
          <a:xfrm rot="21101175">
            <a:off x="1333451" y="335597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28" name="AutoShape 13"/>
          <p:cNvSpPr>
            <a:spLocks noChangeArrowheads="1"/>
          </p:cNvSpPr>
          <p:nvPr/>
        </p:nvSpPr>
        <p:spPr bwMode="auto">
          <a:xfrm rot="21360000">
            <a:off x="1409651" y="371157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29" name="AutoShape 14"/>
          <p:cNvSpPr>
            <a:spLocks noChangeArrowheads="1"/>
          </p:cNvSpPr>
          <p:nvPr/>
        </p:nvSpPr>
        <p:spPr bwMode="auto">
          <a:xfrm rot="840000">
            <a:off x="1409651" y="404177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30" name="Rectangle 15"/>
          <p:cNvSpPr>
            <a:spLocks noChangeArrowheads="1"/>
          </p:cNvSpPr>
          <p:nvPr/>
        </p:nvSpPr>
        <p:spPr bwMode="auto">
          <a:xfrm>
            <a:off x="2705051" y="2974976"/>
            <a:ext cx="5459288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 dirty="0">
                <a:latin typeface="Arial" panose="020B0604020202020204" pitchFamily="34" charset="0"/>
              </a:rPr>
              <a:t>Como simboliza el ambiente del sistema no lo describimos en forma detallada.</a:t>
            </a:r>
          </a:p>
        </p:txBody>
      </p:sp>
      <p:sp>
        <p:nvSpPr>
          <p:cNvPr id="1308688" name="Rectangle 16"/>
          <p:cNvSpPr>
            <a:spLocks noChangeArrowheads="1"/>
          </p:cNvSpPr>
          <p:nvPr/>
        </p:nvSpPr>
        <p:spPr bwMode="auto">
          <a:xfrm>
            <a:off x="2570115" y="4176713"/>
            <a:ext cx="5954264" cy="612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dirty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s-ES_tradnl" sz="1600" dirty="0">
                <a:solidFill>
                  <a:srgbClr val="990033"/>
                </a:solidFill>
                <a:latin typeface="Arial" pitchFamily="34" charset="0"/>
              </a:rPr>
              <a:t>Hay </a:t>
            </a:r>
            <a:r>
              <a:rPr lang="es-ES_tradnl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actores principales</a:t>
            </a:r>
            <a:r>
              <a:rPr lang="es-ES_tradnl" sz="1600" dirty="0">
                <a:latin typeface="Arial" pitchFamily="34" charset="0"/>
              </a:rPr>
              <a:t>: son los que usan el sistema </a:t>
            </a:r>
            <a:r>
              <a:rPr lang="es-ES_tradnl" sz="1600" b="1" dirty="0">
                <a:latin typeface="Arial" pitchFamily="34" charset="0"/>
              </a:rPr>
              <a:t>directamente; </a:t>
            </a:r>
            <a:r>
              <a:rPr lang="es-ES_tradnl" sz="1600" dirty="0">
                <a:latin typeface="Arial" pitchFamily="34" charset="0"/>
              </a:rPr>
              <a:t>para quienes desarrollamos el sistema. </a:t>
            </a:r>
          </a:p>
        </p:txBody>
      </p:sp>
      <p:sp>
        <p:nvSpPr>
          <p:cNvPr id="56332" name="Rectangle 17"/>
          <p:cNvSpPr>
            <a:spLocks noChangeArrowheads="1"/>
          </p:cNvSpPr>
          <p:nvPr/>
        </p:nvSpPr>
        <p:spPr bwMode="auto">
          <a:xfrm>
            <a:off x="2684415" y="3645024"/>
            <a:ext cx="605598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 dirty="0">
                <a:latin typeface="Arial" panose="020B0604020202020204" pitchFamily="34" charset="0"/>
              </a:rPr>
              <a:t>Una persona puede ejecutar distintos  </a:t>
            </a:r>
            <a:r>
              <a:rPr lang="es-ES_tradnl" altLang="es-AR" sz="1600" b="1" dirty="0">
                <a:latin typeface="Arial" panose="020B0604020202020204" pitchFamily="34" charset="0"/>
              </a:rPr>
              <a:t>roles </a:t>
            </a:r>
            <a:r>
              <a:rPr lang="es-ES_tradnl" altLang="es-AR" sz="1600" dirty="0">
                <a:latin typeface="Arial" panose="020B0604020202020204" pitchFamily="34" charset="0"/>
              </a:rPr>
              <a:t> en el sistema</a:t>
            </a:r>
          </a:p>
        </p:txBody>
      </p:sp>
      <p:sp>
        <p:nvSpPr>
          <p:cNvPr id="56333" name="AutoShape 18"/>
          <p:cNvSpPr>
            <a:spLocks noChangeArrowheads="1"/>
          </p:cNvSpPr>
          <p:nvPr/>
        </p:nvSpPr>
        <p:spPr bwMode="auto">
          <a:xfrm rot="2220000">
            <a:off x="1200102" y="4629151"/>
            <a:ext cx="1514475" cy="149225"/>
          </a:xfrm>
          <a:prstGeom prst="rightArrow">
            <a:avLst>
              <a:gd name="adj1" fmla="val 50000"/>
              <a:gd name="adj2" fmla="val 488840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1308691" name="Rectangle 19"/>
          <p:cNvSpPr>
            <a:spLocks noChangeArrowheads="1"/>
          </p:cNvSpPr>
          <p:nvPr/>
        </p:nvSpPr>
        <p:spPr bwMode="auto">
          <a:xfrm>
            <a:off x="2341513" y="5167313"/>
            <a:ext cx="6038849" cy="8592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dirty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s-ES_tradnl" sz="1600" dirty="0">
                <a:solidFill>
                  <a:srgbClr val="990033"/>
                </a:solidFill>
                <a:latin typeface="Arial" pitchFamily="34" charset="0"/>
              </a:rPr>
              <a:t>Hay </a:t>
            </a:r>
            <a:r>
              <a:rPr lang="es-ES_tradnl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actores secundarios</a:t>
            </a:r>
            <a:r>
              <a:rPr lang="es-ES_tradnl" sz="1600" dirty="0">
                <a:latin typeface="Arial" pitchFamily="34" charset="0"/>
              </a:rPr>
              <a:t>: son aquellos de los que el </a:t>
            </a:r>
            <a:br>
              <a:rPr lang="es-ES_tradnl" sz="1600" dirty="0">
                <a:latin typeface="Arial" pitchFamily="34" charset="0"/>
              </a:rPr>
            </a:br>
            <a:r>
              <a:rPr lang="es-ES_tradnl" sz="1600" dirty="0">
                <a:latin typeface="Arial" pitchFamily="34" charset="0"/>
              </a:rPr>
              <a:t> sistema necesita ayuda para poder cumplir con el </a:t>
            </a:r>
            <a:br>
              <a:rPr lang="es-ES_tradnl" sz="1600" dirty="0">
                <a:latin typeface="Arial" pitchFamily="34" charset="0"/>
              </a:rPr>
            </a:br>
            <a:r>
              <a:rPr lang="es-ES_tradnl" sz="1600" dirty="0">
                <a:latin typeface="Arial" pitchFamily="34" charset="0"/>
              </a:rPr>
              <a:t> objetivo del caso de uso.</a:t>
            </a:r>
          </a:p>
        </p:txBody>
      </p:sp>
      <p:sp>
        <p:nvSpPr>
          <p:cNvPr id="56335" name="Text Box 20"/>
          <p:cNvSpPr txBox="1">
            <a:spLocks noChangeArrowheads="1"/>
          </p:cNvSpPr>
          <p:nvPr/>
        </p:nvSpPr>
        <p:spPr bwMode="auto">
          <a:xfrm>
            <a:off x="479376" y="457517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400">
                <a:latin typeface="Times New Roman" panose="02020603050405020304" pitchFamily="18" charset="0"/>
              </a:rPr>
              <a:t>Actor</a:t>
            </a:r>
          </a:p>
        </p:txBody>
      </p:sp>
      <p:pic>
        <p:nvPicPr>
          <p:cNvPr id="21" name="Imagen 20" descr="actor-gener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2553570"/>
            <a:ext cx="2160240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27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2887288" y="908720"/>
            <a:ext cx="6321413" cy="776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0651" tIns="59267" rIns="120651" bIns="59267">
            <a:spAutoFit/>
          </a:bodyPr>
          <a:lstStyle/>
          <a:p>
            <a:pPr algn="ctr" eaLnBrk="0" hangingPunct="0">
              <a:defRPr/>
            </a:pPr>
            <a:r>
              <a:rPr lang="es-ES_tradnl" sz="4267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encontrar actores?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3550-BA00-46D3-8B5E-29EC76514BB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 descr="https://encrypted-tbn3.gstatic.com/images?q=tbn:ANd9GcQbWTFvsm7D8LlizIMUa3SaRmEQ3psks8clcS-N24dgKNCPjZ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97" y="2204864"/>
            <a:ext cx="5352594" cy="39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3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3" name="Rectangle 3"/>
          <p:cNvSpPr>
            <a:spLocks noChangeArrowheads="1"/>
          </p:cNvSpPr>
          <p:nvPr/>
        </p:nvSpPr>
        <p:spPr bwMode="auto">
          <a:xfrm>
            <a:off x="2783632" y="980728"/>
            <a:ext cx="667009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¿Cómo encontrar casos de uso?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/>
          <a:stretch/>
        </p:blipFill>
        <p:spPr>
          <a:xfrm>
            <a:off x="3503712" y="2204864"/>
            <a:ext cx="5616623" cy="35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4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5" name="Rectangle 3"/>
          <p:cNvSpPr>
            <a:spLocks noChangeArrowheads="1"/>
          </p:cNvSpPr>
          <p:nvPr/>
        </p:nvSpPr>
        <p:spPr bwMode="auto">
          <a:xfrm>
            <a:off x="2927648" y="980728"/>
            <a:ext cx="705962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Uso del Diagrama de Casos de Uso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1344" y="1741275"/>
            <a:ext cx="11881320" cy="47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>
            <a:spAutoFit/>
          </a:bodyPr>
          <a:lstStyle>
            <a:lvl1pPr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es-AR" altLang="es-AR" sz="2000" dirty="0">
                <a:latin typeface="Arial" panose="020B0604020202020204" pitchFamily="34" charset="0"/>
                <a:cs typeface="Times New Roman" panose="02020603050405020304" pitchFamily="18" charset="0"/>
              </a:rPr>
              <a:t>Los siguientes diagramas pueden ser de interés:</a:t>
            </a:r>
          </a:p>
          <a:p>
            <a:pPr algn="just">
              <a:lnSpc>
                <a:spcPct val="100000"/>
              </a:lnSpc>
              <a:buClrTx/>
              <a:buFontTx/>
              <a:buNone/>
            </a:pPr>
            <a:endParaRPr lang="es-AR" altLang="es-AR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latin typeface="Arial" panose="020B0604020202020204" pitchFamily="34" charset="0"/>
                <a:cs typeface="Lucida Sans Unicode" panose="020B0602030504020204" pitchFamily="34" charset="0"/>
              </a:rPr>
              <a:t>  </a:t>
            </a: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Actores que pertenecen al mismo paquete de caso de uso.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Un actor y todos los caso de usos con los que interactúa.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que manejan la misma información.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usados por el mismo grupo de actores.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que se ejecutan a menudo con la misma secuencia.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que pertenecen al mismo paquete de casos de uso.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Los casos de usos más importantes. Un diagrama de este tipo puede servir como un resumen del </a:t>
            </a:r>
            <a:b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   modelo.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Los caso de usos desarrollados junto, en el mismo incremento.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Un caso de uso específico y  sus relaciones con actores y otros  casos de uso. 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ClrTx/>
              <a:buFontTx/>
              <a:buNone/>
            </a:pP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7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134990" y="1340768"/>
            <a:ext cx="12192000" cy="6532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0651" tIns="59267" rIns="120651" bIns="59267">
            <a:spAutoFit/>
          </a:bodyPr>
          <a:lstStyle/>
          <a:p>
            <a:pPr algn="ctr" eaLnBrk="0" hangingPunct="0">
              <a:defRPr/>
            </a:pPr>
            <a:r>
              <a:rPr lang="es-ES_tradnl" sz="3467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¿Qué modelan los Casos de Uso ?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647728" y="2708920"/>
            <a:ext cx="5902801" cy="2988783"/>
            <a:chOff x="2355850" y="2827585"/>
            <a:chExt cx="4427101" cy="2241587"/>
          </a:xfrm>
        </p:grpSpPr>
        <p:sp>
          <p:nvSpPr>
            <p:cNvPr id="3" name="Elipse 2"/>
            <p:cNvSpPr/>
            <p:nvPr/>
          </p:nvSpPr>
          <p:spPr>
            <a:xfrm>
              <a:off x="2355850" y="3388356"/>
              <a:ext cx="3645926" cy="1107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0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2355850" y="2827585"/>
              <a:ext cx="4427101" cy="2241587"/>
              <a:chOff x="2355850" y="2827585"/>
              <a:chExt cx="4427101" cy="2241587"/>
            </a:xfrm>
          </p:grpSpPr>
          <p:sp>
            <p:nvSpPr>
              <p:cNvPr id="81927" name="Line 7"/>
              <p:cNvSpPr>
                <a:spLocks noChangeShapeType="1"/>
              </p:cNvSpPr>
              <p:nvPr/>
            </p:nvSpPr>
            <p:spPr bwMode="auto">
              <a:xfrm>
                <a:off x="3225152" y="3308320"/>
                <a:ext cx="1126293" cy="497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28" name="Line 8"/>
              <p:cNvSpPr>
                <a:spLocks noChangeShapeType="1"/>
              </p:cNvSpPr>
              <p:nvPr/>
            </p:nvSpPr>
            <p:spPr bwMode="auto">
              <a:xfrm>
                <a:off x="4351444" y="3800365"/>
                <a:ext cx="0" cy="328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29" name="Line 9"/>
              <p:cNvSpPr>
                <a:spLocks noChangeShapeType="1"/>
              </p:cNvSpPr>
              <p:nvPr/>
            </p:nvSpPr>
            <p:spPr bwMode="auto">
              <a:xfrm>
                <a:off x="4351444" y="4128394"/>
                <a:ext cx="1233559" cy="544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0" name="Line 10"/>
              <p:cNvSpPr>
                <a:spLocks noChangeShapeType="1"/>
              </p:cNvSpPr>
              <p:nvPr/>
            </p:nvSpPr>
            <p:spPr bwMode="auto">
              <a:xfrm flipH="1">
                <a:off x="4673242" y="3349324"/>
                <a:ext cx="965394" cy="5330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1" name="Line 11"/>
              <p:cNvSpPr>
                <a:spLocks noChangeShapeType="1"/>
              </p:cNvSpPr>
              <p:nvPr/>
            </p:nvSpPr>
            <p:spPr bwMode="auto">
              <a:xfrm flipH="1">
                <a:off x="3815115" y="3882372"/>
                <a:ext cx="8581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2" name="Line 12"/>
              <p:cNvSpPr>
                <a:spLocks noChangeShapeType="1"/>
              </p:cNvSpPr>
              <p:nvPr/>
            </p:nvSpPr>
            <p:spPr bwMode="auto">
              <a:xfrm flipH="1">
                <a:off x="3117886" y="3882372"/>
                <a:ext cx="697229" cy="5330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H="1">
                <a:off x="3907855" y="3185309"/>
                <a:ext cx="711755" cy="9430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>
                <a:off x="3922381" y="4087391"/>
                <a:ext cx="643596" cy="6560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5" name="Text Box 15"/>
              <p:cNvSpPr txBox="1">
                <a:spLocks noChangeArrowheads="1"/>
              </p:cNvSpPr>
              <p:nvPr/>
            </p:nvSpPr>
            <p:spPr bwMode="auto">
              <a:xfrm>
                <a:off x="3481026" y="4753749"/>
                <a:ext cx="1159212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Caso de Uso</a:t>
                </a:r>
              </a:p>
            </p:txBody>
          </p:sp>
          <p:sp>
            <p:nvSpPr>
              <p:cNvPr id="81936" name="Text Box 16"/>
              <p:cNvSpPr txBox="1">
                <a:spLocks noChangeArrowheads="1"/>
              </p:cNvSpPr>
              <p:nvPr/>
            </p:nvSpPr>
            <p:spPr bwMode="auto">
              <a:xfrm>
                <a:off x="2355850" y="3219216"/>
                <a:ext cx="1090683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Escenario 1</a:t>
                </a:r>
              </a:p>
            </p:txBody>
          </p:sp>
          <p:sp>
            <p:nvSpPr>
              <p:cNvPr id="81937" name="Text Box 17"/>
              <p:cNvSpPr txBox="1">
                <a:spLocks noChangeArrowheads="1"/>
              </p:cNvSpPr>
              <p:nvPr/>
            </p:nvSpPr>
            <p:spPr bwMode="auto">
              <a:xfrm>
                <a:off x="4131218" y="2827585"/>
                <a:ext cx="1090683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Escenario 2</a:t>
                </a:r>
              </a:p>
            </p:txBody>
          </p:sp>
          <p:sp>
            <p:nvSpPr>
              <p:cNvPr id="81938" name="Text Box 18"/>
              <p:cNvSpPr txBox="1">
                <a:spLocks noChangeArrowheads="1"/>
              </p:cNvSpPr>
              <p:nvPr/>
            </p:nvSpPr>
            <p:spPr bwMode="auto">
              <a:xfrm>
                <a:off x="5692268" y="3180183"/>
                <a:ext cx="1090683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Escenario 3</a:t>
                </a:r>
              </a:p>
            </p:txBody>
          </p:sp>
        </p:grp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2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336" y="4293096"/>
            <a:ext cx="4983480" cy="2397370"/>
          </a:xfrm>
        </p:spPr>
        <p:txBody>
          <a:bodyPr vert="horz" wrap="square" lIns="64292" tIns="32146" rIns="64292" bIns="32146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s-AR" sz="3937" kern="1200" dirty="0">
                <a:solidFill>
                  <a:schemeClr val="tx1"/>
                </a:solidFill>
              </a:rPr>
              <a:t>Clínica MO-01</a:t>
            </a:r>
            <a:br>
              <a:rPr lang="es-AR" sz="3937" kern="1200" dirty="0">
                <a:solidFill>
                  <a:schemeClr val="tx1"/>
                </a:solidFill>
              </a:rPr>
            </a:br>
            <a:r>
              <a:rPr lang="es-AR" sz="3937" kern="1200" dirty="0">
                <a:solidFill>
                  <a:schemeClr val="tx1"/>
                </a:solidFill>
              </a:rPr>
              <a:t>Diagrama de Casos de Uso y Prototipos</a:t>
            </a:r>
            <a:endParaRPr lang="es-AR" sz="3937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5B6B56-622D-4674-BE23-BDF35176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620688"/>
            <a:ext cx="6834061" cy="4578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3969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1" name="Rectangle 3"/>
          <p:cNvSpPr>
            <a:spLocks noChangeArrowheads="1"/>
          </p:cNvSpPr>
          <p:nvPr/>
        </p:nvSpPr>
        <p:spPr bwMode="auto">
          <a:xfrm>
            <a:off x="2063552" y="905391"/>
            <a:ext cx="842378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 Cómo se estructuran los Casos de Uso?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191344" y="4581128"/>
            <a:ext cx="11809312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Asociaciones de Extensión</a:t>
            </a:r>
            <a:r>
              <a:rPr lang="es-ES_tradnl" sz="2000" dirty="0">
                <a:solidFill>
                  <a:srgbClr val="063DE8"/>
                </a:solidFill>
                <a:latin typeface="Arial" pitchFamily="34" charset="0"/>
              </a:rPr>
              <a:t> 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es-ES_tradnl" dirty="0">
              <a:solidFill>
                <a:srgbClr val="063DE8"/>
              </a:solidFill>
              <a:latin typeface="Arial" pitchFamily="34" charset="0"/>
            </a:endParaRP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 Especifica como un caso de uso puede insertarse y así extender  la funcionalidad de otro.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b="1" dirty="0">
                <a:latin typeface="Arial" pitchFamily="34" charset="0"/>
              </a:rPr>
              <a:t>  </a:t>
            </a:r>
            <a:r>
              <a:rPr lang="es-ES_tradnl" dirty="0">
                <a:latin typeface="Arial" pitchFamily="34" charset="0"/>
              </a:rPr>
              <a:t>El caso de uso donde se insertará la extensión debe ser un curso  completo en sí mismo.</a:t>
            </a:r>
            <a:r>
              <a:rPr lang="es-ES_tradnl" b="1" dirty="0">
                <a:latin typeface="Arial" pitchFamily="34" charset="0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b="1" dirty="0">
                <a:latin typeface="Arial" pitchFamily="34" charset="0"/>
              </a:rPr>
              <a:t>  </a:t>
            </a:r>
            <a:r>
              <a:rPr lang="es-ES_tradnl" dirty="0">
                <a:latin typeface="Arial" pitchFamily="34" charset="0"/>
              </a:rPr>
              <a:t>Se usan para modelar partes </a:t>
            </a:r>
            <a:r>
              <a:rPr lang="es-ES_tradnl" b="1" dirty="0">
                <a:latin typeface="Arial" pitchFamily="34" charset="0"/>
              </a:rPr>
              <a:t>optativas</a:t>
            </a:r>
            <a:r>
              <a:rPr lang="es-ES_tradnl" dirty="0">
                <a:latin typeface="Arial" pitchFamily="34" charset="0"/>
              </a:rPr>
              <a:t>, </a:t>
            </a:r>
            <a:r>
              <a:rPr lang="es-ES_tradnl" b="1" dirty="0">
                <a:latin typeface="Arial" pitchFamily="34" charset="0"/>
              </a:rPr>
              <a:t>alternativas</a:t>
            </a:r>
            <a:r>
              <a:rPr lang="es-ES_tradnl" dirty="0">
                <a:latin typeface="Arial" pitchFamily="34" charset="0"/>
              </a:rPr>
              <a:t>, etc.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 Se dibuja con una flecha cuya dirección va desde el caso de uso de extensión (adicional)  al caso de uso base.</a:t>
            </a:r>
            <a:endParaRPr lang="es-ES_tradnl" sz="1400" dirty="0">
              <a:latin typeface="Arial" pitchFamily="34" charset="0"/>
            </a:endParaRP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916832"/>
            <a:ext cx="62357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55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9" name="Rectangle 3"/>
          <p:cNvSpPr>
            <a:spLocks noChangeArrowheads="1"/>
          </p:cNvSpPr>
          <p:nvPr/>
        </p:nvSpPr>
        <p:spPr bwMode="auto">
          <a:xfrm>
            <a:off x="2063552" y="980728"/>
            <a:ext cx="842378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 Cómo se estructuran los Casos de Uso?</a:t>
            </a:r>
          </a:p>
        </p:txBody>
      </p:sp>
      <p:sp>
        <p:nvSpPr>
          <p:cNvPr id="1325060" name="Rectangle 4"/>
          <p:cNvSpPr>
            <a:spLocks noChangeArrowheads="1"/>
          </p:cNvSpPr>
          <p:nvPr/>
        </p:nvSpPr>
        <p:spPr bwMode="auto">
          <a:xfrm>
            <a:off x="479376" y="4581128"/>
            <a:ext cx="11449272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Asociaciones de Inclusión 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es-ES_tradnl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Especifica y agrupa comportamiento similar  de varios casos de usos,  en un caso de uso abstracto, que  </a:t>
            </a:r>
            <a:br>
              <a:rPr lang="es-ES_tradnl" dirty="0">
                <a:latin typeface="Arial" pitchFamily="34" charset="0"/>
              </a:rPr>
            </a:br>
            <a:r>
              <a:rPr lang="es-ES_tradnl" dirty="0">
                <a:latin typeface="Arial" pitchFamily="34" charset="0"/>
              </a:rPr>
              <a:t>    otros podrán usar.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Se usan cuando su intervención es necesaria para completar un curso completo de eventos.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Se dibuja con una flecha desde el caso de uso concreto o base al caso de uso abstracto (adicional).</a:t>
            </a:r>
            <a:endParaRPr lang="es-ES_tradnl" sz="1400" dirty="0">
              <a:latin typeface="Arial" pitchFamily="34" charset="0"/>
            </a:endParaRP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916832"/>
            <a:ext cx="64516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7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7" name="Rectangle 3"/>
          <p:cNvSpPr>
            <a:spLocks noChangeArrowheads="1"/>
          </p:cNvSpPr>
          <p:nvPr/>
        </p:nvSpPr>
        <p:spPr bwMode="auto">
          <a:xfrm>
            <a:off x="263352" y="908720"/>
            <a:ext cx="842378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 Cómo se estructuran los Casos de Uso?</a:t>
            </a:r>
          </a:p>
        </p:txBody>
      </p:sp>
      <p:sp>
        <p:nvSpPr>
          <p:cNvPr id="1327108" name="Rectangle 4"/>
          <p:cNvSpPr>
            <a:spLocks noChangeArrowheads="1"/>
          </p:cNvSpPr>
          <p:nvPr/>
        </p:nvSpPr>
        <p:spPr bwMode="auto">
          <a:xfrm>
            <a:off x="280914" y="4520257"/>
            <a:ext cx="11593288" cy="205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Asociaciones de Generalización </a:t>
            </a:r>
            <a:endParaRPr lang="es-ES_tradnl" b="1" dirty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es-ES_tradnl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Un caso de uso más especifico puede especializar a un caso de uso más general.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Una relación de generalización entre casos de usos implica que el caso de uso hijo contiene todos los </a:t>
            </a:r>
            <a:br>
              <a:rPr lang="es-ES_tradnl" dirty="0">
                <a:latin typeface="Arial" pitchFamily="34" charset="0"/>
              </a:rPr>
            </a:br>
            <a:r>
              <a:rPr lang="es-ES_tradnl" dirty="0">
                <a:latin typeface="Arial" pitchFamily="34" charset="0"/>
              </a:rPr>
              <a:t>     atributos y secuencias de comportamiento y puntos de extensión definidos para el padre.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Se dibuja con una flecha desde el caso de uso hijo al padre.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Los casos de usos hijos pueden redefinir el comportamiento heredado del padre.</a:t>
            </a:r>
            <a:endParaRPr lang="es-ES_tradnl" sz="1400" dirty="0">
              <a:latin typeface="Arial" pitchFamily="34" charset="0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46" y="1700808"/>
            <a:ext cx="5715000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1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7" name="Picture 7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551384" y="1124744"/>
            <a:ext cx="6400800" cy="5819775"/>
          </a:xfrm>
          <a:noFill/>
          <a:ln/>
        </p:spPr>
      </p:pic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119336" y="836712"/>
            <a:ext cx="6750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Evitar la Descomposición Funcional 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2AA8EB-BF92-4D25-8FA1-F474BDFDAD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19"/>
          <a:stretch/>
        </p:blipFill>
        <p:spPr>
          <a:xfrm>
            <a:off x="6888088" y="1334546"/>
            <a:ext cx="5078720" cy="46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Text Box 2"/>
          <p:cNvSpPr txBox="1">
            <a:spLocks noChangeArrowheads="1"/>
          </p:cNvSpPr>
          <p:nvPr/>
        </p:nvSpPr>
        <p:spPr bwMode="auto">
          <a:xfrm>
            <a:off x="263352" y="980728"/>
            <a:ext cx="338437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</a:t>
            </a:r>
            <a:b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</a:b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Casos de Uso:</a:t>
            </a:r>
          </a:p>
          <a:p>
            <a:pPr algn="l">
              <a:lnSpc>
                <a:spcPct val="15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Ejemplo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t="4155" r="978" b="2215"/>
          <a:stretch/>
        </p:blipFill>
        <p:spPr bwMode="auto">
          <a:xfrm>
            <a:off x="4799856" y="980728"/>
            <a:ext cx="6912768" cy="5616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285803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09965"/>
              </p:ext>
            </p:extLst>
          </p:nvPr>
        </p:nvGraphicFramePr>
        <p:xfrm>
          <a:off x="335360" y="1628800"/>
          <a:ext cx="11233248" cy="504031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75065">
                  <a:extLst>
                    <a:ext uri="{9D8B030D-6E8A-4147-A177-3AD203B41FA5}">
                      <a16:colId xmlns:a16="http://schemas.microsoft.com/office/drawing/2014/main" val="2526191205"/>
                    </a:ext>
                  </a:extLst>
                </a:gridCol>
                <a:gridCol w="8858183">
                  <a:extLst>
                    <a:ext uri="{9D8B030D-6E8A-4147-A177-3AD203B41FA5}">
                      <a16:colId xmlns:a16="http://schemas.microsoft.com/office/drawing/2014/main" val="1978597872"/>
                    </a:ext>
                  </a:extLst>
                </a:gridCol>
              </a:tblGrid>
              <a:tr h="47252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Nombre del Actor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Descripción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55549354"/>
                  </a:ext>
                </a:extLst>
              </a:tr>
              <a:tr h="110256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Cliente Web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que tiene acceso a una computadora con conexión a Internet y puede entrar a la página Web del Complejo de Cines para realizar consultas de programación y reservas para funciones de los diferentes cines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078979721"/>
                  </a:ext>
                </a:extLst>
              </a:tr>
              <a:tr h="94505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Responsable de Programación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que administra toda la funcionalidad vinculada con la obtención de la programación de funciones y la registración de nuevas películas que integrarán las programaciones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099137772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Vendedor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responsable de la registración y anulación de ventas de entradas para las funciones habilitadas en los cines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992054770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Operador Telefónico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responsable de la creación consulta y modificación de reservas de lugares para funciones de los cines del complejo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3602699937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Operador de Reserva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Responsable de la registración y /o modificación de reservas de lugares en una o más funciones de cine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329008314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Usuario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 dirty="0">
                          <a:effectLst/>
                        </a:rPr>
                        <a:t>Persona que está definida como usuario de la aplicación y va a registrarse en la misma para realizar alguna actividad.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706334291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14400" y="908720"/>
            <a:ext cx="10363200" cy="843880"/>
          </a:xfrm>
        </p:spPr>
        <p:txBody>
          <a:bodyPr/>
          <a:lstStyle/>
          <a:p>
            <a:r>
              <a:rPr lang="es-AR" dirty="0"/>
              <a:t>Descripción de Actores</a:t>
            </a:r>
          </a:p>
        </p:txBody>
      </p:sp>
    </p:spTree>
    <p:extLst>
      <p:ext uri="{BB962C8B-B14F-4D97-AF65-F5344CB8AC3E}">
        <p14:creationId xmlns:p14="http://schemas.microsoft.com/office/powerpoint/2010/main" val="214383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384" y="1628800"/>
            <a:ext cx="4392488" cy="1050398"/>
          </a:xfrm>
        </p:spPr>
        <p:txBody>
          <a:bodyPr/>
          <a:lstStyle/>
          <a:p>
            <a:r>
              <a:rPr lang="es-AR" dirty="0"/>
              <a:t>Niveles de detalle en las descripciones de casos de uso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04389"/>
              </p:ext>
            </p:extLst>
          </p:nvPr>
        </p:nvGraphicFramePr>
        <p:xfrm>
          <a:off x="3215680" y="692696"/>
          <a:ext cx="10081120" cy="559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095" y="2132858"/>
            <a:ext cx="6619243" cy="1436735"/>
          </a:xfrm>
        </p:spPr>
        <p:txBody>
          <a:bodyPr/>
          <a:lstStyle/>
          <a:p>
            <a:pPr>
              <a:defRPr/>
            </a:pPr>
            <a:r>
              <a:rPr lang="es-AR" sz="4000" dirty="0"/>
              <a:t>Algunos ejemplos de descripciones de casos de uso</a:t>
            </a:r>
          </a:p>
        </p:txBody>
      </p:sp>
      <p:pic>
        <p:nvPicPr>
          <p:cNvPr id="90115" name="Picture 2" descr="https://encrypted-tbn2.google.com/images?q=tbn:ANd9GcT1twZezz2t-epFtOfErJLcafpJgvYmaf-ZnMGVpMtCXYQ4ncIZ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40" y="3714752"/>
            <a:ext cx="26574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6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504" y="1412776"/>
            <a:ext cx="8280400" cy="857250"/>
          </a:xfrm>
        </p:spPr>
        <p:txBody>
          <a:bodyPr/>
          <a:lstStyle/>
          <a:p>
            <a:r>
              <a:rPr lang="es-ES_tradnl" sz="3200" dirty="0"/>
              <a:t>Caso de Uso brevemente descripto</a:t>
            </a:r>
          </a:p>
        </p:txBody>
      </p:sp>
      <p:graphicFrame>
        <p:nvGraphicFramePr>
          <p:cNvPr id="332805" name="Group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8752370"/>
              </p:ext>
            </p:extLst>
          </p:nvPr>
        </p:nvGraphicFramePr>
        <p:xfrm>
          <a:off x="623392" y="2636912"/>
          <a:ext cx="11377264" cy="15841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casos de uso: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Registrar Premio de Película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Nro. de Orden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7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Responsable de Programación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no aplica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ingresar en el sistema las distinciones que he recibido una película.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772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028700"/>
            <a:ext cx="8280400" cy="857250"/>
          </a:xfrm>
        </p:spPr>
        <p:txBody>
          <a:bodyPr>
            <a:normAutofit fontScale="90000"/>
          </a:bodyPr>
          <a:lstStyle/>
          <a:p>
            <a:r>
              <a:rPr lang="es-ES_tradnl" sz="3000" dirty="0"/>
              <a:t>Caso de uso con Resumen Básico</a:t>
            </a:r>
            <a:br>
              <a:rPr lang="es-ES_tradnl" sz="3000" dirty="0"/>
            </a:br>
            <a:r>
              <a:rPr lang="es-ES_tradnl" sz="3000" dirty="0"/>
              <a:t>(Trazo Grueso)</a:t>
            </a:r>
          </a:p>
        </p:txBody>
      </p:sp>
      <p:graphicFrame>
        <p:nvGraphicFramePr>
          <p:cNvPr id="332805" name="Group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88808629"/>
              </p:ext>
            </p:extLst>
          </p:nvPr>
        </p:nvGraphicFramePr>
        <p:xfrm>
          <a:off x="479376" y="2348880"/>
          <a:ext cx="11089232" cy="3390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1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casos de uso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Registrar Premio de Película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Nro. de Orden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7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Responsable de Programación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no aplica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ingresar en el sistema las distinciones que he recibido una película.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El caso de uso comienza con la identificación de la película a la que se le van a registrar los premios, y para cada premio se debe seleccionar el tipo de premio, el rubro del premio, si es nominación o ya obtuvo el premio.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Luego se ingresa la fecha del premio, en caso de que el rubro corresponda a personas (actor, director, etc.), se solicita se seleccione el nombre de la persona.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pide confirmación para los datos ingresados y finaliza el caso de uso.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Observaciones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no aplica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40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Modelos</a:t>
            </a:r>
            <a:r>
              <a:rPr lang="en-US" sz="3600" dirty="0"/>
              <a:t> y la </a:t>
            </a:r>
            <a:r>
              <a:rPr lang="en-US" sz="3600" dirty="0" err="1"/>
              <a:t>importancia</a:t>
            </a:r>
            <a:r>
              <a:rPr lang="en-US" sz="3600" dirty="0"/>
              <a:t> de </a:t>
            </a:r>
            <a:r>
              <a:rPr lang="en-US" sz="3600" dirty="0" err="1"/>
              <a:t>modelar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309278"/>
            <a:ext cx="4291608" cy="3104913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928688"/>
            <a:ext cx="8280400" cy="857250"/>
          </a:xfrm>
        </p:spPr>
        <p:txBody>
          <a:bodyPr>
            <a:normAutofit/>
          </a:bodyPr>
          <a:lstStyle/>
          <a:p>
            <a:r>
              <a:rPr lang="es-ES_tradnl" sz="3000" dirty="0"/>
              <a:t>Caso de uso con Resumen Esencial </a:t>
            </a:r>
            <a:r>
              <a:rPr lang="es-ES_tradnl" sz="2400" dirty="0"/>
              <a:t>(Trazo Medio)</a:t>
            </a:r>
            <a:endParaRPr lang="es-ES_tradnl" sz="3000" dirty="0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aphicFrame>
        <p:nvGraphicFramePr>
          <p:cNvPr id="3307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76668"/>
              </p:ext>
            </p:extLst>
          </p:nvPr>
        </p:nvGraphicFramePr>
        <p:xfrm>
          <a:off x="551384" y="1682492"/>
          <a:ext cx="11305255" cy="47708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71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9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 de uso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Registrar Anulación de Reservas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Nro. de Orden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10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Prioridad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                  Alta     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Media        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Baja        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Complejidad: Simple  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Mediano 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Complejo 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Muy Complejo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Extremadamente Complejo </a:t>
                      </a:r>
                      <a:r>
                        <a:rPr kumimoji="0" lang="es-E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Principal: Jefe de Vendedores 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Secundario: no aplica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Tipo de Caso de uso:                    Concreto                                          Abstracto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Objetivo: liberar lugares para las diferentes funciones, invalidando reservas que no fueron confirmadas y cuya fecha de vigencia ha expirado.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Flujo Básico (Curso Normal)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 El caso de uso comienza cuando el Jefe de Vendedores selecciona la opción de Anulación de Reservas.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44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El sistema realiza un búsqueda sobre todas las instancias de reserva existentes para localizar aquellas que tengan fecha de vigencia vencida y encuentra reservas en esa situación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 El sistema informa la cantidad de reservas vencidas y solicita confirmación para su anulación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  El Jefe de Vendedores confirma la anulación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 El sistema anula las reservas, liberando las disponibilidades de lugar e informando la cantidad de lugares liberados para cada función.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6. Fin del caso de uso.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Flujos Alternativos</a:t>
                      </a:r>
                      <a:endParaRPr kumimoji="0" lang="es-E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1722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A1. No hay reservas con fecha de vigencia vencida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A2. El Jefe de Vendedores no confirma proceso de anulación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0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764704"/>
            <a:ext cx="8280400" cy="857250"/>
          </a:xfrm>
        </p:spPr>
        <p:txBody>
          <a:bodyPr/>
          <a:lstStyle/>
          <a:p>
            <a:r>
              <a:rPr lang="es-ES_tradnl" sz="3000" dirty="0"/>
              <a:t>Caso de uso completamente descripto </a:t>
            </a:r>
            <a:r>
              <a:rPr lang="es-ES_tradnl" sz="2400" dirty="0"/>
              <a:t>(Trazo Fino)</a:t>
            </a:r>
            <a:endParaRPr lang="es-ES_tradnl" sz="3000" dirty="0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aphicFrame>
        <p:nvGraphicFramePr>
          <p:cNvPr id="3307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0775"/>
              </p:ext>
            </p:extLst>
          </p:nvPr>
        </p:nvGraphicFramePr>
        <p:xfrm>
          <a:off x="335360" y="1193329"/>
          <a:ext cx="11593288" cy="55706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 de uso: Registrar Anulación de Reservas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Nro. de Orden: 10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Prioridad:                   Alta      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Media         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Baja         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Complejidad: Simple  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Mediano 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Complejo 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Muy Complejo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Extremadamente Complejo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Principal: Jefe de Vendedores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Secundario: no aplica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Tipo de Caso de uso:                    Concreto                                          Abstracto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Objetivo: liberar lugares para las diferentes funciones, invalidando reservas que no fueron confirmadas y cuya fecha de vigencia ha expirado.</a:t>
                      </a:r>
                      <a:endParaRPr kumimoji="0" lang="es-E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Precondiciones:  no aplica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Post- Condiciones: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Éxito: reservas anuladas.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Fracaso1: no hay reservas en condiciones de ser anuladas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Fracaso 2: el Jefe de vendedores no confirma la transacción.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Curso Normal</a:t>
                      </a:r>
                      <a:endParaRPr kumimoji="0" lang="es-E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Alternativas</a:t>
                      </a:r>
                      <a:endParaRPr kumimoji="0" lang="es-ES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530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 El caso de uso comienza cuando el Jefe de Vendedores selecciona la opción de Anulación de Reservas.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800"/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El sistema realiza un búsqueda sobre todas las instancias de reserva existentes para localizar aquellas que tengan fecha de vigencia vencida y encuentra reservas en esa situación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793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2.A. No encuentra reservas en esa situación</a:t>
                      </a:r>
                    </a:p>
                    <a:p>
                      <a:pPr marL="0" marR="0" lvl="0" indent="79375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2.A.1. El sistema muestra mensaje.</a:t>
                      </a:r>
                    </a:p>
                    <a:p>
                      <a:pPr marL="0" marR="0" lvl="0" indent="79375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2.A.2. Se cancela el caso de uso.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026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 El sistema informa la cantidad de reservas vencidas y solicita confirmación para su anulación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62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  El Jefe de Vendedores confirma la anulación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4.A. El Jefe de Vendedores no confirma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4.A.1. Se cancela el proceso de anulación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530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 El sistema anula las reservas, liberando las disponibilidades de lugar e informando la cantidad de lugares liberados para cada función.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800"/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530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6. Fin del caso de uso.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800" dirty="0"/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10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263352" y="1322928"/>
            <a:ext cx="10971611" cy="615553"/>
          </a:xfrm>
        </p:spPr>
        <p:txBody>
          <a:bodyPr/>
          <a:lstStyle/>
          <a:p>
            <a:pPr algn="l"/>
            <a:r>
              <a:rPr lang="es-AR" altLang="es-AR" sz="4000" dirty="0"/>
              <a:t>Prototipos</a:t>
            </a:r>
            <a:endParaRPr lang="es-AR" altLang="es-AR" dirty="0"/>
          </a:p>
        </p:txBody>
      </p:sp>
      <p:sp>
        <p:nvSpPr>
          <p:cNvPr id="115715" name="Subtitle 2"/>
          <p:cNvSpPr>
            <a:spLocks noGrp="1"/>
          </p:cNvSpPr>
          <p:nvPr>
            <p:ph type="subTitle" idx="4294967295"/>
          </p:nvPr>
        </p:nvSpPr>
        <p:spPr>
          <a:xfrm>
            <a:off x="282080" y="4653136"/>
            <a:ext cx="4953000" cy="1314450"/>
          </a:xfrm>
        </p:spPr>
        <p:txBody>
          <a:bodyPr/>
          <a:lstStyle/>
          <a:p>
            <a:pPr marL="0" indent="0" algn="ctr">
              <a:buNone/>
            </a:pPr>
            <a:r>
              <a:rPr lang="es-AR" altLang="es-AR" sz="3200" b="1" kern="1200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ea typeface="+mn-ea"/>
                <a:cs typeface="+mn-cs"/>
              </a:rPr>
              <a:t>Especificación y Validación de Requerimientos</a:t>
            </a:r>
          </a:p>
        </p:txBody>
      </p:sp>
      <p:pic>
        <p:nvPicPr>
          <p:cNvPr id="115716" name="Imagen 1" descr="D:\Clientes\Amapola 2.0\Proyecto\REQM\Maquetas\Etapa 1\91. Asignar Proyec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1"/>
          <a:stretch>
            <a:fillRect/>
          </a:stretch>
        </p:blipFill>
        <p:spPr bwMode="auto">
          <a:xfrm>
            <a:off x="5130702" y="1124744"/>
            <a:ext cx="654655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3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1268760"/>
            <a:ext cx="8715375" cy="857250"/>
          </a:xfrm>
        </p:spPr>
        <p:txBody>
          <a:bodyPr/>
          <a:lstStyle/>
          <a:p>
            <a:pPr eaLnBrk="1" hangingPunct="1"/>
            <a:r>
              <a:rPr lang="es-ES_tradnl" altLang="es-AR" sz="3600" dirty="0"/>
              <a:t>¿Cuándo son útiles los prototipos?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696" y="5796558"/>
            <a:ext cx="8286750" cy="863307"/>
          </a:xfrm>
        </p:spPr>
        <p:txBody>
          <a:bodyPr>
            <a:normAutofit/>
          </a:bodyPr>
          <a:lstStyle/>
          <a:p>
            <a:pPr marL="0" indent="0" algn="r" eaLnBrk="1" hangingPunct="1">
              <a:lnSpc>
                <a:spcPct val="90000"/>
              </a:lnSpc>
              <a:buNone/>
              <a:defRPr/>
            </a:pPr>
            <a:r>
              <a:rPr lang="es-ES_tradnl" sz="3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Siempre !!!!</a:t>
            </a:r>
            <a:endParaRPr lang="es-ES_tradnl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276872"/>
            <a:ext cx="6284788" cy="41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094586"/>
            <a:ext cx="8229600" cy="8001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_tradnl" altLang="es-AR" sz="4000" dirty="0"/>
              <a:t>Prototipos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2414590"/>
            <a:ext cx="9901733" cy="2657475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altLang="es-AR" sz="3200" dirty="0"/>
              <a:t>Características: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Funcionalidad limitada.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Poca fiabilidad.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Características de operación pobres.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s-ES_tradnl" altLang="es-AR" sz="2800" dirty="0"/>
          </a:p>
          <a:p>
            <a:pPr>
              <a:lnSpc>
                <a:spcPct val="90000"/>
              </a:lnSpc>
            </a:pPr>
            <a:r>
              <a:rPr lang="es-ES_tradnl" altLang="es-AR" sz="3200" dirty="0"/>
              <a:t>Prototipo </a:t>
            </a:r>
            <a:r>
              <a:rPr lang="es-ES_tradnl" altLang="es-AR" sz="3200" dirty="0">
                <a:sym typeface="Symbol" panose="05050102010706020507" pitchFamily="18" charset="2"/>
              </a:rPr>
              <a:t> 10% presupuesto del proyecto.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>
                <a:sym typeface="Symbol" panose="05050102010706020507" pitchFamily="18" charset="2"/>
              </a:rPr>
              <a:t>normalmente pocos días de desarrollo.</a:t>
            </a:r>
          </a:p>
        </p:txBody>
      </p:sp>
      <p:pic>
        <p:nvPicPr>
          <p:cNvPr id="17410" name="Picture 2" descr="https://encrypted-tbn1.gstatic.com/images?q=tbn:ANd9GcRQgCNLwhFJ2Dt50CEc-yJiQt9tmw9yA_F6II9b1wN6tsClcm0f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708920"/>
            <a:ext cx="3589122" cy="26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49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980728"/>
            <a:ext cx="7772400" cy="8572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s-ES_tradnl" altLang="es-AR" sz="4400" dirty="0"/>
              <a:t>Tipos de Prototipos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2225693"/>
              </p:ext>
            </p:extLst>
          </p:nvPr>
        </p:nvGraphicFramePr>
        <p:xfrm>
          <a:off x="3071664" y="1340768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2285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268760"/>
            <a:ext cx="7497763" cy="857250"/>
          </a:xfrm>
        </p:spPr>
        <p:txBody>
          <a:bodyPr>
            <a:normAutofit/>
          </a:bodyPr>
          <a:lstStyle/>
          <a:p>
            <a:pPr algn="l"/>
            <a:r>
              <a:rPr lang="en-US" altLang="es-AR" sz="3600" dirty="0"/>
              <a:t>Prototipado en </a:t>
            </a:r>
            <a:r>
              <a:rPr lang="en-US" altLang="es-AR" sz="3600" dirty="0" err="1"/>
              <a:t>papel</a:t>
            </a:r>
            <a:endParaRPr lang="en-US" altLang="es-AR" sz="3600" dirty="0"/>
          </a:p>
        </p:txBody>
      </p:sp>
      <p:pic>
        <p:nvPicPr>
          <p:cNvPr id="124932" name="Picture 2" descr="http://t2.gstatic.com/images?q=tbn:ANd9GcS-5aok2hVMR1yHMXdkDt0meeU2DoZkUDyJG6NAJpF2fmd7iQc&amp;t=1&amp;usg=__Rpz3UsrGhfwlH_zGmDrjzTfh8GY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4" y="1761830"/>
            <a:ext cx="3627810" cy="268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4" descr="http://t0.gstatic.com/images?q=tbn:ANd9GcT5ibr4xZ16JukhfJa7zohpvFpdUMolo34fh9SGS-xLPaGu62s&amp;t=1&amp;usg=__iiZU2g0wH8PQpDO0PKj7Zz5tLs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3218595"/>
            <a:ext cx="2229024" cy="280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6" descr="http://t3.gstatic.com/images?q=tbn:ANd9GcSYtI3lrzrPUWESzAvkgkrw2d8kdhkWBDF76R9sV33GpGq3lG0&amp;t=1&amp;usg=__lsh1MrR2cAg2yruIcEYCM3dH7sM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65" y="3103777"/>
            <a:ext cx="3207983" cy="28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7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C479ED-42B3-49F0-BF01-B1072AFC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Vista esencial de casos de uso del complejo de cines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EEF1A4-3857-498D-9F4E-E466E0BCBC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t="5170" r="978" b="2215"/>
          <a:stretch/>
        </p:blipFill>
        <p:spPr bwMode="auto">
          <a:xfrm>
            <a:off x="4413884" y="1864677"/>
            <a:ext cx="4346411" cy="4228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8034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DBE4A-F3AB-43DF-92CE-2E6A17CB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34" y="864612"/>
            <a:ext cx="5883873" cy="1723549"/>
          </a:xfrm>
        </p:spPr>
        <p:txBody>
          <a:bodyPr/>
          <a:lstStyle/>
          <a:p>
            <a:r>
              <a:rPr lang="es-US" dirty="0"/>
              <a:t>Caso: Complejo de Cines</a:t>
            </a:r>
            <a:br>
              <a:rPr lang="es-US" dirty="0"/>
            </a:br>
            <a:r>
              <a:rPr lang="es-US" dirty="0"/>
              <a:t>Descripción del Caso de Uso </a:t>
            </a:r>
            <a:br>
              <a:rPr lang="es-US" dirty="0"/>
            </a:br>
            <a:r>
              <a:rPr lang="es-US" dirty="0"/>
              <a:t>14 Registrar Película</a:t>
            </a:r>
            <a:br>
              <a:rPr lang="es-US" dirty="0"/>
            </a:br>
            <a:r>
              <a:rPr lang="es-US" dirty="0"/>
              <a:t>(Tipo de descripción: Resumen Esencial)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D8B639-7D4D-443A-B4A6-2E9A834E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864612"/>
            <a:ext cx="5667850" cy="59507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87E0BA-6BD3-4927-8F5C-840CCB9A3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78" y="546413"/>
            <a:ext cx="6468502" cy="44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21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Text Box 2"/>
          <p:cNvSpPr txBox="1">
            <a:spLocks noChangeArrowheads="1"/>
          </p:cNvSpPr>
          <p:nvPr/>
        </p:nvSpPr>
        <p:spPr bwMode="auto">
          <a:xfrm>
            <a:off x="119336" y="1772816"/>
            <a:ext cx="33123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Secuencia 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Caso de Uso Registrar Película: Escenario Curso Normal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2309" r="1576" b="845"/>
          <a:stretch/>
        </p:blipFill>
        <p:spPr bwMode="auto">
          <a:xfrm>
            <a:off x="4223792" y="980728"/>
            <a:ext cx="7420203" cy="5760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437475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359696" y="908720"/>
            <a:ext cx="43227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¿Qué es un Modelo? </a:t>
            </a:r>
            <a:endParaRPr lang="es-ES_tradnl" sz="36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216349" y="5949280"/>
            <a:ext cx="10945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Un modelo es una simplificación de la realidad</a:t>
            </a:r>
            <a:endParaRPr lang="es-ES_tradnl" sz="3600" b="1" dirty="0">
              <a:solidFill>
                <a:srgbClr val="9D315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utura Md BT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04864"/>
            <a:ext cx="60843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456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59F4C-EA34-435B-8C5D-D73036C0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2204864"/>
            <a:ext cx="3901627" cy="2462213"/>
          </a:xfrm>
        </p:spPr>
        <p:txBody>
          <a:bodyPr/>
          <a:lstStyle/>
          <a:p>
            <a:r>
              <a:rPr lang="es-US" sz="4000" dirty="0"/>
              <a:t>Vista parcial del Modelo de Dominio del Complejo de Cines </a:t>
            </a:r>
            <a:endParaRPr lang="es-AR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D7247C-E86C-42C1-A1C7-482BBE3DD9B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2348" r="1716" b="1243"/>
          <a:stretch/>
        </p:blipFill>
        <p:spPr bwMode="auto">
          <a:xfrm>
            <a:off x="4871864" y="0"/>
            <a:ext cx="7320136" cy="68133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8996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263531" y="1322993"/>
            <a:ext cx="2880141" cy="2462213"/>
          </a:xfrm>
        </p:spPr>
        <p:txBody>
          <a:bodyPr/>
          <a:lstStyle/>
          <a:p>
            <a:pPr algn="l"/>
            <a:r>
              <a:rPr lang="es-AR" altLang="es-AR" sz="4000" dirty="0"/>
              <a:t>Prototipo del caso de uso Registrar Película</a:t>
            </a:r>
            <a:endParaRPr lang="es-AR" alt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243E02-2013-40AD-9A4B-E41479A1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348786" cy="5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9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3386" y="6214978"/>
            <a:ext cx="10822451" cy="566721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4800" dirty="0"/>
              <a:t>Caso de Infracciones de Tránsito</a:t>
            </a:r>
            <a:br>
              <a:rPr lang="es-ES_tradnl" altLang="es-AR" sz="4800" dirty="0"/>
            </a:br>
            <a:r>
              <a:rPr lang="es-ES_tradnl" altLang="es-AR" sz="4800" dirty="0"/>
              <a:t>Policía Caminera</a:t>
            </a:r>
            <a:br>
              <a:rPr lang="es-ES_tradnl" altLang="es-AR" sz="4800" dirty="0"/>
            </a:br>
            <a:r>
              <a:rPr lang="es-ES_tradnl" altLang="es-AR" sz="4800" dirty="0"/>
              <a:t>Modelado Funcional</a:t>
            </a:r>
            <a:endParaRPr lang="es-AR" altLang="es-AR" sz="4800" dirty="0"/>
          </a:p>
        </p:txBody>
      </p:sp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pic>
        <p:nvPicPr>
          <p:cNvPr id="1026" name="Picture 2" descr="Resultado de imagen para policia caminera">
            <a:extLst>
              <a:ext uri="{FF2B5EF4-FFF2-40B4-BE49-F238E27FC236}">
                <a16:creationId xmlns:a16="http://schemas.microsoft.com/office/drawing/2014/main" id="{BCB7B2A3-5423-4DAC-9255-CF686964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28" y="1232364"/>
            <a:ext cx="6643485" cy="33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10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08AEAB84-44EC-4098-B7DF-E0249C63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215680" y="1412776"/>
            <a:ext cx="4758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3200" b="1" dirty="0">
                <a:solidFill>
                  <a:schemeClr val="tx2"/>
                </a:solidFill>
                <a:latin typeface="Futura Md BT" pitchFamily="34" charset="0"/>
              </a:rPr>
              <a:t>¿ Por qué Modelamos?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07368" y="2473327"/>
            <a:ext cx="117373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80000"/>
              </a:lnSpc>
              <a:buClr>
                <a:schemeClr val="tx2"/>
              </a:buClr>
              <a:buSzPct val="90000"/>
            </a:pPr>
            <a:endParaRPr lang="es-ES_tradnl" altLang="es-AR" sz="2400" dirty="0">
              <a:latin typeface="Futura Md BT" pitchFamily="34" charset="0"/>
            </a:endParaRP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Para visualizar un sistema como es, o como queremos que sea</a:t>
            </a:r>
            <a:r>
              <a:rPr lang="es-ES_tradnl" altLang="es-AR" sz="2400" dirty="0">
                <a:latin typeface="Futura Md BT" pitchFamily="34" charset="0"/>
              </a:rPr>
              <a:t>.</a:t>
            </a: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endParaRPr lang="es-ES_tradnl" altLang="es-AR" sz="2400" dirty="0">
              <a:latin typeface="Futura Md BT" pitchFamily="34" charset="0"/>
            </a:endParaRP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Para especificar la estructura o  el comportamiento de un sistema.</a:t>
            </a: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endParaRPr lang="es-ES_tradnl" altLang="es-AR" sz="2400" b="1" dirty="0">
              <a:latin typeface="Futura Md BT" pitchFamily="34" charset="0"/>
            </a:endParaRPr>
          </a:p>
          <a:p>
            <a:pPr algn="l"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Nos dan una plantilla que nos guía en la construcción del sistema.</a:t>
            </a:r>
          </a:p>
          <a:p>
            <a:pPr algn="l"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endParaRPr lang="es-ES_tradnl" altLang="es-AR" sz="2400" b="1" dirty="0">
              <a:latin typeface="Futura Md BT" pitchFamily="34" charset="0"/>
            </a:endParaRPr>
          </a:p>
          <a:p>
            <a:pPr algn="l"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Documentan las decisiones que hemos tomado.</a:t>
            </a:r>
            <a:endParaRPr lang="es-ES_tradnl" altLang="es-AR" sz="2400" dirty="0"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3740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4007768" y="1412776"/>
            <a:ext cx="37782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¿Qué es un UML? </a:t>
            </a:r>
            <a:endParaRPr lang="es-ES_tradnl" sz="36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84325" y="2420888"/>
            <a:ext cx="1108923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altLang="es-AR" sz="3200" b="1" dirty="0">
                <a:latin typeface="Futura Md BT" pitchFamily="34" charset="0"/>
              </a:rPr>
              <a:t>Es un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lenguaje de modelado</a:t>
            </a:r>
            <a:r>
              <a:rPr lang="es-ES_tradnl" altLang="es-AR" sz="3200" b="1" dirty="0">
                <a:latin typeface="Futura Md BT" pitchFamily="34" charset="0"/>
              </a:rPr>
              <a:t>, de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propósito general</a:t>
            </a:r>
            <a:r>
              <a:rPr lang="es-ES_tradnl" altLang="es-AR" sz="3200" b="1" dirty="0">
                <a:latin typeface="Futura Md BT" pitchFamily="34" charset="0"/>
              </a:rPr>
              <a:t>, usado para la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visualización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especificación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br>
              <a:rPr lang="es-ES_tradnl" altLang="es-AR" sz="3200" b="1" dirty="0">
                <a:latin typeface="Futura Md BT" pitchFamily="34" charset="0"/>
              </a:rPr>
            </a:b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construcción</a:t>
            </a:r>
            <a:r>
              <a:rPr lang="es-ES_tradnl" altLang="es-AR" sz="3200" b="1" dirty="0">
                <a:latin typeface="Futura Md BT" pitchFamily="34" charset="0"/>
              </a:rPr>
              <a:t> y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documentación</a:t>
            </a:r>
            <a:r>
              <a:rPr lang="es-ES_tradnl" altLang="es-AR" sz="3200" b="1" dirty="0">
                <a:latin typeface="Futura Md BT" pitchFamily="34" charset="0"/>
              </a:rPr>
              <a:t> de sistemas Orientados a Objetos</a:t>
            </a:r>
          </a:p>
        </p:txBody>
      </p:sp>
      <p:pic>
        <p:nvPicPr>
          <p:cNvPr id="5122" name="Picture 2" descr="Resultado de imagen para modelar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653136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5353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768474"/>
            <a:ext cx="11201668" cy="461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4 Título"/>
          <p:cNvSpPr>
            <a:spLocks noGrp="1"/>
          </p:cNvSpPr>
          <p:nvPr>
            <p:ph type="title"/>
          </p:nvPr>
        </p:nvSpPr>
        <p:spPr>
          <a:xfrm>
            <a:off x="1524000" y="1017588"/>
            <a:ext cx="8229600" cy="857250"/>
          </a:xfrm>
        </p:spPr>
        <p:txBody>
          <a:bodyPr/>
          <a:lstStyle/>
          <a:p>
            <a:r>
              <a:rPr lang="es-ES_tradnl" altLang="es-AR" dirty="0"/>
              <a:t>Diagramas</a:t>
            </a:r>
            <a:endParaRPr lang="es-MX" altLang="es-AR" dirty="0">
              <a:solidFill>
                <a:srgbClr val="FF0000"/>
              </a:solidFill>
            </a:endParaRPr>
          </a:p>
        </p:txBody>
      </p:sp>
      <p:pic>
        <p:nvPicPr>
          <p:cNvPr id="17412" name="Picture 2" descr="C:\Documents and Settings\cecilia\Mis documentos\Mis imágenes\Galería multimedia de Microsoft\j030349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929188"/>
            <a:ext cx="5842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 descr="C:\Documents and Settings\cecilia\Mis documentos\Mis imágenes\Galería multimedia de Microsoft\j030336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4017963"/>
            <a:ext cx="609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488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738283" y="1785926"/>
          <a:ext cx="5929354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309814" y="3786190"/>
            <a:ext cx="7358062" cy="1587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453438" y="2000251"/>
            <a:ext cx="2000250" cy="928688"/>
          </a:xfrm>
          <a:prstGeom prst="cloudCallout">
            <a:avLst>
              <a:gd name="adj1" fmla="val -48517"/>
              <a:gd name="adj2" fmla="val -113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b="1" dirty="0">
                <a:solidFill>
                  <a:schemeClr val="tx1"/>
                </a:solidFill>
                <a:latin typeface="Andy MT" pitchFamily="66" charset="0"/>
              </a:rPr>
              <a:t>Dominio del Problema</a:t>
            </a:r>
          </a:p>
        </p:txBody>
      </p:sp>
      <p:pic>
        <p:nvPicPr>
          <p:cNvPr id="48134" name="Picture 9" descr="https://encrypted-tbn3.gstatic.com/images?q=tbn:ANd9GcT0QmXy4bRil6j0D28bQdxUGkQVoYafNbwA2Azn4Ax3Wfzjh9rIx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143000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loud Callout 8"/>
          <p:cNvSpPr/>
          <p:nvPr/>
        </p:nvSpPr>
        <p:spPr>
          <a:xfrm>
            <a:off x="4524375" y="4929191"/>
            <a:ext cx="2000250" cy="928687"/>
          </a:xfrm>
          <a:prstGeom prst="cloudCallout">
            <a:avLst>
              <a:gd name="adj1" fmla="val 110834"/>
              <a:gd name="adj2" fmla="val -30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b="1" dirty="0">
                <a:solidFill>
                  <a:schemeClr val="tx1"/>
                </a:solidFill>
                <a:latin typeface="Andy MT" pitchFamily="66" charset="0"/>
              </a:rPr>
              <a:t>Dominio de la Solución</a:t>
            </a:r>
          </a:p>
        </p:txBody>
      </p:sp>
      <p:pic>
        <p:nvPicPr>
          <p:cNvPr id="48136" name="Picture 11" descr="https://encrypted-tbn1.gstatic.com/images?q=tbn:ANd9GcTnW-fYFB2aF6zaGlRo5JwXBXFnfhFYSySIMIz8s44wQx82cK-3O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36" y="4365388"/>
            <a:ext cx="2555776" cy="16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4 Título"/>
          <p:cNvSpPr txBox="1">
            <a:spLocks/>
          </p:cNvSpPr>
          <p:nvPr/>
        </p:nvSpPr>
        <p:spPr bwMode="auto">
          <a:xfrm>
            <a:off x="225351" y="103583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5pPr>
            <a:lvl6pPr marL="321457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4291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964372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285829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ES_tradnl" altLang="es-AR" kern="0" dirty="0"/>
              <a:t>Requerimientos</a:t>
            </a:r>
            <a:endParaRPr lang="es-MX" altLang="es-AR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466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911424" y="90872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/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Funcionales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91344" y="2348880"/>
            <a:ext cx="866732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Relacionados con la descripción del comportamiento fundamental de los componentes del software.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Las funciones son especificadas en términos de entradas, procesos y salidas.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Una vista dinámica podría considerar aspectos como el control, el tiempo de las funciones (de comienzo a fin) y  su comportamiento en situaciones excepcionales.</a:t>
            </a:r>
          </a:p>
        </p:txBody>
      </p:sp>
      <p:pic>
        <p:nvPicPr>
          <p:cNvPr id="34820" name="Picture 7" descr="http://t1.gstatic.com/images?q=tbn:ANd9GcR029saoNkG6hXfZPp_QKE87eHwAh3pxOEmpKv3VYySZ9LDx9U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4352" y="3933056"/>
            <a:ext cx="2369035" cy="257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0156"/>
      </p:ext>
    </p:extLst>
  </p:cSld>
  <p:clrMapOvr>
    <a:masterClrMapping/>
  </p:clrMapOvr>
</p:sld>
</file>

<file path=ppt/theme/theme1.xml><?xml version="1.0" encoding="utf-8"?>
<a:theme xmlns:a="http://schemas.openxmlformats.org/drawingml/2006/main" name="Ministerio de Produ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</a:spPr>
      <a:bodyPr lIns="11431" tIns="333223" rIns="11430" bIns="333221" spcCol="1270" anchor="ctr"/>
      <a:lstStyle>
        <a:defPPr algn="ctr" defTabSz="800100">
          <a:lnSpc>
            <a:spcPct val="90000"/>
          </a:lnSpc>
          <a:spcAft>
            <a:spcPct val="35000"/>
          </a:spcAft>
          <a:defRPr sz="1800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22829</TotalTime>
  <Words>2159</Words>
  <Application>Microsoft Office PowerPoint</Application>
  <PresentationFormat>Panorámica</PresentationFormat>
  <Paragraphs>312</Paragraphs>
  <Slides>43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9" baseType="lpstr">
      <vt:lpstr>MS PGothic</vt:lpstr>
      <vt:lpstr>MS PGothic</vt:lpstr>
      <vt:lpstr>Andy MT</vt:lpstr>
      <vt:lpstr>Arial</vt:lpstr>
      <vt:lpstr>Arial Narrow</vt:lpstr>
      <vt:lpstr>Belwe Bd BT</vt:lpstr>
      <vt:lpstr>Calibri</vt:lpstr>
      <vt:lpstr>Futura Md BT</vt:lpstr>
      <vt:lpstr>Lucida Sans Unicode</vt:lpstr>
      <vt:lpstr>Monotype Sorts</vt:lpstr>
      <vt:lpstr>Symbol</vt:lpstr>
      <vt:lpstr>Tahoma</vt:lpstr>
      <vt:lpstr>Times New Roman</vt:lpstr>
      <vt:lpstr>Wingdings</vt:lpstr>
      <vt:lpstr>Wingdings 2</vt:lpstr>
      <vt:lpstr>Ministerio de Producción</vt:lpstr>
      <vt:lpstr>Presentación de PowerPoint</vt:lpstr>
      <vt:lpstr>Clínica MO-01 Diagrama de Casos de Uso y Prototipos</vt:lpstr>
      <vt:lpstr>Modelos y la importancia de modelar</vt:lpstr>
      <vt:lpstr>Presentación de PowerPoint</vt:lpstr>
      <vt:lpstr>Presentación de PowerPoint</vt:lpstr>
      <vt:lpstr>Presentación de PowerPoint</vt:lpstr>
      <vt:lpstr>Diagramas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Descripción de Actores</vt:lpstr>
      <vt:lpstr>Niveles de detalle en las descripciones de casos de uso</vt:lpstr>
      <vt:lpstr>Algunos ejemplos de descripciones de casos de uso</vt:lpstr>
      <vt:lpstr>Caso de Uso brevemente descripto</vt:lpstr>
      <vt:lpstr>Caso de uso con Resumen Básico (Trazo Grueso)</vt:lpstr>
      <vt:lpstr>Caso de uso con Resumen Esencial (Trazo Medio)</vt:lpstr>
      <vt:lpstr>Caso de uso completamente descripto (Trazo Fino)</vt:lpstr>
      <vt:lpstr>Prototipos</vt:lpstr>
      <vt:lpstr>¿Cuándo son útiles los prototipos?</vt:lpstr>
      <vt:lpstr>Prototipos</vt:lpstr>
      <vt:lpstr>Tipos de Prototipos</vt:lpstr>
      <vt:lpstr>Prototipado en papel</vt:lpstr>
      <vt:lpstr>Vista esencial de casos de uso del complejo de cines</vt:lpstr>
      <vt:lpstr>Caso: Complejo de Cines Descripción del Caso de Uso  14 Registrar Película (Tipo de descripción: Resumen Esencial)</vt:lpstr>
      <vt:lpstr>Presentación de PowerPoint</vt:lpstr>
      <vt:lpstr>Vista parcial del Modelo de Dominio del Complejo de Cines </vt:lpstr>
      <vt:lpstr>Prototipo del caso de uso Registrar Película</vt:lpstr>
      <vt:lpstr>Caso de Infracciones de Tránsito Policía Caminera Modelado Funcional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Meles</dc:creator>
  <cp:lastModifiedBy>Judith Meles</cp:lastModifiedBy>
  <cp:revision>748</cp:revision>
  <dcterms:created xsi:type="dcterms:W3CDTF">2016-03-29T13:37:48Z</dcterms:created>
  <dcterms:modified xsi:type="dcterms:W3CDTF">2018-10-04T02:54:26Z</dcterms:modified>
</cp:coreProperties>
</file>