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584" r:id="rId2"/>
    <p:sldId id="467" r:id="rId3"/>
    <p:sldId id="722" r:id="rId4"/>
    <p:sldId id="723" r:id="rId5"/>
    <p:sldId id="682" r:id="rId6"/>
    <p:sldId id="725" r:id="rId7"/>
    <p:sldId id="726" r:id="rId8"/>
    <p:sldId id="684" r:id="rId9"/>
    <p:sldId id="685" r:id="rId10"/>
    <p:sldId id="686" r:id="rId11"/>
    <p:sldId id="688" r:id="rId12"/>
    <p:sldId id="724" r:id="rId13"/>
    <p:sldId id="708" r:id="rId14"/>
    <p:sldId id="706" r:id="rId15"/>
    <p:sldId id="716" r:id="rId16"/>
    <p:sldId id="707" r:id="rId17"/>
    <p:sldId id="709" r:id="rId18"/>
    <p:sldId id="710" r:id="rId19"/>
    <p:sldId id="718" r:id="rId20"/>
    <p:sldId id="699" r:id="rId21"/>
    <p:sldId id="728" r:id="rId22"/>
    <p:sldId id="719" r:id="rId23"/>
    <p:sldId id="720" r:id="rId24"/>
    <p:sldId id="721" r:id="rId25"/>
    <p:sldId id="431" r:id="rId26"/>
  </p:sldIdLst>
  <p:sldSz cx="17340263" cy="9753600"/>
  <p:notesSz cx="9926638" cy="6797675"/>
  <p:defaultTextStyle>
    <a:defPPr>
      <a:defRPr lang="es-ES"/>
    </a:defPPr>
    <a:lvl1pPr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56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28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00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72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622" y="4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54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6B2AB-0F7E-4166-BC79-00679B7448B2}" type="doc">
      <dgm:prSet loTypeId="urn:microsoft.com/office/officeart/2005/8/layout/balance1" loCatId="relationship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F6D21E91-47EE-476C-96F6-6A0F23CCBC15}">
      <dgm:prSet phldrT="[Texto]"/>
      <dgm:spPr/>
      <dgm:t>
        <a:bodyPr/>
        <a:lstStyle/>
        <a:p>
          <a:r>
            <a:rPr lang="es-US" dirty="0"/>
            <a:t>Estructurado</a:t>
          </a:r>
          <a:endParaRPr lang="es-AR" dirty="0"/>
        </a:p>
      </dgm:t>
    </dgm:pt>
    <dgm:pt modelId="{FA9DA367-2B9D-4F9C-8D24-E0F7F5A70350}" type="parTrans" cxnId="{EAA2CA35-64E2-4D65-A604-634582C5EBFF}">
      <dgm:prSet/>
      <dgm:spPr/>
      <dgm:t>
        <a:bodyPr/>
        <a:lstStyle/>
        <a:p>
          <a:endParaRPr lang="es-AR"/>
        </a:p>
      </dgm:t>
    </dgm:pt>
    <dgm:pt modelId="{936D8F8C-215B-49FA-B690-546DA44FA193}" type="sibTrans" cxnId="{EAA2CA35-64E2-4D65-A604-634582C5EBFF}">
      <dgm:prSet/>
      <dgm:spPr/>
      <dgm:t>
        <a:bodyPr/>
        <a:lstStyle/>
        <a:p>
          <a:endParaRPr lang="es-AR"/>
        </a:p>
      </dgm:t>
    </dgm:pt>
    <dgm:pt modelId="{358C50F0-6CA7-4998-ABD3-99E815D6EC3C}">
      <dgm:prSet phldrT="[Texto]"/>
      <dgm:spPr/>
      <dgm:t>
        <a:bodyPr/>
        <a:lstStyle/>
        <a:p>
          <a:r>
            <a:rPr lang="es-US" dirty="0"/>
            <a:t>Bases de Datos Relacionales</a:t>
          </a:r>
          <a:endParaRPr lang="es-AR" dirty="0"/>
        </a:p>
      </dgm:t>
    </dgm:pt>
    <dgm:pt modelId="{57DBCA3D-176E-4186-B26D-1ED950717F98}" type="parTrans" cxnId="{7AB7FDCA-FE54-4DC0-8F11-C4BB7251AB55}">
      <dgm:prSet/>
      <dgm:spPr/>
      <dgm:t>
        <a:bodyPr/>
        <a:lstStyle/>
        <a:p>
          <a:endParaRPr lang="es-AR"/>
        </a:p>
      </dgm:t>
    </dgm:pt>
    <dgm:pt modelId="{C723C0DB-31DD-4538-8AD2-760B1D60334D}" type="sibTrans" cxnId="{7AB7FDCA-FE54-4DC0-8F11-C4BB7251AB55}">
      <dgm:prSet/>
      <dgm:spPr/>
      <dgm:t>
        <a:bodyPr/>
        <a:lstStyle/>
        <a:p>
          <a:endParaRPr lang="es-AR"/>
        </a:p>
      </dgm:t>
    </dgm:pt>
    <dgm:pt modelId="{BF821AAF-1870-441F-8C66-1CD9E790BE3C}">
      <dgm:prSet phldrT="[Texto]"/>
      <dgm:spPr/>
      <dgm:t>
        <a:bodyPr/>
        <a:lstStyle/>
        <a:p>
          <a:r>
            <a:rPr lang="es-US" dirty="0"/>
            <a:t>Separación Función/Dato</a:t>
          </a:r>
          <a:endParaRPr lang="es-AR" dirty="0"/>
        </a:p>
      </dgm:t>
    </dgm:pt>
    <dgm:pt modelId="{9A09FD43-5706-488E-8565-4C7E1C8C1DF9}" type="parTrans" cxnId="{19CCF96D-ED06-424E-82E3-8929007EE2FC}">
      <dgm:prSet/>
      <dgm:spPr/>
      <dgm:t>
        <a:bodyPr/>
        <a:lstStyle/>
        <a:p>
          <a:endParaRPr lang="es-AR"/>
        </a:p>
      </dgm:t>
    </dgm:pt>
    <dgm:pt modelId="{83621B8E-F330-4FDF-8BC4-822DAEE0AF2A}" type="sibTrans" cxnId="{19CCF96D-ED06-424E-82E3-8929007EE2FC}">
      <dgm:prSet/>
      <dgm:spPr/>
      <dgm:t>
        <a:bodyPr/>
        <a:lstStyle/>
        <a:p>
          <a:endParaRPr lang="es-AR"/>
        </a:p>
      </dgm:t>
    </dgm:pt>
    <dgm:pt modelId="{DF265D3C-92AC-4696-9966-A0D4E6DA5E23}">
      <dgm:prSet phldrT="[Texto]"/>
      <dgm:spPr/>
      <dgm:t>
        <a:bodyPr/>
        <a:lstStyle/>
        <a:p>
          <a:r>
            <a:rPr lang="es-US" dirty="0"/>
            <a:t>Orientado a Objetos</a:t>
          </a:r>
          <a:endParaRPr lang="es-AR" dirty="0"/>
        </a:p>
      </dgm:t>
    </dgm:pt>
    <dgm:pt modelId="{F449F05A-6387-4EB2-AC1E-A93F365E2342}" type="parTrans" cxnId="{03CEB95F-2BCD-4AF1-92C7-179A103385CF}">
      <dgm:prSet/>
      <dgm:spPr/>
      <dgm:t>
        <a:bodyPr/>
        <a:lstStyle/>
        <a:p>
          <a:endParaRPr lang="es-AR"/>
        </a:p>
      </dgm:t>
    </dgm:pt>
    <dgm:pt modelId="{D99B404D-36C3-42CF-9DA3-222B9AF0E940}" type="sibTrans" cxnId="{03CEB95F-2BCD-4AF1-92C7-179A103385CF}">
      <dgm:prSet/>
      <dgm:spPr/>
      <dgm:t>
        <a:bodyPr/>
        <a:lstStyle/>
        <a:p>
          <a:endParaRPr lang="es-AR"/>
        </a:p>
      </dgm:t>
    </dgm:pt>
    <dgm:pt modelId="{B792D73D-5227-425A-86BF-FB687BE6A1FC}">
      <dgm:prSet phldrT="[Texto]"/>
      <dgm:spPr/>
      <dgm:t>
        <a:bodyPr/>
        <a:lstStyle/>
        <a:p>
          <a:r>
            <a:rPr lang="es-US" dirty="0"/>
            <a:t>Trazabilidad</a:t>
          </a:r>
          <a:endParaRPr lang="es-AR" dirty="0"/>
        </a:p>
      </dgm:t>
    </dgm:pt>
    <dgm:pt modelId="{9C2BF8CD-3FA4-46E0-9C62-F1A8E47FE217}" type="parTrans" cxnId="{3E57D121-B3E4-4678-A793-36CCA18A1881}">
      <dgm:prSet/>
      <dgm:spPr/>
      <dgm:t>
        <a:bodyPr/>
        <a:lstStyle/>
        <a:p>
          <a:endParaRPr lang="es-AR"/>
        </a:p>
      </dgm:t>
    </dgm:pt>
    <dgm:pt modelId="{703B7F03-E637-4D70-858D-48CD5F71E7C8}" type="sibTrans" cxnId="{3E57D121-B3E4-4678-A793-36CCA18A1881}">
      <dgm:prSet/>
      <dgm:spPr/>
      <dgm:t>
        <a:bodyPr/>
        <a:lstStyle/>
        <a:p>
          <a:endParaRPr lang="es-AR"/>
        </a:p>
      </dgm:t>
    </dgm:pt>
    <dgm:pt modelId="{3CBCEF7A-C9B0-45B2-975A-490632E1E66A}">
      <dgm:prSet phldrT="[Texto]"/>
      <dgm:spPr/>
      <dgm:t>
        <a:bodyPr/>
        <a:lstStyle/>
        <a:p>
          <a:r>
            <a:rPr lang="es-US" dirty="0"/>
            <a:t>Reusabilidad</a:t>
          </a:r>
          <a:endParaRPr lang="es-AR" dirty="0"/>
        </a:p>
      </dgm:t>
    </dgm:pt>
    <dgm:pt modelId="{B4849B25-CE2C-4F83-8CFB-87F402D5F348}" type="parTrans" cxnId="{A91DA78C-E0B6-4D7A-B239-9C33530F9E53}">
      <dgm:prSet/>
      <dgm:spPr/>
      <dgm:t>
        <a:bodyPr/>
        <a:lstStyle/>
        <a:p>
          <a:endParaRPr lang="es-AR"/>
        </a:p>
      </dgm:t>
    </dgm:pt>
    <dgm:pt modelId="{5F30CB0E-33A3-41ED-B9B6-C5B7CC86C1D8}" type="sibTrans" cxnId="{A91DA78C-E0B6-4D7A-B239-9C33530F9E53}">
      <dgm:prSet/>
      <dgm:spPr/>
      <dgm:t>
        <a:bodyPr/>
        <a:lstStyle/>
        <a:p>
          <a:endParaRPr lang="es-AR"/>
        </a:p>
      </dgm:t>
    </dgm:pt>
    <dgm:pt modelId="{928D414E-4C8D-46D4-8A4E-98D0EAF4C7E8}">
      <dgm:prSet phldrT="[Texto]"/>
      <dgm:spPr/>
      <dgm:t>
        <a:bodyPr/>
        <a:lstStyle/>
        <a:p>
          <a:r>
            <a:rPr lang="es-US" dirty="0"/>
            <a:t>Integración</a:t>
          </a:r>
          <a:endParaRPr lang="es-AR" dirty="0"/>
        </a:p>
      </dgm:t>
    </dgm:pt>
    <dgm:pt modelId="{12025BF1-F0E2-4658-8A17-52FFF00DB0F1}" type="parTrans" cxnId="{D8607B80-3426-407D-8C22-A87A473394A1}">
      <dgm:prSet/>
      <dgm:spPr/>
      <dgm:t>
        <a:bodyPr/>
        <a:lstStyle/>
        <a:p>
          <a:endParaRPr lang="es-AR"/>
        </a:p>
      </dgm:t>
    </dgm:pt>
    <dgm:pt modelId="{F9FD2B6B-3CDB-494B-A9E2-9AD9D56C7108}" type="sibTrans" cxnId="{D8607B80-3426-407D-8C22-A87A473394A1}">
      <dgm:prSet/>
      <dgm:spPr/>
      <dgm:t>
        <a:bodyPr/>
        <a:lstStyle/>
        <a:p>
          <a:endParaRPr lang="es-AR"/>
        </a:p>
      </dgm:t>
    </dgm:pt>
    <dgm:pt modelId="{7B7A994D-8298-4095-AFDC-1B848F03F0D6}" type="pres">
      <dgm:prSet presAssocID="{2FE6B2AB-0F7E-4166-BC79-00679B7448B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035D065-DEFA-4D60-A777-72955914C0B8}" type="pres">
      <dgm:prSet presAssocID="{2FE6B2AB-0F7E-4166-BC79-00679B7448B2}" presName="dummyMaxCanvas" presStyleCnt="0"/>
      <dgm:spPr/>
    </dgm:pt>
    <dgm:pt modelId="{8364EBB9-5249-46C2-801C-62ABFB360CC7}" type="pres">
      <dgm:prSet presAssocID="{2FE6B2AB-0F7E-4166-BC79-00679B7448B2}" presName="parentComposite" presStyleCnt="0"/>
      <dgm:spPr/>
    </dgm:pt>
    <dgm:pt modelId="{217DE1C9-376B-47D9-8325-A1A5A8F4853B}" type="pres">
      <dgm:prSet presAssocID="{2FE6B2AB-0F7E-4166-BC79-00679B7448B2}" presName="parent1" presStyleLbl="alignAccFollowNode1" presStyleIdx="0" presStyleCnt="4">
        <dgm:presLayoutVars>
          <dgm:chMax val="4"/>
        </dgm:presLayoutVars>
      </dgm:prSet>
      <dgm:spPr/>
    </dgm:pt>
    <dgm:pt modelId="{3C132180-D320-4A40-9C6C-72BBF99EAA8D}" type="pres">
      <dgm:prSet presAssocID="{2FE6B2AB-0F7E-4166-BC79-00679B7448B2}" presName="parent2" presStyleLbl="alignAccFollowNode1" presStyleIdx="1" presStyleCnt="4">
        <dgm:presLayoutVars>
          <dgm:chMax val="4"/>
        </dgm:presLayoutVars>
      </dgm:prSet>
      <dgm:spPr/>
    </dgm:pt>
    <dgm:pt modelId="{F0CEB608-A607-4EAE-831B-15A680E249BB}" type="pres">
      <dgm:prSet presAssocID="{2FE6B2AB-0F7E-4166-BC79-00679B7448B2}" presName="childrenComposite" presStyleCnt="0"/>
      <dgm:spPr/>
    </dgm:pt>
    <dgm:pt modelId="{71C437DC-F29B-43EC-9041-A25C4ADF865D}" type="pres">
      <dgm:prSet presAssocID="{2FE6B2AB-0F7E-4166-BC79-00679B7448B2}" presName="dummyMaxCanvas_ChildArea" presStyleCnt="0"/>
      <dgm:spPr/>
    </dgm:pt>
    <dgm:pt modelId="{29A0DAC6-6DF6-4BC0-BF80-AC09D52C92E6}" type="pres">
      <dgm:prSet presAssocID="{2FE6B2AB-0F7E-4166-BC79-00679B7448B2}" presName="fulcrum" presStyleLbl="alignAccFollowNode1" presStyleIdx="2" presStyleCnt="4"/>
      <dgm:spPr/>
    </dgm:pt>
    <dgm:pt modelId="{B7CCD4F3-6379-41E1-94A9-4B29E594ED97}" type="pres">
      <dgm:prSet presAssocID="{2FE6B2AB-0F7E-4166-BC79-00679B7448B2}" presName="balance_23" presStyleLbl="alignAccFollowNode1" presStyleIdx="3" presStyleCnt="4">
        <dgm:presLayoutVars>
          <dgm:bulletEnabled val="1"/>
        </dgm:presLayoutVars>
      </dgm:prSet>
      <dgm:spPr/>
    </dgm:pt>
    <dgm:pt modelId="{3F47055A-E93A-4AAC-A0AF-124E4A2BC2AF}" type="pres">
      <dgm:prSet presAssocID="{2FE6B2AB-0F7E-4166-BC79-00679B7448B2}" presName="right_23_1" presStyleLbl="node1" presStyleIdx="0" presStyleCnt="5">
        <dgm:presLayoutVars>
          <dgm:bulletEnabled val="1"/>
        </dgm:presLayoutVars>
      </dgm:prSet>
      <dgm:spPr/>
    </dgm:pt>
    <dgm:pt modelId="{188B9748-6885-4CD9-AF56-BFD6A7539C34}" type="pres">
      <dgm:prSet presAssocID="{2FE6B2AB-0F7E-4166-BC79-00679B7448B2}" presName="right_23_2" presStyleLbl="node1" presStyleIdx="1" presStyleCnt="5">
        <dgm:presLayoutVars>
          <dgm:bulletEnabled val="1"/>
        </dgm:presLayoutVars>
      </dgm:prSet>
      <dgm:spPr/>
    </dgm:pt>
    <dgm:pt modelId="{6B93E298-E7B8-4C8A-9B5E-C705D35EB523}" type="pres">
      <dgm:prSet presAssocID="{2FE6B2AB-0F7E-4166-BC79-00679B7448B2}" presName="right_23_3" presStyleLbl="node1" presStyleIdx="2" presStyleCnt="5">
        <dgm:presLayoutVars>
          <dgm:bulletEnabled val="1"/>
        </dgm:presLayoutVars>
      </dgm:prSet>
      <dgm:spPr/>
    </dgm:pt>
    <dgm:pt modelId="{5D79209A-15C6-4C94-A4ED-475D341A6793}" type="pres">
      <dgm:prSet presAssocID="{2FE6B2AB-0F7E-4166-BC79-00679B7448B2}" presName="left_23_1" presStyleLbl="node1" presStyleIdx="3" presStyleCnt="5">
        <dgm:presLayoutVars>
          <dgm:bulletEnabled val="1"/>
        </dgm:presLayoutVars>
      </dgm:prSet>
      <dgm:spPr/>
    </dgm:pt>
    <dgm:pt modelId="{16A071B2-C4BB-496A-B5AB-DB1AE69D3D2C}" type="pres">
      <dgm:prSet presAssocID="{2FE6B2AB-0F7E-4166-BC79-00679B7448B2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5C063210-D8DE-4597-BDD3-5F9D1D0284CF}" type="presOf" srcId="{358C50F0-6CA7-4998-ABD3-99E815D6EC3C}" destId="{5D79209A-15C6-4C94-A4ED-475D341A6793}" srcOrd="0" destOrd="0" presId="urn:microsoft.com/office/officeart/2005/8/layout/balance1"/>
    <dgm:cxn modelId="{3E57D121-B3E4-4678-A793-36CCA18A1881}" srcId="{DF265D3C-92AC-4696-9966-A0D4E6DA5E23}" destId="{B792D73D-5227-425A-86BF-FB687BE6A1FC}" srcOrd="0" destOrd="0" parTransId="{9C2BF8CD-3FA4-46E0-9C62-F1A8E47FE217}" sibTransId="{703B7F03-E637-4D70-858D-48CD5F71E7C8}"/>
    <dgm:cxn modelId="{EAA2CA35-64E2-4D65-A604-634582C5EBFF}" srcId="{2FE6B2AB-0F7E-4166-BC79-00679B7448B2}" destId="{F6D21E91-47EE-476C-96F6-6A0F23CCBC15}" srcOrd="0" destOrd="0" parTransId="{FA9DA367-2B9D-4F9C-8D24-E0F7F5A70350}" sibTransId="{936D8F8C-215B-49FA-B690-546DA44FA193}"/>
    <dgm:cxn modelId="{E1400C5E-F674-4A85-B21A-39DE13B78154}" type="presOf" srcId="{DF265D3C-92AC-4696-9966-A0D4E6DA5E23}" destId="{3C132180-D320-4A40-9C6C-72BBF99EAA8D}" srcOrd="0" destOrd="0" presId="urn:microsoft.com/office/officeart/2005/8/layout/balance1"/>
    <dgm:cxn modelId="{4FCB315E-1EE2-4E85-A347-B76875F599BB}" type="presOf" srcId="{2FE6B2AB-0F7E-4166-BC79-00679B7448B2}" destId="{7B7A994D-8298-4095-AFDC-1B848F03F0D6}" srcOrd="0" destOrd="0" presId="urn:microsoft.com/office/officeart/2005/8/layout/balance1"/>
    <dgm:cxn modelId="{03CEB95F-2BCD-4AF1-92C7-179A103385CF}" srcId="{2FE6B2AB-0F7E-4166-BC79-00679B7448B2}" destId="{DF265D3C-92AC-4696-9966-A0D4E6DA5E23}" srcOrd="1" destOrd="0" parTransId="{F449F05A-6387-4EB2-AC1E-A93F365E2342}" sibTransId="{D99B404D-36C3-42CF-9DA3-222B9AF0E940}"/>
    <dgm:cxn modelId="{4958DA41-8BEA-4CCB-8973-194E7B702EE1}" type="presOf" srcId="{BF821AAF-1870-441F-8C66-1CD9E790BE3C}" destId="{16A071B2-C4BB-496A-B5AB-DB1AE69D3D2C}" srcOrd="0" destOrd="0" presId="urn:microsoft.com/office/officeart/2005/8/layout/balance1"/>
    <dgm:cxn modelId="{54489748-DA6A-4BD2-9931-D8BDEC449FA9}" type="presOf" srcId="{F6D21E91-47EE-476C-96F6-6A0F23CCBC15}" destId="{217DE1C9-376B-47D9-8325-A1A5A8F4853B}" srcOrd="0" destOrd="0" presId="urn:microsoft.com/office/officeart/2005/8/layout/balance1"/>
    <dgm:cxn modelId="{38A9B169-2A75-434A-8F14-8494E9A51CA1}" type="presOf" srcId="{B792D73D-5227-425A-86BF-FB687BE6A1FC}" destId="{3F47055A-E93A-4AAC-A0AF-124E4A2BC2AF}" srcOrd="0" destOrd="0" presId="urn:microsoft.com/office/officeart/2005/8/layout/balance1"/>
    <dgm:cxn modelId="{19CCF96D-ED06-424E-82E3-8929007EE2FC}" srcId="{F6D21E91-47EE-476C-96F6-6A0F23CCBC15}" destId="{BF821AAF-1870-441F-8C66-1CD9E790BE3C}" srcOrd="1" destOrd="0" parTransId="{9A09FD43-5706-488E-8565-4C7E1C8C1DF9}" sibTransId="{83621B8E-F330-4FDF-8BC4-822DAEE0AF2A}"/>
    <dgm:cxn modelId="{D8607B80-3426-407D-8C22-A87A473394A1}" srcId="{DF265D3C-92AC-4696-9966-A0D4E6DA5E23}" destId="{928D414E-4C8D-46D4-8A4E-98D0EAF4C7E8}" srcOrd="2" destOrd="0" parTransId="{12025BF1-F0E2-4658-8A17-52FFF00DB0F1}" sibTransId="{F9FD2B6B-3CDB-494B-A9E2-9AD9D56C7108}"/>
    <dgm:cxn modelId="{A91DA78C-E0B6-4D7A-B239-9C33530F9E53}" srcId="{DF265D3C-92AC-4696-9966-A0D4E6DA5E23}" destId="{3CBCEF7A-C9B0-45B2-975A-490632E1E66A}" srcOrd="1" destOrd="0" parTransId="{B4849B25-CE2C-4F83-8CFB-87F402D5F348}" sibTransId="{5F30CB0E-33A3-41ED-B9B6-C5B7CC86C1D8}"/>
    <dgm:cxn modelId="{7AB7FDCA-FE54-4DC0-8F11-C4BB7251AB55}" srcId="{F6D21E91-47EE-476C-96F6-6A0F23CCBC15}" destId="{358C50F0-6CA7-4998-ABD3-99E815D6EC3C}" srcOrd="0" destOrd="0" parTransId="{57DBCA3D-176E-4186-B26D-1ED950717F98}" sibTransId="{C723C0DB-31DD-4538-8AD2-760B1D60334D}"/>
    <dgm:cxn modelId="{36D535E6-CC31-4818-BC2F-A85C5E893C92}" type="presOf" srcId="{3CBCEF7A-C9B0-45B2-975A-490632E1E66A}" destId="{188B9748-6885-4CD9-AF56-BFD6A7539C34}" srcOrd="0" destOrd="0" presId="urn:microsoft.com/office/officeart/2005/8/layout/balance1"/>
    <dgm:cxn modelId="{B8356EF2-08A0-4D0B-A50B-77B7A4C42084}" type="presOf" srcId="{928D414E-4C8D-46D4-8A4E-98D0EAF4C7E8}" destId="{6B93E298-E7B8-4C8A-9B5E-C705D35EB523}" srcOrd="0" destOrd="0" presId="urn:microsoft.com/office/officeart/2005/8/layout/balance1"/>
    <dgm:cxn modelId="{7A491D11-3559-4993-B0B8-01865F8A211A}" type="presParOf" srcId="{7B7A994D-8298-4095-AFDC-1B848F03F0D6}" destId="{F035D065-DEFA-4D60-A777-72955914C0B8}" srcOrd="0" destOrd="0" presId="urn:microsoft.com/office/officeart/2005/8/layout/balance1"/>
    <dgm:cxn modelId="{C93849E2-DD10-41CD-8689-09014D3B2309}" type="presParOf" srcId="{7B7A994D-8298-4095-AFDC-1B848F03F0D6}" destId="{8364EBB9-5249-46C2-801C-62ABFB360CC7}" srcOrd="1" destOrd="0" presId="urn:microsoft.com/office/officeart/2005/8/layout/balance1"/>
    <dgm:cxn modelId="{11B7BF4F-866B-4503-BD1A-B3E1450C2A30}" type="presParOf" srcId="{8364EBB9-5249-46C2-801C-62ABFB360CC7}" destId="{217DE1C9-376B-47D9-8325-A1A5A8F4853B}" srcOrd="0" destOrd="0" presId="urn:microsoft.com/office/officeart/2005/8/layout/balance1"/>
    <dgm:cxn modelId="{067CF097-367F-414E-BA89-A229EC27DAA3}" type="presParOf" srcId="{8364EBB9-5249-46C2-801C-62ABFB360CC7}" destId="{3C132180-D320-4A40-9C6C-72BBF99EAA8D}" srcOrd="1" destOrd="0" presId="urn:microsoft.com/office/officeart/2005/8/layout/balance1"/>
    <dgm:cxn modelId="{F04756B4-90DB-4DC4-B370-B781F12A79B8}" type="presParOf" srcId="{7B7A994D-8298-4095-AFDC-1B848F03F0D6}" destId="{F0CEB608-A607-4EAE-831B-15A680E249BB}" srcOrd="2" destOrd="0" presId="urn:microsoft.com/office/officeart/2005/8/layout/balance1"/>
    <dgm:cxn modelId="{62D494A7-8739-4698-B71E-481FBACD20CF}" type="presParOf" srcId="{F0CEB608-A607-4EAE-831B-15A680E249BB}" destId="{71C437DC-F29B-43EC-9041-A25C4ADF865D}" srcOrd="0" destOrd="0" presId="urn:microsoft.com/office/officeart/2005/8/layout/balance1"/>
    <dgm:cxn modelId="{4AB296C0-9DEC-4BB3-9E76-9479B00C7049}" type="presParOf" srcId="{F0CEB608-A607-4EAE-831B-15A680E249BB}" destId="{29A0DAC6-6DF6-4BC0-BF80-AC09D52C92E6}" srcOrd="1" destOrd="0" presId="urn:microsoft.com/office/officeart/2005/8/layout/balance1"/>
    <dgm:cxn modelId="{FA26B68F-602B-4634-B994-9285F7F92E02}" type="presParOf" srcId="{F0CEB608-A607-4EAE-831B-15A680E249BB}" destId="{B7CCD4F3-6379-41E1-94A9-4B29E594ED97}" srcOrd="2" destOrd="0" presId="urn:microsoft.com/office/officeart/2005/8/layout/balance1"/>
    <dgm:cxn modelId="{1358EE39-4298-44C8-A7B4-0E603B6A5D1A}" type="presParOf" srcId="{F0CEB608-A607-4EAE-831B-15A680E249BB}" destId="{3F47055A-E93A-4AAC-A0AF-124E4A2BC2AF}" srcOrd="3" destOrd="0" presId="urn:microsoft.com/office/officeart/2005/8/layout/balance1"/>
    <dgm:cxn modelId="{FFBE7C30-743B-46FB-A488-00C673A9B831}" type="presParOf" srcId="{F0CEB608-A607-4EAE-831B-15A680E249BB}" destId="{188B9748-6885-4CD9-AF56-BFD6A7539C34}" srcOrd="4" destOrd="0" presId="urn:microsoft.com/office/officeart/2005/8/layout/balance1"/>
    <dgm:cxn modelId="{F40009A3-83A7-4467-B44C-4CA485E1441F}" type="presParOf" srcId="{F0CEB608-A607-4EAE-831B-15A680E249BB}" destId="{6B93E298-E7B8-4C8A-9B5E-C705D35EB523}" srcOrd="5" destOrd="0" presId="urn:microsoft.com/office/officeart/2005/8/layout/balance1"/>
    <dgm:cxn modelId="{BF02E8B1-A094-4137-94C6-155FC9FF2FB2}" type="presParOf" srcId="{F0CEB608-A607-4EAE-831B-15A680E249BB}" destId="{5D79209A-15C6-4C94-A4ED-475D341A6793}" srcOrd="6" destOrd="0" presId="urn:microsoft.com/office/officeart/2005/8/layout/balance1"/>
    <dgm:cxn modelId="{33552D8E-20E4-4EA2-8789-6627CD06D797}" type="presParOf" srcId="{F0CEB608-A607-4EAE-831B-15A680E249BB}" destId="{16A071B2-C4BB-496A-B5AB-DB1AE69D3D2C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855313-2D7A-4B26-961F-AE89067C5F3D}" type="doc">
      <dgm:prSet loTypeId="urn:microsoft.com/office/officeart/2005/8/layout/chart3" loCatId="cycle" qsTypeId="urn:microsoft.com/office/officeart/2005/8/quickstyle/simple1" qsCatId="simple" csTypeId="urn:microsoft.com/office/officeart/2005/8/colors/colorful5" csCatId="colorful" phldr="1"/>
      <dgm:spPr/>
    </dgm:pt>
    <dgm:pt modelId="{3D348A4A-B7F9-4FA6-AE22-C9459A1B9407}">
      <dgm:prSet phldrT="[Texto]" custT="1"/>
      <dgm:spPr/>
      <dgm:t>
        <a:bodyPr/>
        <a:lstStyle/>
        <a:p>
          <a:pPr algn="ctr"/>
          <a:r>
            <a:rPr lang="es-ES" sz="2400" dirty="0"/>
            <a:t>Identidad</a:t>
          </a:r>
          <a:endParaRPr lang="es-ES" sz="900" dirty="0"/>
        </a:p>
      </dgm:t>
    </dgm:pt>
    <dgm:pt modelId="{A66A76B3-E902-4FCA-B2B4-1DC9336C04A8}" type="parTrans" cxnId="{5F4ECB6C-A247-4DFD-9242-169AE8DFC500}">
      <dgm:prSet/>
      <dgm:spPr/>
      <dgm:t>
        <a:bodyPr/>
        <a:lstStyle/>
        <a:p>
          <a:pPr algn="ctr"/>
          <a:endParaRPr lang="es-ES"/>
        </a:p>
      </dgm:t>
    </dgm:pt>
    <dgm:pt modelId="{2967D8D6-BD34-40E1-9817-4C5377E48550}" type="sibTrans" cxnId="{5F4ECB6C-A247-4DFD-9242-169AE8DFC500}">
      <dgm:prSet/>
      <dgm:spPr/>
      <dgm:t>
        <a:bodyPr/>
        <a:lstStyle/>
        <a:p>
          <a:pPr algn="ctr"/>
          <a:endParaRPr lang="es-ES"/>
        </a:p>
      </dgm:t>
    </dgm:pt>
    <dgm:pt modelId="{04F3711A-CFAD-4039-9C21-47507755772E}">
      <dgm:prSet phldrT="[Texto]" custT="1"/>
      <dgm:spPr/>
      <dgm:t>
        <a:bodyPr/>
        <a:lstStyle/>
        <a:p>
          <a:pPr algn="ctr"/>
          <a:r>
            <a:rPr lang="es-ES" sz="2000" dirty="0"/>
            <a:t>Comportamiento</a:t>
          </a:r>
          <a:endParaRPr lang="es-ES" sz="800" dirty="0"/>
        </a:p>
      </dgm:t>
    </dgm:pt>
    <dgm:pt modelId="{516C0359-8B1E-4091-BF27-AA78E66494AF}" type="parTrans" cxnId="{9E3CAE3C-040D-4449-A31D-E28ED67FF0AA}">
      <dgm:prSet/>
      <dgm:spPr/>
      <dgm:t>
        <a:bodyPr/>
        <a:lstStyle/>
        <a:p>
          <a:pPr algn="ctr"/>
          <a:endParaRPr lang="es-ES"/>
        </a:p>
      </dgm:t>
    </dgm:pt>
    <dgm:pt modelId="{81D026DA-6831-4081-BADA-398EA7C3E8DB}" type="sibTrans" cxnId="{9E3CAE3C-040D-4449-A31D-E28ED67FF0AA}">
      <dgm:prSet/>
      <dgm:spPr/>
      <dgm:t>
        <a:bodyPr/>
        <a:lstStyle/>
        <a:p>
          <a:pPr algn="ctr"/>
          <a:endParaRPr lang="es-ES"/>
        </a:p>
      </dgm:t>
    </dgm:pt>
    <dgm:pt modelId="{E3DA613C-DC85-4651-BAE8-3AD8CCE1EBB5}">
      <dgm:prSet phldrT="[Texto]" custT="1"/>
      <dgm:spPr/>
      <dgm:t>
        <a:bodyPr/>
        <a:lstStyle/>
        <a:p>
          <a:pPr algn="ctr"/>
          <a:r>
            <a:rPr lang="es-ES" sz="1800" dirty="0"/>
            <a:t>Estado</a:t>
          </a:r>
          <a:endParaRPr lang="es-ES" sz="1400" dirty="0"/>
        </a:p>
      </dgm:t>
    </dgm:pt>
    <dgm:pt modelId="{AC61F2FF-FC5B-4047-BC01-7A8F6CE93037}" type="parTrans" cxnId="{68E42C59-FD51-4CE5-BE39-C6EDA6F9583F}">
      <dgm:prSet/>
      <dgm:spPr/>
      <dgm:t>
        <a:bodyPr/>
        <a:lstStyle/>
        <a:p>
          <a:pPr algn="ctr"/>
          <a:endParaRPr lang="es-ES"/>
        </a:p>
      </dgm:t>
    </dgm:pt>
    <dgm:pt modelId="{0182E400-2059-4CC4-B547-6E195D2A57ED}" type="sibTrans" cxnId="{68E42C59-FD51-4CE5-BE39-C6EDA6F9583F}">
      <dgm:prSet/>
      <dgm:spPr/>
      <dgm:t>
        <a:bodyPr/>
        <a:lstStyle/>
        <a:p>
          <a:pPr algn="ctr"/>
          <a:endParaRPr lang="es-ES"/>
        </a:p>
      </dgm:t>
    </dgm:pt>
    <dgm:pt modelId="{16C8D10E-C5A8-4F56-B1C9-B4D0C5EEF435}" type="pres">
      <dgm:prSet presAssocID="{02855313-2D7A-4B26-961F-AE89067C5F3D}" presName="compositeShape" presStyleCnt="0">
        <dgm:presLayoutVars>
          <dgm:chMax val="7"/>
          <dgm:dir/>
          <dgm:resizeHandles val="exact"/>
        </dgm:presLayoutVars>
      </dgm:prSet>
      <dgm:spPr/>
    </dgm:pt>
    <dgm:pt modelId="{CAF434D3-FDEB-4ADA-B7A7-ED72C5CF9823}" type="pres">
      <dgm:prSet presAssocID="{02855313-2D7A-4B26-961F-AE89067C5F3D}" presName="wedge1" presStyleLbl="node1" presStyleIdx="0" presStyleCnt="3" custScaleX="176343" custScaleY="147511"/>
      <dgm:spPr/>
    </dgm:pt>
    <dgm:pt modelId="{51EB1730-98F9-43D2-814A-922E54C69ACA}" type="pres">
      <dgm:prSet presAssocID="{02855313-2D7A-4B26-961F-AE89067C5F3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20742E-DC7A-4A70-B338-0DDAFA9C5F69}" type="pres">
      <dgm:prSet presAssocID="{02855313-2D7A-4B26-961F-AE89067C5F3D}" presName="wedge2" presStyleLbl="node1" presStyleIdx="1" presStyleCnt="3" custScaleX="178224" custScaleY="189405"/>
      <dgm:spPr/>
    </dgm:pt>
    <dgm:pt modelId="{8B5FD829-2659-4D36-A865-22953658FEF7}" type="pres">
      <dgm:prSet presAssocID="{02855313-2D7A-4B26-961F-AE89067C5F3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B034EB-4BD6-463C-89C1-10E3FC93FF7A}" type="pres">
      <dgm:prSet presAssocID="{02855313-2D7A-4B26-961F-AE89067C5F3D}" presName="wedge3" presStyleLbl="node1" presStyleIdx="2" presStyleCnt="3" custScaleX="173818" custScaleY="145366"/>
      <dgm:spPr/>
    </dgm:pt>
    <dgm:pt modelId="{C6A3F09A-7FE5-454A-AFCC-026EAC726B32}" type="pres">
      <dgm:prSet presAssocID="{02855313-2D7A-4B26-961F-AE89067C5F3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F53C204-BF4F-48C9-8B7D-32FCB567C89C}" type="presOf" srcId="{04F3711A-CFAD-4039-9C21-47507755772E}" destId="{8B5FD829-2659-4D36-A865-22953658FEF7}" srcOrd="1" destOrd="0" presId="urn:microsoft.com/office/officeart/2005/8/layout/chart3"/>
    <dgm:cxn modelId="{2A098F15-A70F-452B-AADC-67153EC0231F}" type="presOf" srcId="{E3DA613C-DC85-4651-BAE8-3AD8CCE1EBB5}" destId="{C6A3F09A-7FE5-454A-AFCC-026EAC726B32}" srcOrd="1" destOrd="0" presId="urn:microsoft.com/office/officeart/2005/8/layout/chart3"/>
    <dgm:cxn modelId="{0AF1EC28-5924-4F24-8B3D-15D557DF8DDB}" type="presOf" srcId="{3D348A4A-B7F9-4FA6-AE22-C9459A1B9407}" destId="{CAF434D3-FDEB-4ADA-B7A7-ED72C5CF9823}" srcOrd="0" destOrd="0" presId="urn:microsoft.com/office/officeart/2005/8/layout/chart3"/>
    <dgm:cxn modelId="{8D0DA12E-3352-404E-8121-A9CBB8D15A0B}" type="presOf" srcId="{3D348A4A-B7F9-4FA6-AE22-C9459A1B9407}" destId="{51EB1730-98F9-43D2-814A-922E54C69ACA}" srcOrd="1" destOrd="0" presId="urn:microsoft.com/office/officeart/2005/8/layout/chart3"/>
    <dgm:cxn modelId="{9E3CAE3C-040D-4449-A31D-E28ED67FF0AA}" srcId="{02855313-2D7A-4B26-961F-AE89067C5F3D}" destId="{04F3711A-CFAD-4039-9C21-47507755772E}" srcOrd="1" destOrd="0" parTransId="{516C0359-8B1E-4091-BF27-AA78E66494AF}" sibTransId="{81D026DA-6831-4081-BADA-398EA7C3E8DB}"/>
    <dgm:cxn modelId="{D372D63C-2188-42B1-AFE8-B3ED9F953462}" type="presOf" srcId="{02855313-2D7A-4B26-961F-AE89067C5F3D}" destId="{16C8D10E-C5A8-4F56-B1C9-B4D0C5EEF435}" srcOrd="0" destOrd="0" presId="urn:microsoft.com/office/officeart/2005/8/layout/chart3"/>
    <dgm:cxn modelId="{5F4ECB6C-A247-4DFD-9242-169AE8DFC500}" srcId="{02855313-2D7A-4B26-961F-AE89067C5F3D}" destId="{3D348A4A-B7F9-4FA6-AE22-C9459A1B9407}" srcOrd="0" destOrd="0" parTransId="{A66A76B3-E902-4FCA-B2B4-1DC9336C04A8}" sibTransId="{2967D8D6-BD34-40E1-9817-4C5377E48550}"/>
    <dgm:cxn modelId="{68E42C59-FD51-4CE5-BE39-C6EDA6F9583F}" srcId="{02855313-2D7A-4B26-961F-AE89067C5F3D}" destId="{E3DA613C-DC85-4651-BAE8-3AD8CCE1EBB5}" srcOrd="2" destOrd="0" parTransId="{AC61F2FF-FC5B-4047-BC01-7A8F6CE93037}" sibTransId="{0182E400-2059-4CC4-B547-6E195D2A57ED}"/>
    <dgm:cxn modelId="{52D1C1CD-772B-454E-85FE-7324044B64B4}" type="presOf" srcId="{04F3711A-CFAD-4039-9C21-47507755772E}" destId="{1E20742E-DC7A-4A70-B338-0DDAFA9C5F69}" srcOrd="0" destOrd="0" presId="urn:microsoft.com/office/officeart/2005/8/layout/chart3"/>
    <dgm:cxn modelId="{EA5BD5EA-994F-40D7-AFA6-878A91B44E44}" type="presOf" srcId="{E3DA613C-DC85-4651-BAE8-3AD8CCE1EBB5}" destId="{34B034EB-4BD6-463C-89C1-10E3FC93FF7A}" srcOrd="0" destOrd="0" presId="urn:microsoft.com/office/officeart/2005/8/layout/chart3"/>
    <dgm:cxn modelId="{F464E57D-33F8-4ADD-A641-5825F3CE77C4}" type="presParOf" srcId="{16C8D10E-C5A8-4F56-B1C9-B4D0C5EEF435}" destId="{CAF434D3-FDEB-4ADA-B7A7-ED72C5CF9823}" srcOrd="0" destOrd="0" presId="urn:microsoft.com/office/officeart/2005/8/layout/chart3"/>
    <dgm:cxn modelId="{1CF8EEB5-4101-4485-9C35-02E41B833730}" type="presParOf" srcId="{16C8D10E-C5A8-4F56-B1C9-B4D0C5EEF435}" destId="{51EB1730-98F9-43D2-814A-922E54C69ACA}" srcOrd="1" destOrd="0" presId="urn:microsoft.com/office/officeart/2005/8/layout/chart3"/>
    <dgm:cxn modelId="{16B71D41-0BC7-4C7C-A064-ECEE86616B0E}" type="presParOf" srcId="{16C8D10E-C5A8-4F56-B1C9-B4D0C5EEF435}" destId="{1E20742E-DC7A-4A70-B338-0DDAFA9C5F69}" srcOrd="2" destOrd="0" presId="urn:microsoft.com/office/officeart/2005/8/layout/chart3"/>
    <dgm:cxn modelId="{B47E82B1-6A9B-40FC-8C26-15BDC9CDD557}" type="presParOf" srcId="{16C8D10E-C5A8-4F56-B1C9-B4D0C5EEF435}" destId="{8B5FD829-2659-4D36-A865-22953658FEF7}" srcOrd="3" destOrd="0" presId="urn:microsoft.com/office/officeart/2005/8/layout/chart3"/>
    <dgm:cxn modelId="{B305021D-82D2-4DC4-A0AA-B1CE232B4A41}" type="presParOf" srcId="{16C8D10E-C5A8-4F56-B1C9-B4D0C5EEF435}" destId="{34B034EB-4BD6-463C-89C1-10E3FC93FF7A}" srcOrd="4" destOrd="0" presId="urn:microsoft.com/office/officeart/2005/8/layout/chart3"/>
    <dgm:cxn modelId="{8F1E1873-5BA4-49F6-A042-F4BC1B1A0C31}" type="presParOf" srcId="{16C8D10E-C5A8-4F56-B1C9-B4D0C5EEF435}" destId="{C6A3F09A-7FE5-454A-AFCC-026EAC726B32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ECE0AF-19B8-4358-B048-470F43A08CD3}" type="doc">
      <dgm:prSet loTypeId="urn:microsoft.com/office/officeart/2005/8/layout/funnel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2B93B28F-C4C1-4FC5-BAED-D7B3E7B9B4FA}">
      <dgm:prSet phldrT="[Texto]"/>
      <dgm:spPr/>
      <dgm:t>
        <a:bodyPr/>
        <a:lstStyle/>
        <a:p>
          <a:r>
            <a:rPr lang="es-US" dirty="0"/>
            <a:t>Eliminar el padre</a:t>
          </a:r>
          <a:endParaRPr lang="es-AR" dirty="0"/>
        </a:p>
      </dgm:t>
    </dgm:pt>
    <dgm:pt modelId="{CECE5A33-37E9-48F3-B43F-A2CCC42875E3}" type="parTrans" cxnId="{3754D60A-AA4D-4B15-9577-ED2D704527D3}">
      <dgm:prSet/>
      <dgm:spPr/>
      <dgm:t>
        <a:bodyPr/>
        <a:lstStyle/>
        <a:p>
          <a:endParaRPr lang="es-AR"/>
        </a:p>
      </dgm:t>
    </dgm:pt>
    <dgm:pt modelId="{674F1113-92D7-4764-9E41-993401F77427}" type="sibTrans" cxnId="{3754D60A-AA4D-4B15-9577-ED2D704527D3}">
      <dgm:prSet/>
      <dgm:spPr/>
      <dgm:t>
        <a:bodyPr/>
        <a:lstStyle/>
        <a:p>
          <a:endParaRPr lang="es-AR"/>
        </a:p>
      </dgm:t>
    </dgm:pt>
    <dgm:pt modelId="{1F2BA48D-D113-41F8-AB99-1CC5B9D248D6}">
      <dgm:prSet phldrT="[Texto]"/>
      <dgm:spPr/>
      <dgm:t>
        <a:bodyPr/>
        <a:lstStyle/>
        <a:p>
          <a:r>
            <a:rPr lang="es-US" dirty="0"/>
            <a:t>Simularla</a:t>
          </a:r>
          <a:endParaRPr lang="es-AR" dirty="0"/>
        </a:p>
      </dgm:t>
    </dgm:pt>
    <dgm:pt modelId="{7975C128-8904-4D55-AED5-C5A31D647CDD}" type="parTrans" cxnId="{9492EE61-C783-4254-B1BE-F9C7C64DA37A}">
      <dgm:prSet/>
      <dgm:spPr/>
      <dgm:t>
        <a:bodyPr/>
        <a:lstStyle/>
        <a:p>
          <a:endParaRPr lang="es-AR"/>
        </a:p>
      </dgm:t>
    </dgm:pt>
    <dgm:pt modelId="{4408FC9F-C885-40CC-B661-C593E1A8CCB1}" type="sibTrans" cxnId="{9492EE61-C783-4254-B1BE-F9C7C64DA37A}">
      <dgm:prSet/>
      <dgm:spPr/>
      <dgm:t>
        <a:bodyPr/>
        <a:lstStyle/>
        <a:p>
          <a:endParaRPr lang="es-AR"/>
        </a:p>
      </dgm:t>
    </dgm:pt>
    <dgm:pt modelId="{E04E0C03-33DA-46CB-BE8A-2DE5DCED28F6}">
      <dgm:prSet phldrT="[Texto]"/>
      <dgm:spPr/>
      <dgm:t>
        <a:bodyPr/>
        <a:lstStyle/>
        <a:p>
          <a:r>
            <a:rPr lang="es-US" dirty="0"/>
            <a:t>Eliminar los hijos</a:t>
          </a:r>
          <a:endParaRPr lang="es-AR" dirty="0"/>
        </a:p>
      </dgm:t>
    </dgm:pt>
    <dgm:pt modelId="{53F67FF9-542D-4F09-9C6F-36A198D9F1EF}" type="parTrans" cxnId="{5590F271-DCB0-4977-B755-E4251111B3D8}">
      <dgm:prSet/>
      <dgm:spPr/>
      <dgm:t>
        <a:bodyPr/>
        <a:lstStyle/>
        <a:p>
          <a:endParaRPr lang="es-AR"/>
        </a:p>
      </dgm:t>
    </dgm:pt>
    <dgm:pt modelId="{893CD79B-81DC-4179-A66F-51C612BD6C4C}" type="sibTrans" cxnId="{5590F271-DCB0-4977-B755-E4251111B3D8}">
      <dgm:prSet/>
      <dgm:spPr/>
      <dgm:t>
        <a:bodyPr/>
        <a:lstStyle/>
        <a:p>
          <a:endParaRPr lang="es-AR"/>
        </a:p>
      </dgm:t>
    </dgm:pt>
    <dgm:pt modelId="{785D80D1-7649-477C-8317-5542D767F339}">
      <dgm:prSet phldrT="[Texto]"/>
      <dgm:spPr/>
      <dgm:t>
        <a:bodyPr/>
        <a:lstStyle/>
        <a:p>
          <a:r>
            <a:rPr lang="es-US" dirty="0"/>
            <a:t>Mapeo de la Herencia</a:t>
          </a:r>
          <a:endParaRPr lang="es-AR" dirty="0"/>
        </a:p>
      </dgm:t>
    </dgm:pt>
    <dgm:pt modelId="{41D00AAF-88F1-46D8-AD75-C2A2B6E18F55}" type="parTrans" cxnId="{5CCCFAD7-B97C-475F-B70A-D990DD6B9B25}">
      <dgm:prSet/>
      <dgm:spPr/>
      <dgm:t>
        <a:bodyPr/>
        <a:lstStyle/>
        <a:p>
          <a:endParaRPr lang="es-AR"/>
        </a:p>
      </dgm:t>
    </dgm:pt>
    <dgm:pt modelId="{0CEE36C3-191E-4137-BF27-6F660085F439}" type="sibTrans" cxnId="{5CCCFAD7-B97C-475F-B70A-D990DD6B9B25}">
      <dgm:prSet/>
      <dgm:spPr/>
      <dgm:t>
        <a:bodyPr/>
        <a:lstStyle/>
        <a:p>
          <a:endParaRPr lang="es-AR"/>
        </a:p>
      </dgm:t>
    </dgm:pt>
    <dgm:pt modelId="{99700BAE-AF6B-4858-802A-270117889010}" type="pres">
      <dgm:prSet presAssocID="{2AECE0AF-19B8-4358-B048-470F43A08CD3}" presName="Name0" presStyleCnt="0">
        <dgm:presLayoutVars>
          <dgm:chMax val="4"/>
          <dgm:resizeHandles val="exact"/>
        </dgm:presLayoutVars>
      </dgm:prSet>
      <dgm:spPr/>
    </dgm:pt>
    <dgm:pt modelId="{08076553-B788-419C-8B90-0B40A28B7AB4}" type="pres">
      <dgm:prSet presAssocID="{2AECE0AF-19B8-4358-B048-470F43A08CD3}" presName="ellipse" presStyleLbl="trBgShp" presStyleIdx="0" presStyleCnt="1"/>
      <dgm:spPr/>
    </dgm:pt>
    <dgm:pt modelId="{A90E1E66-F5DD-4248-A6BB-2B360A4126FE}" type="pres">
      <dgm:prSet presAssocID="{2AECE0AF-19B8-4358-B048-470F43A08CD3}" presName="arrow1" presStyleLbl="fgShp" presStyleIdx="0" presStyleCnt="1"/>
      <dgm:spPr/>
    </dgm:pt>
    <dgm:pt modelId="{E66436DF-EFB2-4A31-A65C-ACFC61137321}" type="pres">
      <dgm:prSet presAssocID="{2AECE0AF-19B8-4358-B048-470F43A08CD3}" presName="rectangle" presStyleLbl="revTx" presStyleIdx="0" presStyleCnt="1">
        <dgm:presLayoutVars>
          <dgm:bulletEnabled val="1"/>
        </dgm:presLayoutVars>
      </dgm:prSet>
      <dgm:spPr/>
    </dgm:pt>
    <dgm:pt modelId="{5680416D-0ABE-4F5D-9EAF-32420EC9CADA}" type="pres">
      <dgm:prSet presAssocID="{1F2BA48D-D113-41F8-AB99-1CC5B9D248D6}" presName="item1" presStyleLbl="node1" presStyleIdx="0" presStyleCnt="3">
        <dgm:presLayoutVars>
          <dgm:bulletEnabled val="1"/>
        </dgm:presLayoutVars>
      </dgm:prSet>
      <dgm:spPr/>
    </dgm:pt>
    <dgm:pt modelId="{932D75DE-59F1-45E1-AFD1-F54DB2D1FD32}" type="pres">
      <dgm:prSet presAssocID="{E04E0C03-33DA-46CB-BE8A-2DE5DCED28F6}" presName="item2" presStyleLbl="node1" presStyleIdx="1" presStyleCnt="3">
        <dgm:presLayoutVars>
          <dgm:bulletEnabled val="1"/>
        </dgm:presLayoutVars>
      </dgm:prSet>
      <dgm:spPr/>
    </dgm:pt>
    <dgm:pt modelId="{D30F0B4B-55B6-45DC-82B8-5AD4FF9A0828}" type="pres">
      <dgm:prSet presAssocID="{785D80D1-7649-477C-8317-5542D767F339}" presName="item3" presStyleLbl="node1" presStyleIdx="2" presStyleCnt="3">
        <dgm:presLayoutVars>
          <dgm:bulletEnabled val="1"/>
        </dgm:presLayoutVars>
      </dgm:prSet>
      <dgm:spPr/>
    </dgm:pt>
    <dgm:pt modelId="{C7C4B5EB-4E1E-439A-8ABA-7C9C912174DC}" type="pres">
      <dgm:prSet presAssocID="{2AECE0AF-19B8-4358-B048-470F43A08CD3}" presName="funnel" presStyleLbl="trAlignAcc1" presStyleIdx="0" presStyleCnt="1"/>
      <dgm:spPr/>
    </dgm:pt>
  </dgm:ptLst>
  <dgm:cxnLst>
    <dgm:cxn modelId="{3754D60A-AA4D-4B15-9577-ED2D704527D3}" srcId="{2AECE0AF-19B8-4358-B048-470F43A08CD3}" destId="{2B93B28F-C4C1-4FC5-BAED-D7B3E7B9B4FA}" srcOrd="0" destOrd="0" parTransId="{CECE5A33-37E9-48F3-B43F-A2CCC42875E3}" sibTransId="{674F1113-92D7-4764-9E41-993401F77427}"/>
    <dgm:cxn modelId="{9492EE61-C783-4254-B1BE-F9C7C64DA37A}" srcId="{2AECE0AF-19B8-4358-B048-470F43A08CD3}" destId="{1F2BA48D-D113-41F8-AB99-1CC5B9D248D6}" srcOrd="1" destOrd="0" parTransId="{7975C128-8904-4D55-AED5-C5A31D647CDD}" sibTransId="{4408FC9F-C885-40CC-B661-C593E1A8CCB1}"/>
    <dgm:cxn modelId="{41892348-E25F-4E1E-ADD0-543840BC2196}" type="presOf" srcId="{785D80D1-7649-477C-8317-5542D767F339}" destId="{E66436DF-EFB2-4A31-A65C-ACFC61137321}" srcOrd="0" destOrd="0" presId="urn:microsoft.com/office/officeart/2005/8/layout/funnel1"/>
    <dgm:cxn modelId="{5590F271-DCB0-4977-B755-E4251111B3D8}" srcId="{2AECE0AF-19B8-4358-B048-470F43A08CD3}" destId="{E04E0C03-33DA-46CB-BE8A-2DE5DCED28F6}" srcOrd="2" destOrd="0" parTransId="{53F67FF9-542D-4F09-9C6F-36A198D9F1EF}" sibTransId="{893CD79B-81DC-4179-A66F-51C612BD6C4C}"/>
    <dgm:cxn modelId="{611FF759-1BDD-4E92-9679-11D135F2C665}" type="presOf" srcId="{E04E0C03-33DA-46CB-BE8A-2DE5DCED28F6}" destId="{5680416D-0ABE-4F5D-9EAF-32420EC9CADA}" srcOrd="0" destOrd="0" presId="urn:microsoft.com/office/officeart/2005/8/layout/funnel1"/>
    <dgm:cxn modelId="{55003E97-2B79-474D-A0B6-93DC37BEF997}" type="presOf" srcId="{2B93B28F-C4C1-4FC5-BAED-D7B3E7B9B4FA}" destId="{D30F0B4B-55B6-45DC-82B8-5AD4FF9A0828}" srcOrd="0" destOrd="0" presId="urn:microsoft.com/office/officeart/2005/8/layout/funnel1"/>
    <dgm:cxn modelId="{8D6FF09C-4441-47D4-A8D0-BE4F120A63F0}" type="presOf" srcId="{2AECE0AF-19B8-4358-B048-470F43A08CD3}" destId="{99700BAE-AF6B-4858-802A-270117889010}" srcOrd="0" destOrd="0" presId="urn:microsoft.com/office/officeart/2005/8/layout/funnel1"/>
    <dgm:cxn modelId="{5CCCFAD7-B97C-475F-B70A-D990DD6B9B25}" srcId="{2AECE0AF-19B8-4358-B048-470F43A08CD3}" destId="{785D80D1-7649-477C-8317-5542D767F339}" srcOrd="3" destOrd="0" parTransId="{41D00AAF-88F1-46D8-AD75-C2A2B6E18F55}" sibTransId="{0CEE36C3-191E-4137-BF27-6F660085F439}"/>
    <dgm:cxn modelId="{01DD76F3-7087-432E-AED0-B3BE8B740187}" type="presOf" srcId="{1F2BA48D-D113-41F8-AB99-1CC5B9D248D6}" destId="{932D75DE-59F1-45E1-AFD1-F54DB2D1FD32}" srcOrd="0" destOrd="0" presId="urn:microsoft.com/office/officeart/2005/8/layout/funnel1"/>
    <dgm:cxn modelId="{317D9855-1808-427C-BBA6-4051925C5EA0}" type="presParOf" srcId="{99700BAE-AF6B-4858-802A-270117889010}" destId="{08076553-B788-419C-8B90-0B40A28B7AB4}" srcOrd="0" destOrd="0" presId="urn:microsoft.com/office/officeart/2005/8/layout/funnel1"/>
    <dgm:cxn modelId="{8F53D96B-3AB7-42A5-A9AF-309EE1FFC73E}" type="presParOf" srcId="{99700BAE-AF6B-4858-802A-270117889010}" destId="{A90E1E66-F5DD-4248-A6BB-2B360A4126FE}" srcOrd="1" destOrd="0" presId="urn:microsoft.com/office/officeart/2005/8/layout/funnel1"/>
    <dgm:cxn modelId="{AB166ED5-3389-4B55-9141-DB1EC438D022}" type="presParOf" srcId="{99700BAE-AF6B-4858-802A-270117889010}" destId="{E66436DF-EFB2-4A31-A65C-ACFC61137321}" srcOrd="2" destOrd="0" presId="urn:microsoft.com/office/officeart/2005/8/layout/funnel1"/>
    <dgm:cxn modelId="{6003BE48-EF7F-490F-BEB1-4641208B4A81}" type="presParOf" srcId="{99700BAE-AF6B-4858-802A-270117889010}" destId="{5680416D-0ABE-4F5D-9EAF-32420EC9CADA}" srcOrd="3" destOrd="0" presId="urn:microsoft.com/office/officeart/2005/8/layout/funnel1"/>
    <dgm:cxn modelId="{E4AE89F3-6B6D-4D73-9ADE-5451121B1CAD}" type="presParOf" srcId="{99700BAE-AF6B-4858-802A-270117889010}" destId="{932D75DE-59F1-45E1-AFD1-F54DB2D1FD32}" srcOrd="4" destOrd="0" presId="urn:microsoft.com/office/officeart/2005/8/layout/funnel1"/>
    <dgm:cxn modelId="{829AFFE5-953E-4FF4-B5B0-8F12FC6FAD61}" type="presParOf" srcId="{99700BAE-AF6B-4858-802A-270117889010}" destId="{D30F0B4B-55B6-45DC-82B8-5AD4FF9A0828}" srcOrd="5" destOrd="0" presId="urn:microsoft.com/office/officeart/2005/8/layout/funnel1"/>
    <dgm:cxn modelId="{360EC5FA-1747-40A9-BBE2-873B2596E7AB}" type="presParOf" srcId="{99700BAE-AF6B-4858-802A-270117889010}" destId="{C7C4B5EB-4E1E-439A-8ABA-7C9C912174D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DE1C9-376B-47D9-8325-A1A5A8F4853B}">
      <dsp:nvSpPr>
        <dsp:cNvPr id="0" name=""/>
        <dsp:cNvSpPr/>
      </dsp:nvSpPr>
      <dsp:spPr>
        <a:xfrm>
          <a:off x="2389102" y="0"/>
          <a:ext cx="2774442" cy="154135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3600" kern="1200" dirty="0"/>
            <a:t>Estructurado</a:t>
          </a:r>
          <a:endParaRPr lang="es-AR" sz="3600" kern="1200" dirty="0"/>
        </a:p>
      </dsp:txBody>
      <dsp:txXfrm>
        <a:off x="2434247" y="45145"/>
        <a:ext cx="2684152" cy="1451066"/>
      </dsp:txXfrm>
    </dsp:sp>
    <dsp:sp modelId="{3C132180-D320-4A40-9C6C-72BBF99EAA8D}">
      <dsp:nvSpPr>
        <dsp:cNvPr id="0" name=""/>
        <dsp:cNvSpPr/>
      </dsp:nvSpPr>
      <dsp:spPr>
        <a:xfrm>
          <a:off x="6396630" y="0"/>
          <a:ext cx="2774442" cy="154135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3572285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5"/>
              <a:satOff val="-4598"/>
              <a:lumOff val="-3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3600" kern="1200" dirty="0"/>
            <a:t>Orientado a Objetos</a:t>
          </a:r>
          <a:endParaRPr lang="es-AR" sz="3600" kern="1200" dirty="0"/>
        </a:p>
      </dsp:txBody>
      <dsp:txXfrm>
        <a:off x="6441775" y="45145"/>
        <a:ext cx="2684152" cy="1451066"/>
      </dsp:txXfrm>
    </dsp:sp>
    <dsp:sp modelId="{29A0DAC6-6DF6-4BC0-BF80-AC09D52C92E6}">
      <dsp:nvSpPr>
        <dsp:cNvPr id="0" name=""/>
        <dsp:cNvSpPr/>
      </dsp:nvSpPr>
      <dsp:spPr>
        <a:xfrm>
          <a:off x="5202078" y="6550766"/>
          <a:ext cx="1156017" cy="1156017"/>
        </a:xfrm>
        <a:prstGeom prst="triangle">
          <a:avLst/>
        </a:prstGeom>
        <a:solidFill>
          <a:schemeClr val="accent3">
            <a:tint val="40000"/>
            <a:alpha val="90000"/>
            <a:hueOff val="7144569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9"/>
              <a:satOff val="-9195"/>
              <a:lumOff val="-7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CCD4F3-6379-41E1-94A9-4B29E594ED97}">
      <dsp:nvSpPr>
        <dsp:cNvPr id="0" name=""/>
        <dsp:cNvSpPr/>
      </dsp:nvSpPr>
      <dsp:spPr>
        <a:xfrm rot="240000">
          <a:off x="2310975" y="6055399"/>
          <a:ext cx="6938223" cy="48516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47055A-E93A-4AAC-A0AF-124E4A2BC2AF}">
      <dsp:nvSpPr>
        <dsp:cNvPr id="0" name=""/>
        <dsp:cNvSpPr/>
      </dsp:nvSpPr>
      <dsp:spPr>
        <a:xfrm rot="240000">
          <a:off x="6476776" y="4842361"/>
          <a:ext cx="2768285" cy="128973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3100" kern="1200" dirty="0"/>
            <a:t>Trazabilidad</a:t>
          </a:r>
          <a:endParaRPr lang="es-AR" sz="3100" kern="1200" dirty="0"/>
        </a:p>
      </dsp:txBody>
      <dsp:txXfrm>
        <a:off x="6539736" y="4905321"/>
        <a:ext cx="2642365" cy="1163818"/>
      </dsp:txXfrm>
    </dsp:sp>
    <dsp:sp modelId="{188B9748-6885-4CD9-AF56-BFD6A7539C34}">
      <dsp:nvSpPr>
        <dsp:cNvPr id="0" name=""/>
        <dsp:cNvSpPr/>
      </dsp:nvSpPr>
      <dsp:spPr>
        <a:xfrm rot="240000">
          <a:off x="6576964" y="3455139"/>
          <a:ext cx="2768285" cy="1289738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3100" kern="1200" dirty="0"/>
            <a:t>Reusabilidad</a:t>
          </a:r>
          <a:endParaRPr lang="es-AR" sz="3100" kern="1200" dirty="0"/>
        </a:p>
      </dsp:txBody>
      <dsp:txXfrm>
        <a:off x="6639924" y="3518099"/>
        <a:ext cx="2642365" cy="1163818"/>
      </dsp:txXfrm>
    </dsp:sp>
    <dsp:sp modelId="{6B93E298-E7B8-4C8A-9B5E-C705D35EB523}">
      <dsp:nvSpPr>
        <dsp:cNvPr id="0" name=""/>
        <dsp:cNvSpPr/>
      </dsp:nvSpPr>
      <dsp:spPr>
        <a:xfrm rot="240000">
          <a:off x="6677152" y="2098745"/>
          <a:ext cx="2768285" cy="1289738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3100" kern="1200" dirty="0"/>
            <a:t>Integración</a:t>
          </a:r>
          <a:endParaRPr lang="es-AR" sz="3100" kern="1200" dirty="0"/>
        </a:p>
      </dsp:txBody>
      <dsp:txXfrm>
        <a:off x="6740112" y="2161705"/>
        <a:ext cx="2642365" cy="1163818"/>
      </dsp:txXfrm>
    </dsp:sp>
    <dsp:sp modelId="{5D79209A-15C6-4C94-A4ED-475D341A6793}">
      <dsp:nvSpPr>
        <dsp:cNvPr id="0" name=""/>
        <dsp:cNvSpPr/>
      </dsp:nvSpPr>
      <dsp:spPr>
        <a:xfrm rot="240000">
          <a:off x="2507782" y="4564916"/>
          <a:ext cx="2768285" cy="1289738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3100" kern="1200" dirty="0"/>
            <a:t>Bases de Datos Relacionales</a:t>
          </a:r>
          <a:endParaRPr lang="es-AR" sz="3100" kern="1200" dirty="0"/>
        </a:p>
      </dsp:txBody>
      <dsp:txXfrm>
        <a:off x="2570742" y="4627876"/>
        <a:ext cx="2642365" cy="1163818"/>
      </dsp:txXfrm>
    </dsp:sp>
    <dsp:sp modelId="{16A071B2-C4BB-496A-B5AB-DB1AE69D3D2C}">
      <dsp:nvSpPr>
        <dsp:cNvPr id="0" name=""/>
        <dsp:cNvSpPr/>
      </dsp:nvSpPr>
      <dsp:spPr>
        <a:xfrm rot="240000">
          <a:off x="2607970" y="3177695"/>
          <a:ext cx="2768285" cy="1289738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3100" kern="1200" dirty="0"/>
            <a:t>Separación Función/Dato</a:t>
          </a:r>
          <a:endParaRPr lang="es-AR" sz="3100" kern="1200" dirty="0"/>
        </a:p>
      </dsp:txBody>
      <dsp:txXfrm>
        <a:off x="2670930" y="3240655"/>
        <a:ext cx="2642365" cy="1163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434D3-FDEB-4ADA-B7A7-ED72C5CF9823}">
      <dsp:nvSpPr>
        <dsp:cNvPr id="0" name=""/>
        <dsp:cNvSpPr/>
      </dsp:nvSpPr>
      <dsp:spPr>
        <a:xfrm>
          <a:off x="137635" y="-239670"/>
          <a:ext cx="2456096" cy="2054525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Identidad</a:t>
          </a:r>
          <a:endParaRPr lang="es-ES" sz="900" kern="1200" dirty="0"/>
        </a:p>
      </dsp:txBody>
      <dsp:txXfrm>
        <a:off x="1472991" y="139438"/>
        <a:ext cx="833318" cy="684841"/>
      </dsp:txXfrm>
    </dsp:sp>
    <dsp:sp modelId="{1E20742E-DC7A-4A70-B338-0DDAFA9C5F69}">
      <dsp:nvSpPr>
        <dsp:cNvPr id="0" name=""/>
        <dsp:cNvSpPr/>
      </dsp:nvSpPr>
      <dsp:spPr>
        <a:xfrm>
          <a:off x="52740" y="-489966"/>
          <a:ext cx="2482294" cy="2638022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Comportamiento</a:t>
          </a:r>
          <a:endParaRPr lang="es-ES" sz="800" kern="1200" dirty="0"/>
        </a:p>
      </dsp:txBody>
      <dsp:txXfrm>
        <a:off x="732416" y="1174499"/>
        <a:ext cx="1122942" cy="816530"/>
      </dsp:txXfrm>
    </dsp:sp>
    <dsp:sp modelId="{34B034EB-4BD6-463C-89C1-10E3FC93FF7A}">
      <dsp:nvSpPr>
        <dsp:cNvPr id="0" name=""/>
        <dsp:cNvSpPr/>
      </dsp:nvSpPr>
      <dsp:spPr>
        <a:xfrm>
          <a:off x="83423" y="-183280"/>
          <a:ext cx="2420927" cy="2024650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Estado</a:t>
          </a:r>
          <a:endParaRPr lang="es-ES" sz="1400" kern="1200" dirty="0"/>
        </a:p>
      </dsp:txBody>
      <dsp:txXfrm>
        <a:off x="342809" y="214418"/>
        <a:ext cx="821386" cy="6748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76553-B788-419C-8B90-0B40A28B7AB4}">
      <dsp:nvSpPr>
        <dsp:cNvPr id="0" name=""/>
        <dsp:cNvSpPr/>
      </dsp:nvSpPr>
      <dsp:spPr>
        <a:xfrm>
          <a:off x="2663656" y="313088"/>
          <a:ext cx="6213594" cy="2157899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E1E66-F5DD-4248-A6BB-2B360A4126FE}">
      <dsp:nvSpPr>
        <dsp:cNvPr id="0" name=""/>
        <dsp:cNvSpPr/>
      </dsp:nvSpPr>
      <dsp:spPr>
        <a:xfrm>
          <a:off x="5177995" y="5597051"/>
          <a:ext cx="1204185" cy="770678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436DF-EFB2-4A31-A65C-ACFC61137321}">
      <dsp:nvSpPr>
        <dsp:cNvPr id="0" name=""/>
        <dsp:cNvSpPr/>
      </dsp:nvSpPr>
      <dsp:spPr>
        <a:xfrm>
          <a:off x="2890043" y="6213594"/>
          <a:ext cx="5780088" cy="144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4500" kern="1200" dirty="0"/>
            <a:t>Mapeo de la Herencia</a:t>
          </a:r>
          <a:endParaRPr lang="es-AR" sz="4500" kern="1200" dirty="0"/>
        </a:p>
      </dsp:txBody>
      <dsp:txXfrm>
        <a:off x="2890043" y="6213594"/>
        <a:ext cx="5780088" cy="1445022"/>
      </dsp:txXfrm>
    </dsp:sp>
    <dsp:sp modelId="{5680416D-0ABE-4F5D-9EAF-32420EC9CADA}">
      <dsp:nvSpPr>
        <dsp:cNvPr id="0" name=""/>
        <dsp:cNvSpPr/>
      </dsp:nvSpPr>
      <dsp:spPr>
        <a:xfrm>
          <a:off x="4922707" y="2637646"/>
          <a:ext cx="2167533" cy="21675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3000" kern="1200" dirty="0"/>
            <a:t>Eliminar los hijos</a:t>
          </a:r>
          <a:endParaRPr lang="es-AR" sz="3000" kern="1200" dirty="0"/>
        </a:p>
      </dsp:txBody>
      <dsp:txXfrm>
        <a:off x="5240135" y="2955074"/>
        <a:ext cx="1532677" cy="1532677"/>
      </dsp:txXfrm>
    </dsp:sp>
    <dsp:sp modelId="{932D75DE-59F1-45E1-AFD1-F54DB2D1FD32}">
      <dsp:nvSpPr>
        <dsp:cNvPr id="0" name=""/>
        <dsp:cNvSpPr/>
      </dsp:nvSpPr>
      <dsp:spPr>
        <a:xfrm>
          <a:off x="3371717" y="1011515"/>
          <a:ext cx="2167533" cy="2167533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3000" kern="1200" dirty="0"/>
            <a:t>Simularla</a:t>
          </a:r>
          <a:endParaRPr lang="es-AR" sz="3000" kern="1200" dirty="0"/>
        </a:p>
      </dsp:txBody>
      <dsp:txXfrm>
        <a:off x="3689145" y="1328943"/>
        <a:ext cx="1532677" cy="1532677"/>
      </dsp:txXfrm>
    </dsp:sp>
    <dsp:sp modelId="{D30F0B4B-55B6-45DC-82B8-5AD4FF9A0828}">
      <dsp:nvSpPr>
        <dsp:cNvPr id="0" name=""/>
        <dsp:cNvSpPr/>
      </dsp:nvSpPr>
      <dsp:spPr>
        <a:xfrm>
          <a:off x="5587417" y="487454"/>
          <a:ext cx="2167533" cy="2167533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3000" kern="1200" dirty="0"/>
            <a:t>Eliminar el padre</a:t>
          </a:r>
          <a:endParaRPr lang="es-AR" sz="3000" kern="1200" dirty="0"/>
        </a:p>
      </dsp:txBody>
      <dsp:txXfrm>
        <a:off x="5904845" y="804882"/>
        <a:ext cx="1532677" cy="1532677"/>
      </dsp:txXfrm>
    </dsp:sp>
    <dsp:sp modelId="{C7C4B5EB-4E1E-439A-8ABA-7C9C912174DC}">
      <dsp:nvSpPr>
        <dsp:cNvPr id="0" name=""/>
        <dsp:cNvSpPr/>
      </dsp:nvSpPr>
      <dsp:spPr>
        <a:xfrm>
          <a:off x="2408369" y="48167"/>
          <a:ext cx="6743436" cy="539474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67190" tIns="33595" rIns="67190" bIns="33595" rtlCol="0"/>
          <a:lstStyle>
            <a:lvl1pPr algn="l" defTabSz="335910" eaLnBrk="1" hangingPunct="1">
              <a:defRPr sz="9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0538" cy="339725"/>
          </a:xfrm>
          <a:prstGeom prst="rect">
            <a:avLst/>
          </a:prstGeom>
        </p:spPr>
        <p:txBody>
          <a:bodyPr vert="horz" wrap="square" lIns="67190" tIns="33595" rIns="67190" bIns="33595" numCol="1" anchor="t" anchorCtr="0" compatLnSpc="1">
            <a:prstTxWarp prst="textNoShape">
              <a:avLst/>
            </a:prstTxWarp>
          </a:bodyPr>
          <a:lstStyle>
            <a:lvl1pPr algn="r" defTabSz="334963" eaLnBrk="1" hangingPunct="1">
              <a:defRPr sz="900"/>
            </a:lvl1pPr>
          </a:lstStyle>
          <a:p>
            <a:fld id="{6EEC0ECE-94D5-4206-B424-E9EF8E7CCF2C}" type="datetimeFigureOut">
              <a:rPr lang="es-AR" altLang="es-AR"/>
              <a:pPr/>
              <a:t>3/10/2018</a:t>
            </a:fld>
            <a:endParaRPr lang="es-AR" alt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7190" tIns="33595" rIns="67190" bIns="33595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 vert="horz" wrap="square" lIns="67190" tIns="33595" rIns="67190" bIns="3359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  <a:endParaRPr lang="es-AR" alt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67190" tIns="33595" rIns="67190" bIns="33595" rtlCol="0" anchor="b"/>
          <a:lstStyle>
            <a:lvl1pPr algn="l" defTabSz="335910" eaLnBrk="1" hangingPunct="1">
              <a:defRPr sz="9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0538" cy="339725"/>
          </a:xfrm>
          <a:prstGeom prst="rect">
            <a:avLst/>
          </a:prstGeom>
        </p:spPr>
        <p:txBody>
          <a:bodyPr vert="horz" wrap="square" lIns="67190" tIns="33595" rIns="67190" bIns="335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97812759-EFF8-44B5-8957-D3DB4796D3AE}" type="slidenum">
              <a:rPr lang="es-AR" altLang="es-AR"/>
              <a:pPr/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5726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7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1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735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5EED-13BC-419B-9889-9C819F2E31A0}" type="slidenum">
              <a:rPr lang="es-AR" smtClean="0"/>
              <a:pPr/>
              <a:t>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847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25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4408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520" y="3023619"/>
            <a:ext cx="14739224" cy="9028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040" y="5462018"/>
            <a:ext cx="12138184" cy="65665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42BE6FA-022F-4ED5-9FE0-88B66EB0D2BB}" type="datetimeFigureOut">
              <a:rPr lang="en-US" altLang="es-AR"/>
              <a:pPr/>
              <a:t>10/3/2018</a:t>
            </a:fld>
            <a:endParaRPr lang="en-US" altLang="es-A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1FB92-5650-4082-9CAC-258C09AEE5D7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113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5836" y="1541464"/>
            <a:ext cx="6248591" cy="759310"/>
          </a:xfrm>
        </p:spPr>
        <p:txBody>
          <a:bodyPr/>
          <a:lstStyle>
            <a:lvl1pPr>
              <a:defRPr sz="4934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EDBB29C-BE5A-46C6-91B6-3980A813358F}" type="datetimeFigureOut">
              <a:rPr lang="en-US" altLang="es-AR"/>
              <a:pPr/>
              <a:t>10/3/2018</a:t>
            </a:fld>
            <a:endParaRPr lang="en-US" altLang="es-A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8EC17-145E-484C-B598-A05F8768892A}" type="slidenum">
              <a:rPr lang="es-ES" altLang="es-AR"/>
              <a:pPr/>
              <a:t>‹Nº›</a:t>
            </a:fld>
            <a:endParaRPr lang="es-ES" altLang="es-AR"/>
          </a:p>
        </p:txBody>
      </p:sp>
      <p:pic>
        <p:nvPicPr>
          <p:cNvPr id="7" name="0 Imag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36" y="227013"/>
            <a:ext cx="4354116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ministerio-eyd-logo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7284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5836" y="1541464"/>
            <a:ext cx="6248591" cy="759310"/>
          </a:xfrm>
        </p:spPr>
        <p:txBody>
          <a:bodyPr/>
          <a:lstStyle>
            <a:lvl1pPr>
              <a:defRPr sz="4934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13" y="2243330"/>
            <a:ext cx="7543014" cy="65665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0236" y="2243330"/>
            <a:ext cx="7543014" cy="65665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CE6938D-5426-449B-B80A-4339680AC9DC}" type="datetimeFigureOut">
              <a:rPr lang="en-US" altLang="es-AR"/>
              <a:pPr/>
              <a:t>10/3/2018</a:t>
            </a:fld>
            <a:endParaRPr lang="en-US" altLang="es-AR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F5E48-2017-464F-A6B3-FB0687A1FBC2}" type="slidenum">
              <a:rPr lang="es-ES" altLang="es-AR"/>
              <a:pPr/>
              <a:t>‹Nº›</a:t>
            </a:fld>
            <a:endParaRPr lang="es-ES" altLang="es-AR"/>
          </a:p>
        </p:txBody>
      </p:sp>
      <p:pic>
        <p:nvPicPr>
          <p:cNvPr id="8" name="0 Imag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36" y="227013"/>
            <a:ext cx="4354116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ministerio-eyd-logo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0420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5836" y="1541464"/>
            <a:ext cx="6248591" cy="759310"/>
          </a:xfrm>
        </p:spPr>
        <p:txBody>
          <a:bodyPr/>
          <a:lstStyle>
            <a:lvl1pPr>
              <a:defRPr sz="4934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A9322A8-4FB7-462E-9440-823673C82D97}" type="datetimeFigureOut">
              <a:rPr lang="en-US" altLang="es-AR"/>
              <a:pPr/>
              <a:t>10/3/2018</a:t>
            </a:fld>
            <a:endParaRPr lang="en-US" altLang="es-AR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D45F-EA29-4A8F-AF7A-5899642F6AA1}" type="slidenum">
              <a:rPr lang="es-ES" altLang="es-AR"/>
              <a:pPr/>
              <a:t>‹Nº›</a:t>
            </a:fld>
            <a:endParaRPr lang="es-ES" altLang="es-AR"/>
          </a:p>
        </p:txBody>
      </p:sp>
      <p:pic>
        <p:nvPicPr>
          <p:cNvPr id="6" name="0 Imag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36" y="227013"/>
            <a:ext cx="4354116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ministerio-eyd-logo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0887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A5CB77D-7B37-4E8B-839A-6AA8FA4B82B6}" type="datetimeFigureOut">
              <a:rPr lang="en-US" altLang="es-AR"/>
              <a:pPr/>
              <a:t>10/3/2018</a:t>
            </a:fld>
            <a:endParaRPr lang="en-US" altLang="es-AR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F4AB6-020B-491C-BABA-549BD0BD85C6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3803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 userDrawn="1"/>
        </p:nvGrpSpPr>
        <p:grpSpPr>
          <a:xfrm>
            <a:off x="0" y="1252"/>
            <a:ext cx="17340263" cy="9753600"/>
            <a:chOff x="0" y="0"/>
            <a:chExt cx="9144000" cy="6858000"/>
          </a:xfrm>
        </p:grpSpPr>
        <p:sp>
          <p:nvSpPr>
            <p:cNvPr id="7" name="1 Rectángulo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560"/>
            </a:p>
          </p:txBody>
        </p:sp>
        <p:sp>
          <p:nvSpPr>
            <p:cNvPr id="8" name="object 2"/>
            <p:cNvSpPr>
              <a:spLocks/>
            </p:cNvSpPr>
            <p:nvPr/>
          </p:nvSpPr>
          <p:spPr bwMode="auto">
            <a:xfrm>
              <a:off x="107504" y="1163092"/>
              <a:ext cx="7770214" cy="5693792"/>
            </a:xfrm>
            <a:custGeom>
              <a:avLst/>
              <a:gdLst>
                <a:gd name="T0" fmla="*/ 0 w 11237595"/>
                <a:gd name="T1" fmla="*/ 8094842 h 8098790"/>
                <a:gd name="T2" fmla="*/ 11238329 w 11237595"/>
                <a:gd name="T3" fmla="*/ 8094842 h 8098790"/>
                <a:gd name="T4" fmla="*/ 11238329 w 11237595"/>
                <a:gd name="T5" fmla="*/ 0 h 8098790"/>
                <a:gd name="T6" fmla="*/ 0 w 11237595"/>
                <a:gd name="T7" fmla="*/ 0 h 8098790"/>
                <a:gd name="T8" fmla="*/ 0 w 11237595"/>
                <a:gd name="T9" fmla="*/ 8094842 h 80987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7595"/>
                <a:gd name="T16" fmla="*/ 0 h 8098790"/>
                <a:gd name="T17" fmla="*/ 11237595 w 11237595"/>
                <a:gd name="T18" fmla="*/ 8098790 h 80987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7595" h="8098790">
                  <a:moveTo>
                    <a:pt x="0" y="8098650"/>
                  </a:moveTo>
                  <a:lnTo>
                    <a:pt x="11237061" y="8098650"/>
                  </a:lnTo>
                  <a:lnTo>
                    <a:pt x="11237061" y="0"/>
                  </a:lnTo>
                  <a:lnTo>
                    <a:pt x="0" y="0"/>
                  </a:lnTo>
                  <a:lnTo>
                    <a:pt x="0" y="8098650"/>
                  </a:lnTo>
                  <a:close/>
                </a:path>
              </a:pathLst>
            </a:custGeom>
            <a:solidFill>
              <a:srgbClr val="FCFBF4"/>
            </a:solidFill>
            <a:ln>
              <a:noFill/>
            </a:ln>
            <a:effectLst>
              <a:innerShdw blurRad="533400" dist="50800" dir="2700000">
                <a:schemeClr val="bg1">
                  <a:lumMod val="50000"/>
                  <a:alpha val="87000"/>
                </a:schemeClr>
              </a:innerShdw>
            </a:effectLst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2560"/>
            </a:p>
          </p:txBody>
        </p:sp>
        <p:sp>
          <p:nvSpPr>
            <p:cNvPr id="9" name="object 3"/>
            <p:cNvSpPr>
              <a:spLocks/>
            </p:cNvSpPr>
            <p:nvPr/>
          </p:nvSpPr>
          <p:spPr bwMode="auto">
            <a:xfrm>
              <a:off x="0" y="0"/>
              <a:ext cx="2916437" cy="2965773"/>
            </a:xfrm>
            <a:custGeom>
              <a:avLst/>
              <a:gdLst>
                <a:gd name="T0" fmla="*/ 4216704 w 4218305"/>
                <a:gd name="T1" fmla="*/ 0 h 4218305"/>
                <a:gd name="T2" fmla="*/ 0 w 4218305"/>
                <a:gd name="T3" fmla="*/ 0 h 4218305"/>
                <a:gd name="T4" fmla="*/ 0 w 4218305"/>
                <a:gd name="T5" fmla="*/ 4216720 h 4218305"/>
                <a:gd name="T6" fmla="*/ 4216704 w 4218305"/>
                <a:gd name="T7" fmla="*/ 0 h 4218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18305"/>
                <a:gd name="T13" fmla="*/ 0 h 4218305"/>
                <a:gd name="T14" fmla="*/ 4218305 w 4218305"/>
                <a:gd name="T15" fmla="*/ 4218305 h 4218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18305" h="4218305">
                  <a:moveTo>
                    <a:pt x="4217974" y="0"/>
                  </a:moveTo>
                  <a:lnTo>
                    <a:pt x="0" y="0"/>
                  </a:lnTo>
                  <a:lnTo>
                    <a:pt x="0" y="4217987"/>
                  </a:lnTo>
                  <a:lnTo>
                    <a:pt x="421797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2560"/>
            </a:p>
          </p:txBody>
        </p:sp>
        <p:sp>
          <p:nvSpPr>
            <p:cNvPr id="10" name="object 4"/>
            <p:cNvSpPr>
              <a:spLocks/>
            </p:cNvSpPr>
            <p:nvPr/>
          </p:nvSpPr>
          <p:spPr bwMode="auto">
            <a:xfrm>
              <a:off x="0" y="0"/>
              <a:ext cx="6675863" cy="6858000"/>
            </a:xfrm>
            <a:custGeom>
              <a:avLst/>
              <a:gdLst>
                <a:gd name="T0" fmla="*/ 0 w 9655175"/>
                <a:gd name="T1" fmla="*/ 0 h 9752965"/>
                <a:gd name="T2" fmla="*/ 0 w 9655175"/>
                <a:gd name="T3" fmla="*/ 9755088 h 9752965"/>
                <a:gd name="T4" fmla="*/ 9654591 w 9655175"/>
                <a:gd name="T5" fmla="*/ 9755088 h 9752965"/>
                <a:gd name="T6" fmla="*/ 0 w 9655175"/>
                <a:gd name="T7" fmla="*/ 0 h 97529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55175"/>
                <a:gd name="T13" fmla="*/ 0 h 9752965"/>
                <a:gd name="T14" fmla="*/ 9655175 w 9655175"/>
                <a:gd name="T15" fmla="*/ 9752965 h 97529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55175" h="9752965">
                  <a:moveTo>
                    <a:pt x="0" y="0"/>
                  </a:moveTo>
                  <a:lnTo>
                    <a:pt x="0" y="9752545"/>
                  </a:lnTo>
                  <a:lnTo>
                    <a:pt x="9654590" y="975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BB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2560"/>
            </a:p>
          </p:txBody>
        </p:sp>
        <p:sp>
          <p:nvSpPr>
            <p:cNvPr id="11" name="object 5"/>
            <p:cNvSpPr>
              <a:spLocks/>
            </p:cNvSpPr>
            <p:nvPr/>
          </p:nvSpPr>
          <p:spPr bwMode="auto">
            <a:xfrm>
              <a:off x="1074593" y="3994919"/>
              <a:ext cx="5601271" cy="2861965"/>
            </a:xfrm>
            <a:custGeom>
              <a:avLst/>
              <a:gdLst>
                <a:gd name="T0" fmla="*/ 4070307 w 8101330"/>
                <a:gd name="T1" fmla="*/ 0 h 4070984"/>
                <a:gd name="T2" fmla="*/ 0 w 8101330"/>
                <a:gd name="T3" fmla="*/ 4068448 h 4070984"/>
                <a:gd name="T4" fmla="*/ 8099588 w 8101330"/>
                <a:gd name="T5" fmla="*/ 4068448 h 4070984"/>
                <a:gd name="T6" fmla="*/ 4070307 w 8101330"/>
                <a:gd name="T7" fmla="*/ 0 h 40709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01330"/>
                <a:gd name="T13" fmla="*/ 0 h 4070984"/>
                <a:gd name="T14" fmla="*/ 8101330 w 8101330"/>
                <a:gd name="T15" fmla="*/ 4070984 h 40709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01330" h="4070984">
                  <a:moveTo>
                    <a:pt x="4070946" y="0"/>
                  </a:moveTo>
                  <a:lnTo>
                    <a:pt x="0" y="4070985"/>
                  </a:lnTo>
                  <a:lnTo>
                    <a:pt x="8100860" y="4070985"/>
                  </a:lnTo>
                  <a:lnTo>
                    <a:pt x="4070946" y="0"/>
                  </a:lnTo>
                  <a:close/>
                </a:path>
              </a:pathLst>
            </a:custGeom>
            <a:solidFill>
              <a:srgbClr val="0091D1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2560"/>
            </a:p>
          </p:txBody>
        </p:sp>
        <p:pic>
          <p:nvPicPr>
            <p:cNvPr id="14" name="0 Imagen"/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6822" y="159664"/>
              <a:ext cx="2296150" cy="40923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9992" y="1844824"/>
              <a:ext cx="2736305" cy="2501902"/>
            </a:xfrm>
            <a:prstGeom prst="rect">
              <a:avLst/>
            </a:prstGeom>
          </p:spPr>
        </p:pic>
      </p:grpSp>
      <p:pic>
        <p:nvPicPr>
          <p:cNvPr id="12" name="ministerio-eyd-logo.png">
            <a:extLst>
              <a:ext uri="{FF2B5EF4-FFF2-40B4-BE49-F238E27FC236}">
                <a16:creationId xmlns:a16="http://schemas.microsoft.com/office/drawing/2014/main" id="{38835851-DA92-4C18-B7E5-4934796783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66353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00520" y="866987"/>
            <a:ext cx="14739224" cy="180575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1300520" y="2817707"/>
            <a:ext cx="14739224" cy="656655"/>
          </a:xfrm>
        </p:spPr>
        <p:txBody>
          <a:bodyPr/>
          <a:lstStyle/>
          <a:p>
            <a:pPr lvl="0"/>
            <a:endParaRPr lang="es-AR" noProof="0"/>
          </a:p>
        </p:txBody>
      </p:sp>
    </p:spTree>
    <p:extLst>
      <p:ext uri="{BB962C8B-B14F-4D97-AF65-F5344CB8AC3E}">
        <p14:creationId xmlns:p14="http://schemas.microsoft.com/office/powerpoint/2010/main" val="238340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body" sz="quarter" idx="13"/>
          </p:nvPr>
        </p:nvSpPr>
        <p:spPr>
          <a:xfrm>
            <a:off x="3437572" y="5689600"/>
            <a:ext cx="10465120" cy="41581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702"/>
            </a:lvl1pPr>
          </a:lstStyle>
          <a:p>
            <a:r>
              <a:t>– Juan López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4"/>
          </p:nvPr>
        </p:nvSpPr>
        <p:spPr>
          <a:xfrm>
            <a:off x="3437572" y="4151630"/>
            <a:ext cx="10465120" cy="65665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“Escribir una cita aquí”</a:t>
            </a:r>
          </a:p>
        </p:txBody>
      </p:sp>
      <p:pic>
        <p:nvPicPr>
          <p:cNvPr id="13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793" y="-31750"/>
            <a:ext cx="5892981" cy="103243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5875381" y="-25400"/>
            <a:ext cx="11497355" cy="1015504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3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85609" y="307540"/>
            <a:ext cx="3158135" cy="451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ministerio-produccion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47196" y="220638"/>
            <a:ext cx="3174098" cy="578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ministerio-eyd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93194" y="240864"/>
            <a:ext cx="3027768" cy="57828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20677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655" y="6827501"/>
            <a:ext cx="12552429" cy="806028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42653" y="975360"/>
            <a:ext cx="12552431" cy="353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276"/>
            </a:lvl1pPr>
            <a:lvl2pPr marL="650241" indent="0">
              <a:buNone/>
              <a:defRPr sz="2276"/>
            </a:lvl2pPr>
            <a:lvl3pPr marL="1300483" indent="0">
              <a:buNone/>
              <a:defRPr sz="2276"/>
            </a:lvl3pPr>
            <a:lvl4pPr marL="1950724" indent="0">
              <a:buNone/>
              <a:defRPr sz="2276"/>
            </a:lvl4pPr>
            <a:lvl5pPr marL="2600965" indent="0">
              <a:buNone/>
              <a:defRPr sz="2276"/>
            </a:lvl5pPr>
            <a:lvl6pPr marL="3251206" indent="0">
              <a:buNone/>
              <a:defRPr sz="2276"/>
            </a:lvl6pPr>
            <a:lvl7pPr marL="3901448" indent="0">
              <a:buNone/>
              <a:defRPr sz="2276"/>
            </a:lvl7pPr>
            <a:lvl8pPr marL="4551689" indent="0">
              <a:buNone/>
              <a:defRPr sz="2276"/>
            </a:lvl8pPr>
            <a:lvl9pPr marL="5201930" indent="0">
              <a:buNone/>
              <a:defRPr sz="2276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2654" y="7633529"/>
            <a:ext cx="12552428" cy="262701"/>
          </a:xfrm>
        </p:spPr>
        <p:txBody>
          <a:bodyPr/>
          <a:lstStyle>
            <a:lvl1pPr marL="0" indent="0">
              <a:buNone/>
              <a:defRPr sz="1707"/>
            </a:lvl1pPr>
            <a:lvl2pPr marL="650241" indent="0">
              <a:buNone/>
              <a:defRPr sz="1707"/>
            </a:lvl2pPr>
            <a:lvl3pPr marL="1300483" indent="0">
              <a:buNone/>
              <a:defRPr sz="1422"/>
            </a:lvl3pPr>
            <a:lvl4pPr marL="1950724" indent="0">
              <a:buNone/>
              <a:defRPr sz="1280"/>
            </a:lvl4pPr>
            <a:lvl5pPr marL="2600965" indent="0">
              <a:buNone/>
              <a:defRPr sz="1280"/>
            </a:lvl5pPr>
            <a:lvl6pPr marL="3251206" indent="0">
              <a:buNone/>
              <a:defRPr sz="1280"/>
            </a:lvl6pPr>
            <a:lvl7pPr marL="3901448" indent="0">
              <a:buNone/>
              <a:defRPr sz="1280"/>
            </a:lvl7pPr>
            <a:lvl8pPr marL="4551689" indent="0">
              <a:buNone/>
              <a:defRPr sz="1280"/>
            </a:lvl8pPr>
            <a:lvl9pPr marL="5201930" indent="0">
              <a:buNone/>
              <a:defRPr sz="128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6877-0EB5-422A-8D78-83C1CA5BF46D}" type="datetimeFigureOut">
              <a:rPr lang="en-US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02148-7E19-483A-AACF-3577D62CF2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7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17340263" cy="1136650"/>
          </a:xfrm>
          <a:custGeom>
            <a:avLst/>
            <a:gdLst>
              <a:gd name="T0" fmla="*/ 0 w 13004800"/>
              <a:gd name="T1" fmla="*/ 1136408 h 1136650"/>
              <a:gd name="T2" fmla="*/ 13004800 w 13004800"/>
              <a:gd name="T3" fmla="*/ 1136408 h 1136650"/>
              <a:gd name="T4" fmla="*/ 13004800 w 13004800"/>
              <a:gd name="T5" fmla="*/ 0 h 1136650"/>
              <a:gd name="T6" fmla="*/ 0 w 13004800"/>
              <a:gd name="T7" fmla="*/ 0 h 1136650"/>
              <a:gd name="T8" fmla="*/ 0 w 13004800"/>
              <a:gd name="T9" fmla="*/ 1136408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4800" h="1136650">
                <a:moveTo>
                  <a:pt x="0" y="1136408"/>
                </a:moveTo>
                <a:lnTo>
                  <a:pt x="13004800" y="1136408"/>
                </a:lnTo>
                <a:lnTo>
                  <a:pt x="13004800" y="0"/>
                </a:lnTo>
                <a:lnTo>
                  <a:pt x="0" y="0"/>
                </a:lnTo>
                <a:lnTo>
                  <a:pt x="0" y="1136408"/>
                </a:lnTo>
                <a:close/>
              </a:path>
            </a:pathLst>
          </a:custGeom>
          <a:solidFill>
            <a:srgbClr val="D2D2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7" name="bk object 17"/>
          <p:cNvSpPr>
            <a:spLocks/>
          </p:cNvSpPr>
          <p:nvPr/>
        </p:nvSpPr>
        <p:spPr bwMode="auto">
          <a:xfrm>
            <a:off x="1" y="0"/>
            <a:ext cx="5101322" cy="1136650"/>
          </a:xfrm>
          <a:custGeom>
            <a:avLst/>
            <a:gdLst>
              <a:gd name="T0" fmla="*/ 3814677 w 3826510"/>
              <a:gd name="T1" fmla="*/ 0 h 1136650"/>
              <a:gd name="T2" fmla="*/ 0 w 3826510"/>
              <a:gd name="T3" fmla="*/ 2540 h 1136650"/>
              <a:gd name="T4" fmla="*/ 0 w 3826510"/>
              <a:gd name="T5" fmla="*/ 1136408 h 1136650"/>
              <a:gd name="T6" fmla="*/ 2670163 w 3826510"/>
              <a:gd name="T7" fmla="*/ 1136408 h 1136650"/>
              <a:gd name="T8" fmla="*/ 3814677 w 3826510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6510" h="1136650">
                <a:moveTo>
                  <a:pt x="3826090" y="0"/>
                </a:moveTo>
                <a:lnTo>
                  <a:pt x="0" y="2540"/>
                </a:lnTo>
                <a:lnTo>
                  <a:pt x="0" y="1136408"/>
                </a:lnTo>
                <a:lnTo>
                  <a:pt x="2678150" y="1136408"/>
                </a:lnTo>
                <a:lnTo>
                  <a:pt x="3826090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8" name="bk object 18"/>
          <p:cNvSpPr>
            <a:spLocks/>
          </p:cNvSpPr>
          <p:nvPr/>
        </p:nvSpPr>
        <p:spPr bwMode="auto">
          <a:xfrm>
            <a:off x="0" y="4764"/>
            <a:ext cx="5097089" cy="1131887"/>
          </a:xfrm>
          <a:custGeom>
            <a:avLst/>
            <a:gdLst>
              <a:gd name="T0" fmla="*/ 3833129 w 3822065"/>
              <a:gd name="T1" fmla="*/ 0 h 1132205"/>
              <a:gd name="T2" fmla="*/ 0 w 3822065"/>
              <a:gd name="T3" fmla="*/ 0 h 1132205"/>
              <a:gd name="T4" fmla="*/ 0 w 3822065"/>
              <a:gd name="T5" fmla="*/ 1126328 h 1132205"/>
              <a:gd name="T6" fmla="*/ 2686170 w 3822065"/>
              <a:gd name="T7" fmla="*/ 1126328 h 1132205"/>
              <a:gd name="T8" fmla="*/ 3833129 w 3822065"/>
              <a:gd name="T9" fmla="*/ 0 h 1132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2065" h="1132205">
                <a:moveTo>
                  <a:pt x="3821684" y="0"/>
                </a:moveTo>
                <a:lnTo>
                  <a:pt x="0" y="0"/>
                </a:lnTo>
                <a:lnTo>
                  <a:pt x="0" y="1132039"/>
                </a:lnTo>
                <a:lnTo>
                  <a:pt x="2678150" y="1132039"/>
                </a:lnTo>
                <a:lnTo>
                  <a:pt x="3821684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9" name="bk object 19"/>
          <p:cNvSpPr>
            <a:spLocks/>
          </p:cNvSpPr>
          <p:nvPr/>
        </p:nvSpPr>
        <p:spPr bwMode="auto">
          <a:xfrm>
            <a:off x="1" y="0"/>
            <a:ext cx="2755984" cy="1136650"/>
          </a:xfrm>
          <a:custGeom>
            <a:avLst/>
            <a:gdLst>
              <a:gd name="T0" fmla="*/ 2077295 w 2066289"/>
              <a:gd name="T1" fmla="*/ 0 h 1136650"/>
              <a:gd name="T2" fmla="*/ 0 w 2066289"/>
              <a:gd name="T3" fmla="*/ 0 h 1136650"/>
              <a:gd name="T4" fmla="*/ 0 w 2066289"/>
              <a:gd name="T5" fmla="*/ 1136408 h 1136650"/>
              <a:gd name="T6" fmla="*/ 922979 w 2066289"/>
              <a:gd name="T7" fmla="*/ 1136408 h 1136650"/>
              <a:gd name="T8" fmla="*/ 2077295 w 2066289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6289" h="1136650">
                <a:moveTo>
                  <a:pt x="2065820" y="0"/>
                </a:moveTo>
                <a:lnTo>
                  <a:pt x="0" y="0"/>
                </a:lnTo>
                <a:lnTo>
                  <a:pt x="0" y="1136408"/>
                </a:lnTo>
                <a:lnTo>
                  <a:pt x="917879" y="1136408"/>
                </a:lnTo>
                <a:lnTo>
                  <a:pt x="206582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30" name="Holder 2"/>
          <p:cNvSpPr>
            <a:spLocks noGrp="1"/>
          </p:cNvSpPr>
          <p:nvPr>
            <p:ph type="title"/>
          </p:nvPr>
        </p:nvSpPr>
        <p:spPr bwMode="auto">
          <a:xfrm>
            <a:off x="5545836" y="1541464"/>
            <a:ext cx="6248591" cy="90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altLang="es-AR"/>
          </a:p>
        </p:txBody>
      </p:sp>
      <p:sp>
        <p:nvSpPr>
          <p:cNvPr id="1031" name="Holder 3"/>
          <p:cNvSpPr>
            <a:spLocks noGrp="1"/>
          </p:cNvSpPr>
          <p:nvPr>
            <p:ph type="body" idx="1"/>
          </p:nvPr>
        </p:nvSpPr>
        <p:spPr bwMode="auto">
          <a:xfrm>
            <a:off x="1075300" y="2667001"/>
            <a:ext cx="15189664" cy="65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altLang="es-AR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5098" y="9070976"/>
            <a:ext cx="5550070" cy="27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609557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860" y="9070976"/>
            <a:ext cx="3987922" cy="2762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12978522-C428-42DE-AA2A-818A9E4C2103}" type="datetimeFigureOut">
              <a:rPr lang="en-US" altLang="es-AR"/>
              <a:pPr/>
              <a:t>10/3/2018</a:t>
            </a:fld>
            <a:endParaRPr lang="en-US" altLang="es-A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484481" y="9070976"/>
            <a:ext cx="3987922" cy="2762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fld id="{1C5FE094-A6B2-419A-969A-F1C4669715A3}" type="slidenum">
              <a:rPr lang="es-ES" altLang="es-AR"/>
              <a:pPr/>
              <a:t>‹Nº›</a:t>
            </a:fld>
            <a:endParaRPr lang="es-ES" altLang="es-AR"/>
          </a:p>
        </p:txBody>
      </p:sp>
      <p:pic>
        <p:nvPicPr>
          <p:cNvPr id="11" name="0 Imagen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36" y="227013"/>
            <a:ext cx="4354116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ministerio-eyd-logo.png"/>
          <p:cNvPicPr>
            <a:picLocks noChangeAspect="1"/>
          </p:cNvPicPr>
          <p:nvPr userDrawn="1"/>
        </p:nvPicPr>
        <p:blipFill>
          <a:blip r:embed="rId12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6" r:id="rId6"/>
    <p:sldLayoutId id="2147483759" r:id="rId7"/>
    <p:sldLayoutId id="2147483760" r:id="rId8"/>
    <p:sldLayoutId id="2147483761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609557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1219116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828671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243823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5107" indent="-455107" algn="l" rtl="0" eaLnBrk="0" fontAlgn="base" hangingPunct="0">
        <a:spcBef>
          <a:spcPct val="20000"/>
        </a:spcBef>
        <a:spcAft>
          <a:spcPct val="0"/>
        </a:spcAft>
        <a:buChar char="•"/>
        <a:defRPr sz="4267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607514" indent="2117" algn="l" rtl="0" eaLnBrk="0" fontAlgn="base" hangingPunct="0">
        <a:spcBef>
          <a:spcPct val="20000"/>
        </a:spcBef>
        <a:spcAft>
          <a:spcPct val="0"/>
        </a:spcAft>
        <a:buChar char="–"/>
        <a:defRPr sz="3734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217145" indent="2117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826775" indent="2117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436406" indent="2117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047787">
        <a:defRPr>
          <a:latin typeface="+mn-lt"/>
          <a:ea typeface="+mn-ea"/>
          <a:cs typeface="+mn-cs"/>
        </a:defRPr>
      </a:lvl6pPr>
      <a:lvl7pPr marL="3657344">
        <a:defRPr>
          <a:latin typeface="+mn-lt"/>
          <a:ea typeface="+mn-ea"/>
          <a:cs typeface="+mn-cs"/>
        </a:defRPr>
      </a:lvl7pPr>
      <a:lvl8pPr marL="4266903">
        <a:defRPr>
          <a:latin typeface="+mn-lt"/>
          <a:ea typeface="+mn-ea"/>
          <a:cs typeface="+mn-cs"/>
        </a:defRPr>
      </a:lvl8pPr>
      <a:lvl9pPr marL="48764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57">
        <a:defRPr>
          <a:latin typeface="+mn-lt"/>
          <a:ea typeface="+mn-ea"/>
          <a:cs typeface="+mn-cs"/>
        </a:defRPr>
      </a:lvl2pPr>
      <a:lvl3pPr marL="1219116">
        <a:defRPr>
          <a:latin typeface="+mn-lt"/>
          <a:ea typeface="+mn-ea"/>
          <a:cs typeface="+mn-cs"/>
        </a:defRPr>
      </a:lvl3pPr>
      <a:lvl4pPr marL="1828671">
        <a:defRPr>
          <a:latin typeface="+mn-lt"/>
          <a:ea typeface="+mn-ea"/>
          <a:cs typeface="+mn-cs"/>
        </a:defRPr>
      </a:lvl4pPr>
      <a:lvl5pPr marL="2438230">
        <a:defRPr>
          <a:latin typeface="+mn-lt"/>
          <a:ea typeface="+mn-ea"/>
          <a:cs typeface="+mn-cs"/>
        </a:defRPr>
      </a:lvl5pPr>
      <a:lvl6pPr marL="3047787">
        <a:defRPr>
          <a:latin typeface="+mn-lt"/>
          <a:ea typeface="+mn-ea"/>
          <a:cs typeface="+mn-cs"/>
        </a:defRPr>
      </a:lvl6pPr>
      <a:lvl7pPr marL="3657344">
        <a:defRPr>
          <a:latin typeface="+mn-lt"/>
          <a:ea typeface="+mn-ea"/>
          <a:cs typeface="+mn-cs"/>
        </a:defRPr>
      </a:lvl7pPr>
      <a:lvl8pPr marL="4266903">
        <a:defRPr>
          <a:latin typeface="+mn-lt"/>
          <a:ea typeface="+mn-ea"/>
          <a:cs typeface="+mn-cs"/>
        </a:defRPr>
      </a:lvl8pPr>
      <a:lvl9pPr marL="487646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00664" y="7826038"/>
            <a:ext cx="8669867" cy="1013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30046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853"/>
              </a:spcAft>
              <a:defRPr/>
            </a:pPr>
            <a:r>
              <a:rPr lang="es-AR" sz="2560" b="1" kern="0" dirty="0">
                <a:solidFill>
                  <a:srgbClr val="492249"/>
                </a:solidFill>
                <a:cs typeface="Arial" panose="020B0604020202020204" pitchFamily="34" charset="0"/>
              </a:rPr>
              <a:t>Analistas del Conocimiento</a:t>
            </a:r>
            <a:endParaRPr lang="es-AR" sz="1280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 defTabSz="130046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853"/>
              </a:spcAft>
              <a:defRPr/>
            </a:pPr>
            <a:r>
              <a:rPr lang="es-AR" sz="1991" b="1" kern="0" dirty="0">
                <a:solidFill>
                  <a:srgbClr val="492249"/>
                </a:solidFill>
                <a:cs typeface="Arial" panose="020B0604020202020204" pitchFamily="34" charset="0"/>
              </a:rPr>
              <a:t>Dimensión Programador</a:t>
            </a:r>
            <a:endParaRPr lang="es-AR" sz="1280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08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26585" y="2048024"/>
            <a:ext cx="16795466" cy="144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una relación entre un elemento general (superclase o padre) y un tipo más específico de ese elemento (subclase o hijo). El hijo puede añadir nueva estructura y comportamiento, o modificar el comportamiento del padre.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1"/>
          <a:stretch/>
        </p:blipFill>
        <p:spPr bwMode="auto">
          <a:xfrm>
            <a:off x="5241131" y="4572000"/>
            <a:ext cx="7586133" cy="304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0137" name="Text Box 9"/>
          <p:cNvSpPr txBox="1">
            <a:spLocks noChangeArrowheads="1"/>
          </p:cNvSpPr>
          <p:nvPr/>
        </p:nvSpPr>
        <p:spPr bwMode="auto">
          <a:xfrm>
            <a:off x="169986" y="1119059"/>
            <a:ext cx="12896427" cy="79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Relaciones: Generalización</a:t>
            </a:r>
          </a:p>
        </p:txBody>
      </p:sp>
    </p:spTree>
    <p:extLst>
      <p:ext uri="{BB962C8B-B14F-4D97-AF65-F5344CB8AC3E}">
        <p14:creationId xmlns:p14="http://schemas.microsoft.com/office/powerpoint/2010/main" val="192417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/>
          <p:cNvSpPr>
            <a:spLocks noChangeArrowheads="1"/>
          </p:cNvSpPr>
          <p:nvPr/>
        </p:nvSpPr>
        <p:spPr bwMode="auto">
          <a:xfrm>
            <a:off x="440531" y="1702046"/>
            <a:ext cx="4419600" cy="43295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4" tIns="63218" rIns="128694" bIns="63218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Ejemplo:</a:t>
            </a:r>
          </a:p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Vista parcial</a:t>
            </a:r>
          </a:p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del Modelo </a:t>
            </a:r>
            <a:b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 Dominio</a:t>
            </a:r>
          </a:p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del Complejo </a:t>
            </a:r>
            <a:b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 Cines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0ABAA68-2D10-49A4-A510-9AA414C3F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" t="3424" r="1498" b="1535"/>
          <a:stretch/>
        </p:blipFill>
        <p:spPr>
          <a:xfrm>
            <a:off x="5545931" y="1134894"/>
            <a:ext cx="10998886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8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F0ADD-9173-4C8B-B395-DB769E8C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931" y="1371600"/>
            <a:ext cx="8763095" cy="1518621"/>
          </a:xfrm>
        </p:spPr>
        <p:txBody>
          <a:bodyPr/>
          <a:lstStyle/>
          <a:p>
            <a:r>
              <a:rPr lang="es-US" dirty="0"/>
              <a:t>Paradigma Estructurado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737C7E-0FB0-4CA0-99DF-0872CA844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1"/>
          <a:stretch/>
        </p:blipFill>
        <p:spPr>
          <a:xfrm>
            <a:off x="5698331" y="2514600"/>
            <a:ext cx="5648877" cy="70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8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/>
          <p:cNvSpPr txBox="1">
            <a:spLocks/>
          </p:cNvSpPr>
          <p:nvPr/>
        </p:nvSpPr>
        <p:spPr>
          <a:xfrm>
            <a:off x="3437731" y="1330205"/>
            <a:ext cx="10464801" cy="671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0226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4544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8862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23180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7498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1816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6134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40452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s-AR" sz="3698" b="1" dirty="0"/>
              <a:t>Modelo Entidad Relación</a:t>
            </a:r>
          </a:p>
        </p:txBody>
      </p:sp>
      <p:sp>
        <p:nvSpPr>
          <p:cNvPr id="5" name="Flecha: pentágono 4"/>
          <p:cNvSpPr/>
          <p:nvPr/>
        </p:nvSpPr>
        <p:spPr>
          <a:xfrm>
            <a:off x="265" y="2750141"/>
            <a:ext cx="4446803" cy="1065676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</a:rPr>
              <a:t>RELACIONES</a:t>
            </a:r>
          </a:p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endParaRPr lang="es-AR" sz="3129" dirty="0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4"/>
          </p:nvPr>
        </p:nvSpPr>
        <p:spPr>
          <a:xfrm>
            <a:off x="5092829" y="2001852"/>
            <a:ext cx="10009783" cy="2100832"/>
          </a:xfrm>
        </p:spPr>
        <p:txBody>
          <a:bodyPr/>
          <a:lstStyle/>
          <a:p>
            <a:pPr marL="487672" indent="-487672" algn="l">
              <a:buFont typeface="Arial" panose="020B0604020202020204" pitchFamily="34" charset="0"/>
              <a:buChar char="•"/>
            </a:pPr>
            <a:r>
              <a:rPr lang="es-AR" sz="3413" dirty="0"/>
              <a:t>Una relación es la abstracción de un conjunto de asociaciones que existen entre las instancias de dos entidades.</a:t>
            </a:r>
          </a:p>
          <a:p>
            <a:pPr marL="487672" indent="-487672" algn="l">
              <a:buFont typeface="Arial" panose="020B0604020202020204" pitchFamily="34" charset="0"/>
              <a:buChar char="•"/>
            </a:pPr>
            <a:r>
              <a:rPr lang="es-AR" sz="3413" dirty="0"/>
              <a:t>Tienen sentido bidireccional.</a:t>
            </a:r>
          </a:p>
        </p:txBody>
      </p:sp>
      <p:sp>
        <p:nvSpPr>
          <p:cNvPr id="12" name="Flecha: pentágono 11"/>
          <p:cNvSpPr/>
          <p:nvPr/>
        </p:nvSpPr>
        <p:spPr>
          <a:xfrm>
            <a:off x="265" y="5214103"/>
            <a:ext cx="4446803" cy="1065676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</a:rPr>
              <a:t>CARDINALIDAD</a:t>
            </a:r>
          </a:p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endParaRPr lang="es-AR" sz="3129" dirty="0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" name="Marcador de texto 2"/>
          <p:cNvSpPr>
            <a:spLocks noGrp="1"/>
          </p:cNvSpPr>
          <p:nvPr>
            <p:ph type="body" sz="quarter" idx="14"/>
          </p:nvPr>
        </p:nvSpPr>
        <p:spPr>
          <a:xfrm>
            <a:off x="5092829" y="4907736"/>
            <a:ext cx="10009783" cy="1050416"/>
          </a:xfrm>
        </p:spPr>
        <p:txBody>
          <a:bodyPr/>
          <a:lstStyle/>
          <a:p>
            <a:pPr marL="487672" indent="-487672" algn="l">
              <a:buFont typeface="Arial" panose="020B0604020202020204" pitchFamily="34" charset="0"/>
              <a:buChar char="•"/>
            </a:pPr>
            <a:r>
              <a:rPr lang="es-AR" sz="3413" dirty="0"/>
              <a:t>Indica para una instancia de una entidad A con cuántas instancias de la entidad B se relaciona.</a:t>
            </a:r>
            <a:endParaRPr lang="es-AR" sz="3129" dirty="0"/>
          </a:p>
        </p:txBody>
      </p:sp>
      <p:sp>
        <p:nvSpPr>
          <p:cNvPr id="14" name="Flecha: pentágono 13"/>
          <p:cNvSpPr/>
          <p:nvPr/>
        </p:nvSpPr>
        <p:spPr>
          <a:xfrm>
            <a:off x="264" y="7552110"/>
            <a:ext cx="4446803" cy="1065676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</a:rPr>
              <a:t>OPCIONALIDAD</a:t>
            </a:r>
          </a:p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endParaRPr lang="es-AR" sz="3129" dirty="0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5" name="Marcador de texto 2"/>
          <p:cNvSpPr>
            <a:spLocks noGrp="1"/>
          </p:cNvSpPr>
          <p:nvPr>
            <p:ph type="body" sz="quarter" idx="14"/>
          </p:nvPr>
        </p:nvSpPr>
        <p:spPr>
          <a:xfrm>
            <a:off x="5092829" y="7245743"/>
            <a:ext cx="10009783" cy="1575624"/>
          </a:xfrm>
        </p:spPr>
        <p:txBody>
          <a:bodyPr/>
          <a:lstStyle/>
          <a:p>
            <a:pPr marL="487672" indent="-487672" algn="l">
              <a:buFont typeface="Arial" panose="020B0604020202020204" pitchFamily="34" charset="0"/>
              <a:buChar char="•"/>
            </a:pPr>
            <a:r>
              <a:rPr lang="es-AR" sz="3413" dirty="0"/>
              <a:t>Indica para una instancia de una entidad A, si la relación con instancias de la entidad B, es opcional u obligatoria.</a:t>
            </a:r>
            <a:endParaRPr lang="es-AR" sz="3129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89443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/>
          <p:cNvSpPr txBox="1">
            <a:spLocks/>
          </p:cNvSpPr>
          <p:nvPr/>
        </p:nvSpPr>
        <p:spPr>
          <a:xfrm>
            <a:off x="3437731" y="1330205"/>
            <a:ext cx="10464801" cy="671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0226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4544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8862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23180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7498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1816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6134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40452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s-AR" sz="3698" b="1" dirty="0"/>
              <a:t>Modelo Entidad Relación</a:t>
            </a:r>
          </a:p>
        </p:txBody>
      </p:sp>
      <p:sp>
        <p:nvSpPr>
          <p:cNvPr id="5" name="Flecha: pentágono 4"/>
          <p:cNvSpPr/>
          <p:nvPr/>
        </p:nvSpPr>
        <p:spPr>
          <a:xfrm>
            <a:off x="265" y="2750141"/>
            <a:ext cx="4446803" cy="1065676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</a:rPr>
              <a:t>REGLAS</a:t>
            </a:r>
          </a:p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  <a:sym typeface="Gill Sans Light"/>
              </a:rPr>
              <a:t>DE INTEGRIDAD</a:t>
            </a:r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4"/>
          </p:nvPr>
        </p:nvSpPr>
        <p:spPr>
          <a:xfrm>
            <a:off x="4926991" y="2378116"/>
            <a:ext cx="11210740" cy="1969963"/>
          </a:xfrm>
        </p:spPr>
        <p:txBody>
          <a:bodyPr/>
          <a:lstStyle/>
          <a:p>
            <a:r>
              <a:rPr lang="es-AR" dirty="0"/>
              <a:t>1. </a:t>
            </a:r>
            <a:r>
              <a:rPr lang="es-AR" b="1" dirty="0"/>
              <a:t>Integridad Relacional: </a:t>
            </a:r>
            <a:r>
              <a:rPr lang="es-AR" dirty="0"/>
              <a:t>Ningún componente del atributo identificador en una entidad</a:t>
            </a:r>
          </a:p>
          <a:p>
            <a:r>
              <a:rPr lang="es-AR" dirty="0"/>
              <a:t>aceptará NULOS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006414" y="6010992"/>
            <a:ext cx="11389688" cy="2991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s-AR" sz="3129" b="1" dirty="0"/>
              <a:t>Película: {</a:t>
            </a:r>
            <a:r>
              <a:rPr lang="es-AR" sz="3129" b="1" dirty="0">
                <a:solidFill>
                  <a:srgbClr val="FF0000"/>
                </a:solidFill>
              </a:rPr>
              <a:t>NULL, </a:t>
            </a:r>
            <a:r>
              <a:rPr lang="es-AR" sz="3129" b="1" dirty="0"/>
              <a:t>2014, true, 122, 01/08/2014, "Relatos Salvajes", "Relatos Salvajes”,1}</a:t>
            </a:r>
          </a:p>
          <a:p>
            <a:pPr algn="l"/>
            <a:endParaRPr lang="es-AR" sz="3129" b="1" dirty="0"/>
          </a:p>
          <a:p>
            <a:pPr algn="l"/>
            <a:endParaRPr lang="es-AR" sz="3129" b="1" dirty="0"/>
          </a:p>
          <a:p>
            <a:pPr algn="l"/>
            <a:r>
              <a:rPr lang="es-AR" sz="3129" b="1" dirty="0"/>
              <a:t>Película: { </a:t>
            </a:r>
            <a:r>
              <a:rPr lang="es-AR" sz="3129" b="1" dirty="0">
                <a:solidFill>
                  <a:srgbClr val="7030A0"/>
                </a:solidFill>
              </a:rPr>
              <a:t>2</a:t>
            </a:r>
            <a:r>
              <a:rPr lang="es-AR" sz="3129" b="1" dirty="0"/>
              <a:t>, 2014, true, 122, 01/08/2014, "Relatos Salvajes", "Relatos Salvajes",1}</a:t>
            </a:r>
            <a:endParaRPr lang="es-AR" sz="3129" dirty="0">
              <a:solidFill>
                <a:srgbClr val="535353"/>
              </a:solidFill>
              <a:sym typeface="Gill Sans Light"/>
            </a:endParaRPr>
          </a:p>
        </p:txBody>
      </p:sp>
      <p:pic>
        <p:nvPicPr>
          <p:cNvPr id="4098" name="Picture 2" descr="https://conquistadigital.com.br/wp-content/uploads/2016/10/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178" y="7761658"/>
            <a:ext cx="1241050" cy="124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31" y="6011120"/>
            <a:ext cx="1286497" cy="128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12076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>
          <a:xfrm>
            <a:off x="3437731" y="1309242"/>
            <a:ext cx="10464801" cy="671636"/>
          </a:xfrm>
        </p:spPr>
        <p:txBody>
          <a:bodyPr/>
          <a:lstStyle/>
          <a:p>
            <a:r>
              <a:rPr lang="es-AR" b="1" dirty="0"/>
              <a:t>Base de Datos Relacional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656365" y="2219632"/>
            <a:ext cx="11830173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s-AR" sz="3200" b="1" dirty="0"/>
              <a:t>Un atributo a (posiblemente compuesto) de la relación R es una clave candidata de R, sí y solo sí satisface las siguientes propiedades:</a:t>
            </a:r>
          </a:p>
        </p:txBody>
      </p:sp>
      <p:sp>
        <p:nvSpPr>
          <p:cNvPr id="9" name="Flecha: pentágono 8"/>
          <p:cNvSpPr/>
          <p:nvPr/>
        </p:nvSpPr>
        <p:spPr>
          <a:xfrm>
            <a:off x="265" y="1965051"/>
            <a:ext cx="4446803" cy="1547218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</a:rPr>
              <a:t>REGLA DE </a:t>
            </a:r>
          </a:p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</a:rPr>
              <a:t>INTEGRIDAD</a:t>
            </a:r>
          </a:p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</a:rPr>
              <a:t>Clave Primaria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068" y="6485870"/>
            <a:ext cx="8821015" cy="291635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45331" y="4382427"/>
            <a:ext cx="684481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87672" indent="-487672">
              <a:buFont typeface="Arial" panose="020B0604020202020204" pitchFamily="34" charset="0"/>
              <a:buChar char="•"/>
            </a:pPr>
            <a:r>
              <a:rPr lang="es-AR" sz="3200" b="1" dirty="0"/>
              <a:t>Unicidad: </a:t>
            </a:r>
            <a:r>
              <a:rPr lang="es-AR" sz="3200" dirty="0"/>
              <a:t>no existen dos </a:t>
            </a:r>
            <a:r>
              <a:rPr lang="es-AR" sz="3200" dirty="0" err="1"/>
              <a:t>tuplas</a:t>
            </a:r>
            <a:r>
              <a:rPr lang="es-AR" sz="3200" dirty="0"/>
              <a:t> de R con el mismo valor de </a:t>
            </a:r>
            <a:r>
              <a:rPr lang="es-AR" sz="3200" b="1" dirty="0"/>
              <a:t>a</a:t>
            </a:r>
            <a:r>
              <a:rPr lang="es-AR" sz="3200" dirty="0"/>
              <a:t>, en un momento dado.</a:t>
            </a:r>
            <a:endParaRPr lang="es-AR" sz="4800" dirty="0">
              <a:solidFill>
                <a:srgbClr val="535353"/>
              </a:solidFill>
              <a:latin typeface="+mn-lt"/>
              <a:ea typeface="+mn-ea"/>
              <a:sym typeface="Gill Sans Ligh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212931" y="4359021"/>
            <a:ext cx="847554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87672" indent="-487672">
              <a:buFont typeface="Arial" panose="020B0604020202020204" pitchFamily="34" charset="0"/>
              <a:buChar char="•"/>
            </a:pPr>
            <a:r>
              <a:rPr lang="es-AR" sz="3200" b="1" dirty="0" err="1"/>
              <a:t>Minimalidad</a:t>
            </a:r>
            <a:r>
              <a:rPr lang="es-AR" sz="3200" b="1" dirty="0"/>
              <a:t>: </a:t>
            </a:r>
            <a:r>
              <a:rPr lang="es-AR" sz="3200" dirty="0"/>
              <a:t>si </a:t>
            </a:r>
            <a:r>
              <a:rPr lang="es-AR" sz="3200" b="1" dirty="0"/>
              <a:t>a </a:t>
            </a:r>
            <a:r>
              <a:rPr lang="es-AR" sz="3200" dirty="0"/>
              <a:t>es un atributo compuesto, no puedo eliminar un componente de </a:t>
            </a:r>
            <a:r>
              <a:rPr lang="es-AR" sz="3200" b="1" dirty="0"/>
              <a:t>a </a:t>
            </a:r>
            <a:r>
              <a:rPr lang="es-AR" sz="3200" dirty="0"/>
              <a:t>sin destruir la propiedad de unicidad.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01178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/>
          <p:cNvSpPr txBox="1">
            <a:spLocks/>
          </p:cNvSpPr>
          <p:nvPr/>
        </p:nvSpPr>
        <p:spPr>
          <a:xfrm>
            <a:off x="3437731" y="1330205"/>
            <a:ext cx="10464801" cy="671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0226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4544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8862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23180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7498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1816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6134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40452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s-AR" sz="3698" b="1" dirty="0"/>
              <a:t>Modelo Entidad Relación</a:t>
            </a:r>
          </a:p>
        </p:txBody>
      </p:sp>
      <p:sp>
        <p:nvSpPr>
          <p:cNvPr id="5" name="Flecha: pentágono 4"/>
          <p:cNvSpPr/>
          <p:nvPr/>
        </p:nvSpPr>
        <p:spPr>
          <a:xfrm>
            <a:off x="265" y="2750141"/>
            <a:ext cx="4446803" cy="1065676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</a:rPr>
              <a:t>REGLAS</a:t>
            </a:r>
          </a:p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  <a:sym typeface="Gill Sans Light"/>
              </a:rPr>
              <a:t>DE INTEGRIDAD</a:t>
            </a:r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4"/>
          </p:nvPr>
        </p:nvSpPr>
        <p:spPr>
          <a:xfrm>
            <a:off x="4617111" y="2295311"/>
            <a:ext cx="12168292" cy="3283271"/>
          </a:xfrm>
        </p:spPr>
        <p:txBody>
          <a:bodyPr/>
          <a:lstStyle/>
          <a:p>
            <a:r>
              <a:rPr lang="es-AR" dirty="0"/>
              <a:t>2. </a:t>
            </a:r>
            <a:r>
              <a:rPr lang="es-AR" b="1" dirty="0"/>
              <a:t>Integridad Referencial: </a:t>
            </a:r>
            <a:r>
              <a:rPr lang="es-AR" dirty="0"/>
              <a:t>Un modelo de datos no debe contener valores en sus atributos</a:t>
            </a:r>
          </a:p>
          <a:p>
            <a:r>
              <a:rPr lang="es-AR" dirty="0"/>
              <a:t>referenciales para los cuales no exista un valor concordante en el (</a:t>
            </a:r>
            <a:r>
              <a:rPr lang="es-AR" dirty="0" err="1"/>
              <a:t>ó</a:t>
            </a:r>
            <a:r>
              <a:rPr lang="es-AR" dirty="0"/>
              <a:t> los) atributos</a:t>
            </a:r>
          </a:p>
          <a:p>
            <a:r>
              <a:rPr lang="es-AR" dirty="0"/>
              <a:t>identificadores en la entidad objetivo.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006414" y="6254028"/>
            <a:ext cx="11389688" cy="2466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4400" b="1"/>
            </a:lvl1pPr>
          </a:lstStyle>
          <a:p>
            <a:r>
              <a:rPr lang="es-AR" sz="3129" dirty="0"/>
              <a:t>Película: { </a:t>
            </a:r>
            <a:r>
              <a:rPr lang="es-AR" sz="3129" dirty="0">
                <a:solidFill>
                  <a:srgbClr val="7030A0"/>
                </a:solidFill>
              </a:rPr>
              <a:t>2</a:t>
            </a:r>
            <a:r>
              <a:rPr lang="es-AR" sz="3129" dirty="0"/>
              <a:t>, 2014, true, 122, 01/08/2014, "Relatos Salvajes", "Relatos Salvajes",</a:t>
            </a:r>
            <a:r>
              <a:rPr lang="es-AR" sz="3129" dirty="0">
                <a:solidFill>
                  <a:srgbClr val="C00000"/>
                </a:solidFill>
              </a:rPr>
              <a:t>4</a:t>
            </a:r>
            <a:r>
              <a:rPr lang="es-AR" sz="3129" dirty="0"/>
              <a:t>}</a:t>
            </a:r>
          </a:p>
          <a:p>
            <a:pPr algn="r"/>
            <a:r>
              <a:rPr lang="es-AR" sz="2844" dirty="0">
                <a:solidFill>
                  <a:srgbClr val="C00000"/>
                </a:solidFill>
              </a:rPr>
              <a:t>No existe en la tabla </a:t>
            </a:r>
            <a:r>
              <a:rPr lang="es-AR" sz="2844" dirty="0" err="1">
                <a:solidFill>
                  <a:srgbClr val="C00000"/>
                </a:solidFill>
              </a:rPr>
              <a:t>PaisDeOrigen</a:t>
            </a:r>
            <a:r>
              <a:rPr lang="es-AR" sz="2844" dirty="0">
                <a:solidFill>
                  <a:srgbClr val="C00000"/>
                </a:solidFill>
              </a:rPr>
              <a:t> una instancia con </a:t>
            </a:r>
            <a:r>
              <a:rPr lang="es-AR" sz="2844" dirty="0" err="1">
                <a:solidFill>
                  <a:srgbClr val="C00000"/>
                </a:solidFill>
              </a:rPr>
              <a:t>id_pais_de_origen</a:t>
            </a:r>
            <a:r>
              <a:rPr lang="es-AR" sz="2844" dirty="0">
                <a:solidFill>
                  <a:srgbClr val="C00000"/>
                </a:solidFill>
              </a:rPr>
              <a:t> = 4.</a:t>
            </a:r>
          </a:p>
          <a:p>
            <a:r>
              <a:rPr lang="es-AR" sz="3129" dirty="0"/>
              <a:t>Película: { </a:t>
            </a:r>
            <a:r>
              <a:rPr lang="es-AR" sz="3129" dirty="0">
                <a:solidFill>
                  <a:srgbClr val="7030A0"/>
                </a:solidFill>
              </a:rPr>
              <a:t>2</a:t>
            </a:r>
            <a:r>
              <a:rPr lang="es-AR" sz="3129" dirty="0"/>
              <a:t>, 2014, true, 122, 01/08/2014, "Relatos Salvajes", "Relatos Salvajes",</a:t>
            </a:r>
            <a:r>
              <a:rPr lang="es-AR" sz="3129" dirty="0">
                <a:solidFill>
                  <a:srgbClr val="7030A0"/>
                </a:solidFill>
              </a:rPr>
              <a:t>1</a:t>
            </a:r>
            <a:r>
              <a:rPr lang="es-AR" sz="3129" dirty="0"/>
              <a:t>}</a:t>
            </a:r>
          </a:p>
        </p:txBody>
      </p:sp>
      <p:pic>
        <p:nvPicPr>
          <p:cNvPr id="4098" name="Picture 2" descr="https://conquistadigital.com.br/wp-content/uploads/2016/10/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178" y="7741994"/>
            <a:ext cx="1241050" cy="124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31" y="5991456"/>
            <a:ext cx="1286497" cy="128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153594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2"/>
          <p:cNvSpPr txBox="1">
            <a:spLocks/>
          </p:cNvSpPr>
          <p:nvPr/>
        </p:nvSpPr>
        <p:spPr>
          <a:xfrm>
            <a:off x="3437731" y="1330205"/>
            <a:ext cx="10464801" cy="671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0226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4544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8862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23180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7498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1816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6134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40452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s-AR" sz="3698" b="1" dirty="0"/>
              <a:t>Modelo Entidad Relación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80" y="5034585"/>
            <a:ext cx="7122775" cy="371315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501" y="2977326"/>
            <a:ext cx="7313452" cy="6760545"/>
          </a:xfrm>
          <a:prstGeom prst="rect">
            <a:avLst/>
          </a:prstGeom>
        </p:spPr>
      </p:pic>
      <p:sp>
        <p:nvSpPr>
          <p:cNvPr id="16" name="Flecha: pentágono 15"/>
          <p:cNvSpPr/>
          <p:nvPr/>
        </p:nvSpPr>
        <p:spPr>
          <a:xfrm>
            <a:off x="265" y="1965050"/>
            <a:ext cx="4446803" cy="1547218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</a:rPr>
              <a:t>Cardinalidad /Opcionalidad</a:t>
            </a:r>
          </a:p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endParaRPr lang="es-AR" sz="3129" dirty="0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583914" y="4049118"/>
            <a:ext cx="57263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600" dirty="0"/>
              <a:t>Uno a uno</a:t>
            </a:r>
            <a:endParaRPr lang="es-AR" sz="5400" dirty="0">
              <a:solidFill>
                <a:srgbClr val="535353"/>
              </a:solidFill>
              <a:latin typeface="+mn-lt"/>
              <a:ea typeface="+mn-ea"/>
              <a:sym typeface="Gill Sans Light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062074" y="2233222"/>
            <a:ext cx="572630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200" dirty="0"/>
              <a:t>Uno a Muchos</a:t>
            </a:r>
            <a:endParaRPr lang="es-AR" sz="4800" dirty="0">
              <a:solidFill>
                <a:srgbClr val="535353"/>
              </a:solidFill>
              <a:latin typeface="+mn-lt"/>
              <a:ea typeface="+mn-ea"/>
              <a:sym typeface="Gill Sans Light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13764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2"/>
          <p:cNvSpPr txBox="1">
            <a:spLocks/>
          </p:cNvSpPr>
          <p:nvPr/>
        </p:nvSpPr>
        <p:spPr>
          <a:xfrm>
            <a:off x="3446762" y="1330205"/>
            <a:ext cx="10464801" cy="671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0226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4544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8862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23180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7498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1816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6134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40452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s-AR" sz="3698" b="1" dirty="0"/>
              <a:t>Modelo Entidad Relación</a:t>
            </a:r>
          </a:p>
        </p:txBody>
      </p:sp>
      <p:sp>
        <p:nvSpPr>
          <p:cNvPr id="16" name="Flecha: pentágono 15"/>
          <p:cNvSpPr/>
          <p:nvPr/>
        </p:nvSpPr>
        <p:spPr>
          <a:xfrm>
            <a:off x="0" y="1565533"/>
            <a:ext cx="4446803" cy="1547218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</a:rPr>
              <a:t>Cardinalidad /Opcionalidad</a:t>
            </a:r>
          </a:p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endParaRPr lang="es-AR" sz="3129" dirty="0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250284" y="2471920"/>
            <a:ext cx="572630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2800" dirty="0"/>
              <a:t>Muchos a muchos</a:t>
            </a:r>
            <a:endParaRPr lang="es-AR" sz="4400" dirty="0">
              <a:solidFill>
                <a:srgbClr val="535353"/>
              </a:solidFill>
              <a:latin typeface="+mn-lt"/>
              <a:ea typeface="+mn-ea"/>
              <a:sym typeface="Gill Sans Light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77006" y="3385868"/>
            <a:ext cx="572630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200" dirty="0"/>
              <a:t>Muchos a Uno</a:t>
            </a:r>
            <a:endParaRPr lang="es-AR" sz="4800" dirty="0">
              <a:solidFill>
                <a:srgbClr val="535353"/>
              </a:solidFill>
              <a:latin typeface="+mn-lt"/>
              <a:ea typeface="+mn-ea"/>
              <a:sym typeface="Gill Sans Ligh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74" y="4095316"/>
            <a:ext cx="5746605" cy="5457346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18</a:t>
            </a:fld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91517E-8F85-4CD5-A5FB-E0217F9D9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2" t="6154" r="1571" b="1539"/>
          <a:stretch/>
        </p:blipFill>
        <p:spPr>
          <a:xfrm>
            <a:off x="7969090" y="3276600"/>
            <a:ext cx="8900163" cy="5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9842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>
          <a:xfrm>
            <a:off x="5041994" y="2190892"/>
            <a:ext cx="11765168" cy="2889252"/>
          </a:xfrm>
        </p:spPr>
        <p:txBody>
          <a:bodyPr/>
          <a:lstStyle/>
          <a:p>
            <a:pPr algn="just"/>
            <a:r>
              <a:rPr lang="es-AR" sz="3129" dirty="0"/>
              <a:t>En una base de datos relacional, </a:t>
            </a:r>
            <a:r>
              <a:rPr lang="es-AR" sz="3129" b="1" dirty="0"/>
              <a:t>nunca </a:t>
            </a:r>
            <a:r>
              <a:rPr lang="es-AR" sz="3129" dirty="0"/>
              <a:t>registraremos información de algo que </a:t>
            </a:r>
            <a:r>
              <a:rPr lang="es-AR" sz="3129" b="1" dirty="0"/>
              <a:t>no podamos identificar</a:t>
            </a:r>
            <a:r>
              <a:rPr lang="es-AR" sz="3129" dirty="0"/>
              <a:t>. </a:t>
            </a:r>
          </a:p>
          <a:p>
            <a:pPr marL="406394" indent="-406394" algn="just">
              <a:buFont typeface="Arial" panose="020B0604020202020204" pitchFamily="34" charset="0"/>
              <a:buChar char="•"/>
            </a:pPr>
            <a:r>
              <a:rPr lang="es-AR" sz="3129" dirty="0"/>
              <a:t>Para las claves primarias compuestas: cada valor individual de la clave primaria debe ser no nulo en su totalidad.</a:t>
            </a:r>
          </a:p>
          <a:p>
            <a:pPr marL="406394" indent="-406394" algn="just">
              <a:buFont typeface="Arial" panose="020B0604020202020204" pitchFamily="34" charset="0"/>
              <a:buChar char="•"/>
            </a:pPr>
            <a:r>
              <a:rPr lang="es-AR" sz="3129" dirty="0"/>
              <a:t>Esta regla se aplica a las relaciones base únicamente.</a:t>
            </a:r>
          </a:p>
          <a:p>
            <a:pPr marL="406394" indent="-406394" algn="just">
              <a:buFont typeface="Arial" panose="020B0604020202020204" pitchFamily="34" charset="0"/>
              <a:buChar char="•"/>
            </a:pPr>
            <a:r>
              <a:rPr lang="es-AR" sz="3129" dirty="0"/>
              <a:t>Se aplica sólo a las claves primarias.</a:t>
            </a:r>
          </a:p>
        </p:txBody>
      </p:sp>
      <p:sp>
        <p:nvSpPr>
          <p:cNvPr id="4" name="Flecha: pentágono 3"/>
          <p:cNvSpPr/>
          <p:nvPr/>
        </p:nvSpPr>
        <p:spPr>
          <a:xfrm>
            <a:off x="265" y="2515949"/>
            <a:ext cx="4446803" cy="1547218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</a:rPr>
              <a:t>REGLA DE </a:t>
            </a:r>
          </a:p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</a:rPr>
              <a:t>INTEGRIDAD</a:t>
            </a:r>
          </a:p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</a:rPr>
              <a:t>Relaciones</a:t>
            </a:r>
          </a:p>
        </p:txBody>
      </p:sp>
      <p:sp>
        <p:nvSpPr>
          <p:cNvPr id="5" name="Marcador de texto 2"/>
          <p:cNvSpPr txBox="1">
            <a:spLocks/>
          </p:cNvSpPr>
          <p:nvPr/>
        </p:nvSpPr>
        <p:spPr>
          <a:xfrm>
            <a:off x="3437731" y="1309231"/>
            <a:ext cx="10464801" cy="671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0226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4544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8862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23180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7498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1816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6134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4045284" marR="0" indent="-590884" algn="l" defTabSz="821531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s-AR" sz="3698" b="1" dirty="0"/>
              <a:t>Base de Datos Relacional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918894" y="6944078"/>
            <a:ext cx="11876463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s-AR" sz="2800" dirty="0"/>
              <a:t>La clave ajena (FOREIGN KEY, en inglés) es un atributo (quizás compuesto) de una relación R2 cuyos valores deben concordar con los de la clave primaria de alguna otra relación R1.</a:t>
            </a:r>
          </a:p>
        </p:txBody>
      </p:sp>
      <p:sp>
        <p:nvSpPr>
          <p:cNvPr id="7" name="Flecha: pentágono 6"/>
          <p:cNvSpPr/>
          <p:nvPr/>
        </p:nvSpPr>
        <p:spPr>
          <a:xfrm>
            <a:off x="264" y="6868096"/>
            <a:ext cx="4446803" cy="1547218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</a:rPr>
              <a:t>REGLA DE </a:t>
            </a:r>
          </a:p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</a:rPr>
              <a:t>INTEGRIDAD</a:t>
            </a:r>
          </a:p>
          <a:p>
            <a:pPr algn="ctr" defTabSz="584191" fontAlgn="auto">
              <a:spcBef>
                <a:spcPts val="0"/>
              </a:spcBef>
              <a:spcAft>
                <a:spcPts val="0"/>
              </a:spcAft>
            </a:pPr>
            <a:r>
              <a:rPr lang="es-AR" sz="3129" dirty="0">
                <a:solidFill>
                  <a:srgbClr val="FFFFFF"/>
                </a:solidFill>
              </a:rPr>
              <a:t>Claves Ajenas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81354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9138" y="456785"/>
            <a:ext cx="6161691" cy="8788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94097" y="5561268"/>
            <a:ext cx="367910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8944" y="1300480"/>
            <a:ext cx="5202078" cy="41067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s-ES" sz="4800" dirty="0">
                <a:solidFill>
                  <a:schemeClr val="bg1"/>
                </a:solidFill>
              </a:rPr>
              <a:t>Clínica MO-02 Diagrama de Clases y su mapeo a Diagrama de Entidad Relación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0D52491-C754-47E6-ABC2-0219E8F1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982" y="2057400"/>
            <a:ext cx="9469878" cy="609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99"/>
          <p:cNvSpPr>
            <a:spLocks noGrp="1" noChangeArrowheads="1"/>
          </p:cNvSpPr>
          <p:nvPr>
            <p:ph type="title"/>
          </p:nvPr>
        </p:nvSpPr>
        <p:spPr>
          <a:xfrm>
            <a:off x="1300519" y="1278017"/>
            <a:ext cx="14739224" cy="902876"/>
          </a:xfrm>
        </p:spPr>
        <p:txBody>
          <a:bodyPr/>
          <a:lstStyle/>
          <a:p>
            <a:pPr eaLnBrk="1" hangingPunct="1"/>
            <a:r>
              <a:rPr lang="es-ES_tradnl" dirty="0"/>
              <a:t>Opciones para el Mapeo de la Herencia</a:t>
            </a:r>
            <a:endParaRPr lang="es-MX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A9F7250-4A27-42AB-AEA7-32845C44AA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125245"/>
              </p:ext>
            </p:extLst>
          </p:nvPr>
        </p:nvGraphicFramePr>
        <p:xfrm>
          <a:off x="3107531" y="2438400"/>
          <a:ext cx="11560175" cy="7706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156637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3A59E-50BE-4098-8126-04A35CA8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32" y="1295400"/>
            <a:ext cx="4495800" cy="1518621"/>
          </a:xfrm>
        </p:spPr>
        <p:txBody>
          <a:bodyPr/>
          <a:lstStyle/>
          <a:p>
            <a:r>
              <a:rPr lang="es-US" dirty="0"/>
              <a:t>¿Qué pasa con la Herencia?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6E0F57-754A-4EAC-B97F-4FEF037A3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8" t="8296" r="2147" b="3769"/>
          <a:stretch/>
        </p:blipFill>
        <p:spPr>
          <a:xfrm>
            <a:off x="5545931" y="1277566"/>
            <a:ext cx="7772401" cy="3744884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E505916-750D-42BB-91A8-4E9682CC4E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731" y="5943600"/>
          <a:ext cx="15392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595256532"/>
                    </a:ext>
                  </a:extLst>
                </a:gridCol>
                <a:gridCol w="6052965">
                  <a:extLst>
                    <a:ext uri="{9D8B030D-6E8A-4147-A177-3AD203B41FA5}">
                      <a16:colId xmlns:a16="http://schemas.microsoft.com/office/drawing/2014/main" val="885091480"/>
                    </a:ext>
                  </a:extLst>
                </a:gridCol>
                <a:gridCol w="4386435">
                  <a:extLst>
                    <a:ext uri="{9D8B030D-6E8A-4147-A177-3AD203B41FA5}">
                      <a16:colId xmlns:a16="http://schemas.microsoft.com/office/drawing/2014/main" val="3017678327"/>
                    </a:ext>
                  </a:extLst>
                </a:gridCol>
              </a:tblGrid>
              <a:tr h="479705">
                <a:tc>
                  <a:txBody>
                    <a:bodyPr/>
                    <a:lstStyle/>
                    <a:p>
                      <a:r>
                        <a:rPr lang="es-US" dirty="0"/>
                        <a:t>Simular la herencia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Eliminar la herencia – eliminando al padre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/>
                        <a:t>Eliminar la herencia – eliminando los hijos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60869"/>
                  </a:ext>
                </a:extLst>
              </a:tr>
              <a:tr h="3223615">
                <a:tc>
                  <a:txBody>
                    <a:bodyPr/>
                    <a:lstStyle/>
                    <a:p>
                      <a:endParaRPr lang="es-US" dirty="0"/>
                    </a:p>
                    <a:p>
                      <a:endParaRPr lang="es-US" dirty="0"/>
                    </a:p>
                    <a:p>
                      <a:endParaRPr lang="es-US" dirty="0"/>
                    </a:p>
                    <a:p>
                      <a:endParaRPr lang="es-US" dirty="0"/>
                    </a:p>
                    <a:p>
                      <a:endParaRPr lang="es-US" dirty="0"/>
                    </a:p>
                    <a:p>
                      <a:endParaRPr lang="es-US" dirty="0"/>
                    </a:p>
                    <a:p>
                      <a:endParaRPr lang="es-US" dirty="0"/>
                    </a:p>
                    <a:p>
                      <a:endParaRPr lang="es-US" dirty="0"/>
                    </a:p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106282"/>
                  </a:ext>
                </a:extLst>
              </a:tr>
            </a:tbl>
          </a:graphicData>
        </a:graphic>
      </p:graphicFrame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756F8403-6887-4D97-B83E-41501B7C4A79}"/>
              </a:ext>
            </a:extLst>
          </p:cNvPr>
          <p:cNvSpPr/>
          <p:nvPr/>
        </p:nvSpPr>
        <p:spPr>
          <a:xfrm>
            <a:off x="8670131" y="5046531"/>
            <a:ext cx="1524000" cy="817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F7AA8D6-40E6-4E1E-9E60-74B06B6B7568}"/>
              </a:ext>
            </a:extLst>
          </p:cNvPr>
          <p:cNvSpPr txBox="1">
            <a:spLocks/>
          </p:cNvSpPr>
          <p:nvPr/>
        </p:nvSpPr>
        <p:spPr bwMode="auto">
          <a:xfrm>
            <a:off x="14135" y="4800600"/>
            <a:ext cx="4495800" cy="75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934" b="0" i="0">
                <a:solidFill>
                  <a:srgbClr val="333333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609557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1219116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828671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243823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s-US" kern="0" dirty="0"/>
              <a:t>¿Cómo sería?</a:t>
            </a:r>
            <a:endParaRPr lang="es-AR" kern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500892-5107-4AA4-BDA1-9C8D629F3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3" r="5555"/>
          <a:stretch/>
        </p:blipFill>
        <p:spPr>
          <a:xfrm>
            <a:off x="1354931" y="6425277"/>
            <a:ext cx="4953000" cy="317592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DCB2BD0-E4BF-4C85-8A1D-4D1C75FD74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0" t="12931" r="4900" b="6130"/>
          <a:stretch/>
        </p:blipFill>
        <p:spPr>
          <a:xfrm>
            <a:off x="6231731" y="6490362"/>
            <a:ext cx="2924089" cy="20979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DC61F80-3CA2-496B-B32A-EFC161113D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66" t="11160" r="4349" b="3393"/>
          <a:stretch/>
        </p:blipFill>
        <p:spPr>
          <a:xfrm>
            <a:off x="9279731" y="6425277"/>
            <a:ext cx="2969485" cy="3352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DF5D1C5-C70C-42E7-8AAF-18EAD66BCB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56" t="12958" r="3866" b="1959"/>
          <a:stretch/>
        </p:blipFill>
        <p:spPr>
          <a:xfrm>
            <a:off x="13146714" y="6839326"/>
            <a:ext cx="2924089" cy="26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3531" y="8839200"/>
            <a:ext cx="15392400" cy="806028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ES_tradnl" altLang="es-AR" sz="6827" dirty="0"/>
              <a:t>Caso de Infracciones de Tránsito</a:t>
            </a:r>
            <a:br>
              <a:rPr lang="es-ES_tradnl" altLang="es-AR" sz="6827" dirty="0"/>
            </a:br>
            <a:r>
              <a:rPr lang="es-ES_tradnl" altLang="es-AR" sz="6827" dirty="0"/>
              <a:t>Policía Caminera</a:t>
            </a:r>
            <a:br>
              <a:rPr lang="es-ES_tradnl" altLang="es-AR" sz="6827" dirty="0"/>
            </a:br>
            <a:r>
              <a:rPr lang="es-ES_tradnl" altLang="es-AR" sz="6827" dirty="0"/>
              <a:t>Modelo de Dominio: Vista de la Estructura</a:t>
            </a:r>
            <a:endParaRPr lang="es-AR" altLang="es-AR" sz="6827" dirty="0"/>
          </a:p>
        </p:txBody>
      </p:sp>
      <p:sp>
        <p:nvSpPr>
          <p:cNvPr id="14340" name="AutoShape 5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319363" y="-346193"/>
            <a:ext cx="565950" cy="56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4551"/>
          </a:p>
        </p:txBody>
      </p:sp>
      <p:sp>
        <p:nvSpPr>
          <p:cNvPr id="14341" name="AutoShape 7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319363" y="-346193"/>
            <a:ext cx="565950" cy="56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4551"/>
          </a:p>
        </p:txBody>
      </p:sp>
      <p:pic>
        <p:nvPicPr>
          <p:cNvPr id="1026" name="Picture 2" descr="Resultado de imagen para policia caminera">
            <a:extLst>
              <a:ext uri="{FF2B5EF4-FFF2-40B4-BE49-F238E27FC236}">
                <a16:creationId xmlns:a16="http://schemas.microsoft.com/office/drawing/2014/main" id="{BCB7B2A3-5423-4DAC-9255-CF686964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131" y="1371600"/>
            <a:ext cx="10820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6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92B24E6-5274-4F69-9580-E7C27BBA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69" y="-228600"/>
            <a:ext cx="17356932" cy="998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4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51C1D13-97F2-40A3-B2D3-712580DF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7340263" cy="101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8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bject 3"/>
          <p:cNvSpPr>
            <a:spLocks/>
          </p:cNvSpPr>
          <p:nvPr/>
        </p:nvSpPr>
        <p:spPr bwMode="auto">
          <a:xfrm>
            <a:off x="0" y="-1625799"/>
            <a:ext cx="5624156" cy="5624156"/>
          </a:xfrm>
          <a:custGeom>
            <a:avLst/>
            <a:gdLst>
              <a:gd name="T0" fmla="*/ 4205313 w 4218305"/>
              <a:gd name="T1" fmla="*/ 0 h 4218305"/>
              <a:gd name="T2" fmla="*/ 0 w 4218305"/>
              <a:gd name="T3" fmla="*/ 0 h 4218305"/>
              <a:gd name="T4" fmla="*/ 0 w 4218305"/>
              <a:gd name="T5" fmla="*/ 4205325 h 4218305"/>
              <a:gd name="T6" fmla="*/ 4205313 w 4218305"/>
              <a:gd name="T7" fmla="*/ 0 h 4218305"/>
              <a:gd name="T8" fmla="*/ 0 60000 65536"/>
              <a:gd name="T9" fmla="*/ 0 60000 65536"/>
              <a:gd name="T10" fmla="*/ 0 60000 65536"/>
              <a:gd name="T11" fmla="*/ 0 60000 65536"/>
              <a:gd name="T12" fmla="*/ 0 w 4218305"/>
              <a:gd name="T13" fmla="*/ 0 h 4218305"/>
              <a:gd name="T14" fmla="*/ 4218305 w 4218305"/>
              <a:gd name="T15" fmla="*/ 4218305 h 4218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8305" h="4218305">
                <a:moveTo>
                  <a:pt x="4217974" y="0"/>
                </a:moveTo>
                <a:lnTo>
                  <a:pt x="0" y="0"/>
                </a:lnTo>
                <a:lnTo>
                  <a:pt x="0" y="4217987"/>
                </a:lnTo>
                <a:lnTo>
                  <a:pt x="4217974" y="0"/>
                </a:lnTo>
                <a:close/>
              </a:path>
            </a:pathLst>
          </a:custGeom>
          <a:solidFill>
            <a:srgbClr val="00B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06" name="object 4"/>
          <p:cNvSpPr>
            <a:spLocks/>
          </p:cNvSpPr>
          <p:nvPr/>
        </p:nvSpPr>
        <p:spPr bwMode="auto">
          <a:xfrm>
            <a:off x="0" y="-1625799"/>
            <a:ext cx="12873960" cy="13005197"/>
          </a:xfrm>
          <a:custGeom>
            <a:avLst/>
            <a:gdLst>
              <a:gd name="T0" fmla="*/ 0 w 9655175"/>
              <a:gd name="T1" fmla="*/ 0 h 9752965"/>
              <a:gd name="T2" fmla="*/ 0 w 9655175"/>
              <a:gd name="T3" fmla="*/ 9777988 h 9752965"/>
              <a:gd name="T4" fmla="*/ 9654591 w 9655175"/>
              <a:gd name="T5" fmla="*/ 9777988 h 9752965"/>
              <a:gd name="T6" fmla="*/ 0 w 9655175"/>
              <a:gd name="T7" fmla="*/ 0 h 9752965"/>
              <a:gd name="T8" fmla="*/ 0 60000 65536"/>
              <a:gd name="T9" fmla="*/ 0 60000 65536"/>
              <a:gd name="T10" fmla="*/ 0 60000 65536"/>
              <a:gd name="T11" fmla="*/ 0 60000 65536"/>
              <a:gd name="T12" fmla="*/ 0 w 9655175"/>
              <a:gd name="T13" fmla="*/ 0 h 9752965"/>
              <a:gd name="T14" fmla="*/ 9655175 w 9655175"/>
              <a:gd name="T15" fmla="*/ 9752965 h 97529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55175" h="9752965">
                <a:moveTo>
                  <a:pt x="0" y="0"/>
                </a:moveTo>
                <a:lnTo>
                  <a:pt x="0" y="9752545"/>
                </a:lnTo>
                <a:lnTo>
                  <a:pt x="9654590" y="9752545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07" name="object 5"/>
          <p:cNvSpPr>
            <a:spLocks/>
          </p:cNvSpPr>
          <p:nvPr/>
        </p:nvSpPr>
        <p:spPr bwMode="auto">
          <a:xfrm>
            <a:off x="2072280" y="5949983"/>
            <a:ext cx="10801679" cy="5427299"/>
          </a:xfrm>
          <a:custGeom>
            <a:avLst/>
            <a:gdLst>
              <a:gd name="T0" fmla="*/ 4064547 w 8101330"/>
              <a:gd name="T1" fmla="*/ 0 h 4070984"/>
              <a:gd name="T2" fmla="*/ 0 w 8101330"/>
              <a:gd name="T3" fmla="*/ 4045697 h 4070984"/>
              <a:gd name="T4" fmla="*/ 8088145 w 8101330"/>
              <a:gd name="T5" fmla="*/ 4045697 h 4070984"/>
              <a:gd name="T6" fmla="*/ 4064547 w 8101330"/>
              <a:gd name="T7" fmla="*/ 0 h 4070984"/>
              <a:gd name="T8" fmla="*/ 0 60000 65536"/>
              <a:gd name="T9" fmla="*/ 0 60000 65536"/>
              <a:gd name="T10" fmla="*/ 0 60000 65536"/>
              <a:gd name="T11" fmla="*/ 0 60000 65536"/>
              <a:gd name="T12" fmla="*/ 0 w 8101330"/>
              <a:gd name="T13" fmla="*/ 0 h 4070984"/>
              <a:gd name="T14" fmla="*/ 8101330 w 8101330"/>
              <a:gd name="T15" fmla="*/ 4070984 h 40709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01330" h="4070984">
                <a:moveTo>
                  <a:pt x="4070946" y="0"/>
                </a:moveTo>
                <a:lnTo>
                  <a:pt x="0" y="4070985"/>
                </a:lnTo>
                <a:lnTo>
                  <a:pt x="8100860" y="4070985"/>
                </a:lnTo>
                <a:lnTo>
                  <a:pt x="4070946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08" name="object 6"/>
          <p:cNvSpPr txBox="1">
            <a:spLocks noChangeArrowheads="1"/>
          </p:cNvSpPr>
          <p:nvPr/>
        </p:nvSpPr>
        <p:spPr bwMode="auto">
          <a:xfrm>
            <a:off x="12531050" y="-975960"/>
            <a:ext cx="2808903" cy="2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AR" sz="1733" b="1">
                <a:solidFill>
                  <a:srgbClr val="009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Producción</a:t>
            </a:r>
            <a:endParaRPr lang="es-ES" altLang="es-AR" sz="17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9" name="object 7"/>
          <p:cNvSpPr>
            <a:spLocks noChangeArrowheads="1"/>
          </p:cNvSpPr>
          <p:nvPr/>
        </p:nvSpPr>
        <p:spPr bwMode="auto">
          <a:xfrm>
            <a:off x="11819827" y="-1210918"/>
            <a:ext cx="544001" cy="85939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21510" name="object 8"/>
          <p:cNvSpPr>
            <a:spLocks/>
          </p:cNvSpPr>
          <p:nvPr/>
        </p:nvSpPr>
        <p:spPr bwMode="auto">
          <a:xfrm>
            <a:off x="12573384" y="-662685"/>
            <a:ext cx="177805" cy="228607"/>
          </a:xfrm>
          <a:custGeom>
            <a:avLst/>
            <a:gdLst>
              <a:gd name="T0" fmla="*/ 81482 w 132715"/>
              <a:gd name="T1" fmla="*/ 0 h 170815"/>
              <a:gd name="T2" fmla="*/ 0 w 132715"/>
              <a:gd name="T3" fmla="*/ 0 h 170815"/>
              <a:gd name="T4" fmla="*/ 0 w 132715"/>
              <a:gd name="T5" fmla="*/ 198072 h 170815"/>
              <a:gd name="T6" fmla="*/ 36307 w 132715"/>
              <a:gd name="T7" fmla="*/ 198072 h 170815"/>
              <a:gd name="T8" fmla="*/ 36307 w 132715"/>
              <a:gd name="T9" fmla="*/ 134400 h 170815"/>
              <a:gd name="T10" fmla="*/ 77351 w 132715"/>
              <a:gd name="T11" fmla="*/ 134400 h 170815"/>
              <a:gd name="T12" fmla="*/ 109451 w 132715"/>
              <a:gd name="T13" fmla="*/ 130082 h 170815"/>
              <a:gd name="T14" fmla="*/ 135735 w 132715"/>
              <a:gd name="T15" fmla="*/ 117252 h 170815"/>
              <a:gd name="T16" fmla="*/ 147702 w 132715"/>
              <a:gd name="T17" fmla="*/ 102990 h 170815"/>
              <a:gd name="T18" fmla="*/ 36307 w 132715"/>
              <a:gd name="T19" fmla="*/ 102990 h 170815"/>
              <a:gd name="T20" fmla="*/ 36307 w 132715"/>
              <a:gd name="T21" fmla="*/ 31688 h 170815"/>
              <a:gd name="T22" fmla="*/ 149052 w 132715"/>
              <a:gd name="T23" fmla="*/ 31688 h 170815"/>
              <a:gd name="T24" fmla="*/ 138906 w 132715"/>
              <a:gd name="T25" fmla="*/ 18142 h 170815"/>
              <a:gd name="T26" fmla="*/ 114178 w 132715"/>
              <a:gd name="T27" fmla="*/ 4733 h 170815"/>
              <a:gd name="T28" fmla="*/ 81482 w 132715"/>
              <a:gd name="T29" fmla="*/ 0 h 170815"/>
              <a:gd name="T30" fmla="*/ 149052 w 132715"/>
              <a:gd name="T31" fmla="*/ 31688 h 170815"/>
              <a:gd name="T32" fmla="*/ 78532 w 132715"/>
              <a:gd name="T33" fmla="*/ 31688 h 170815"/>
              <a:gd name="T34" fmla="*/ 96962 w 132715"/>
              <a:gd name="T35" fmla="*/ 33952 h 170815"/>
              <a:gd name="T36" fmla="*/ 111008 w 132715"/>
              <a:gd name="T37" fmla="*/ 40672 h 170815"/>
              <a:gd name="T38" fmla="*/ 119965 w 132715"/>
              <a:gd name="T39" fmla="*/ 51745 h 170815"/>
              <a:gd name="T40" fmla="*/ 123054 w 132715"/>
              <a:gd name="T41" fmla="*/ 66780 h 170815"/>
              <a:gd name="T42" fmla="*/ 123111 w 132715"/>
              <a:gd name="T43" fmla="*/ 67634 h 170815"/>
              <a:gd name="T44" fmla="*/ 120008 w 132715"/>
              <a:gd name="T45" fmla="*/ 81861 h 170815"/>
              <a:gd name="T46" fmla="*/ 111119 w 132715"/>
              <a:gd name="T47" fmla="*/ 93052 h 170815"/>
              <a:gd name="T48" fmla="*/ 97079 w 132715"/>
              <a:gd name="T49" fmla="*/ 100371 h 170815"/>
              <a:gd name="T50" fmla="*/ 78532 w 132715"/>
              <a:gd name="T51" fmla="*/ 102990 h 170815"/>
              <a:gd name="T52" fmla="*/ 147702 w 132715"/>
              <a:gd name="T53" fmla="*/ 102990 h 170815"/>
              <a:gd name="T54" fmla="*/ 153496 w 132715"/>
              <a:gd name="T55" fmla="*/ 96090 h 170815"/>
              <a:gd name="T56" fmla="*/ 159957 w 132715"/>
              <a:gd name="T57" fmla="*/ 67061 h 170815"/>
              <a:gd name="T58" fmla="*/ 160022 w 132715"/>
              <a:gd name="T59" fmla="*/ 66205 h 170815"/>
              <a:gd name="T60" fmla="*/ 154557 w 132715"/>
              <a:gd name="T61" fmla="*/ 39029 h 170815"/>
              <a:gd name="T62" fmla="*/ 149052 w 132715"/>
              <a:gd name="T63" fmla="*/ 31688 h 1708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2715"/>
              <a:gd name="T97" fmla="*/ 0 h 170815"/>
              <a:gd name="T98" fmla="*/ 132715 w 132715"/>
              <a:gd name="T99" fmla="*/ 170815 h 1708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2715" h="170815">
                <a:moveTo>
                  <a:pt x="67322" y="0"/>
                </a:moveTo>
                <a:lnTo>
                  <a:pt x="0" y="0"/>
                </a:lnTo>
                <a:lnTo>
                  <a:pt x="0" y="170751"/>
                </a:lnTo>
                <a:lnTo>
                  <a:pt x="29997" y="170751"/>
                </a:lnTo>
                <a:lnTo>
                  <a:pt x="29997" y="115862"/>
                </a:lnTo>
                <a:lnTo>
                  <a:pt x="63906" y="115862"/>
                </a:lnTo>
                <a:lnTo>
                  <a:pt x="90426" y="112140"/>
                </a:lnTo>
                <a:lnTo>
                  <a:pt x="112144" y="101079"/>
                </a:lnTo>
                <a:lnTo>
                  <a:pt x="122032" y="88785"/>
                </a:lnTo>
                <a:lnTo>
                  <a:pt x="29997" y="88785"/>
                </a:lnTo>
                <a:lnTo>
                  <a:pt x="29997" y="27317"/>
                </a:lnTo>
                <a:lnTo>
                  <a:pt x="123147" y="27317"/>
                </a:lnTo>
                <a:lnTo>
                  <a:pt x="114761" y="15640"/>
                </a:lnTo>
                <a:lnTo>
                  <a:pt x="94332" y="4081"/>
                </a:lnTo>
                <a:lnTo>
                  <a:pt x="67322" y="0"/>
                </a:lnTo>
                <a:close/>
              </a:path>
              <a:path w="132715" h="170815">
                <a:moveTo>
                  <a:pt x="123147" y="27317"/>
                </a:moveTo>
                <a:lnTo>
                  <a:pt x="64884" y="27317"/>
                </a:lnTo>
                <a:lnTo>
                  <a:pt x="80106" y="29269"/>
                </a:lnTo>
                <a:lnTo>
                  <a:pt x="91714" y="35063"/>
                </a:lnTo>
                <a:lnTo>
                  <a:pt x="99115" y="44607"/>
                </a:lnTo>
                <a:lnTo>
                  <a:pt x="101666" y="57569"/>
                </a:lnTo>
                <a:lnTo>
                  <a:pt x="101714" y="58305"/>
                </a:lnTo>
                <a:lnTo>
                  <a:pt x="99149" y="70574"/>
                </a:lnTo>
                <a:lnTo>
                  <a:pt x="91805" y="80217"/>
                </a:lnTo>
                <a:lnTo>
                  <a:pt x="80208" y="86525"/>
                </a:lnTo>
                <a:lnTo>
                  <a:pt x="64884" y="88785"/>
                </a:lnTo>
                <a:lnTo>
                  <a:pt x="122032" y="88785"/>
                </a:lnTo>
                <a:lnTo>
                  <a:pt x="126817" y="82836"/>
                </a:lnTo>
                <a:lnTo>
                  <a:pt x="132155" y="57810"/>
                </a:lnTo>
                <a:lnTo>
                  <a:pt x="132207" y="57073"/>
                </a:lnTo>
                <a:lnTo>
                  <a:pt x="127692" y="33647"/>
                </a:lnTo>
                <a:lnTo>
                  <a:pt x="123147" y="2731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1" name="object 9"/>
          <p:cNvSpPr>
            <a:spLocks/>
          </p:cNvSpPr>
          <p:nvPr/>
        </p:nvSpPr>
        <p:spPr bwMode="auto">
          <a:xfrm>
            <a:off x="12787174" y="-609767"/>
            <a:ext cx="99486" cy="175689"/>
          </a:xfrm>
          <a:custGeom>
            <a:avLst/>
            <a:gdLst>
              <a:gd name="T0" fmla="*/ 17762 w 75565"/>
              <a:gd name="T1" fmla="*/ 2678 h 131444"/>
              <a:gd name="T2" fmla="*/ 0 w 75565"/>
              <a:gd name="T3" fmla="*/ 2678 h 131444"/>
              <a:gd name="T4" fmla="*/ 0 w 75565"/>
              <a:gd name="T5" fmla="*/ 144585 h 131444"/>
              <a:gd name="T6" fmla="*/ 17762 w 75565"/>
              <a:gd name="T7" fmla="*/ 144585 h 131444"/>
              <a:gd name="T8" fmla="*/ 17762 w 75565"/>
              <a:gd name="T9" fmla="*/ 90572 h 131444"/>
              <a:gd name="T10" fmla="*/ 19708 w 75565"/>
              <a:gd name="T11" fmla="*/ 65922 h 131444"/>
              <a:gd name="T12" fmla="*/ 25145 w 75565"/>
              <a:gd name="T13" fmla="*/ 48373 h 131444"/>
              <a:gd name="T14" fmla="*/ 33499 w 75565"/>
              <a:gd name="T15" fmla="*/ 37880 h 131444"/>
              <a:gd name="T16" fmla="*/ 43334 w 75565"/>
              <a:gd name="T17" fmla="*/ 34674 h 131444"/>
              <a:gd name="T18" fmla="*/ 17762 w 75565"/>
              <a:gd name="T19" fmla="*/ 34674 h 131444"/>
              <a:gd name="T20" fmla="*/ 17762 w 75565"/>
              <a:gd name="T21" fmla="*/ 2678 h 131444"/>
              <a:gd name="T22" fmla="*/ 45215 w 75565"/>
              <a:gd name="T23" fmla="*/ 0 h 131444"/>
              <a:gd name="T24" fmla="*/ 35848 w 75565"/>
              <a:gd name="T25" fmla="*/ 1977 h 131444"/>
              <a:gd name="T26" fmla="*/ 28185 w 75565"/>
              <a:gd name="T27" fmla="*/ 8967 h 131444"/>
              <a:gd name="T28" fmla="*/ 22175 w 75565"/>
              <a:gd name="T29" fmla="*/ 20142 h 131444"/>
              <a:gd name="T30" fmla="*/ 17762 w 75565"/>
              <a:gd name="T31" fmla="*/ 34674 h 131444"/>
              <a:gd name="T32" fmla="*/ 43334 w 75565"/>
              <a:gd name="T33" fmla="*/ 34674 h 131444"/>
              <a:gd name="T34" fmla="*/ 44194 w 75565"/>
              <a:gd name="T35" fmla="*/ 34393 h 131444"/>
              <a:gd name="T36" fmla="*/ 45215 w 75565"/>
              <a:gd name="T37" fmla="*/ 34393 h 131444"/>
              <a:gd name="T38" fmla="*/ 45215 w 75565"/>
              <a:gd name="T39" fmla="*/ 0 h 1314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5565"/>
              <a:gd name="T61" fmla="*/ 0 h 131444"/>
              <a:gd name="T62" fmla="*/ 75565 w 75565"/>
              <a:gd name="T63" fmla="*/ 131444 h 13144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5565" h="131444">
                <a:moveTo>
                  <a:pt x="29514" y="2438"/>
                </a:moveTo>
                <a:lnTo>
                  <a:pt x="0" y="2438"/>
                </a:lnTo>
                <a:lnTo>
                  <a:pt x="0" y="131229"/>
                </a:lnTo>
                <a:lnTo>
                  <a:pt x="29514" y="131229"/>
                </a:lnTo>
                <a:lnTo>
                  <a:pt x="29514" y="82207"/>
                </a:lnTo>
                <a:lnTo>
                  <a:pt x="32740" y="59832"/>
                </a:lnTo>
                <a:lnTo>
                  <a:pt x="41775" y="43905"/>
                </a:lnTo>
                <a:lnTo>
                  <a:pt x="55655" y="34381"/>
                </a:lnTo>
                <a:lnTo>
                  <a:pt x="71993" y="31470"/>
                </a:lnTo>
                <a:lnTo>
                  <a:pt x="29514" y="31470"/>
                </a:lnTo>
                <a:lnTo>
                  <a:pt x="29514" y="2438"/>
                </a:lnTo>
                <a:close/>
              </a:path>
              <a:path w="75565" h="131444">
                <a:moveTo>
                  <a:pt x="75120" y="0"/>
                </a:moveTo>
                <a:lnTo>
                  <a:pt x="59556" y="1793"/>
                </a:lnTo>
                <a:lnTo>
                  <a:pt x="46826" y="8139"/>
                </a:lnTo>
                <a:lnTo>
                  <a:pt x="36842" y="18282"/>
                </a:lnTo>
                <a:lnTo>
                  <a:pt x="29514" y="31470"/>
                </a:lnTo>
                <a:lnTo>
                  <a:pt x="71993" y="31470"/>
                </a:lnTo>
                <a:lnTo>
                  <a:pt x="73418" y="31216"/>
                </a:lnTo>
                <a:lnTo>
                  <a:pt x="75120" y="31216"/>
                </a:lnTo>
                <a:lnTo>
                  <a:pt x="7512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2" name="object 10"/>
          <p:cNvSpPr>
            <a:spLocks/>
          </p:cNvSpPr>
          <p:nvPr/>
        </p:nvSpPr>
        <p:spPr bwMode="auto">
          <a:xfrm>
            <a:off x="12905711" y="-609768"/>
            <a:ext cx="167221" cy="179923"/>
          </a:xfrm>
          <a:custGeom>
            <a:avLst/>
            <a:gdLst>
              <a:gd name="T0" fmla="*/ 69633 w 125095"/>
              <a:gd name="T1" fmla="*/ 0 h 134619"/>
              <a:gd name="T2" fmla="*/ 41554 w 125095"/>
              <a:gd name="T3" fmla="*/ 5831 h 134619"/>
              <a:gd name="T4" fmla="*/ 19528 w 125095"/>
              <a:gd name="T5" fmla="*/ 21688 h 134619"/>
              <a:gd name="T6" fmla="*/ 5147 w 125095"/>
              <a:gd name="T7" fmla="*/ 45136 h 134619"/>
              <a:gd name="T8" fmla="*/ 0 w 125095"/>
              <a:gd name="T9" fmla="*/ 73738 h 134619"/>
              <a:gd name="T10" fmla="*/ 0 w 125095"/>
              <a:gd name="T11" fmla="*/ 74285 h 134619"/>
              <a:gd name="T12" fmla="*/ 5619 w 125095"/>
              <a:gd name="T13" fmla="*/ 104197 h 134619"/>
              <a:gd name="T14" fmla="*/ 21084 w 125095"/>
              <a:gd name="T15" fmla="*/ 127404 h 134619"/>
              <a:gd name="T16" fmla="*/ 44287 w 125095"/>
              <a:gd name="T17" fmla="*/ 142413 h 134619"/>
              <a:gd name="T18" fmla="*/ 73133 w 125095"/>
              <a:gd name="T19" fmla="*/ 147747 h 134619"/>
              <a:gd name="T20" fmla="*/ 91391 w 125095"/>
              <a:gd name="T21" fmla="*/ 145861 h 134619"/>
              <a:gd name="T22" fmla="*/ 107048 w 125095"/>
              <a:gd name="T23" fmla="*/ 140506 h 134619"/>
              <a:gd name="T24" fmla="*/ 120320 w 125095"/>
              <a:gd name="T25" fmla="*/ 132133 h 134619"/>
              <a:gd name="T26" fmla="*/ 131440 w 125095"/>
              <a:gd name="T27" fmla="*/ 121193 h 134619"/>
              <a:gd name="T28" fmla="*/ 73681 w 125095"/>
              <a:gd name="T29" fmla="*/ 121193 h 134619"/>
              <a:gd name="T30" fmla="*/ 58882 w 125095"/>
              <a:gd name="T31" fmla="*/ 118825 h 134619"/>
              <a:gd name="T32" fmla="*/ 46588 w 125095"/>
              <a:gd name="T33" fmla="*/ 111880 h 134619"/>
              <a:gd name="T34" fmla="*/ 37580 w 125095"/>
              <a:gd name="T35" fmla="*/ 100614 h 134619"/>
              <a:gd name="T36" fmla="*/ 32644 w 125095"/>
              <a:gd name="T37" fmla="*/ 85272 h 134619"/>
              <a:gd name="T38" fmla="*/ 137370 w 125095"/>
              <a:gd name="T39" fmla="*/ 85272 h 134619"/>
              <a:gd name="T40" fmla="*/ 137919 w 125095"/>
              <a:gd name="T41" fmla="*/ 79102 h 134619"/>
              <a:gd name="T42" fmla="*/ 137919 w 125095"/>
              <a:gd name="T43" fmla="*/ 76155 h 134619"/>
              <a:gd name="T44" fmla="*/ 136098 w 125095"/>
              <a:gd name="T45" fmla="*/ 63817 h 134619"/>
              <a:gd name="T46" fmla="*/ 32378 w 125095"/>
              <a:gd name="T47" fmla="*/ 63817 h 134619"/>
              <a:gd name="T48" fmla="*/ 36599 w 125095"/>
              <a:gd name="T49" fmla="*/ 48717 h 134619"/>
              <a:gd name="T50" fmla="*/ 44488 w 125095"/>
              <a:gd name="T51" fmla="*/ 36937 h 134619"/>
              <a:gd name="T52" fmla="*/ 55570 w 125095"/>
              <a:gd name="T53" fmla="*/ 29282 h 134619"/>
              <a:gd name="T54" fmla="*/ 69352 w 125095"/>
              <a:gd name="T55" fmla="*/ 26552 h 134619"/>
              <a:gd name="T56" fmla="*/ 122775 w 125095"/>
              <a:gd name="T57" fmla="*/ 26552 h 134619"/>
              <a:gd name="T58" fmla="*/ 120781 w 125095"/>
              <a:gd name="T59" fmla="*/ 22790 h 134619"/>
              <a:gd name="T60" fmla="*/ 99436 w 125095"/>
              <a:gd name="T61" fmla="*/ 6165 h 134619"/>
              <a:gd name="T62" fmla="*/ 69633 w 125095"/>
              <a:gd name="T63" fmla="*/ 0 h 134619"/>
              <a:gd name="T64" fmla="*/ 112285 w 125095"/>
              <a:gd name="T65" fmla="*/ 104302 h 134619"/>
              <a:gd name="T66" fmla="*/ 103707 w 125095"/>
              <a:gd name="T67" fmla="*/ 111581 h 134619"/>
              <a:gd name="T68" fmla="*/ 94703 w 125095"/>
              <a:gd name="T69" fmla="*/ 116873 h 134619"/>
              <a:gd name="T70" fmla="*/ 84834 w 125095"/>
              <a:gd name="T71" fmla="*/ 120101 h 134619"/>
              <a:gd name="T72" fmla="*/ 73681 w 125095"/>
              <a:gd name="T73" fmla="*/ 121193 h 134619"/>
              <a:gd name="T74" fmla="*/ 131440 w 125095"/>
              <a:gd name="T75" fmla="*/ 121193 h 134619"/>
              <a:gd name="T76" fmla="*/ 112285 w 125095"/>
              <a:gd name="T77" fmla="*/ 104302 h 134619"/>
              <a:gd name="T78" fmla="*/ 122775 w 125095"/>
              <a:gd name="T79" fmla="*/ 26552 h 134619"/>
              <a:gd name="T80" fmla="*/ 69352 w 125095"/>
              <a:gd name="T81" fmla="*/ 26552 h 134619"/>
              <a:gd name="T82" fmla="*/ 83813 w 125095"/>
              <a:gd name="T83" fmla="*/ 29436 h 134619"/>
              <a:gd name="T84" fmla="*/ 94733 w 125095"/>
              <a:gd name="T85" fmla="*/ 37345 h 134619"/>
              <a:gd name="T86" fmla="*/ 102004 w 125095"/>
              <a:gd name="T87" fmla="*/ 49176 h 134619"/>
              <a:gd name="T88" fmla="*/ 105526 w 125095"/>
              <a:gd name="T89" fmla="*/ 63817 h 134619"/>
              <a:gd name="T90" fmla="*/ 136098 w 125095"/>
              <a:gd name="T91" fmla="*/ 63817 h 134619"/>
              <a:gd name="T92" fmla="*/ 133626 w 125095"/>
              <a:gd name="T93" fmla="*/ 47057 h 134619"/>
              <a:gd name="T94" fmla="*/ 122775 w 125095"/>
              <a:gd name="T95" fmla="*/ 26552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2" y="5302"/>
                </a:lnTo>
                <a:lnTo>
                  <a:pt x="17648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86" y="110248"/>
                </a:lnTo>
                <a:lnTo>
                  <a:pt x="53212" y="108093"/>
                </a:lnTo>
                <a:lnTo>
                  <a:pt x="42100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42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2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51" y="24155"/>
                </a:lnTo>
                <a:lnTo>
                  <a:pt x="109151" y="20732"/>
                </a:lnTo>
                <a:lnTo>
                  <a:pt x="89860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3" y="94881"/>
                </a:moveTo>
                <a:lnTo>
                  <a:pt x="93721" y="101504"/>
                </a:lnTo>
                <a:lnTo>
                  <a:pt x="85582" y="106318"/>
                </a:lnTo>
                <a:lnTo>
                  <a:pt x="76666" y="109254"/>
                </a:lnTo>
                <a:lnTo>
                  <a:pt x="66586" y="110248"/>
                </a:lnTo>
                <a:lnTo>
                  <a:pt x="118783" y="110248"/>
                </a:lnTo>
                <a:lnTo>
                  <a:pt x="101473" y="94881"/>
                </a:lnTo>
                <a:close/>
              </a:path>
              <a:path w="125095" h="134619">
                <a:moveTo>
                  <a:pt x="110951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2" y="58051"/>
                </a:lnTo>
                <a:lnTo>
                  <a:pt x="120758" y="42808"/>
                </a:lnTo>
                <a:lnTo>
                  <a:pt x="110951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3" name="object 11"/>
          <p:cNvSpPr>
            <a:spLocks/>
          </p:cNvSpPr>
          <p:nvPr/>
        </p:nvSpPr>
        <p:spPr bwMode="auto">
          <a:xfrm>
            <a:off x="13098333" y="-609768"/>
            <a:ext cx="135471" cy="179923"/>
          </a:xfrm>
          <a:custGeom>
            <a:avLst/>
            <a:gdLst>
              <a:gd name="T0" fmla="*/ 8020 w 102870"/>
              <a:gd name="T1" fmla="*/ 125056 h 133984"/>
              <a:gd name="T2" fmla="*/ 0 w 102870"/>
              <a:gd name="T3" fmla="*/ 151599 h 133984"/>
              <a:gd name="T4" fmla="*/ 7762 w 102870"/>
              <a:gd name="T5" fmla="*/ 162715 h 133984"/>
              <a:gd name="T6" fmla="*/ 16124 w 102870"/>
              <a:gd name="T7" fmla="*/ 170733 h 133984"/>
              <a:gd name="T8" fmla="*/ 24735 w 102870"/>
              <a:gd name="T9" fmla="*/ 175577 h 133984"/>
              <a:gd name="T10" fmla="*/ 33250 w 102870"/>
              <a:gd name="T11" fmla="*/ 177205 h 133984"/>
              <a:gd name="T12" fmla="*/ 44679 w 102870"/>
              <a:gd name="T13" fmla="*/ 173863 h 133984"/>
              <a:gd name="T14" fmla="*/ 53911 w 102870"/>
              <a:gd name="T15" fmla="*/ 163802 h 133984"/>
              <a:gd name="T16" fmla="*/ 60083 w 102870"/>
              <a:gd name="T17" fmla="*/ 146999 h 133984"/>
              <a:gd name="T18" fmla="*/ 60172 w 102870"/>
              <a:gd name="T19" fmla="*/ 146105 h 133984"/>
              <a:gd name="T20" fmla="*/ 33689 w 102870"/>
              <a:gd name="T21" fmla="*/ 146105 h 133984"/>
              <a:gd name="T22" fmla="*/ 27509 w 102870"/>
              <a:gd name="T23" fmla="*/ 144770 h 133984"/>
              <a:gd name="T24" fmla="*/ 21077 w 102870"/>
              <a:gd name="T25" fmla="*/ 140800 h 133984"/>
              <a:gd name="T26" fmla="*/ 14531 w 102870"/>
              <a:gd name="T27" fmla="*/ 134211 h 133984"/>
              <a:gd name="T28" fmla="*/ 8020 w 102870"/>
              <a:gd name="T29" fmla="*/ 125056 h 133984"/>
              <a:gd name="T30" fmla="*/ 31760 w 102870"/>
              <a:gd name="T31" fmla="*/ 0 h 133984"/>
              <a:gd name="T32" fmla="*/ 20825 w 102870"/>
              <a:gd name="T33" fmla="*/ 3595 h 133984"/>
              <a:gd name="T34" fmla="*/ 11966 w 102870"/>
              <a:gd name="T35" fmla="*/ 13930 h 133984"/>
              <a:gd name="T36" fmla="*/ 6027 w 102870"/>
              <a:gd name="T37" fmla="*/ 30342 h 133984"/>
              <a:gd name="T38" fmla="*/ 3855 w 102870"/>
              <a:gd name="T39" fmla="*/ 52153 h 133984"/>
              <a:gd name="T40" fmla="*/ 3855 w 102870"/>
              <a:gd name="T41" fmla="*/ 52809 h 133984"/>
              <a:gd name="T42" fmla="*/ 19638 w 102870"/>
              <a:gd name="T43" fmla="*/ 96768 h 133984"/>
              <a:gd name="T44" fmla="*/ 34964 w 102870"/>
              <a:gd name="T45" fmla="*/ 107492 h 133984"/>
              <a:gd name="T46" fmla="*/ 40552 w 102870"/>
              <a:gd name="T47" fmla="*/ 112327 h 133984"/>
              <a:gd name="T48" fmla="*/ 44417 w 102870"/>
              <a:gd name="T49" fmla="*/ 118507 h 133984"/>
              <a:gd name="T50" fmla="*/ 45858 w 102870"/>
              <a:gd name="T51" fmla="*/ 126992 h 133984"/>
              <a:gd name="T52" fmla="*/ 45858 w 102870"/>
              <a:gd name="T53" fmla="*/ 138974 h 133984"/>
              <a:gd name="T54" fmla="*/ 41408 w 102870"/>
              <a:gd name="T55" fmla="*/ 146105 h 133984"/>
              <a:gd name="T56" fmla="*/ 60172 w 102870"/>
              <a:gd name="T57" fmla="*/ 146105 h 133984"/>
              <a:gd name="T58" fmla="*/ 62334 w 102870"/>
              <a:gd name="T59" fmla="*/ 123434 h 133984"/>
              <a:gd name="T60" fmla="*/ 62334 w 102870"/>
              <a:gd name="T61" fmla="*/ 122781 h 133984"/>
              <a:gd name="T62" fmla="*/ 46618 w 102870"/>
              <a:gd name="T63" fmla="*/ 79631 h 133984"/>
              <a:gd name="T64" fmla="*/ 31355 w 102870"/>
              <a:gd name="T65" fmla="*/ 68132 h 133984"/>
              <a:gd name="T66" fmla="*/ 25717 w 102870"/>
              <a:gd name="T67" fmla="*/ 63046 h 133984"/>
              <a:gd name="T68" fmla="*/ 21802 w 102870"/>
              <a:gd name="T69" fmla="*/ 56809 h 133984"/>
              <a:gd name="T70" fmla="*/ 20337 w 102870"/>
              <a:gd name="T71" fmla="*/ 48598 h 133984"/>
              <a:gd name="T72" fmla="*/ 20337 w 102870"/>
              <a:gd name="T73" fmla="*/ 38222 h 133984"/>
              <a:gd name="T74" fmla="*/ 24339 w 102870"/>
              <a:gd name="T75" fmla="*/ 31086 h 133984"/>
              <a:gd name="T76" fmla="*/ 57567 w 102870"/>
              <a:gd name="T77" fmla="*/ 31086 h 133984"/>
              <a:gd name="T78" fmla="*/ 60549 w 102870"/>
              <a:gd name="T79" fmla="*/ 19452 h 133984"/>
              <a:gd name="T80" fmla="*/ 53925 w 102870"/>
              <a:gd name="T81" fmla="*/ 11350 h 133984"/>
              <a:gd name="T82" fmla="*/ 46712 w 102870"/>
              <a:gd name="T83" fmla="*/ 5226 h 133984"/>
              <a:gd name="T84" fmla="*/ 39220 w 102870"/>
              <a:gd name="T85" fmla="*/ 1350 h 133984"/>
              <a:gd name="T86" fmla="*/ 31760 w 102870"/>
              <a:gd name="T87" fmla="*/ 0 h 133984"/>
              <a:gd name="T88" fmla="*/ 57567 w 102870"/>
              <a:gd name="T89" fmla="*/ 31086 h 133984"/>
              <a:gd name="T90" fmla="*/ 31317 w 102870"/>
              <a:gd name="T91" fmla="*/ 31086 h 133984"/>
              <a:gd name="T92" fmla="*/ 36462 w 102870"/>
              <a:gd name="T93" fmla="*/ 32207 h 133984"/>
              <a:gd name="T94" fmla="*/ 41983 w 102870"/>
              <a:gd name="T95" fmla="*/ 35425 h 133984"/>
              <a:gd name="T96" fmla="*/ 47698 w 102870"/>
              <a:gd name="T97" fmla="*/ 40533 h 133984"/>
              <a:gd name="T98" fmla="*/ 53422 w 102870"/>
              <a:gd name="T99" fmla="*/ 47292 h 133984"/>
              <a:gd name="T100" fmla="*/ 57567 w 102870"/>
              <a:gd name="T101" fmla="*/ 31086 h 1339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2870"/>
              <a:gd name="T154" fmla="*/ 0 h 133984"/>
              <a:gd name="T155" fmla="*/ 102870 w 102870"/>
              <a:gd name="T156" fmla="*/ 133984 h 1339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2870" h="133984">
                <a:moveTo>
                  <a:pt x="13182" y="94157"/>
                </a:moveTo>
                <a:lnTo>
                  <a:pt x="0" y="114147"/>
                </a:lnTo>
                <a:lnTo>
                  <a:pt x="12758" y="122517"/>
                </a:lnTo>
                <a:lnTo>
                  <a:pt x="26500" y="128549"/>
                </a:lnTo>
                <a:lnTo>
                  <a:pt x="40653" y="132199"/>
                </a:lnTo>
                <a:lnTo>
                  <a:pt x="54648" y="133426"/>
                </a:lnTo>
                <a:lnTo>
                  <a:pt x="73432" y="130905"/>
                </a:lnTo>
                <a:lnTo>
                  <a:pt x="88607" y="123331"/>
                </a:lnTo>
                <a:lnTo>
                  <a:pt x="98753" y="110682"/>
                </a:lnTo>
                <a:lnTo>
                  <a:pt x="98894" y="110007"/>
                </a:lnTo>
                <a:lnTo>
                  <a:pt x="55372" y="110007"/>
                </a:lnTo>
                <a:lnTo>
                  <a:pt x="45211" y="109004"/>
                </a:lnTo>
                <a:lnTo>
                  <a:pt x="34639" y="106011"/>
                </a:lnTo>
                <a:lnTo>
                  <a:pt x="23885" y="101054"/>
                </a:lnTo>
                <a:lnTo>
                  <a:pt x="13182" y="94157"/>
                </a:lnTo>
                <a:close/>
              </a:path>
              <a:path w="102870" h="133984">
                <a:moveTo>
                  <a:pt x="52197" y="0"/>
                </a:moveTo>
                <a:lnTo>
                  <a:pt x="34230" y="2706"/>
                </a:lnTo>
                <a:lnTo>
                  <a:pt x="19665" y="10490"/>
                </a:lnTo>
                <a:lnTo>
                  <a:pt x="9902" y="22845"/>
                </a:lnTo>
                <a:lnTo>
                  <a:pt x="6337" y="39268"/>
                </a:lnTo>
                <a:lnTo>
                  <a:pt x="6337" y="39763"/>
                </a:lnTo>
                <a:lnTo>
                  <a:pt x="32279" y="72860"/>
                </a:lnTo>
                <a:lnTo>
                  <a:pt x="57468" y="80934"/>
                </a:lnTo>
                <a:lnTo>
                  <a:pt x="66652" y="84575"/>
                </a:lnTo>
                <a:lnTo>
                  <a:pt x="73003" y="89226"/>
                </a:lnTo>
                <a:lnTo>
                  <a:pt x="75374" y="95618"/>
                </a:lnTo>
                <a:lnTo>
                  <a:pt x="75374" y="104635"/>
                </a:lnTo>
                <a:lnTo>
                  <a:pt x="68059" y="110007"/>
                </a:lnTo>
                <a:lnTo>
                  <a:pt x="98894" y="110007"/>
                </a:lnTo>
                <a:lnTo>
                  <a:pt x="102450" y="92938"/>
                </a:lnTo>
                <a:lnTo>
                  <a:pt x="102450" y="92443"/>
                </a:lnTo>
                <a:lnTo>
                  <a:pt x="76620" y="59958"/>
                </a:lnTo>
                <a:lnTo>
                  <a:pt x="51535" y="51299"/>
                </a:lnTo>
                <a:lnTo>
                  <a:pt x="42268" y="47471"/>
                </a:lnTo>
                <a:lnTo>
                  <a:pt x="35835" y="42773"/>
                </a:lnTo>
                <a:lnTo>
                  <a:pt x="33426" y="36588"/>
                </a:lnTo>
                <a:lnTo>
                  <a:pt x="33426" y="28778"/>
                </a:lnTo>
                <a:lnTo>
                  <a:pt x="40005" y="23406"/>
                </a:lnTo>
                <a:lnTo>
                  <a:pt x="94623" y="23406"/>
                </a:lnTo>
                <a:lnTo>
                  <a:pt x="99517" y="14643"/>
                </a:lnTo>
                <a:lnTo>
                  <a:pt x="88628" y="8545"/>
                </a:lnTo>
                <a:lnTo>
                  <a:pt x="76776" y="3935"/>
                </a:lnTo>
                <a:lnTo>
                  <a:pt x="64464" y="1018"/>
                </a:lnTo>
                <a:lnTo>
                  <a:pt x="52197" y="0"/>
                </a:lnTo>
                <a:close/>
              </a:path>
              <a:path w="102870" h="133984">
                <a:moveTo>
                  <a:pt x="94623" y="23406"/>
                </a:moveTo>
                <a:lnTo>
                  <a:pt x="51473" y="23406"/>
                </a:lnTo>
                <a:lnTo>
                  <a:pt x="59929" y="24250"/>
                </a:lnTo>
                <a:lnTo>
                  <a:pt x="69002" y="26674"/>
                </a:lnTo>
                <a:lnTo>
                  <a:pt x="78394" y="30515"/>
                </a:lnTo>
                <a:lnTo>
                  <a:pt x="87807" y="35610"/>
                </a:lnTo>
                <a:lnTo>
                  <a:pt x="94623" y="23406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4" name="object 12"/>
          <p:cNvSpPr>
            <a:spLocks/>
          </p:cNvSpPr>
          <p:nvPr/>
        </p:nvSpPr>
        <p:spPr bwMode="auto">
          <a:xfrm>
            <a:off x="13297306" y="-605534"/>
            <a:ext cx="0" cy="171456"/>
          </a:xfrm>
          <a:custGeom>
            <a:avLst/>
            <a:gdLst>
              <a:gd name="T0" fmla="*/ 0 h 128905"/>
              <a:gd name="T1" fmla="*/ 116707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5" name="object 13"/>
          <p:cNvSpPr>
            <a:spLocks/>
          </p:cNvSpPr>
          <p:nvPr/>
        </p:nvSpPr>
        <p:spPr bwMode="auto">
          <a:xfrm>
            <a:off x="13276138" y="-652102"/>
            <a:ext cx="42335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6" name="object 14"/>
          <p:cNvSpPr>
            <a:spLocks/>
          </p:cNvSpPr>
          <p:nvPr/>
        </p:nvSpPr>
        <p:spPr bwMode="auto">
          <a:xfrm>
            <a:off x="13358692" y="-671151"/>
            <a:ext cx="177805" cy="241307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2 w 133350"/>
              <a:gd name="T13" fmla="*/ 142363 h 180975"/>
              <a:gd name="T14" fmla="*/ 18532 w 133350"/>
              <a:gd name="T15" fmla="*/ 163334 h 180975"/>
              <a:gd name="T16" fmla="*/ 37654 w 133350"/>
              <a:gd name="T17" fmla="*/ 176305 h 180975"/>
              <a:gd name="T18" fmla="*/ 59753 w 133350"/>
              <a:gd name="T19" fmla="*/ 180746 h 180975"/>
              <a:gd name="T20" fmla="*/ 74126 w 133350"/>
              <a:gd name="T21" fmla="*/ 178859 h 180975"/>
              <a:gd name="T22" fmla="*/ 86005 w 133350"/>
              <a:gd name="T23" fmla="*/ 173702 h 180975"/>
              <a:gd name="T24" fmla="*/ 95734 w 133350"/>
              <a:gd name="T25" fmla="*/ 166028 h 180975"/>
              <a:gd name="T26" fmla="*/ 103657 w 133350"/>
              <a:gd name="T27" fmla="*/ 156591 h 180975"/>
              <a:gd name="T28" fmla="*/ 133172 w 133350"/>
              <a:gd name="T29" fmla="*/ 156591 h 180975"/>
              <a:gd name="T30" fmla="*/ 133172 w 133350"/>
              <a:gd name="T31" fmla="*/ 155143 h 180975"/>
              <a:gd name="T32" fmla="*/ 66827 w 133350"/>
              <a:gd name="T33" fmla="*/ 155143 h 180975"/>
              <a:gd name="T34" fmla="*/ 52596 w 133350"/>
              <a:gd name="T35" fmla="*/ 152198 h 180975"/>
              <a:gd name="T36" fmla="*/ 40790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0 w 133350"/>
              <a:gd name="T47" fmla="*/ 83210 h 180975"/>
              <a:gd name="T48" fmla="*/ 52494 w 133350"/>
              <a:gd name="T49" fmla="*/ 75040 h 180975"/>
              <a:gd name="T50" fmla="*/ 66827 w 133350"/>
              <a:gd name="T51" fmla="*/ 72199 h 180975"/>
              <a:gd name="T52" fmla="*/ 133172 w 133350"/>
              <a:gd name="T53" fmla="*/ 72199 h 180975"/>
              <a:gd name="T54" fmla="*/ 133172 w 133350"/>
              <a:gd name="T55" fmla="*/ 69278 h 180975"/>
              <a:gd name="T56" fmla="*/ 103657 w 133350"/>
              <a:gd name="T57" fmla="*/ 69278 h 180975"/>
              <a:gd name="T58" fmla="*/ 95870 w 133350"/>
              <a:gd name="T59" fmla="*/ 60590 h 180975"/>
              <a:gd name="T60" fmla="*/ 86186 w 133350"/>
              <a:gd name="T61" fmla="*/ 53365 h 180975"/>
              <a:gd name="T62" fmla="*/ 74262 w 133350"/>
              <a:gd name="T63" fmla="*/ 48425 h 180975"/>
              <a:gd name="T64" fmla="*/ 59753 w 133350"/>
              <a:gd name="T65" fmla="*/ 46596 h 180975"/>
              <a:gd name="T66" fmla="*/ 133172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72 w 133350"/>
              <a:gd name="T73" fmla="*/ 178066 h 180975"/>
              <a:gd name="T74" fmla="*/ 133172 w 133350"/>
              <a:gd name="T75" fmla="*/ 156591 h 180975"/>
              <a:gd name="T76" fmla="*/ 133172 w 133350"/>
              <a:gd name="T77" fmla="*/ 72199 h 180975"/>
              <a:gd name="T78" fmla="*/ 66827 w 133350"/>
              <a:gd name="T79" fmla="*/ 72199 h 180975"/>
              <a:gd name="T80" fmla="*/ 80988 w 133350"/>
              <a:gd name="T81" fmla="*/ 75142 h 180975"/>
              <a:gd name="T82" fmla="*/ 92889 w 133350"/>
              <a:gd name="T83" fmla="*/ 83481 h 180975"/>
              <a:gd name="T84" fmla="*/ 101087 w 133350"/>
              <a:gd name="T85" fmla="*/ 96486 h 180975"/>
              <a:gd name="T86" fmla="*/ 104140 w 133350"/>
              <a:gd name="T87" fmla="*/ 113423 h 180975"/>
              <a:gd name="T88" fmla="*/ 104140 w 133350"/>
              <a:gd name="T89" fmla="*/ 113919 h 180975"/>
              <a:gd name="T90" fmla="*/ 101087 w 133350"/>
              <a:gd name="T91" fmla="*/ 130749 h 180975"/>
              <a:gd name="T92" fmla="*/ 92889 w 133350"/>
              <a:gd name="T93" fmla="*/ 143765 h 180975"/>
              <a:gd name="T94" fmla="*/ 80988 w 133350"/>
              <a:gd name="T95" fmla="*/ 152164 h 180975"/>
              <a:gd name="T96" fmla="*/ 66827 w 133350"/>
              <a:gd name="T97" fmla="*/ 155143 h 180975"/>
              <a:gd name="T98" fmla="*/ 133172 w 133350"/>
              <a:gd name="T99" fmla="*/ 155143 h 180975"/>
              <a:gd name="T100" fmla="*/ 133172 w 133350"/>
              <a:gd name="T101" fmla="*/ 72199 h 180975"/>
              <a:gd name="T102" fmla="*/ 133172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72 w 133350"/>
              <a:gd name="T109" fmla="*/ 69278 h 180975"/>
              <a:gd name="T110" fmla="*/ 133172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2" y="142363"/>
                </a:lnTo>
                <a:lnTo>
                  <a:pt x="18532" y="163334"/>
                </a:lnTo>
                <a:lnTo>
                  <a:pt x="37654" y="176305"/>
                </a:lnTo>
                <a:lnTo>
                  <a:pt x="59753" y="180746"/>
                </a:lnTo>
                <a:lnTo>
                  <a:pt x="74126" y="178859"/>
                </a:lnTo>
                <a:lnTo>
                  <a:pt x="86005" y="173702"/>
                </a:lnTo>
                <a:lnTo>
                  <a:pt x="95734" y="166028"/>
                </a:lnTo>
                <a:lnTo>
                  <a:pt x="103657" y="156591"/>
                </a:lnTo>
                <a:lnTo>
                  <a:pt x="133172" y="156591"/>
                </a:lnTo>
                <a:lnTo>
                  <a:pt x="133172" y="155143"/>
                </a:lnTo>
                <a:lnTo>
                  <a:pt x="66827" y="155143"/>
                </a:lnTo>
                <a:lnTo>
                  <a:pt x="52596" y="152198"/>
                </a:lnTo>
                <a:lnTo>
                  <a:pt x="40790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0" y="83210"/>
                </a:lnTo>
                <a:lnTo>
                  <a:pt x="52494" y="75040"/>
                </a:lnTo>
                <a:lnTo>
                  <a:pt x="66827" y="72199"/>
                </a:lnTo>
                <a:lnTo>
                  <a:pt x="133172" y="72199"/>
                </a:lnTo>
                <a:lnTo>
                  <a:pt x="133172" y="69278"/>
                </a:lnTo>
                <a:lnTo>
                  <a:pt x="103657" y="69278"/>
                </a:lnTo>
                <a:lnTo>
                  <a:pt x="95870" y="60590"/>
                </a:lnTo>
                <a:lnTo>
                  <a:pt x="86186" y="53365"/>
                </a:lnTo>
                <a:lnTo>
                  <a:pt x="74262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72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72" y="178066"/>
                </a:lnTo>
                <a:lnTo>
                  <a:pt x="133172" y="156591"/>
                </a:lnTo>
                <a:close/>
              </a:path>
              <a:path w="133350" h="180975">
                <a:moveTo>
                  <a:pt x="133172" y="72199"/>
                </a:moveTo>
                <a:lnTo>
                  <a:pt x="66827" y="72199"/>
                </a:lnTo>
                <a:lnTo>
                  <a:pt x="80988" y="75142"/>
                </a:lnTo>
                <a:lnTo>
                  <a:pt x="92889" y="83481"/>
                </a:lnTo>
                <a:lnTo>
                  <a:pt x="101087" y="96486"/>
                </a:lnTo>
                <a:lnTo>
                  <a:pt x="104140" y="113423"/>
                </a:lnTo>
                <a:lnTo>
                  <a:pt x="104140" y="113919"/>
                </a:lnTo>
                <a:lnTo>
                  <a:pt x="101087" y="130749"/>
                </a:lnTo>
                <a:lnTo>
                  <a:pt x="92889" y="143765"/>
                </a:lnTo>
                <a:lnTo>
                  <a:pt x="80988" y="152164"/>
                </a:lnTo>
                <a:lnTo>
                  <a:pt x="66827" y="155143"/>
                </a:lnTo>
                <a:lnTo>
                  <a:pt x="133172" y="155143"/>
                </a:lnTo>
                <a:lnTo>
                  <a:pt x="133172" y="72199"/>
                </a:lnTo>
                <a:close/>
              </a:path>
              <a:path w="133350" h="180975">
                <a:moveTo>
                  <a:pt x="133172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72" y="69278"/>
                </a:lnTo>
                <a:lnTo>
                  <a:pt x="133172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7" name="object 15"/>
          <p:cNvSpPr>
            <a:spLocks/>
          </p:cNvSpPr>
          <p:nvPr/>
        </p:nvSpPr>
        <p:spPr bwMode="auto">
          <a:xfrm>
            <a:off x="13576715" y="-609768"/>
            <a:ext cx="167222" cy="179923"/>
          </a:xfrm>
          <a:custGeom>
            <a:avLst/>
            <a:gdLst>
              <a:gd name="T0" fmla="*/ 69652 w 125095"/>
              <a:gd name="T1" fmla="*/ 0 h 134619"/>
              <a:gd name="T2" fmla="*/ 41570 w 125095"/>
              <a:gd name="T3" fmla="*/ 5831 h 134619"/>
              <a:gd name="T4" fmla="*/ 19538 w 125095"/>
              <a:gd name="T5" fmla="*/ 21688 h 134619"/>
              <a:gd name="T6" fmla="*/ 5150 w 125095"/>
              <a:gd name="T7" fmla="*/ 45136 h 134619"/>
              <a:gd name="T8" fmla="*/ 0 w 125095"/>
              <a:gd name="T9" fmla="*/ 73738 h 134619"/>
              <a:gd name="T10" fmla="*/ 0 w 125095"/>
              <a:gd name="T11" fmla="*/ 74285 h 134619"/>
              <a:gd name="T12" fmla="*/ 5623 w 125095"/>
              <a:gd name="T13" fmla="*/ 104197 h 134619"/>
              <a:gd name="T14" fmla="*/ 21094 w 125095"/>
              <a:gd name="T15" fmla="*/ 127404 h 134619"/>
              <a:gd name="T16" fmla="*/ 44312 w 125095"/>
              <a:gd name="T17" fmla="*/ 142413 h 134619"/>
              <a:gd name="T18" fmla="*/ 73168 w 125095"/>
              <a:gd name="T19" fmla="*/ 147747 h 134619"/>
              <a:gd name="T20" fmla="*/ 91429 w 125095"/>
              <a:gd name="T21" fmla="*/ 145861 h 134619"/>
              <a:gd name="T22" fmla="*/ 107085 w 125095"/>
              <a:gd name="T23" fmla="*/ 140506 h 134619"/>
              <a:gd name="T24" fmla="*/ 120362 w 125095"/>
              <a:gd name="T25" fmla="*/ 132133 h 134619"/>
              <a:gd name="T26" fmla="*/ 131478 w 125095"/>
              <a:gd name="T27" fmla="*/ 121193 h 134619"/>
              <a:gd name="T28" fmla="*/ 73715 w 125095"/>
              <a:gd name="T29" fmla="*/ 121193 h 134619"/>
              <a:gd name="T30" fmla="*/ 58906 w 125095"/>
              <a:gd name="T31" fmla="*/ 118825 h 134619"/>
              <a:gd name="T32" fmla="*/ 46608 w 125095"/>
              <a:gd name="T33" fmla="*/ 111880 h 134619"/>
              <a:gd name="T34" fmla="*/ 37600 w 125095"/>
              <a:gd name="T35" fmla="*/ 100614 h 134619"/>
              <a:gd name="T36" fmla="*/ 32670 w 125095"/>
              <a:gd name="T37" fmla="*/ 85272 h 134619"/>
              <a:gd name="T38" fmla="*/ 137423 w 125095"/>
              <a:gd name="T39" fmla="*/ 85272 h 134619"/>
              <a:gd name="T40" fmla="*/ 137970 w 125095"/>
              <a:gd name="T41" fmla="*/ 79102 h 134619"/>
              <a:gd name="T42" fmla="*/ 137970 w 125095"/>
              <a:gd name="T43" fmla="*/ 76155 h 134619"/>
              <a:gd name="T44" fmla="*/ 136147 w 125095"/>
              <a:gd name="T45" fmla="*/ 63817 h 134619"/>
              <a:gd name="T46" fmla="*/ 32401 w 125095"/>
              <a:gd name="T47" fmla="*/ 63817 h 134619"/>
              <a:gd name="T48" fmla="*/ 36622 w 125095"/>
              <a:gd name="T49" fmla="*/ 48717 h 134619"/>
              <a:gd name="T50" fmla="*/ 44514 w 125095"/>
              <a:gd name="T51" fmla="*/ 36937 h 134619"/>
              <a:gd name="T52" fmla="*/ 55597 w 125095"/>
              <a:gd name="T53" fmla="*/ 29282 h 134619"/>
              <a:gd name="T54" fmla="*/ 69387 w 125095"/>
              <a:gd name="T55" fmla="*/ 26552 h 134619"/>
              <a:gd name="T56" fmla="*/ 122816 w 125095"/>
              <a:gd name="T57" fmla="*/ 26552 h 134619"/>
              <a:gd name="T58" fmla="*/ 120822 w 125095"/>
              <a:gd name="T59" fmla="*/ 22790 h 134619"/>
              <a:gd name="T60" fmla="*/ 99466 w 125095"/>
              <a:gd name="T61" fmla="*/ 6165 h 134619"/>
              <a:gd name="T62" fmla="*/ 69652 w 125095"/>
              <a:gd name="T63" fmla="*/ 0 h 134619"/>
              <a:gd name="T64" fmla="*/ 112316 w 125095"/>
              <a:gd name="T65" fmla="*/ 104302 h 134619"/>
              <a:gd name="T66" fmla="*/ 103745 w 125095"/>
              <a:gd name="T67" fmla="*/ 111581 h 134619"/>
              <a:gd name="T68" fmla="*/ 94738 w 125095"/>
              <a:gd name="T69" fmla="*/ 116873 h 134619"/>
              <a:gd name="T70" fmla="*/ 84870 w 125095"/>
              <a:gd name="T71" fmla="*/ 120101 h 134619"/>
              <a:gd name="T72" fmla="*/ 73715 w 125095"/>
              <a:gd name="T73" fmla="*/ 121193 h 134619"/>
              <a:gd name="T74" fmla="*/ 131478 w 125095"/>
              <a:gd name="T75" fmla="*/ 121193 h 134619"/>
              <a:gd name="T76" fmla="*/ 112316 w 125095"/>
              <a:gd name="T77" fmla="*/ 104302 h 134619"/>
              <a:gd name="T78" fmla="*/ 122816 w 125095"/>
              <a:gd name="T79" fmla="*/ 26552 h 134619"/>
              <a:gd name="T80" fmla="*/ 69387 w 125095"/>
              <a:gd name="T81" fmla="*/ 26552 h 134619"/>
              <a:gd name="T82" fmla="*/ 83853 w 125095"/>
              <a:gd name="T83" fmla="*/ 29436 h 134619"/>
              <a:gd name="T84" fmla="*/ 94767 w 125095"/>
              <a:gd name="T85" fmla="*/ 37345 h 134619"/>
              <a:gd name="T86" fmla="*/ 102041 w 125095"/>
              <a:gd name="T87" fmla="*/ 49176 h 134619"/>
              <a:gd name="T88" fmla="*/ 105568 w 125095"/>
              <a:gd name="T89" fmla="*/ 63817 h 134619"/>
              <a:gd name="T90" fmla="*/ 136147 w 125095"/>
              <a:gd name="T91" fmla="*/ 63817 h 134619"/>
              <a:gd name="T92" fmla="*/ 133675 w 125095"/>
              <a:gd name="T93" fmla="*/ 47057 h 134619"/>
              <a:gd name="T94" fmla="*/ 122816 w 125095"/>
              <a:gd name="T95" fmla="*/ 26552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8" y="5302"/>
                </a:lnTo>
                <a:lnTo>
                  <a:pt x="17652" y="19729"/>
                </a:lnTo>
                <a:lnTo>
                  <a:pt x="4653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81" y="94788"/>
                </a:lnTo>
                <a:lnTo>
                  <a:pt x="19059" y="115897"/>
                </a:lnTo>
                <a:lnTo>
                  <a:pt x="40033" y="129552"/>
                </a:lnTo>
                <a:lnTo>
                  <a:pt x="66103" y="134404"/>
                </a:lnTo>
                <a:lnTo>
                  <a:pt x="82603" y="132689"/>
                </a:lnTo>
                <a:lnTo>
                  <a:pt x="96748" y="127817"/>
                </a:lnTo>
                <a:lnTo>
                  <a:pt x="108740" y="120200"/>
                </a:lnTo>
                <a:lnTo>
                  <a:pt x="118783" y="110248"/>
                </a:lnTo>
                <a:lnTo>
                  <a:pt x="66598" y="110248"/>
                </a:lnTo>
                <a:lnTo>
                  <a:pt x="53219" y="108093"/>
                </a:lnTo>
                <a:lnTo>
                  <a:pt x="42108" y="101777"/>
                </a:lnTo>
                <a:lnTo>
                  <a:pt x="33971" y="91528"/>
                </a:lnTo>
                <a:lnTo>
                  <a:pt x="29514" y="77571"/>
                </a:lnTo>
                <a:lnTo>
                  <a:pt x="124155" y="77571"/>
                </a:lnTo>
                <a:lnTo>
                  <a:pt x="124650" y="71958"/>
                </a:lnTo>
                <a:lnTo>
                  <a:pt x="124650" y="69278"/>
                </a:lnTo>
                <a:lnTo>
                  <a:pt x="123004" y="58051"/>
                </a:lnTo>
                <a:lnTo>
                  <a:pt x="29273" y="58051"/>
                </a:lnTo>
                <a:lnTo>
                  <a:pt x="33087" y="44316"/>
                </a:lnTo>
                <a:lnTo>
                  <a:pt x="40217" y="33602"/>
                </a:lnTo>
                <a:lnTo>
                  <a:pt x="50229" y="26638"/>
                </a:lnTo>
                <a:lnTo>
                  <a:pt x="62687" y="24155"/>
                </a:lnTo>
                <a:lnTo>
                  <a:pt x="110958" y="24155"/>
                </a:lnTo>
                <a:lnTo>
                  <a:pt x="109158" y="20732"/>
                </a:lnTo>
                <a:lnTo>
                  <a:pt x="89862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2" y="94881"/>
                </a:moveTo>
                <a:lnTo>
                  <a:pt x="93728" y="101504"/>
                </a:lnTo>
                <a:lnTo>
                  <a:pt x="85593" y="106318"/>
                </a:lnTo>
                <a:lnTo>
                  <a:pt x="76678" y="109254"/>
                </a:lnTo>
                <a:lnTo>
                  <a:pt x="66598" y="110248"/>
                </a:lnTo>
                <a:lnTo>
                  <a:pt x="118783" y="110248"/>
                </a:lnTo>
                <a:lnTo>
                  <a:pt x="101472" y="94881"/>
                </a:lnTo>
                <a:close/>
              </a:path>
              <a:path w="125095" h="134619">
                <a:moveTo>
                  <a:pt x="110958" y="24155"/>
                </a:moveTo>
                <a:lnTo>
                  <a:pt x="62687" y="24155"/>
                </a:lnTo>
                <a:lnTo>
                  <a:pt x="75754" y="26778"/>
                </a:lnTo>
                <a:lnTo>
                  <a:pt x="85618" y="33974"/>
                </a:lnTo>
                <a:lnTo>
                  <a:pt x="92189" y="44734"/>
                </a:lnTo>
                <a:lnTo>
                  <a:pt x="95376" y="58051"/>
                </a:lnTo>
                <a:lnTo>
                  <a:pt x="123004" y="58051"/>
                </a:lnTo>
                <a:lnTo>
                  <a:pt x="120769" y="42808"/>
                </a:lnTo>
                <a:lnTo>
                  <a:pt x="110958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8" name="object 16"/>
          <p:cNvSpPr>
            <a:spLocks/>
          </p:cNvSpPr>
          <p:nvPr/>
        </p:nvSpPr>
        <p:spPr bwMode="auto">
          <a:xfrm>
            <a:off x="13782038" y="-609767"/>
            <a:ext cx="154521" cy="175689"/>
          </a:xfrm>
          <a:custGeom>
            <a:avLst/>
            <a:gdLst>
              <a:gd name="T0" fmla="*/ 26460 w 116204"/>
              <a:gd name="T1" fmla="*/ 2439 h 132080"/>
              <a:gd name="T2" fmla="*/ 0 w 116204"/>
              <a:gd name="T3" fmla="*/ 2439 h 132080"/>
              <a:gd name="T4" fmla="*/ 0 w 116204"/>
              <a:gd name="T5" fmla="*/ 119418 h 132080"/>
              <a:gd name="T6" fmla="*/ 26460 w 116204"/>
              <a:gd name="T7" fmla="*/ 119418 h 132080"/>
              <a:gd name="T8" fmla="*/ 26531 w 116204"/>
              <a:gd name="T9" fmla="*/ 52949 h 132080"/>
              <a:gd name="T10" fmla="*/ 28372 w 116204"/>
              <a:gd name="T11" fmla="*/ 41196 h 132080"/>
              <a:gd name="T12" fmla="*/ 33728 w 116204"/>
              <a:gd name="T13" fmla="*/ 32066 h 132080"/>
              <a:gd name="T14" fmla="*/ 41953 w 116204"/>
              <a:gd name="T15" fmla="*/ 26345 h 132080"/>
              <a:gd name="T16" fmla="*/ 52475 w 116204"/>
              <a:gd name="T17" fmla="*/ 24364 h 132080"/>
              <a:gd name="T18" fmla="*/ 99751 w 116204"/>
              <a:gd name="T19" fmla="*/ 24364 h 132080"/>
              <a:gd name="T20" fmla="*/ 97486 w 116204"/>
              <a:gd name="T21" fmla="*/ 20384 h 132080"/>
              <a:gd name="T22" fmla="*/ 26460 w 116204"/>
              <a:gd name="T23" fmla="*/ 20384 h 132080"/>
              <a:gd name="T24" fmla="*/ 26460 w 116204"/>
              <a:gd name="T25" fmla="*/ 2439 h 132080"/>
              <a:gd name="T26" fmla="*/ 99751 w 116204"/>
              <a:gd name="T27" fmla="*/ 24364 h 132080"/>
              <a:gd name="T28" fmla="*/ 52475 w 116204"/>
              <a:gd name="T29" fmla="*/ 24364 h 132080"/>
              <a:gd name="T30" fmla="*/ 62982 w 116204"/>
              <a:gd name="T31" fmla="*/ 26277 h 132080"/>
              <a:gd name="T32" fmla="*/ 70740 w 116204"/>
              <a:gd name="T33" fmla="*/ 31847 h 132080"/>
              <a:gd name="T34" fmla="*/ 75547 w 116204"/>
              <a:gd name="T35" fmla="*/ 40821 h 132080"/>
              <a:gd name="T36" fmla="*/ 77196 w 116204"/>
              <a:gd name="T37" fmla="*/ 52949 h 132080"/>
              <a:gd name="T38" fmla="*/ 77196 w 116204"/>
              <a:gd name="T39" fmla="*/ 119418 h 132080"/>
              <a:gd name="T40" fmla="*/ 103655 w 116204"/>
              <a:gd name="T41" fmla="*/ 119418 h 132080"/>
              <a:gd name="T42" fmla="*/ 103655 w 116204"/>
              <a:gd name="T43" fmla="*/ 44759 h 132080"/>
              <a:gd name="T44" fmla="*/ 100891 w 116204"/>
              <a:gd name="T45" fmla="*/ 26361 h 132080"/>
              <a:gd name="T46" fmla="*/ 99751 w 116204"/>
              <a:gd name="T47" fmla="*/ 24364 h 132080"/>
              <a:gd name="T48" fmla="*/ 62541 w 116204"/>
              <a:gd name="T49" fmla="*/ 0 h 132080"/>
              <a:gd name="T50" fmla="*/ 50384 w 116204"/>
              <a:gd name="T51" fmla="*/ 1665 h 132080"/>
              <a:gd name="T52" fmla="*/ 40565 w 116204"/>
              <a:gd name="T53" fmla="*/ 6120 h 132080"/>
              <a:gd name="T54" fmla="*/ 32714 w 116204"/>
              <a:gd name="T55" fmla="*/ 12619 h 132080"/>
              <a:gd name="T56" fmla="*/ 26460 w 116204"/>
              <a:gd name="T57" fmla="*/ 20384 h 132080"/>
              <a:gd name="T58" fmla="*/ 97486 w 116204"/>
              <a:gd name="T59" fmla="*/ 20384 h 132080"/>
              <a:gd name="T60" fmla="*/ 92856 w 116204"/>
              <a:gd name="T61" fmla="*/ 12243 h 132080"/>
              <a:gd name="T62" fmla="*/ 79943 w 116204"/>
              <a:gd name="T63" fmla="*/ 3194 h 132080"/>
              <a:gd name="T64" fmla="*/ 62541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14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14" y="131470"/>
                </a:lnTo>
                <a:lnTo>
                  <a:pt x="29593" y="58293"/>
                </a:lnTo>
                <a:lnTo>
                  <a:pt x="31648" y="45355"/>
                </a:lnTo>
                <a:lnTo>
                  <a:pt x="37623" y="35304"/>
                </a:lnTo>
                <a:lnTo>
                  <a:pt x="46799" y="29004"/>
                </a:lnTo>
                <a:lnTo>
                  <a:pt x="58534" y="26822"/>
                </a:lnTo>
                <a:lnTo>
                  <a:pt x="111267" y="26822"/>
                </a:lnTo>
                <a:lnTo>
                  <a:pt x="108740" y="22440"/>
                </a:lnTo>
                <a:lnTo>
                  <a:pt x="29514" y="22440"/>
                </a:lnTo>
                <a:lnTo>
                  <a:pt x="29514" y="2679"/>
                </a:lnTo>
                <a:close/>
              </a:path>
              <a:path w="116204" h="132080">
                <a:moveTo>
                  <a:pt x="111267" y="26822"/>
                </a:moveTo>
                <a:lnTo>
                  <a:pt x="58534" y="26822"/>
                </a:lnTo>
                <a:lnTo>
                  <a:pt x="70252" y="28928"/>
                </a:lnTo>
                <a:lnTo>
                  <a:pt x="78906" y="35061"/>
                </a:lnTo>
                <a:lnTo>
                  <a:pt x="84267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6" y="29023"/>
                </a:lnTo>
                <a:lnTo>
                  <a:pt x="111267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6" y="6738"/>
                </a:lnTo>
                <a:lnTo>
                  <a:pt x="36489" y="13892"/>
                </a:lnTo>
                <a:lnTo>
                  <a:pt x="29514" y="22440"/>
                </a:lnTo>
                <a:lnTo>
                  <a:pt x="108740" y="22440"/>
                </a:lnTo>
                <a:lnTo>
                  <a:pt x="103573" y="13479"/>
                </a:lnTo>
                <a:lnTo>
                  <a:pt x="89169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9" name="object 17"/>
          <p:cNvSpPr>
            <a:spLocks/>
          </p:cNvSpPr>
          <p:nvPr/>
        </p:nvSpPr>
        <p:spPr bwMode="auto">
          <a:xfrm>
            <a:off x="13974660" y="-609768"/>
            <a:ext cx="158756" cy="179923"/>
          </a:xfrm>
          <a:custGeom>
            <a:avLst/>
            <a:gdLst>
              <a:gd name="T0" fmla="*/ 60331 w 119379"/>
              <a:gd name="T1" fmla="*/ 0 h 134619"/>
              <a:gd name="T2" fmla="*/ 17086 w 119379"/>
              <a:gd name="T3" fmla="*/ 21919 h 134619"/>
              <a:gd name="T4" fmla="*/ 93 w 119379"/>
              <a:gd name="T5" fmla="*/ 73475 h 134619"/>
              <a:gd name="T6" fmla="*/ 0 w 119379"/>
              <a:gd name="T7" fmla="*/ 74536 h 134619"/>
              <a:gd name="T8" fmla="*/ 4516 w 119379"/>
              <a:gd name="T9" fmla="*/ 102944 h 134619"/>
              <a:gd name="T10" fmla="*/ 17029 w 119379"/>
              <a:gd name="T11" fmla="*/ 126225 h 134619"/>
              <a:gd name="T12" fmla="*/ 36000 w 119379"/>
              <a:gd name="T13" fmla="*/ 141965 h 134619"/>
              <a:gd name="T14" fmla="*/ 59887 w 119379"/>
              <a:gd name="T15" fmla="*/ 147747 h 134619"/>
              <a:gd name="T16" fmla="*/ 75222 w 119379"/>
              <a:gd name="T17" fmla="*/ 145787 h 134619"/>
              <a:gd name="T18" fmla="*/ 87779 w 119379"/>
              <a:gd name="T19" fmla="*/ 140308 h 134619"/>
              <a:gd name="T20" fmla="*/ 98236 w 119379"/>
              <a:gd name="T21" fmla="*/ 131908 h 134619"/>
              <a:gd name="T22" fmla="*/ 107277 w 119379"/>
              <a:gd name="T23" fmla="*/ 121193 h 134619"/>
              <a:gd name="T24" fmla="*/ 105726 w 119379"/>
              <a:gd name="T25" fmla="*/ 119322 h 134619"/>
              <a:gd name="T26" fmla="*/ 61200 w 119379"/>
              <a:gd name="T27" fmla="*/ 119322 h 134619"/>
              <a:gd name="T28" fmla="*/ 47175 w 119379"/>
              <a:gd name="T29" fmla="*/ 115788 h 134619"/>
              <a:gd name="T30" fmla="*/ 36217 w 119379"/>
              <a:gd name="T31" fmla="*/ 106119 h 134619"/>
              <a:gd name="T32" fmla="*/ 29081 w 119379"/>
              <a:gd name="T33" fmla="*/ 91723 h 134619"/>
              <a:gd name="T34" fmla="*/ 26610 w 119379"/>
              <a:gd name="T35" fmla="*/ 74536 h 134619"/>
              <a:gd name="T36" fmla="*/ 26535 w 119379"/>
              <a:gd name="T37" fmla="*/ 73475 h 134619"/>
              <a:gd name="T38" fmla="*/ 29063 w 119379"/>
              <a:gd name="T39" fmla="*/ 56023 h 134619"/>
              <a:gd name="T40" fmla="*/ 36078 w 119379"/>
              <a:gd name="T41" fmla="*/ 41694 h 134619"/>
              <a:gd name="T42" fmla="*/ 46714 w 119379"/>
              <a:gd name="T43" fmla="*/ 31992 h 134619"/>
              <a:gd name="T44" fmla="*/ 60102 w 119379"/>
              <a:gd name="T45" fmla="*/ 28423 h 134619"/>
              <a:gd name="T46" fmla="*/ 103526 w 119379"/>
              <a:gd name="T47" fmla="*/ 28423 h 134619"/>
              <a:gd name="T48" fmla="*/ 106614 w 119379"/>
              <a:gd name="T49" fmla="*/ 24403 h 134619"/>
              <a:gd name="T50" fmla="*/ 97811 w 119379"/>
              <a:gd name="T51" fmla="*/ 14482 h 134619"/>
              <a:gd name="T52" fmla="*/ 87508 w 119379"/>
              <a:gd name="T53" fmla="*/ 6775 h 134619"/>
              <a:gd name="T54" fmla="*/ 75186 w 119379"/>
              <a:gd name="T55" fmla="*/ 1776 h 134619"/>
              <a:gd name="T56" fmla="*/ 60331 w 119379"/>
              <a:gd name="T57" fmla="*/ 0 h 134619"/>
              <a:gd name="T58" fmla="*/ 91265 w 119379"/>
              <a:gd name="T59" fmla="*/ 101884 h 134619"/>
              <a:gd name="T60" fmla="*/ 84806 w 119379"/>
              <a:gd name="T61" fmla="*/ 109020 h 134619"/>
              <a:gd name="T62" fmla="*/ 77795 w 119379"/>
              <a:gd name="T63" fmla="*/ 114525 h 134619"/>
              <a:gd name="T64" fmla="*/ 70001 w 119379"/>
              <a:gd name="T65" fmla="*/ 118068 h 134619"/>
              <a:gd name="T66" fmla="*/ 61200 w 119379"/>
              <a:gd name="T67" fmla="*/ 119322 h 134619"/>
              <a:gd name="T68" fmla="*/ 105726 w 119379"/>
              <a:gd name="T69" fmla="*/ 119322 h 134619"/>
              <a:gd name="T70" fmla="*/ 91265 w 119379"/>
              <a:gd name="T71" fmla="*/ 101884 h 134619"/>
              <a:gd name="T72" fmla="*/ 103526 w 119379"/>
              <a:gd name="T73" fmla="*/ 28423 h 134619"/>
              <a:gd name="T74" fmla="*/ 60102 w 119379"/>
              <a:gd name="T75" fmla="*/ 28423 h 134619"/>
              <a:gd name="T76" fmla="*/ 69171 w 119379"/>
              <a:gd name="T77" fmla="*/ 29717 h 134619"/>
              <a:gd name="T78" fmla="*/ 76914 w 119379"/>
              <a:gd name="T79" fmla="*/ 33347 h 134619"/>
              <a:gd name="T80" fmla="*/ 83705 w 119379"/>
              <a:gd name="T81" fmla="*/ 38938 h 134619"/>
              <a:gd name="T82" fmla="*/ 89937 w 119379"/>
              <a:gd name="T83" fmla="*/ 46111 h 134619"/>
              <a:gd name="T84" fmla="*/ 103526 w 119379"/>
              <a:gd name="T85" fmla="*/ 28423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81" y="0"/>
                </a:moveTo>
                <a:lnTo>
                  <a:pt x="18996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9" y="93647"/>
                </a:lnTo>
                <a:lnTo>
                  <a:pt x="18934" y="114825"/>
                </a:lnTo>
                <a:lnTo>
                  <a:pt x="40028" y="129143"/>
                </a:lnTo>
                <a:lnTo>
                  <a:pt x="66586" y="134404"/>
                </a:lnTo>
                <a:lnTo>
                  <a:pt x="83638" y="132621"/>
                </a:lnTo>
                <a:lnTo>
                  <a:pt x="97599" y="127636"/>
                </a:lnTo>
                <a:lnTo>
                  <a:pt x="109227" y="119996"/>
                </a:lnTo>
                <a:lnTo>
                  <a:pt x="119278" y="110248"/>
                </a:lnTo>
                <a:lnTo>
                  <a:pt x="117553" y="108546"/>
                </a:lnTo>
                <a:lnTo>
                  <a:pt x="68046" y="108546"/>
                </a:lnTo>
                <a:lnTo>
                  <a:pt x="52454" y="105331"/>
                </a:lnTo>
                <a:lnTo>
                  <a:pt x="40268" y="96535"/>
                </a:lnTo>
                <a:lnTo>
                  <a:pt x="32334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5" y="50963"/>
                </a:lnTo>
                <a:lnTo>
                  <a:pt x="40116" y="37928"/>
                </a:lnTo>
                <a:lnTo>
                  <a:pt x="51940" y="29103"/>
                </a:lnTo>
                <a:lnTo>
                  <a:pt x="66827" y="25857"/>
                </a:lnTo>
                <a:lnTo>
                  <a:pt x="115107" y="25857"/>
                </a:lnTo>
                <a:lnTo>
                  <a:pt x="118541" y="22199"/>
                </a:lnTo>
                <a:lnTo>
                  <a:pt x="108754" y="13174"/>
                </a:lnTo>
                <a:lnTo>
                  <a:pt x="97297" y="6161"/>
                </a:lnTo>
                <a:lnTo>
                  <a:pt x="83598" y="1616"/>
                </a:lnTo>
                <a:lnTo>
                  <a:pt x="67081" y="0"/>
                </a:lnTo>
                <a:close/>
              </a:path>
              <a:path w="119379" h="134619">
                <a:moveTo>
                  <a:pt x="101473" y="92684"/>
                </a:moveTo>
                <a:lnTo>
                  <a:pt x="94294" y="99176"/>
                </a:lnTo>
                <a:lnTo>
                  <a:pt x="86498" y="104182"/>
                </a:lnTo>
                <a:lnTo>
                  <a:pt x="77832" y="107406"/>
                </a:lnTo>
                <a:lnTo>
                  <a:pt x="68046" y="108546"/>
                </a:lnTo>
                <a:lnTo>
                  <a:pt x="117553" y="108546"/>
                </a:lnTo>
                <a:lnTo>
                  <a:pt x="101473" y="92684"/>
                </a:lnTo>
                <a:close/>
              </a:path>
              <a:path w="119379" h="134619">
                <a:moveTo>
                  <a:pt x="115107" y="25857"/>
                </a:moveTo>
                <a:lnTo>
                  <a:pt x="66827" y="25857"/>
                </a:lnTo>
                <a:lnTo>
                  <a:pt x="76914" y="27033"/>
                </a:lnTo>
                <a:lnTo>
                  <a:pt x="85518" y="30335"/>
                </a:lnTo>
                <a:lnTo>
                  <a:pt x="93069" y="35420"/>
                </a:lnTo>
                <a:lnTo>
                  <a:pt x="99999" y="41948"/>
                </a:lnTo>
                <a:lnTo>
                  <a:pt x="11510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0" name="object 18"/>
          <p:cNvSpPr>
            <a:spLocks/>
          </p:cNvSpPr>
          <p:nvPr/>
        </p:nvSpPr>
        <p:spPr bwMode="auto">
          <a:xfrm>
            <a:off x="14192684" y="-605534"/>
            <a:ext cx="0" cy="171456"/>
          </a:xfrm>
          <a:custGeom>
            <a:avLst/>
            <a:gdLst>
              <a:gd name="T0" fmla="*/ 0 h 128905"/>
              <a:gd name="T1" fmla="*/ 116707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1" name="object 19"/>
          <p:cNvSpPr>
            <a:spLocks/>
          </p:cNvSpPr>
          <p:nvPr/>
        </p:nvSpPr>
        <p:spPr bwMode="auto">
          <a:xfrm>
            <a:off x="14171516" y="-652102"/>
            <a:ext cx="42335" cy="0"/>
          </a:xfrm>
          <a:custGeom>
            <a:avLst/>
            <a:gdLst>
              <a:gd name="T0" fmla="*/ 0 w 31750"/>
              <a:gd name="T1" fmla="*/ 31699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699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2" name="object 20"/>
          <p:cNvSpPr>
            <a:spLocks/>
          </p:cNvSpPr>
          <p:nvPr/>
        </p:nvSpPr>
        <p:spPr bwMode="auto">
          <a:xfrm>
            <a:off x="14251953" y="-609767"/>
            <a:ext cx="154521" cy="177805"/>
          </a:xfrm>
          <a:custGeom>
            <a:avLst/>
            <a:gdLst>
              <a:gd name="T0" fmla="*/ 22772 w 116840"/>
              <a:gd name="T1" fmla="*/ 54028 h 133350"/>
              <a:gd name="T2" fmla="*/ 2800 w 116840"/>
              <a:gd name="T3" fmla="*/ 74713 h 133350"/>
              <a:gd name="T4" fmla="*/ 0 w 116840"/>
              <a:gd name="T5" fmla="*/ 93421 h 133350"/>
              <a:gd name="T6" fmla="*/ 9910 w 116840"/>
              <a:gd name="T7" fmla="*/ 122988 h 133350"/>
              <a:gd name="T8" fmla="*/ 32876 w 116840"/>
              <a:gd name="T9" fmla="*/ 133172 h 133350"/>
              <a:gd name="T10" fmla="*/ 50955 w 116840"/>
              <a:gd name="T11" fmla="*/ 127714 h 133350"/>
              <a:gd name="T12" fmla="*/ 63107 w 116840"/>
              <a:gd name="T13" fmla="*/ 114388 h 133350"/>
              <a:gd name="T14" fmla="*/ 83847 w 116840"/>
              <a:gd name="T15" fmla="*/ 111709 h 133350"/>
              <a:gd name="T16" fmla="*/ 31719 w 116840"/>
              <a:gd name="T17" fmla="*/ 110409 h 133350"/>
              <a:gd name="T18" fmla="*/ 22135 w 116840"/>
              <a:gd name="T19" fmla="*/ 100495 h 133350"/>
              <a:gd name="T20" fmla="*/ 20738 w 116840"/>
              <a:gd name="T21" fmla="*/ 91706 h 133350"/>
              <a:gd name="T22" fmla="*/ 26497 w 116840"/>
              <a:gd name="T23" fmla="*/ 75945 h 133350"/>
              <a:gd name="T24" fmla="*/ 42541 w 116840"/>
              <a:gd name="T25" fmla="*/ 70243 h 133350"/>
              <a:gd name="T26" fmla="*/ 83847 w 116840"/>
              <a:gd name="T27" fmla="*/ 56832 h 133350"/>
              <a:gd name="T28" fmla="*/ 57801 w 116840"/>
              <a:gd name="T29" fmla="*/ 54653 h 133350"/>
              <a:gd name="T30" fmla="*/ 45585 w 116840"/>
              <a:gd name="T31" fmla="*/ 51853 h 133350"/>
              <a:gd name="T32" fmla="*/ 83847 w 116840"/>
              <a:gd name="T33" fmla="*/ 114388 h 133350"/>
              <a:gd name="T34" fmla="*/ 63107 w 116840"/>
              <a:gd name="T35" fmla="*/ 130492 h 133350"/>
              <a:gd name="T36" fmla="*/ 83847 w 116840"/>
              <a:gd name="T37" fmla="*/ 114388 h 133350"/>
              <a:gd name="T38" fmla="*/ 42541 w 116840"/>
              <a:gd name="T39" fmla="*/ 70243 h 133350"/>
              <a:gd name="T40" fmla="*/ 54220 w 116840"/>
              <a:gd name="T41" fmla="*/ 71711 h 133350"/>
              <a:gd name="T42" fmla="*/ 63637 w 116840"/>
              <a:gd name="T43" fmla="*/ 75361 h 133350"/>
              <a:gd name="T44" fmla="*/ 61744 w 116840"/>
              <a:gd name="T45" fmla="*/ 95351 h 133350"/>
              <a:gd name="T46" fmla="*/ 48663 w 116840"/>
              <a:gd name="T47" fmla="*/ 109701 h 133350"/>
              <a:gd name="T48" fmla="*/ 83847 w 116840"/>
              <a:gd name="T49" fmla="*/ 111709 h 133350"/>
              <a:gd name="T50" fmla="*/ 79453 w 116840"/>
              <a:gd name="T51" fmla="*/ 25603 h 133350"/>
              <a:gd name="T52" fmla="*/ 50161 w 116840"/>
              <a:gd name="T53" fmla="*/ 27414 h 133350"/>
              <a:gd name="T54" fmla="*/ 61785 w 116840"/>
              <a:gd name="T55" fmla="*/ 41558 h 133350"/>
              <a:gd name="T56" fmla="*/ 63281 w 116840"/>
              <a:gd name="T57" fmla="*/ 56832 h 133350"/>
              <a:gd name="T58" fmla="*/ 83785 w 116840"/>
              <a:gd name="T59" fmla="*/ 52955 h 133350"/>
              <a:gd name="T60" fmla="*/ 81410 w 116840"/>
              <a:gd name="T61" fmla="*/ 31430 h 133350"/>
              <a:gd name="T62" fmla="*/ 43073 w 116840"/>
              <a:gd name="T63" fmla="*/ 0 h 133350"/>
              <a:gd name="T64" fmla="*/ 23869 w 116840"/>
              <a:gd name="T65" fmla="*/ 2863 h 133350"/>
              <a:gd name="T66" fmla="*/ 8091 w 116840"/>
              <a:gd name="T67" fmla="*/ 10490 h 133350"/>
              <a:gd name="T68" fmla="*/ 19958 w 116840"/>
              <a:gd name="T69" fmla="*/ 30339 h 133350"/>
              <a:gd name="T70" fmla="*/ 32920 w 116840"/>
              <a:gd name="T71" fmla="*/ 26175 h 133350"/>
              <a:gd name="T72" fmla="*/ 79453 w 116840"/>
              <a:gd name="T73" fmla="*/ 25603 h 133350"/>
              <a:gd name="T74" fmla="*/ 73834 w 116840"/>
              <a:gd name="T75" fmla="*/ 14389 h 133350"/>
              <a:gd name="T76" fmla="*/ 61218 w 116840"/>
              <a:gd name="T77" fmla="*/ 3717 h 133350"/>
              <a:gd name="T78" fmla="*/ 43073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95" y="54028"/>
                </a:lnTo>
                <a:lnTo>
                  <a:pt x="14790" y="61763"/>
                </a:lnTo>
                <a:lnTo>
                  <a:pt x="3884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0" y="131712"/>
                </a:lnTo>
                <a:lnTo>
                  <a:pt x="70707" y="127714"/>
                </a:lnTo>
                <a:lnTo>
                  <a:pt x="80086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5" y="110409"/>
                </a:lnTo>
                <a:lnTo>
                  <a:pt x="36039" y="106618"/>
                </a:lnTo>
                <a:lnTo>
                  <a:pt x="30715" y="100495"/>
                </a:lnTo>
                <a:lnTo>
                  <a:pt x="28778" y="92201"/>
                </a:lnTo>
                <a:lnTo>
                  <a:pt x="28778" y="91706"/>
                </a:lnTo>
                <a:lnTo>
                  <a:pt x="30829" y="82695"/>
                </a:lnTo>
                <a:lnTo>
                  <a:pt x="36769" y="75945"/>
                </a:lnTo>
                <a:lnTo>
                  <a:pt x="46311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9" y="746"/>
                </a:lnTo>
                <a:lnTo>
                  <a:pt x="33120" y="2863"/>
                </a:lnTo>
                <a:lnTo>
                  <a:pt x="21898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3" name="object 21"/>
          <p:cNvSpPr>
            <a:spLocks/>
          </p:cNvSpPr>
          <p:nvPr/>
        </p:nvSpPr>
        <p:spPr bwMode="auto">
          <a:xfrm>
            <a:off x="14541944" y="-671151"/>
            <a:ext cx="177805" cy="241307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4 w 133350"/>
              <a:gd name="T13" fmla="*/ 142363 h 180975"/>
              <a:gd name="T14" fmla="*/ 18537 w 133350"/>
              <a:gd name="T15" fmla="*/ 163334 h 180975"/>
              <a:gd name="T16" fmla="*/ 37660 w 133350"/>
              <a:gd name="T17" fmla="*/ 176305 h 180975"/>
              <a:gd name="T18" fmla="*/ 59753 w 133350"/>
              <a:gd name="T19" fmla="*/ 180746 h 180975"/>
              <a:gd name="T20" fmla="*/ 74128 w 133350"/>
              <a:gd name="T21" fmla="*/ 178859 h 180975"/>
              <a:gd name="T22" fmla="*/ 86010 w 133350"/>
              <a:gd name="T23" fmla="*/ 173702 h 180975"/>
              <a:gd name="T24" fmla="*/ 95740 w 133350"/>
              <a:gd name="T25" fmla="*/ 166028 h 180975"/>
              <a:gd name="T26" fmla="*/ 103657 w 133350"/>
              <a:gd name="T27" fmla="*/ 156591 h 180975"/>
              <a:gd name="T28" fmla="*/ 133184 w 133350"/>
              <a:gd name="T29" fmla="*/ 156591 h 180975"/>
              <a:gd name="T30" fmla="*/ 133184 w 133350"/>
              <a:gd name="T31" fmla="*/ 155143 h 180975"/>
              <a:gd name="T32" fmla="*/ 66840 w 133350"/>
              <a:gd name="T33" fmla="*/ 155143 h 180975"/>
              <a:gd name="T34" fmla="*/ 52601 w 133350"/>
              <a:gd name="T35" fmla="*/ 152198 h 180975"/>
              <a:gd name="T36" fmla="*/ 40792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1 w 133350"/>
              <a:gd name="T47" fmla="*/ 83210 h 180975"/>
              <a:gd name="T48" fmla="*/ 52500 w 133350"/>
              <a:gd name="T49" fmla="*/ 75040 h 180975"/>
              <a:gd name="T50" fmla="*/ 66840 w 133350"/>
              <a:gd name="T51" fmla="*/ 72199 h 180975"/>
              <a:gd name="T52" fmla="*/ 133184 w 133350"/>
              <a:gd name="T53" fmla="*/ 72199 h 180975"/>
              <a:gd name="T54" fmla="*/ 133184 w 133350"/>
              <a:gd name="T55" fmla="*/ 69278 h 180975"/>
              <a:gd name="T56" fmla="*/ 103657 w 133350"/>
              <a:gd name="T57" fmla="*/ 69278 h 180975"/>
              <a:gd name="T58" fmla="*/ 95875 w 133350"/>
              <a:gd name="T59" fmla="*/ 60590 h 180975"/>
              <a:gd name="T60" fmla="*/ 86191 w 133350"/>
              <a:gd name="T61" fmla="*/ 53365 h 180975"/>
              <a:gd name="T62" fmla="*/ 74264 w 133350"/>
              <a:gd name="T63" fmla="*/ 48425 h 180975"/>
              <a:gd name="T64" fmla="*/ 59753 w 133350"/>
              <a:gd name="T65" fmla="*/ 46596 h 180975"/>
              <a:gd name="T66" fmla="*/ 133184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84 w 133350"/>
              <a:gd name="T73" fmla="*/ 178066 h 180975"/>
              <a:gd name="T74" fmla="*/ 133184 w 133350"/>
              <a:gd name="T75" fmla="*/ 156591 h 180975"/>
              <a:gd name="T76" fmla="*/ 133184 w 133350"/>
              <a:gd name="T77" fmla="*/ 72199 h 180975"/>
              <a:gd name="T78" fmla="*/ 66840 w 133350"/>
              <a:gd name="T79" fmla="*/ 72199 h 180975"/>
              <a:gd name="T80" fmla="*/ 81001 w 133350"/>
              <a:gd name="T81" fmla="*/ 75142 h 180975"/>
              <a:gd name="T82" fmla="*/ 92902 w 133350"/>
              <a:gd name="T83" fmla="*/ 83481 h 180975"/>
              <a:gd name="T84" fmla="*/ 101099 w 133350"/>
              <a:gd name="T85" fmla="*/ 96486 h 180975"/>
              <a:gd name="T86" fmla="*/ 104152 w 133350"/>
              <a:gd name="T87" fmla="*/ 113423 h 180975"/>
              <a:gd name="T88" fmla="*/ 104152 w 133350"/>
              <a:gd name="T89" fmla="*/ 113919 h 180975"/>
              <a:gd name="T90" fmla="*/ 101099 w 133350"/>
              <a:gd name="T91" fmla="*/ 130749 h 180975"/>
              <a:gd name="T92" fmla="*/ 92902 w 133350"/>
              <a:gd name="T93" fmla="*/ 143765 h 180975"/>
              <a:gd name="T94" fmla="*/ 81001 w 133350"/>
              <a:gd name="T95" fmla="*/ 152164 h 180975"/>
              <a:gd name="T96" fmla="*/ 66840 w 133350"/>
              <a:gd name="T97" fmla="*/ 155143 h 180975"/>
              <a:gd name="T98" fmla="*/ 133184 w 133350"/>
              <a:gd name="T99" fmla="*/ 155143 h 180975"/>
              <a:gd name="T100" fmla="*/ 133184 w 133350"/>
              <a:gd name="T101" fmla="*/ 72199 h 180975"/>
              <a:gd name="T102" fmla="*/ 133184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84 w 133350"/>
              <a:gd name="T109" fmla="*/ 69278 h 180975"/>
              <a:gd name="T110" fmla="*/ 133184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4" y="142363"/>
                </a:lnTo>
                <a:lnTo>
                  <a:pt x="18537" y="163334"/>
                </a:lnTo>
                <a:lnTo>
                  <a:pt x="37660" y="176305"/>
                </a:lnTo>
                <a:lnTo>
                  <a:pt x="59753" y="180746"/>
                </a:lnTo>
                <a:lnTo>
                  <a:pt x="74128" y="178859"/>
                </a:lnTo>
                <a:lnTo>
                  <a:pt x="86010" y="173702"/>
                </a:lnTo>
                <a:lnTo>
                  <a:pt x="95740" y="166028"/>
                </a:lnTo>
                <a:lnTo>
                  <a:pt x="103657" y="156591"/>
                </a:lnTo>
                <a:lnTo>
                  <a:pt x="133184" y="156591"/>
                </a:lnTo>
                <a:lnTo>
                  <a:pt x="133184" y="155143"/>
                </a:lnTo>
                <a:lnTo>
                  <a:pt x="66840" y="155143"/>
                </a:lnTo>
                <a:lnTo>
                  <a:pt x="52601" y="152198"/>
                </a:lnTo>
                <a:lnTo>
                  <a:pt x="40792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1" y="83210"/>
                </a:lnTo>
                <a:lnTo>
                  <a:pt x="52500" y="75040"/>
                </a:lnTo>
                <a:lnTo>
                  <a:pt x="66840" y="72199"/>
                </a:lnTo>
                <a:lnTo>
                  <a:pt x="133184" y="72199"/>
                </a:lnTo>
                <a:lnTo>
                  <a:pt x="133184" y="69278"/>
                </a:lnTo>
                <a:lnTo>
                  <a:pt x="103657" y="69278"/>
                </a:lnTo>
                <a:lnTo>
                  <a:pt x="95875" y="60590"/>
                </a:lnTo>
                <a:lnTo>
                  <a:pt x="86191" y="53365"/>
                </a:lnTo>
                <a:lnTo>
                  <a:pt x="74264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84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84" y="178066"/>
                </a:lnTo>
                <a:lnTo>
                  <a:pt x="133184" y="156591"/>
                </a:lnTo>
                <a:close/>
              </a:path>
              <a:path w="133350" h="180975">
                <a:moveTo>
                  <a:pt x="133184" y="72199"/>
                </a:moveTo>
                <a:lnTo>
                  <a:pt x="66840" y="72199"/>
                </a:lnTo>
                <a:lnTo>
                  <a:pt x="81001" y="75142"/>
                </a:lnTo>
                <a:lnTo>
                  <a:pt x="92902" y="83481"/>
                </a:lnTo>
                <a:lnTo>
                  <a:pt x="101099" y="96486"/>
                </a:lnTo>
                <a:lnTo>
                  <a:pt x="104152" y="113423"/>
                </a:lnTo>
                <a:lnTo>
                  <a:pt x="104152" y="113919"/>
                </a:lnTo>
                <a:lnTo>
                  <a:pt x="101099" y="130749"/>
                </a:lnTo>
                <a:lnTo>
                  <a:pt x="92902" y="143765"/>
                </a:lnTo>
                <a:lnTo>
                  <a:pt x="81001" y="152164"/>
                </a:lnTo>
                <a:lnTo>
                  <a:pt x="66840" y="155143"/>
                </a:lnTo>
                <a:lnTo>
                  <a:pt x="133184" y="155143"/>
                </a:lnTo>
                <a:lnTo>
                  <a:pt x="133184" y="72199"/>
                </a:lnTo>
                <a:close/>
              </a:path>
              <a:path w="133350" h="180975">
                <a:moveTo>
                  <a:pt x="133184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84" y="69278"/>
                </a:lnTo>
                <a:lnTo>
                  <a:pt x="133184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4" name="object 22"/>
          <p:cNvSpPr>
            <a:spLocks/>
          </p:cNvSpPr>
          <p:nvPr/>
        </p:nvSpPr>
        <p:spPr bwMode="auto">
          <a:xfrm>
            <a:off x="14759968" y="-609768"/>
            <a:ext cx="167221" cy="179923"/>
          </a:xfrm>
          <a:custGeom>
            <a:avLst/>
            <a:gdLst>
              <a:gd name="T0" fmla="*/ 69620 w 125095"/>
              <a:gd name="T1" fmla="*/ 0 h 134619"/>
              <a:gd name="T2" fmla="*/ 41548 w 125095"/>
              <a:gd name="T3" fmla="*/ 5831 h 134619"/>
              <a:gd name="T4" fmla="*/ 19526 w 125095"/>
              <a:gd name="T5" fmla="*/ 21688 h 134619"/>
              <a:gd name="T6" fmla="*/ 5147 w 125095"/>
              <a:gd name="T7" fmla="*/ 45136 h 134619"/>
              <a:gd name="T8" fmla="*/ 0 w 125095"/>
              <a:gd name="T9" fmla="*/ 73738 h 134619"/>
              <a:gd name="T10" fmla="*/ 0 w 125095"/>
              <a:gd name="T11" fmla="*/ 74285 h 134619"/>
              <a:gd name="T12" fmla="*/ 5619 w 125095"/>
              <a:gd name="T13" fmla="*/ 104197 h 134619"/>
              <a:gd name="T14" fmla="*/ 21084 w 125095"/>
              <a:gd name="T15" fmla="*/ 127404 h 134619"/>
              <a:gd name="T16" fmla="*/ 44287 w 125095"/>
              <a:gd name="T17" fmla="*/ 142413 h 134619"/>
              <a:gd name="T18" fmla="*/ 73133 w 125095"/>
              <a:gd name="T19" fmla="*/ 147747 h 134619"/>
              <a:gd name="T20" fmla="*/ 91391 w 125095"/>
              <a:gd name="T21" fmla="*/ 145861 h 134619"/>
              <a:gd name="T22" fmla="*/ 107048 w 125095"/>
              <a:gd name="T23" fmla="*/ 140506 h 134619"/>
              <a:gd name="T24" fmla="*/ 120320 w 125095"/>
              <a:gd name="T25" fmla="*/ 132133 h 134619"/>
              <a:gd name="T26" fmla="*/ 131440 w 125095"/>
              <a:gd name="T27" fmla="*/ 121193 h 134619"/>
              <a:gd name="T28" fmla="*/ 73666 w 125095"/>
              <a:gd name="T29" fmla="*/ 121193 h 134619"/>
              <a:gd name="T30" fmla="*/ 58876 w 125095"/>
              <a:gd name="T31" fmla="*/ 118825 h 134619"/>
              <a:gd name="T32" fmla="*/ 46585 w 125095"/>
              <a:gd name="T33" fmla="*/ 111880 h 134619"/>
              <a:gd name="T34" fmla="*/ 37580 w 125095"/>
              <a:gd name="T35" fmla="*/ 100614 h 134619"/>
              <a:gd name="T36" fmla="*/ 32644 w 125095"/>
              <a:gd name="T37" fmla="*/ 85272 h 134619"/>
              <a:gd name="T38" fmla="*/ 137386 w 125095"/>
              <a:gd name="T39" fmla="*/ 85272 h 134619"/>
              <a:gd name="T40" fmla="*/ 137919 w 125095"/>
              <a:gd name="T41" fmla="*/ 79102 h 134619"/>
              <a:gd name="T42" fmla="*/ 137919 w 125095"/>
              <a:gd name="T43" fmla="*/ 76155 h 134619"/>
              <a:gd name="T44" fmla="*/ 136097 w 125095"/>
              <a:gd name="T45" fmla="*/ 63817 h 134619"/>
              <a:gd name="T46" fmla="*/ 32378 w 125095"/>
              <a:gd name="T47" fmla="*/ 63817 h 134619"/>
              <a:gd name="T48" fmla="*/ 36599 w 125095"/>
              <a:gd name="T49" fmla="*/ 48717 h 134619"/>
              <a:gd name="T50" fmla="*/ 44488 w 125095"/>
              <a:gd name="T51" fmla="*/ 36937 h 134619"/>
              <a:gd name="T52" fmla="*/ 55570 w 125095"/>
              <a:gd name="T53" fmla="*/ 29282 h 134619"/>
              <a:gd name="T54" fmla="*/ 69352 w 125095"/>
              <a:gd name="T55" fmla="*/ 26552 h 134619"/>
              <a:gd name="T56" fmla="*/ 122768 w 125095"/>
              <a:gd name="T57" fmla="*/ 26552 h 134619"/>
              <a:gd name="T58" fmla="*/ 120775 w 125095"/>
              <a:gd name="T59" fmla="*/ 22790 h 134619"/>
              <a:gd name="T60" fmla="*/ 99425 w 125095"/>
              <a:gd name="T61" fmla="*/ 6165 h 134619"/>
              <a:gd name="T62" fmla="*/ 69620 w 125095"/>
              <a:gd name="T63" fmla="*/ 0 h 134619"/>
              <a:gd name="T64" fmla="*/ 112272 w 125095"/>
              <a:gd name="T65" fmla="*/ 104302 h 134619"/>
              <a:gd name="T66" fmla="*/ 103702 w 125095"/>
              <a:gd name="T67" fmla="*/ 111581 h 134619"/>
              <a:gd name="T68" fmla="*/ 94699 w 125095"/>
              <a:gd name="T69" fmla="*/ 116873 h 134619"/>
              <a:gd name="T70" fmla="*/ 84828 w 125095"/>
              <a:gd name="T71" fmla="*/ 120101 h 134619"/>
              <a:gd name="T72" fmla="*/ 73666 w 125095"/>
              <a:gd name="T73" fmla="*/ 121193 h 134619"/>
              <a:gd name="T74" fmla="*/ 131440 w 125095"/>
              <a:gd name="T75" fmla="*/ 121193 h 134619"/>
              <a:gd name="T76" fmla="*/ 112272 w 125095"/>
              <a:gd name="T77" fmla="*/ 104302 h 134619"/>
              <a:gd name="T78" fmla="*/ 122768 w 125095"/>
              <a:gd name="T79" fmla="*/ 26552 h 134619"/>
              <a:gd name="T80" fmla="*/ 69352 w 125095"/>
              <a:gd name="T81" fmla="*/ 26552 h 134619"/>
              <a:gd name="T82" fmla="*/ 83813 w 125095"/>
              <a:gd name="T83" fmla="*/ 29436 h 134619"/>
              <a:gd name="T84" fmla="*/ 94733 w 125095"/>
              <a:gd name="T85" fmla="*/ 37345 h 134619"/>
              <a:gd name="T86" fmla="*/ 102004 w 125095"/>
              <a:gd name="T87" fmla="*/ 49176 h 134619"/>
              <a:gd name="T88" fmla="*/ 105526 w 125095"/>
              <a:gd name="T89" fmla="*/ 63817 h 134619"/>
              <a:gd name="T90" fmla="*/ 136097 w 125095"/>
              <a:gd name="T91" fmla="*/ 63817 h 134619"/>
              <a:gd name="T92" fmla="*/ 133624 w 125095"/>
              <a:gd name="T93" fmla="*/ 47057 h 134619"/>
              <a:gd name="T94" fmla="*/ 122768 w 125095"/>
              <a:gd name="T95" fmla="*/ 26552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15" y="0"/>
                </a:moveTo>
                <a:lnTo>
                  <a:pt x="37547" y="5302"/>
                </a:lnTo>
                <a:lnTo>
                  <a:pt x="17646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73" y="110248"/>
                </a:lnTo>
                <a:lnTo>
                  <a:pt x="53206" y="108093"/>
                </a:lnTo>
                <a:lnTo>
                  <a:pt x="42098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55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1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45" y="24155"/>
                </a:lnTo>
                <a:lnTo>
                  <a:pt x="109145" y="20732"/>
                </a:lnTo>
                <a:lnTo>
                  <a:pt x="89849" y="5609"/>
                </a:lnTo>
                <a:lnTo>
                  <a:pt x="62915" y="0"/>
                </a:lnTo>
                <a:close/>
              </a:path>
              <a:path w="125095" h="134619">
                <a:moveTo>
                  <a:pt x="101460" y="94881"/>
                </a:moveTo>
                <a:lnTo>
                  <a:pt x="93716" y="101504"/>
                </a:lnTo>
                <a:lnTo>
                  <a:pt x="85578" y="106318"/>
                </a:lnTo>
                <a:lnTo>
                  <a:pt x="76660" y="109254"/>
                </a:lnTo>
                <a:lnTo>
                  <a:pt x="66573" y="110248"/>
                </a:lnTo>
                <a:lnTo>
                  <a:pt x="118783" y="110248"/>
                </a:lnTo>
                <a:lnTo>
                  <a:pt x="101460" y="94881"/>
                </a:lnTo>
                <a:close/>
              </a:path>
              <a:path w="125095" h="134619">
                <a:moveTo>
                  <a:pt x="110945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1" y="58051"/>
                </a:lnTo>
                <a:lnTo>
                  <a:pt x="120756" y="42808"/>
                </a:lnTo>
                <a:lnTo>
                  <a:pt x="110945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5" name="object 23"/>
          <p:cNvSpPr>
            <a:spLocks/>
          </p:cNvSpPr>
          <p:nvPr/>
        </p:nvSpPr>
        <p:spPr bwMode="auto">
          <a:xfrm>
            <a:off x="15085944" y="-671152"/>
            <a:ext cx="0" cy="237074"/>
          </a:xfrm>
          <a:custGeom>
            <a:avLst/>
            <a:gdLst>
              <a:gd name="T0" fmla="*/ 0 h 178434"/>
              <a:gd name="T1" fmla="*/ 154431 h 178434"/>
              <a:gd name="T2" fmla="*/ 0 60000 65536"/>
              <a:gd name="T3" fmla="*/ 0 60000 65536"/>
              <a:gd name="T4" fmla="*/ 0 h 178434"/>
              <a:gd name="T5" fmla="*/ 178434 h 17843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8434">
                <a:moveTo>
                  <a:pt x="0" y="0"/>
                </a:moveTo>
                <a:lnTo>
                  <a:pt x="0" y="178066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6" name="object 24"/>
          <p:cNvSpPr>
            <a:spLocks/>
          </p:cNvSpPr>
          <p:nvPr/>
        </p:nvSpPr>
        <p:spPr bwMode="auto">
          <a:xfrm>
            <a:off x="15145213" y="-609767"/>
            <a:ext cx="156638" cy="177805"/>
          </a:xfrm>
          <a:custGeom>
            <a:avLst/>
            <a:gdLst>
              <a:gd name="T0" fmla="*/ 39233 w 116840"/>
              <a:gd name="T1" fmla="*/ 54028 h 133350"/>
              <a:gd name="T2" fmla="*/ 4824 w 116840"/>
              <a:gd name="T3" fmla="*/ 74713 h 133350"/>
              <a:gd name="T4" fmla="*/ 0 w 116840"/>
              <a:gd name="T5" fmla="*/ 93421 h 133350"/>
              <a:gd name="T6" fmla="*/ 17079 w 116840"/>
              <a:gd name="T7" fmla="*/ 122988 h 133350"/>
              <a:gd name="T8" fmla="*/ 56662 w 116840"/>
              <a:gd name="T9" fmla="*/ 133172 h 133350"/>
              <a:gd name="T10" fmla="*/ 87832 w 116840"/>
              <a:gd name="T11" fmla="*/ 127714 h 133350"/>
              <a:gd name="T12" fmla="*/ 108766 w 116840"/>
              <a:gd name="T13" fmla="*/ 114388 h 133350"/>
              <a:gd name="T14" fmla="*/ 144512 w 116840"/>
              <a:gd name="T15" fmla="*/ 111709 h 133350"/>
              <a:gd name="T16" fmla="*/ 54673 w 116840"/>
              <a:gd name="T17" fmla="*/ 110409 h 133350"/>
              <a:gd name="T18" fmla="*/ 38162 w 116840"/>
              <a:gd name="T19" fmla="*/ 100495 h 133350"/>
              <a:gd name="T20" fmla="*/ 35757 w 116840"/>
              <a:gd name="T21" fmla="*/ 91706 h 133350"/>
              <a:gd name="T22" fmla="*/ 45680 w 116840"/>
              <a:gd name="T23" fmla="*/ 75945 h 133350"/>
              <a:gd name="T24" fmla="*/ 73320 w 116840"/>
              <a:gd name="T25" fmla="*/ 70243 h 133350"/>
              <a:gd name="T26" fmla="*/ 144512 w 116840"/>
              <a:gd name="T27" fmla="*/ 56832 h 133350"/>
              <a:gd name="T28" fmla="*/ 99620 w 116840"/>
              <a:gd name="T29" fmla="*/ 54653 h 133350"/>
              <a:gd name="T30" fmla="*/ 78565 w 116840"/>
              <a:gd name="T31" fmla="*/ 51853 h 133350"/>
              <a:gd name="T32" fmla="*/ 144512 w 116840"/>
              <a:gd name="T33" fmla="*/ 114388 h 133350"/>
              <a:gd name="T34" fmla="*/ 108766 w 116840"/>
              <a:gd name="T35" fmla="*/ 130492 h 133350"/>
              <a:gd name="T36" fmla="*/ 144512 w 116840"/>
              <a:gd name="T37" fmla="*/ 114388 h 133350"/>
              <a:gd name="T38" fmla="*/ 73320 w 116840"/>
              <a:gd name="T39" fmla="*/ 70243 h 133350"/>
              <a:gd name="T40" fmla="*/ 93449 w 116840"/>
              <a:gd name="T41" fmla="*/ 71711 h 133350"/>
              <a:gd name="T42" fmla="*/ 109687 w 116840"/>
              <a:gd name="T43" fmla="*/ 75361 h 133350"/>
              <a:gd name="T44" fmla="*/ 106418 w 116840"/>
              <a:gd name="T45" fmla="*/ 95351 h 133350"/>
              <a:gd name="T46" fmla="*/ 83865 w 116840"/>
              <a:gd name="T47" fmla="*/ 109701 h 133350"/>
              <a:gd name="T48" fmla="*/ 144512 w 116840"/>
              <a:gd name="T49" fmla="*/ 111709 h 133350"/>
              <a:gd name="T50" fmla="*/ 136932 w 116840"/>
              <a:gd name="T51" fmla="*/ 25603 h 133350"/>
              <a:gd name="T52" fmla="*/ 86452 w 116840"/>
              <a:gd name="T53" fmla="*/ 27414 h 133350"/>
              <a:gd name="T54" fmla="*/ 106485 w 116840"/>
              <a:gd name="T55" fmla="*/ 41558 h 133350"/>
              <a:gd name="T56" fmla="*/ 109065 w 116840"/>
              <a:gd name="T57" fmla="*/ 56832 h 133350"/>
              <a:gd name="T58" fmla="*/ 144410 w 116840"/>
              <a:gd name="T59" fmla="*/ 52955 h 133350"/>
              <a:gd name="T60" fmla="*/ 140308 w 116840"/>
              <a:gd name="T61" fmla="*/ 31430 h 133350"/>
              <a:gd name="T62" fmla="*/ 74236 w 116840"/>
              <a:gd name="T63" fmla="*/ 0 h 133350"/>
              <a:gd name="T64" fmla="*/ 41126 w 116840"/>
              <a:gd name="T65" fmla="*/ 2863 h 133350"/>
              <a:gd name="T66" fmla="*/ 13943 w 116840"/>
              <a:gd name="T67" fmla="*/ 10490 h 133350"/>
              <a:gd name="T68" fmla="*/ 34400 w 116840"/>
              <a:gd name="T69" fmla="*/ 30339 h 133350"/>
              <a:gd name="T70" fmla="*/ 56741 w 116840"/>
              <a:gd name="T71" fmla="*/ 26175 h 133350"/>
              <a:gd name="T72" fmla="*/ 136932 w 116840"/>
              <a:gd name="T73" fmla="*/ 25603 h 133350"/>
              <a:gd name="T74" fmla="*/ 127255 w 116840"/>
              <a:gd name="T75" fmla="*/ 14389 h 133350"/>
              <a:gd name="T76" fmla="*/ 105512 w 116840"/>
              <a:gd name="T77" fmla="*/ 3717 h 133350"/>
              <a:gd name="T78" fmla="*/ 74236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89" y="54028"/>
                </a:lnTo>
                <a:lnTo>
                  <a:pt x="14785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7" y="110409"/>
                </a:lnTo>
                <a:lnTo>
                  <a:pt x="36045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2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09" y="42133"/>
                </a:lnTo>
                <a:lnTo>
                  <a:pt x="112960" y="31430"/>
                </a:lnTo>
                <a:lnTo>
                  <a:pt x="110242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2" y="746"/>
                </a:lnTo>
                <a:lnTo>
                  <a:pt x="33110" y="2863"/>
                </a:lnTo>
                <a:lnTo>
                  <a:pt x="21891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2" y="25603"/>
                </a:lnTo>
                <a:lnTo>
                  <a:pt x="108629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7" name="object 25"/>
          <p:cNvSpPr>
            <a:spLocks/>
          </p:cNvSpPr>
          <p:nvPr/>
        </p:nvSpPr>
        <p:spPr bwMode="auto">
          <a:xfrm>
            <a:off x="15452139" y="-671152"/>
            <a:ext cx="198973" cy="228607"/>
          </a:xfrm>
          <a:custGeom>
            <a:avLst/>
            <a:gdLst>
              <a:gd name="T0" fmla="*/ 27813 w 149225"/>
              <a:gd name="T1" fmla="*/ 0 h 170815"/>
              <a:gd name="T2" fmla="*/ 0 w 149225"/>
              <a:gd name="T3" fmla="*/ 0 h 170815"/>
              <a:gd name="T4" fmla="*/ 0 w 149225"/>
              <a:gd name="T5" fmla="*/ 198058 h 170815"/>
              <a:gd name="T6" fmla="*/ 29514 w 149225"/>
              <a:gd name="T7" fmla="*/ 198058 h 170815"/>
              <a:gd name="T8" fmla="*/ 29514 w 149225"/>
              <a:gd name="T9" fmla="*/ 57162 h 170815"/>
              <a:gd name="T10" fmla="*/ 65993 w 149225"/>
              <a:gd name="T11" fmla="*/ 57162 h 170815"/>
              <a:gd name="T12" fmla="*/ 27813 w 149225"/>
              <a:gd name="T13" fmla="*/ 0 h 170815"/>
              <a:gd name="T14" fmla="*/ 65993 w 149225"/>
              <a:gd name="T15" fmla="*/ 57162 h 170815"/>
              <a:gd name="T16" fmla="*/ 29514 w 149225"/>
              <a:gd name="T17" fmla="*/ 57162 h 170815"/>
              <a:gd name="T18" fmla="*/ 123659 w 149225"/>
              <a:gd name="T19" fmla="*/ 198058 h 170815"/>
              <a:gd name="T20" fmla="*/ 148780 w 149225"/>
              <a:gd name="T21" fmla="*/ 198058 h 170815"/>
              <a:gd name="T22" fmla="*/ 148780 w 149225"/>
              <a:gd name="T23" fmla="*/ 136933 h 170815"/>
              <a:gd name="T24" fmla="*/ 119278 w 149225"/>
              <a:gd name="T25" fmla="*/ 136933 h 170815"/>
              <a:gd name="T26" fmla="*/ 65993 w 149225"/>
              <a:gd name="T27" fmla="*/ 57162 h 170815"/>
              <a:gd name="T28" fmla="*/ 148780 w 149225"/>
              <a:gd name="T29" fmla="*/ 0 h 170815"/>
              <a:gd name="T30" fmla="*/ 119278 w 149225"/>
              <a:gd name="T31" fmla="*/ 0 h 170815"/>
              <a:gd name="T32" fmla="*/ 119278 w 149225"/>
              <a:gd name="T33" fmla="*/ 136933 h 170815"/>
              <a:gd name="T34" fmla="*/ 148780 w 149225"/>
              <a:gd name="T35" fmla="*/ 136933 h 170815"/>
              <a:gd name="T36" fmla="*/ 148780 w 149225"/>
              <a:gd name="T37" fmla="*/ 0 h 1708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9225"/>
              <a:gd name="T58" fmla="*/ 0 h 170815"/>
              <a:gd name="T59" fmla="*/ 149225 w 149225"/>
              <a:gd name="T60" fmla="*/ 170815 h 17081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9225" h="170815">
                <a:moveTo>
                  <a:pt x="27813" y="0"/>
                </a:moveTo>
                <a:lnTo>
                  <a:pt x="0" y="0"/>
                </a:lnTo>
                <a:lnTo>
                  <a:pt x="0" y="170738"/>
                </a:lnTo>
                <a:lnTo>
                  <a:pt x="29514" y="170738"/>
                </a:lnTo>
                <a:lnTo>
                  <a:pt x="29514" y="49276"/>
                </a:lnTo>
                <a:lnTo>
                  <a:pt x="65993" y="49276"/>
                </a:lnTo>
                <a:lnTo>
                  <a:pt x="27813" y="0"/>
                </a:lnTo>
                <a:close/>
              </a:path>
              <a:path w="149225" h="170815">
                <a:moveTo>
                  <a:pt x="65993" y="49276"/>
                </a:moveTo>
                <a:lnTo>
                  <a:pt x="29514" y="49276"/>
                </a:lnTo>
                <a:lnTo>
                  <a:pt x="123659" y="170738"/>
                </a:lnTo>
                <a:lnTo>
                  <a:pt x="148780" y="170738"/>
                </a:lnTo>
                <a:lnTo>
                  <a:pt x="148780" y="118046"/>
                </a:lnTo>
                <a:lnTo>
                  <a:pt x="119278" y="118046"/>
                </a:lnTo>
                <a:lnTo>
                  <a:pt x="65993" y="49276"/>
                </a:lnTo>
                <a:close/>
              </a:path>
              <a:path w="149225" h="170815">
                <a:moveTo>
                  <a:pt x="148780" y="0"/>
                </a:moveTo>
                <a:lnTo>
                  <a:pt x="119278" y="0"/>
                </a:lnTo>
                <a:lnTo>
                  <a:pt x="119278" y="118046"/>
                </a:lnTo>
                <a:lnTo>
                  <a:pt x="148780" y="118046"/>
                </a:lnTo>
                <a:lnTo>
                  <a:pt x="14878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8" name="object 26"/>
          <p:cNvSpPr>
            <a:spLocks/>
          </p:cNvSpPr>
          <p:nvPr/>
        </p:nvSpPr>
        <p:spPr bwMode="auto">
          <a:xfrm>
            <a:off x="15691330" y="-609767"/>
            <a:ext cx="154521" cy="177805"/>
          </a:xfrm>
          <a:custGeom>
            <a:avLst/>
            <a:gdLst>
              <a:gd name="T0" fmla="*/ 22772 w 116840"/>
              <a:gd name="T1" fmla="*/ 54028 h 133350"/>
              <a:gd name="T2" fmla="*/ 2799 w 116840"/>
              <a:gd name="T3" fmla="*/ 74713 h 133350"/>
              <a:gd name="T4" fmla="*/ 0 w 116840"/>
              <a:gd name="T5" fmla="*/ 93421 h 133350"/>
              <a:gd name="T6" fmla="*/ 9910 w 116840"/>
              <a:gd name="T7" fmla="*/ 122988 h 133350"/>
              <a:gd name="T8" fmla="*/ 32876 w 116840"/>
              <a:gd name="T9" fmla="*/ 133172 h 133350"/>
              <a:gd name="T10" fmla="*/ 50958 w 116840"/>
              <a:gd name="T11" fmla="*/ 127714 h 133350"/>
              <a:gd name="T12" fmla="*/ 63107 w 116840"/>
              <a:gd name="T13" fmla="*/ 114388 h 133350"/>
              <a:gd name="T14" fmla="*/ 83847 w 116840"/>
              <a:gd name="T15" fmla="*/ 111709 h 133350"/>
              <a:gd name="T16" fmla="*/ 31719 w 116840"/>
              <a:gd name="T17" fmla="*/ 110409 h 133350"/>
              <a:gd name="T18" fmla="*/ 22142 w 116840"/>
              <a:gd name="T19" fmla="*/ 100495 h 133350"/>
              <a:gd name="T20" fmla="*/ 20747 w 116840"/>
              <a:gd name="T21" fmla="*/ 91706 h 133350"/>
              <a:gd name="T22" fmla="*/ 26502 w 116840"/>
              <a:gd name="T23" fmla="*/ 75945 h 133350"/>
              <a:gd name="T24" fmla="*/ 42541 w 116840"/>
              <a:gd name="T25" fmla="*/ 70243 h 133350"/>
              <a:gd name="T26" fmla="*/ 83847 w 116840"/>
              <a:gd name="T27" fmla="*/ 56832 h 133350"/>
              <a:gd name="T28" fmla="*/ 57801 w 116840"/>
              <a:gd name="T29" fmla="*/ 54653 h 133350"/>
              <a:gd name="T30" fmla="*/ 45589 w 116840"/>
              <a:gd name="T31" fmla="*/ 51853 h 133350"/>
              <a:gd name="T32" fmla="*/ 83847 w 116840"/>
              <a:gd name="T33" fmla="*/ 114388 h 133350"/>
              <a:gd name="T34" fmla="*/ 63107 w 116840"/>
              <a:gd name="T35" fmla="*/ 130492 h 133350"/>
              <a:gd name="T36" fmla="*/ 83847 w 116840"/>
              <a:gd name="T37" fmla="*/ 114388 h 133350"/>
              <a:gd name="T38" fmla="*/ 42541 w 116840"/>
              <a:gd name="T39" fmla="*/ 70243 h 133350"/>
              <a:gd name="T40" fmla="*/ 54223 w 116840"/>
              <a:gd name="T41" fmla="*/ 71711 h 133350"/>
              <a:gd name="T42" fmla="*/ 63637 w 116840"/>
              <a:gd name="T43" fmla="*/ 75361 h 133350"/>
              <a:gd name="T44" fmla="*/ 61744 w 116840"/>
              <a:gd name="T45" fmla="*/ 95351 h 133350"/>
              <a:gd name="T46" fmla="*/ 48658 w 116840"/>
              <a:gd name="T47" fmla="*/ 109701 h 133350"/>
              <a:gd name="T48" fmla="*/ 83847 w 116840"/>
              <a:gd name="T49" fmla="*/ 111709 h 133350"/>
              <a:gd name="T50" fmla="*/ 79453 w 116840"/>
              <a:gd name="T51" fmla="*/ 25603 h 133350"/>
              <a:gd name="T52" fmla="*/ 50161 w 116840"/>
              <a:gd name="T53" fmla="*/ 27414 h 133350"/>
              <a:gd name="T54" fmla="*/ 61785 w 116840"/>
              <a:gd name="T55" fmla="*/ 41558 h 133350"/>
              <a:gd name="T56" fmla="*/ 63281 w 116840"/>
              <a:gd name="T57" fmla="*/ 56832 h 133350"/>
              <a:gd name="T58" fmla="*/ 83785 w 116840"/>
              <a:gd name="T59" fmla="*/ 52955 h 133350"/>
              <a:gd name="T60" fmla="*/ 81410 w 116840"/>
              <a:gd name="T61" fmla="*/ 31430 h 133350"/>
              <a:gd name="T62" fmla="*/ 43062 w 116840"/>
              <a:gd name="T63" fmla="*/ 0 h 133350"/>
              <a:gd name="T64" fmla="*/ 23863 w 116840"/>
              <a:gd name="T65" fmla="*/ 2863 h 133350"/>
              <a:gd name="T66" fmla="*/ 8091 w 116840"/>
              <a:gd name="T67" fmla="*/ 10490 h 133350"/>
              <a:gd name="T68" fmla="*/ 19958 w 116840"/>
              <a:gd name="T69" fmla="*/ 30339 h 133350"/>
              <a:gd name="T70" fmla="*/ 32920 w 116840"/>
              <a:gd name="T71" fmla="*/ 26175 h 133350"/>
              <a:gd name="T72" fmla="*/ 79453 w 116840"/>
              <a:gd name="T73" fmla="*/ 25603 h 133350"/>
              <a:gd name="T74" fmla="*/ 73834 w 116840"/>
              <a:gd name="T75" fmla="*/ 14389 h 133350"/>
              <a:gd name="T76" fmla="*/ 61218 w 116840"/>
              <a:gd name="T77" fmla="*/ 3717 h 133350"/>
              <a:gd name="T78" fmla="*/ 43062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87" y="51460"/>
                </a:moveTo>
                <a:lnTo>
                  <a:pt x="31595" y="54028"/>
                </a:lnTo>
                <a:lnTo>
                  <a:pt x="14787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898" y="111709"/>
                </a:lnTo>
                <a:lnTo>
                  <a:pt x="44012" y="110409"/>
                </a:lnTo>
                <a:lnTo>
                  <a:pt x="36044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40" y="52955"/>
                </a:lnTo>
                <a:lnTo>
                  <a:pt x="63256" y="51853"/>
                </a:lnTo>
                <a:lnTo>
                  <a:pt x="53187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80" y="70632"/>
                </a:lnTo>
                <a:lnTo>
                  <a:pt x="75240" y="71711"/>
                </a:lnTo>
                <a:lnTo>
                  <a:pt x="82187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5" y="104059"/>
                </a:lnTo>
                <a:lnTo>
                  <a:pt x="67514" y="109701"/>
                </a:lnTo>
                <a:lnTo>
                  <a:pt x="53898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53" y="0"/>
                </a:moveTo>
                <a:lnTo>
                  <a:pt x="45518" y="746"/>
                </a:lnTo>
                <a:lnTo>
                  <a:pt x="33113" y="2863"/>
                </a:lnTo>
                <a:lnTo>
                  <a:pt x="21896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5" y="3717"/>
                </a:lnTo>
                <a:lnTo>
                  <a:pt x="73288" y="944"/>
                </a:lnTo>
                <a:lnTo>
                  <a:pt x="59753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9" name="object 27"/>
          <p:cNvSpPr>
            <a:spLocks/>
          </p:cNvSpPr>
          <p:nvPr/>
        </p:nvSpPr>
        <p:spPr bwMode="auto">
          <a:xfrm>
            <a:off x="15883952" y="-609768"/>
            <a:ext cx="158756" cy="179923"/>
          </a:xfrm>
          <a:custGeom>
            <a:avLst/>
            <a:gdLst>
              <a:gd name="T0" fmla="*/ 60319 w 119379"/>
              <a:gd name="T1" fmla="*/ 0 h 134619"/>
              <a:gd name="T2" fmla="*/ 17079 w 119379"/>
              <a:gd name="T3" fmla="*/ 21919 h 134619"/>
              <a:gd name="T4" fmla="*/ 93 w 119379"/>
              <a:gd name="T5" fmla="*/ 73475 h 134619"/>
              <a:gd name="T6" fmla="*/ 0 w 119379"/>
              <a:gd name="T7" fmla="*/ 74536 h 134619"/>
              <a:gd name="T8" fmla="*/ 4514 w 119379"/>
              <a:gd name="T9" fmla="*/ 102944 h 134619"/>
              <a:gd name="T10" fmla="*/ 17024 w 119379"/>
              <a:gd name="T11" fmla="*/ 126225 h 134619"/>
              <a:gd name="T12" fmla="*/ 35994 w 119379"/>
              <a:gd name="T13" fmla="*/ 141965 h 134619"/>
              <a:gd name="T14" fmla="*/ 59887 w 119379"/>
              <a:gd name="T15" fmla="*/ 147747 h 134619"/>
              <a:gd name="T16" fmla="*/ 75218 w 119379"/>
              <a:gd name="T17" fmla="*/ 145787 h 134619"/>
              <a:gd name="T18" fmla="*/ 87773 w 119379"/>
              <a:gd name="T19" fmla="*/ 140308 h 134619"/>
              <a:gd name="T20" fmla="*/ 98231 w 119379"/>
              <a:gd name="T21" fmla="*/ 131908 h 134619"/>
              <a:gd name="T22" fmla="*/ 107265 w 119379"/>
              <a:gd name="T23" fmla="*/ 121193 h 134619"/>
              <a:gd name="T24" fmla="*/ 105713 w 119379"/>
              <a:gd name="T25" fmla="*/ 119322 h 134619"/>
              <a:gd name="T26" fmla="*/ 61200 w 119379"/>
              <a:gd name="T27" fmla="*/ 119322 h 134619"/>
              <a:gd name="T28" fmla="*/ 47170 w 119379"/>
              <a:gd name="T29" fmla="*/ 115788 h 134619"/>
              <a:gd name="T30" fmla="*/ 36212 w 119379"/>
              <a:gd name="T31" fmla="*/ 106119 h 134619"/>
              <a:gd name="T32" fmla="*/ 29080 w 119379"/>
              <a:gd name="T33" fmla="*/ 91723 h 134619"/>
              <a:gd name="T34" fmla="*/ 26610 w 119379"/>
              <a:gd name="T35" fmla="*/ 74536 h 134619"/>
              <a:gd name="T36" fmla="*/ 26535 w 119379"/>
              <a:gd name="T37" fmla="*/ 73475 h 134619"/>
              <a:gd name="T38" fmla="*/ 29062 w 119379"/>
              <a:gd name="T39" fmla="*/ 56023 h 134619"/>
              <a:gd name="T40" fmla="*/ 36075 w 119379"/>
              <a:gd name="T41" fmla="*/ 41694 h 134619"/>
              <a:gd name="T42" fmla="*/ 46709 w 119379"/>
              <a:gd name="T43" fmla="*/ 31992 h 134619"/>
              <a:gd name="T44" fmla="*/ 60102 w 119379"/>
              <a:gd name="T45" fmla="*/ 28423 h 134619"/>
              <a:gd name="T46" fmla="*/ 103517 w 119379"/>
              <a:gd name="T47" fmla="*/ 28423 h 134619"/>
              <a:gd name="T48" fmla="*/ 106602 w 119379"/>
              <a:gd name="T49" fmla="*/ 24403 h 134619"/>
              <a:gd name="T50" fmla="*/ 97798 w 119379"/>
              <a:gd name="T51" fmla="*/ 14482 h 134619"/>
              <a:gd name="T52" fmla="*/ 87498 w 119379"/>
              <a:gd name="T53" fmla="*/ 6775 h 134619"/>
              <a:gd name="T54" fmla="*/ 75174 w 119379"/>
              <a:gd name="T55" fmla="*/ 1776 h 134619"/>
              <a:gd name="T56" fmla="*/ 60319 w 119379"/>
              <a:gd name="T57" fmla="*/ 0 h 134619"/>
              <a:gd name="T58" fmla="*/ 91253 w 119379"/>
              <a:gd name="T59" fmla="*/ 101884 h 134619"/>
              <a:gd name="T60" fmla="*/ 84796 w 119379"/>
              <a:gd name="T61" fmla="*/ 109020 h 134619"/>
              <a:gd name="T62" fmla="*/ 77784 w 119379"/>
              <a:gd name="T63" fmla="*/ 114525 h 134619"/>
              <a:gd name="T64" fmla="*/ 69995 w 119379"/>
              <a:gd name="T65" fmla="*/ 118068 h 134619"/>
              <a:gd name="T66" fmla="*/ 61200 w 119379"/>
              <a:gd name="T67" fmla="*/ 119322 h 134619"/>
              <a:gd name="T68" fmla="*/ 105713 w 119379"/>
              <a:gd name="T69" fmla="*/ 119322 h 134619"/>
              <a:gd name="T70" fmla="*/ 91253 w 119379"/>
              <a:gd name="T71" fmla="*/ 101884 h 134619"/>
              <a:gd name="T72" fmla="*/ 103517 w 119379"/>
              <a:gd name="T73" fmla="*/ 28423 h 134619"/>
              <a:gd name="T74" fmla="*/ 60102 w 119379"/>
              <a:gd name="T75" fmla="*/ 28423 h 134619"/>
              <a:gd name="T76" fmla="*/ 69169 w 119379"/>
              <a:gd name="T77" fmla="*/ 29717 h 134619"/>
              <a:gd name="T78" fmla="*/ 76909 w 119379"/>
              <a:gd name="T79" fmla="*/ 33347 h 134619"/>
              <a:gd name="T80" fmla="*/ 83700 w 119379"/>
              <a:gd name="T81" fmla="*/ 38938 h 134619"/>
              <a:gd name="T82" fmla="*/ 89937 w 119379"/>
              <a:gd name="T83" fmla="*/ 46111 h 134619"/>
              <a:gd name="T84" fmla="*/ 103517 w 119379"/>
              <a:gd name="T85" fmla="*/ 28423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68" y="0"/>
                </a:moveTo>
                <a:lnTo>
                  <a:pt x="18989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7" y="93647"/>
                </a:lnTo>
                <a:lnTo>
                  <a:pt x="18929" y="114825"/>
                </a:lnTo>
                <a:lnTo>
                  <a:pt x="40022" y="129143"/>
                </a:lnTo>
                <a:lnTo>
                  <a:pt x="66586" y="134404"/>
                </a:lnTo>
                <a:lnTo>
                  <a:pt x="83632" y="132621"/>
                </a:lnTo>
                <a:lnTo>
                  <a:pt x="97593" y="127636"/>
                </a:lnTo>
                <a:lnTo>
                  <a:pt x="109220" y="119996"/>
                </a:lnTo>
                <a:lnTo>
                  <a:pt x="119265" y="110248"/>
                </a:lnTo>
                <a:lnTo>
                  <a:pt x="117540" y="108546"/>
                </a:lnTo>
                <a:lnTo>
                  <a:pt x="68046" y="108546"/>
                </a:lnTo>
                <a:lnTo>
                  <a:pt x="52449" y="105331"/>
                </a:lnTo>
                <a:lnTo>
                  <a:pt x="40263" y="96535"/>
                </a:lnTo>
                <a:lnTo>
                  <a:pt x="32333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4" y="50963"/>
                </a:lnTo>
                <a:lnTo>
                  <a:pt x="40111" y="37928"/>
                </a:lnTo>
                <a:lnTo>
                  <a:pt x="51935" y="29103"/>
                </a:lnTo>
                <a:lnTo>
                  <a:pt x="66827" y="25857"/>
                </a:lnTo>
                <a:lnTo>
                  <a:pt x="115097" y="25857"/>
                </a:lnTo>
                <a:lnTo>
                  <a:pt x="118529" y="22199"/>
                </a:lnTo>
                <a:lnTo>
                  <a:pt x="108741" y="13174"/>
                </a:lnTo>
                <a:lnTo>
                  <a:pt x="97285" y="6161"/>
                </a:lnTo>
                <a:lnTo>
                  <a:pt x="83585" y="1616"/>
                </a:lnTo>
                <a:lnTo>
                  <a:pt x="67068" y="0"/>
                </a:lnTo>
                <a:close/>
              </a:path>
              <a:path w="119379" h="134619">
                <a:moveTo>
                  <a:pt x="101460" y="92684"/>
                </a:moveTo>
                <a:lnTo>
                  <a:pt x="94282" y="99176"/>
                </a:lnTo>
                <a:lnTo>
                  <a:pt x="86487" y="104182"/>
                </a:lnTo>
                <a:lnTo>
                  <a:pt x="77825" y="107406"/>
                </a:lnTo>
                <a:lnTo>
                  <a:pt x="68046" y="108546"/>
                </a:lnTo>
                <a:lnTo>
                  <a:pt x="117540" y="108546"/>
                </a:lnTo>
                <a:lnTo>
                  <a:pt x="101460" y="92684"/>
                </a:lnTo>
                <a:close/>
              </a:path>
              <a:path w="119379" h="134619">
                <a:moveTo>
                  <a:pt x="115097" y="25857"/>
                </a:moveTo>
                <a:lnTo>
                  <a:pt x="66827" y="25857"/>
                </a:lnTo>
                <a:lnTo>
                  <a:pt x="76912" y="27033"/>
                </a:lnTo>
                <a:lnTo>
                  <a:pt x="85513" y="30335"/>
                </a:lnTo>
                <a:lnTo>
                  <a:pt x="93064" y="35420"/>
                </a:lnTo>
                <a:lnTo>
                  <a:pt x="99999" y="41948"/>
                </a:lnTo>
                <a:lnTo>
                  <a:pt x="11509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0" name="object 28"/>
          <p:cNvSpPr>
            <a:spLocks/>
          </p:cNvSpPr>
          <p:nvPr/>
        </p:nvSpPr>
        <p:spPr bwMode="auto">
          <a:xfrm>
            <a:off x="16099858" y="-605534"/>
            <a:ext cx="0" cy="171456"/>
          </a:xfrm>
          <a:custGeom>
            <a:avLst/>
            <a:gdLst>
              <a:gd name="T0" fmla="*/ 0 h 128905"/>
              <a:gd name="T1" fmla="*/ 116707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1" name="object 29"/>
          <p:cNvSpPr>
            <a:spLocks/>
          </p:cNvSpPr>
          <p:nvPr/>
        </p:nvSpPr>
        <p:spPr bwMode="auto">
          <a:xfrm>
            <a:off x="16078690" y="-652102"/>
            <a:ext cx="42335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2" name="object 30"/>
          <p:cNvSpPr>
            <a:spLocks/>
          </p:cNvSpPr>
          <p:nvPr/>
        </p:nvSpPr>
        <p:spPr bwMode="auto">
          <a:xfrm>
            <a:off x="16163360" y="-681736"/>
            <a:ext cx="182039" cy="251892"/>
          </a:xfrm>
          <a:custGeom>
            <a:avLst/>
            <a:gdLst>
              <a:gd name="T0" fmla="*/ 56761 w 137795"/>
              <a:gd name="T1" fmla="*/ 0 h 188594"/>
              <a:gd name="T2" fmla="*/ 39244 w 137795"/>
              <a:gd name="T3" fmla="*/ 42802 h 188594"/>
              <a:gd name="T4" fmla="*/ 54568 w 137795"/>
              <a:gd name="T5" fmla="*/ 42802 h 188594"/>
              <a:gd name="T6" fmla="*/ 75282 w 137795"/>
              <a:gd name="T7" fmla="*/ 12784 h 188594"/>
              <a:gd name="T8" fmla="*/ 56761 w 137795"/>
              <a:gd name="T9" fmla="*/ 0 h 188594"/>
              <a:gd name="T10" fmla="*/ 47491 w 137795"/>
              <a:gd name="T11" fmla="*/ 57408 h 188594"/>
              <a:gd name="T12" fmla="*/ 13517 w 137795"/>
              <a:gd name="T13" fmla="*/ 78648 h 188594"/>
              <a:gd name="T14" fmla="*/ 58 w 137795"/>
              <a:gd name="T15" fmla="*/ 128922 h 188594"/>
              <a:gd name="T16" fmla="*/ 0 w 137795"/>
              <a:gd name="T17" fmla="*/ 129954 h 188594"/>
              <a:gd name="T18" fmla="*/ 3556 w 137795"/>
              <a:gd name="T19" fmla="*/ 157608 h 188594"/>
              <a:gd name="T20" fmla="*/ 13412 w 137795"/>
              <a:gd name="T21" fmla="*/ 180264 h 188594"/>
              <a:gd name="T22" fmla="*/ 28354 w 137795"/>
              <a:gd name="T23" fmla="*/ 195582 h 188594"/>
              <a:gd name="T24" fmla="*/ 47160 w 137795"/>
              <a:gd name="T25" fmla="*/ 201210 h 188594"/>
              <a:gd name="T26" fmla="*/ 66187 w 137795"/>
              <a:gd name="T27" fmla="*/ 195500 h 188594"/>
              <a:gd name="T28" fmla="*/ 81282 w 137795"/>
              <a:gd name="T29" fmla="*/ 180002 h 188594"/>
              <a:gd name="T30" fmla="*/ 84100 w 137795"/>
              <a:gd name="T31" fmla="*/ 173547 h 188594"/>
              <a:gd name="T32" fmla="*/ 47491 w 137795"/>
              <a:gd name="T33" fmla="*/ 173547 h 188594"/>
              <a:gd name="T34" fmla="*/ 36581 w 137795"/>
              <a:gd name="T35" fmla="*/ 170030 h 188594"/>
              <a:gd name="T36" fmla="*/ 28006 w 137795"/>
              <a:gd name="T37" fmla="*/ 160497 h 188594"/>
              <a:gd name="T38" fmla="*/ 22399 w 137795"/>
              <a:gd name="T39" fmla="*/ 146465 h 188594"/>
              <a:gd name="T40" fmla="*/ 20443 w 137795"/>
              <a:gd name="T41" fmla="*/ 129954 h 188594"/>
              <a:gd name="T42" fmla="*/ 20389 w 137795"/>
              <a:gd name="T43" fmla="*/ 128922 h 188594"/>
              <a:gd name="T44" fmla="*/ 22273 w 137795"/>
              <a:gd name="T45" fmla="*/ 111943 h 188594"/>
              <a:gd name="T46" fmla="*/ 27648 w 137795"/>
              <a:gd name="T47" fmla="*/ 98002 h 188594"/>
              <a:gd name="T48" fmla="*/ 36084 w 137795"/>
              <a:gd name="T49" fmla="*/ 88562 h 188594"/>
              <a:gd name="T50" fmla="*/ 47160 w 137795"/>
              <a:gd name="T51" fmla="*/ 85087 h 188594"/>
              <a:gd name="T52" fmla="*/ 84302 w 137795"/>
              <a:gd name="T53" fmla="*/ 85087 h 188594"/>
              <a:gd name="T54" fmla="*/ 81392 w 137795"/>
              <a:gd name="T55" fmla="*/ 78388 h 188594"/>
              <a:gd name="T56" fmla="*/ 66402 w 137795"/>
              <a:gd name="T57" fmla="*/ 63042 h 188594"/>
              <a:gd name="T58" fmla="*/ 47491 w 137795"/>
              <a:gd name="T59" fmla="*/ 57408 h 188594"/>
              <a:gd name="T60" fmla="*/ 84302 w 137795"/>
              <a:gd name="T61" fmla="*/ 85087 h 188594"/>
              <a:gd name="T62" fmla="*/ 47160 w 137795"/>
              <a:gd name="T63" fmla="*/ 85087 h 188594"/>
              <a:gd name="T64" fmla="*/ 58174 w 137795"/>
              <a:gd name="T65" fmla="*/ 88604 h 188594"/>
              <a:gd name="T66" fmla="*/ 66804 w 137795"/>
              <a:gd name="T67" fmla="*/ 98164 h 188594"/>
              <a:gd name="T68" fmla="*/ 72437 w 137795"/>
              <a:gd name="T69" fmla="*/ 112276 h 188594"/>
              <a:gd name="T70" fmla="*/ 74389 w 137795"/>
              <a:gd name="T71" fmla="*/ 128922 h 188594"/>
              <a:gd name="T72" fmla="*/ 74446 w 137795"/>
              <a:gd name="T73" fmla="*/ 129954 h 188594"/>
              <a:gd name="T74" fmla="*/ 72558 w 137795"/>
              <a:gd name="T75" fmla="*/ 146790 h 188594"/>
              <a:gd name="T76" fmla="*/ 67164 w 137795"/>
              <a:gd name="T77" fmla="*/ 160662 h 188594"/>
              <a:gd name="T78" fmla="*/ 58668 w 137795"/>
              <a:gd name="T79" fmla="*/ 170075 h 188594"/>
              <a:gd name="T80" fmla="*/ 47491 w 137795"/>
              <a:gd name="T81" fmla="*/ 173547 h 188594"/>
              <a:gd name="T82" fmla="*/ 84100 w 137795"/>
              <a:gd name="T83" fmla="*/ 173547 h 188594"/>
              <a:gd name="T84" fmla="*/ 91231 w 137795"/>
              <a:gd name="T85" fmla="*/ 157174 h 188594"/>
              <a:gd name="T86" fmla="*/ 94754 w 137795"/>
              <a:gd name="T87" fmla="*/ 129954 h 188594"/>
              <a:gd name="T88" fmla="*/ 94820 w 137795"/>
              <a:gd name="T89" fmla="*/ 128922 h 188594"/>
              <a:gd name="T90" fmla="*/ 91263 w 137795"/>
              <a:gd name="T91" fmla="*/ 101124 h 188594"/>
              <a:gd name="T92" fmla="*/ 84302 w 137795"/>
              <a:gd name="T93" fmla="*/ 85087 h 18859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37795"/>
              <a:gd name="T142" fmla="*/ 0 h 188594"/>
              <a:gd name="T143" fmla="*/ 137795 w 137795"/>
              <a:gd name="T144" fmla="*/ 188594 h 18859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37795" h="188594">
                <a:moveTo>
                  <a:pt x="82207" y="0"/>
                </a:moveTo>
                <a:lnTo>
                  <a:pt x="56832" y="40005"/>
                </a:lnTo>
                <a:lnTo>
                  <a:pt x="79032" y="40005"/>
                </a:lnTo>
                <a:lnTo>
                  <a:pt x="109029" y="11950"/>
                </a:lnTo>
                <a:lnTo>
                  <a:pt x="82207" y="0"/>
                </a:lnTo>
                <a:close/>
              </a:path>
              <a:path w="137795" h="188594">
                <a:moveTo>
                  <a:pt x="68783" y="53657"/>
                </a:moveTo>
                <a:lnTo>
                  <a:pt x="19575" y="73509"/>
                </a:lnTo>
                <a:lnTo>
                  <a:pt x="98" y="120497"/>
                </a:lnTo>
                <a:lnTo>
                  <a:pt x="0" y="121462"/>
                </a:lnTo>
                <a:lnTo>
                  <a:pt x="5149" y="147310"/>
                </a:lnTo>
                <a:lnTo>
                  <a:pt x="19424" y="168487"/>
                </a:lnTo>
                <a:lnTo>
                  <a:pt x="41062" y="182802"/>
                </a:lnTo>
                <a:lnTo>
                  <a:pt x="68300" y="188061"/>
                </a:lnTo>
                <a:lnTo>
                  <a:pt x="95855" y="182725"/>
                </a:lnTo>
                <a:lnTo>
                  <a:pt x="117719" y="168243"/>
                </a:lnTo>
                <a:lnTo>
                  <a:pt x="121797" y="162204"/>
                </a:lnTo>
                <a:lnTo>
                  <a:pt x="68783" y="162204"/>
                </a:lnTo>
                <a:lnTo>
                  <a:pt x="52978" y="158919"/>
                </a:lnTo>
                <a:lnTo>
                  <a:pt x="40559" y="150009"/>
                </a:lnTo>
                <a:lnTo>
                  <a:pt x="32437" y="136894"/>
                </a:lnTo>
                <a:lnTo>
                  <a:pt x="29613" y="121462"/>
                </a:lnTo>
                <a:lnTo>
                  <a:pt x="29527" y="120497"/>
                </a:lnTo>
                <a:lnTo>
                  <a:pt x="32258" y="104628"/>
                </a:lnTo>
                <a:lnTo>
                  <a:pt x="40041" y="91597"/>
                </a:lnTo>
                <a:lnTo>
                  <a:pt x="52260" y="82773"/>
                </a:lnTo>
                <a:lnTo>
                  <a:pt x="68300" y="79527"/>
                </a:lnTo>
                <a:lnTo>
                  <a:pt x="122087" y="79527"/>
                </a:lnTo>
                <a:lnTo>
                  <a:pt x="117875" y="73266"/>
                </a:lnTo>
                <a:lnTo>
                  <a:pt x="96166" y="58922"/>
                </a:lnTo>
                <a:lnTo>
                  <a:pt x="68783" y="53657"/>
                </a:lnTo>
                <a:close/>
              </a:path>
              <a:path w="137795" h="188594">
                <a:moveTo>
                  <a:pt x="122087" y="79527"/>
                </a:moveTo>
                <a:lnTo>
                  <a:pt x="68300" y="79527"/>
                </a:lnTo>
                <a:lnTo>
                  <a:pt x="84248" y="82814"/>
                </a:lnTo>
                <a:lnTo>
                  <a:pt x="96748" y="91749"/>
                </a:lnTo>
                <a:lnTo>
                  <a:pt x="104905" y="104939"/>
                </a:lnTo>
                <a:lnTo>
                  <a:pt x="107732" y="120497"/>
                </a:lnTo>
                <a:lnTo>
                  <a:pt x="107822" y="121462"/>
                </a:lnTo>
                <a:lnTo>
                  <a:pt x="105085" y="137199"/>
                </a:lnTo>
                <a:lnTo>
                  <a:pt x="97270" y="150163"/>
                </a:lnTo>
                <a:lnTo>
                  <a:pt x="84971" y="158962"/>
                </a:lnTo>
                <a:lnTo>
                  <a:pt x="68783" y="162204"/>
                </a:lnTo>
                <a:lnTo>
                  <a:pt x="121797" y="162204"/>
                </a:lnTo>
                <a:lnTo>
                  <a:pt x="132130" y="146902"/>
                </a:lnTo>
                <a:lnTo>
                  <a:pt x="137230" y="121462"/>
                </a:lnTo>
                <a:lnTo>
                  <a:pt x="137325" y="120497"/>
                </a:lnTo>
                <a:lnTo>
                  <a:pt x="132173" y="94516"/>
                </a:lnTo>
                <a:lnTo>
                  <a:pt x="122087" y="7952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3" name="object 31"/>
          <p:cNvSpPr>
            <a:spLocks/>
          </p:cNvSpPr>
          <p:nvPr/>
        </p:nvSpPr>
        <p:spPr bwMode="auto">
          <a:xfrm>
            <a:off x="16385618" y="-609767"/>
            <a:ext cx="154521" cy="175689"/>
          </a:xfrm>
          <a:custGeom>
            <a:avLst/>
            <a:gdLst>
              <a:gd name="T0" fmla="*/ 26472 w 116204"/>
              <a:gd name="T1" fmla="*/ 2439 h 132080"/>
              <a:gd name="T2" fmla="*/ 0 w 116204"/>
              <a:gd name="T3" fmla="*/ 2439 h 132080"/>
              <a:gd name="T4" fmla="*/ 0 w 116204"/>
              <a:gd name="T5" fmla="*/ 119418 h 132080"/>
              <a:gd name="T6" fmla="*/ 26472 w 116204"/>
              <a:gd name="T7" fmla="*/ 119418 h 132080"/>
              <a:gd name="T8" fmla="*/ 26542 w 116204"/>
              <a:gd name="T9" fmla="*/ 52949 h 132080"/>
              <a:gd name="T10" fmla="*/ 28383 w 116204"/>
              <a:gd name="T11" fmla="*/ 41196 h 132080"/>
              <a:gd name="T12" fmla="*/ 33736 w 116204"/>
              <a:gd name="T13" fmla="*/ 32066 h 132080"/>
              <a:gd name="T14" fmla="*/ 41960 w 116204"/>
              <a:gd name="T15" fmla="*/ 26345 h 132080"/>
              <a:gd name="T16" fmla="*/ 52488 w 116204"/>
              <a:gd name="T17" fmla="*/ 24364 h 132080"/>
              <a:gd name="T18" fmla="*/ 99753 w 116204"/>
              <a:gd name="T19" fmla="*/ 24364 h 132080"/>
              <a:gd name="T20" fmla="*/ 97489 w 116204"/>
              <a:gd name="T21" fmla="*/ 20384 h 132080"/>
              <a:gd name="T22" fmla="*/ 26472 w 116204"/>
              <a:gd name="T23" fmla="*/ 20384 h 132080"/>
              <a:gd name="T24" fmla="*/ 26472 w 116204"/>
              <a:gd name="T25" fmla="*/ 2439 h 132080"/>
              <a:gd name="T26" fmla="*/ 99753 w 116204"/>
              <a:gd name="T27" fmla="*/ 24364 h 132080"/>
              <a:gd name="T28" fmla="*/ 52488 w 116204"/>
              <a:gd name="T29" fmla="*/ 24364 h 132080"/>
              <a:gd name="T30" fmla="*/ 62990 w 116204"/>
              <a:gd name="T31" fmla="*/ 26277 h 132080"/>
              <a:gd name="T32" fmla="*/ 70745 w 116204"/>
              <a:gd name="T33" fmla="*/ 31847 h 132080"/>
              <a:gd name="T34" fmla="*/ 75549 w 116204"/>
              <a:gd name="T35" fmla="*/ 40821 h 132080"/>
              <a:gd name="T36" fmla="*/ 77196 w 116204"/>
              <a:gd name="T37" fmla="*/ 52949 h 132080"/>
              <a:gd name="T38" fmla="*/ 77196 w 116204"/>
              <a:gd name="T39" fmla="*/ 119418 h 132080"/>
              <a:gd name="T40" fmla="*/ 103655 w 116204"/>
              <a:gd name="T41" fmla="*/ 119418 h 132080"/>
              <a:gd name="T42" fmla="*/ 103655 w 116204"/>
              <a:gd name="T43" fmla="*/ 44759 h 132080"/>
              <a:gd name="T44" fmla="*/ 100891 w 116204"/>
              <a:gd name="T45" fmla="*/ 26361 h 132080"/>
              <a:gd name="T46" fmla="*/ 99753 w 116204"/>
              <a:gd name="T47" fmla="*/ 24364 h 132080"/>
              <a:gd name="T48" fmla="*/ 62541 w 116204"/>
              <a:gd name="T49" fmla="*/ 0 h 132080"/>
              <a:gd name="T50" fmla="*/ 50384 w 116204"/>
              <a:gd name="T51" fmla="*/ 1665 h 132080"/>
              <a:gd name="T52" fmla="*/ 40567 w 116204"/>
              <a:gd name="T53" fmla="*/ 6120 h 132080"/>
              <a:gd name="T54" fmla="*/ 32719 w 116204"/>
              <a:gd name="T55" fmla="*/ 12619 h 132080"/>
              <a:gd name="T56" fmla="*/ 26472 w 116204"/>
              <a:gd name="T57" fmla="*/ 20384 h 132080"/>
              <a:gd name="T58" fmla="*/ 97489 w 116204"/>
              <a:gd name="T59" fmla="*/ 20384 h 132080"/>
              <a:gd name="T60" fmla="*/ 92860 w 116204"/>
              <a:gd name="T61" fmla="*/ 12243 h 132080"/>
              <a:gd name="T62" fmla="*/ 79946 w 116204"/>
              <a:gd name="T63" fmla="*/ 3194 h 132080"/>
              <a:gd name="T64" fmla="*/ 62541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27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27" y="131470"/>
                </a:lnTo>
                <a:lnTo>
                  <a:pt x="29606" y="58293"/>
                </a:lnTo>
                <a:lnTo>
                  <a:pt x="31659" y="45355"/>
                </a:lnTo>
                <a:lnTo>
                  <a:pt x="37631" y="35304"/>
                </a:lnTo>
                <a:lnTo>
                  <a:pt x="46806" y="29004"/>
                </a:lnTo>
                <a:lnTo>
                  <a:pt x="58547" y="26822"/>
                </a:lnTo>
                <a:lnTo>
                  <a:pt x="111269" y="26822"/>
                </a:lnTo>
                <a:lnTo>
                  <a:pt x="108743" y="22440"/>
                </a:lnTo>
                <a:lnTo>
                  <a:pt x="29527" y="22440"/>
                </a:lnTo>
                <a:lnTo>
                  <a:pt x="29527" y="2679"/>
                </a:lnTo>
                <a:close/>
              </a:path>
              <a:path w="116204" h="132080">
                <a:moveTo>
                  <a:pt x="111269" y="26822"/>
                </a:moveTo>
                <a:lnTo>
                  <a:pt x="58547" y="26822"/>
                </a:lnTo>
                <a:lnTo>
                  <a:pt x="70262" y="28928"/>
                </a:lnTo>
                <a:lnTo>
                  <a:pt x="78913" y="35061"/>
                </a:lnTo>
                <a:lnTo>
                  <a:pt x="84269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7" y="29023"/>
                </a:lnTo>
                <a:lnTo>
                  <a:pt x="111269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8" y="6738"/>
                </a:lnTo>
                <a:lnTo>
                  <a:pt x="36494" y="13892"/>
                </a:lnTo>
                <a:lnTo>
                  <a:pt x="29527" y="22440"/>
                </a:lnTo>
                <a:lnTo>
                  <a:pt x="108743" y="22440"/>
                </a:lnTo>
                <a:lnTo>
                  <a:pt x="103578" y="13479"/>
                </a:lnTo>
                <a:lnTo>
                  <a:pt x="89174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4" name="object 32"/>
          <p:cNvSpPr txBox="1">
            <a:spLocks noChangeArrowheads="1"/>
          </p:cNvSpPr>
          <p:nvPr/>
        </p:nvSpPr>
        <p:spPr bwMode="auto">
          <a:xfrm>
            <a:off x="440280" y="7315200"/>
            <a:ext cx="10058707" cy="307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AR" sz="5067" b="1" dirty="0">
                <a:solidFill>
                  <a:schemeClr val="bg1"/>
                </a:solidFill>
                <a:latin typeface="Shelley-AllegroScript" pitchFamily="2" charset="0"/>
              </a:rPr>
              <a:t>Subsecretaría de Servicios Tecnológicos y Productivos</a:t>
            </a:r>
          </a:p>
          <a:p>
            <a:pPr eaLnBrk="1" hangingPunct="1"/>
            <a:endParaRPr lang="es-ES" altLang="es-AR" sz="1333" b="1" dirty="0">
              <a:solidFill>
                <a:schemeClr val="bg1"/>
              </a:solidFill>
            </a:endParaRPr>
          </a:p>
          <a:p>
            <a:pPr eaLnBrk="1" hangingPunct="1"/>
            <a:r>
              <a:rPr lang="es-ES" altLang="es-AR" sz="373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subseSTP@produccion.gob.ar</a:t>
            </a:r>
          </a:p>
          <a:p>
            <a:pPr eaLnBrk="1" hangingPunct="1"/>
            <a:endParaRPr lang="es-ES" altLang="es-AR" sz="133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s-ES" altLang="es-AR" sz="346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+54 (11) 4349-3315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954625" y="4097008"/>
            <a:ext cx="400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Gracias por participar!</a:t>
            </a:r>
          </a:p>
        </p:txBody>
      </p:sp>
      <p:pic>
        <p:nvPicPr>
          <p:cNvPr id="34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835" y="2025815"/>
            <a:ext cx="5550069" cy="507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F7A13-94A0-47B3-ABF0-AA40E68E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8931" y="1447800"/>
            <a:ext cx="6248591" cy="759310"/>
          </a:xfrm>
        </p:spPr>
        <p:txBody>
          <a:bodyPr/>
          <a:lstStyle/>
          <a:p>
            <a:r>
              <a:rPr lang="es-US" dirty="0"/>
              <a:t>Paradigmas</a:t>
            </a:r>
            <a:endParaRPr lang="es-AR" dirty="0"/>
          </a:p>
        </p:txBody>
      </p:sp>
      <p:pic>
        <p:nvPicPr>
          <p:cNvPr id="4" name="Marcador de contenido 2">
            <a:extLst>
              <a:ext uri="{FF2B5EF4-FFF2-40B4-BE49-F238E27FC236}">
                <a16:creationId xmlns:a16="http://schemas.microsoft.com/office/drawing/2014/main" id="{AA019E57-9A5A-4D10-8AF2-F9F61FACE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6" b="24956"/>
          <a:stretch/>
        </p:blipFill>
        <p:spPr bwMode="auto">
          <a:xfrm>
            <a:off x="10651331" y="3581400"/>
            <a:ext cx="648702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17A08FF-E49B-4227-B7BC-8C108E582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420533"/>
              </p:ext>
            </p:extLst>
          </p:nvPr>
        </p:nvGraphicFramePr>
        <p:xfrm>
          <a:off x="201904" y="1752600"/>
          <a:ext cx="11560175" cy="7706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184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6D4CA-EADE-45E0-B22F-8C832DF9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Paradigma de Objetos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31497-494B-4EA1-8762-DB8A985A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628" y="3352800"/>
            <a:ext cx="6134100" cy="46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0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2263472" y="1283651"/>
            <a:ext cx="3864590" cy="748574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44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Clases y Objetos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25187" y="2032225"/>
            <a:ext cx="6843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i="1" dirty="0"/>
              <a:t> </a:t>
            </a:r>
            <a:r>
              <a:rPr lang="es-US" sz="2000" b="1" i="1" dirty="0"/>
              <a:t>Es una </a:t>
            </a:r>
            <a:r>
              <a:rPr lang="es-ES_tradnl" sz="2000" b="1" i="1" dirty="0"/>
              <a:t>unidad o entidad individual e identificable, ya sea real o abstracta, con un rol bien definido en el dominio del problema</a:t>
            </a:r>
            <a:endParaRPr lang="es-AR" sz="2000" b="1" i="1" dirty="0"/>
          </a:p>
          <a:p>
            <a:pPr algn="ctr"/>
            <a:endParaRPr lang="es-AR" sz="2000" dirty="0"/>
          </a:p>
        </p:txBody>
      </p:sp>
      <p:sp>
        <p:nvSpPr>
          <p:cNvPr id="13" name="Bocadillo nube: nube 12"/>
          <p:cNvSpPr/>
          <p:nvPr/>
        </p:nvSpPr>
        <p:spPr>
          <a:xfrm>
            <a:off x="940490" y="3604434"/>
            <a:ext cx="1752073" cy="1224651"/>
          </a:xfrm>
          <a:prstGeom prst="cloudCallout">
            <a:avLst>
              <a:gd name="adj1" fmla="val 73562"/>
              <a:gd name="adj2" fmla="val 4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0774" tIns="35387" rIns="70774" bIns="353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19"/>
              </a:spcAft>
            </a:pPr>
            <a:r>
              <a:rPr lang="es-US" sz="1400">
                <a:ea typeface="Calibri" panose="020F0502020204030204" pitchFamily="34" charset="0"/>
                <a:cs typeface="Times New Roman" panose="02020603050405020304" pitchFamily="18" charset="0"/>
              </a:rPr>
              <a:t>¿QUÉ SABE O QUE TIENE EL OBJETO?</a:t>
            </a:r>
            <a:endParaRPr lang="es-AR" sz="14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3216095533"/>
              </p:ext>
            </p:extLst>
          </p:nvPr>
        </p:nvGraphicFramePr>
        <p:xfrm>
          <a:off x="3028847" y="3757397"/>
          <a:ext cx="2646472" cy="1658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Bocadillo nube: nube 14"/>
          <p:cNvSpPr/>
          <p:nvPr/>
        </p:nvSpPr>
        <p:spPr>
          <a:xfrm>
            <a:off x="1019444" y="4922894"/>
            <a:ext cx="1908420" cy="975806"/>
          </a:xfrm>
          <a:prstGeom prst="cloudCallout">
            <a:avLst>
              <a:gd name="adj1" fmla="val 85539"/>
              <a:gd name="adj2" fmla="val -11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0774" tIns="35387" rIns="70774" bIns="353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19"/>
              </a:spcAft>
            </a:pPr>
            <a:r>
              <a:rPr lang="es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¿QUÉ PUEDE HACER EL OBJETO?</a:t>
            </a:r>
            <a:endParaRPr lang="es-A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156594" y="2953816"/>
            <a:ext cx="5938748" cy="563908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2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¿Cómo está compuesto un objeto?</a:t>
            </a:r>
          </a:p>
        </p:txBody>
      </p:sp>
      <p:sp>
        <p:nvSpPr>
          <p:cNvPr id="17" name="Bocadillo nube: nube 16"/>
          <p:cNvSpPr/>
          <p:nvPr/>
        </p:nvSpPr>
        <p:spPr>
          <a:xfrm>
            <a:off x="5579216" y="3699368"/>
            <a:ext cx="2348060" cy="1569947"/>
          </a:xfrm>
          <a:prstGeom prst="cloudCallout">
            <a:avLst>
              <a:gd name="adj1" fmla="val -76298"/>
              <a:gd name="adj2" fmla="val 5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0774" tIns="35387" rIns="70774" bIns="353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19"/>
              </a:spcAft>
            </a:pPr>
            <a:r>
              <a:rPr lang="es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¿QUÉ ES? ¿Qué lo distingue de los demás objetos?</a:t>
            </a:r>
            <a:endParaRPr lang="es-A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578647" y="5905450"/>
            <a:ext cx="5256703" cy="563908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2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¿De dónde vienen los objetos?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92931" y="6493967"/>
            <a:ext cx="75183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i="1" dirty="0"/>
              <a:t>Los objetos se crear a partir de las CLASES, a esta suele llamársela “instanciar un objeto”</a:t>
            </a:r>
            <a:endParaRPr lang="es-AR" sz="2400" b="1" i="1" dirty="0"/>
          </a:p>
          <a:p>
            <a:pPr algn="ctr"/>
            <a:endParaRPr lang="es-AR" sz="2800" b="1" i="1" dirty="0"/>
          </a:p>
        </p:txBody>
      </p:sp>
      <p:sp>
        <p:nvSpPr>
          <p:cNvPr id="21" name="Rectángulo 20"/>
          <p:cNvSpPr/>
          <p:nvPr/>
        </p:nvSpPr>
        <p:spPr>
          <a:xfrm>
            <a:off x="2497605" y="7597008"/>
            <a:ext cx="3321686" cy="563908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2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¿Qué es una clase?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69131" y="8254725"/>
            <a:ext cx="6507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/>
              <a:t>Una clase es una definición de un conjunto de objetos que comparten una </a:t>
            </a:r>
            <a:r>
              <a:rPr lang="es-ES_tradnl" sz="2400" b="1" dirty="0"/>
              <a:t>estructura</a:t>
            </a:r>
            <a:r>
              <a:rPr lang="es-ES_tradnl" sz="2400" dirty="0"/>
              <a:t> común y un </a:t>
            </a:r>
            <a:r>
              <a:rPr lang="es-ES_tradnl" sz="2400" b="1" dirty="0"/>
              <a:t>comportamiento</a:t>
            </a:r>
            <a:r>
              <a:rPr lang="es-ES_tradnl" sz="2400" dirty="0"/>
              <a:t> común.</a:t>
            </a:r>
            <a:endParaRPr lang="es-AR" sz="2400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07441"/>
              </p:ext>
            </p:extLst>
          </p:nvPr>
        </p:nvGraphicFramePr>
        <p:xfrm>
          <a:off x="10575131" y="2032225"/>
          <a:ext cx="5944212" cy="2487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211">
                  <a:extLst>
                    <a:ext uri="{9D8B030D-6E8A-4147-A177-3AD203B41FA5}">
                      <a16:colId xmlns:a16="http://schemas.microsoft.com/office/drawing/2014/main" val="2886764606"/>
                    </a:ext>
                  </a:extLst>
                </a:gridCol>
                <a:gridCol w="3419001">
                  <a:extLst>
                    <a:ext uri="{9D8B030D-6E8A-4147-A177-3AD203B41FA5}">
                      <a16:colId xmlns:a16="http://schemas.microsoft.com/office/drawing/2014/main" val="3619652073"/>
                    </a:ext>
                  </a:extLst>
                </a:gridCol>
              </a:tblGrid>
              <a:tr h="385668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Clase: Auto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Objeto:</a:t>
                      </a:r>
                      <a:r>
                        <a:rPr lang="es-AR" sz="2000" baseline="0" dirty="0"/>
                        <a:t> Mi auto</a:t>
                      </a:r>
                      <a:endParaRPr lang="es-AR" sz="2000" dirty="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2678826081"/>
                  </a:ext>
                </a:extLst>
              </a:tr>
              <a:tr h="2101863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     </a:t>
                      </a:r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ctr"/>
                      <a:endParaRPr lang="es-AR" sz="1400" dirty="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668530812"/>
                  </a:ext>
                </a:extLst>
              </a:tr>
            </a:tbl>
          </a:graphicData>
        </a:graphic>
      </p:graphicFrame>
      <p:pic>
        <p:nvPicPr>
          <p:cNvPr id="22" name="Imagen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29" y="2568524"/>
            <a:ext cx="2103439" cy="1564108"/>
          </a:xfrm>
          <a:prstGeom prst="rect">
            <a:avLst/>
          </a:prstGeom>
        </p:spPr>
      </p:pic>
      <p:pic>
        <p:nvPicPr>
          <p:cNvPr id="23" name="Imagen 22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6" r="5348"/>
          <a:stretch/>
        </p:blipFill>
        <p:spPr bwMode="auto">
          <a:xfrm>
            <a:off x="13767377" y="2514600"/>
            <a:ext cx="2401864" cy="18548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35194"/>
              </p:ext>
            </p:extLst>
          </p:nvPr>
        </p:nvGraphicFramePr>
        <p:xfrm>
          <a:off x="10575132" y="4419600"/>
          <a:ext cx="5933602" cy="215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123">
                  <a:extLst>
                    <a:ext uri="{9D8B030D-6E8A-4147-A177-3AD203B41FA5}">
                      <a16:colId xmlns:a16="http://schemas.microsoft.com/office/drawing/2014/main" val="1387020182"/>
                    </a:ext>
                  </a:extLst>
                </a:gridCol>
                <a:gridCol w="3431479">
                  <a:extLst>
                    <a:ext uri="{9D8B030D-6E8A-4147-A177-3AD203B41FA5}">
                      <a16:colId xmlns:a16="http://schemas.microsoft.com/office/drawing/2014/main" val="1893866581"/>
                    </a:ext>
                  </a:extLst>
                </a:gridCol>
              </a:tblGrid>
              <a:tr h="381777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Estructura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Objeto</a:t>
                      </a:r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2192456706"/>
                  </a:ext>
                </a:extLst>
              </a:tr>
              <a:tr h="1569455">
                <a:tc>
                  <a:txBody>
                    <a:bodyPr/>
                    <a:lstStyle/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clase AUTO puede tener (atributos):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marca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dominio</a:t>
                      </a:r>
                    </a:p>
                    <a:p>
                      <a:pPr algn="l"/>
                      <a:r>
                        <a:rPr lang="es-A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añoFabricación</a:t>
                      </a:r>
                      <a:endParaRPr lang="es-AR" sz="1400" dirty="0"/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Instanciado de la clase Auto, lo que significa que asignamos un lugar: I</a:t>
                      </a:r>
                      <a:r>
                        <a:rPr lang="es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dentidad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le damos valores a los atributos: </a:t>
                      </a:r>
                      <a:r>
                        <a:rPr lang="es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Estado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marca: </a:t>
                      </a:r>
                      <a:r>
                        <a:rPr lang="es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Chevrolet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modelo: </a:t>
                      </a:r>
                      <a:r>
                        <a:rPr lang="es-US" sz="12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Classic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color: </a:t>
                      </a:r>
                      <a:r>
                        <a:rPr lang="es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Blanco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dominio: </a:t>
                      </a:r>
                      <a:r>
                        <a:rPr lang="es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MBO056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añoFabricación</a:t>
                      </a:r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es-AR" sz="1200" dirty="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1393229709"/>
                  </a:ext>
                </a:extLst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30297"/>
              </p:ext>
            </p:extLst>
          </p:nvPr>
        </p:nvGraphicFramePr>
        <p:xfrm>
          <a:off x="10575131" y="6370832"/>
          <a:ext cx="5917528" cy="312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18">
                  <a:extLst>
                    <a:ext uri="{9D8B030D-6E8A-4147-A177-3AD203B41FA5}">
                      <a16:colId xmlns:a16="http://schemas.microsoft.com/office/drawing/2014/main" val="1452266414"/>
                    </a:ext>
                  </a:extLst>
                </a:gridCol>
                <a:gridCol w="3279110">
                  <a:extLst>
                    <a:ext uri="{9D8B030D-6E8A-4147-A177-3AD203B41FA5}">
                      <a16:colId xmlns:a16="http://schemas.microsoft.com/office/drawing/2014/main" val="1863762361"/>
                    </a:ext>
                  </a:extLst>
                </a:gridCol>
              </a:tblGrid>
              <a:tr h="602275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/>
                        <a:t>Comportamiento o Responsabilidades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/>
                        <a:t>Comportamiento o Responsabilidades</a:t>
                      </a:r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1513816274"/>
                  </a:ext>
                </a:extLst>
              </a:tr>
              <a:tr h="1753750"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Clase Auto puede:</a:t>
                      </a:r>
                    </a:p>
                    <a:p>
                      <a:r>
                        <a:rPr lang="es-A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encenderMotor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encenderLuces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avanzar</a:t>
                      </a:r>
                    </a:p>
                    <a:p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retroceder</a:t>
                      </a:r>
                    </a:p>
                    <a:p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estacionar</a:t>
                      </a:r>
                    </a:p>
                    <a:p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obtenerNivelCombustible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 que el objeto puede hacer lo toma de la clase, es decir el objeto puede hacer lo que está definido en la Clase de la que se creó: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encenderMotor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encenderLuces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avanzar</a:t>
                      </a:r>
                    </a:p>
                    <a:p>
                      <a:pPr algn="just"/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retroceder</a:t>
                      </a:r>
                    </a:p>
                    <a:p>
                      <a:pPr algn="just"/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estacionar</a:t>
                      </a:r>
                    </a:p>
                    <a:p>
                      <a:pPr algn="just"/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obtenerNivelCombustible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3558070263"/>
                  </a:ext>
                </a:extLst>
              </a:tr>
            </a:tbl>
          </a:graphicData>
        </a:graphic>
      </p:graphicFrame>
      <p:sp>
        <p:nvSpPr>
          <p:cNvPr id="26" name="Rectángulo 25">
            <a:extLst>
              <a:ext uri="{FF2B5EF4-FFF2-40B4-BE49-F238E27FC236}">
                <a16:creationId xmlns:a16="http://schemas.microsoft.com/office/drawing/2014/main" id="{8789CDC7-EB49-4822-A98E-62BE7C4743B2}"/>
              </a:ext>
            </a:extLst>
          </p:cNvPr>
          <p:cNvSpPr/>
          <p:nvPr/>
        </p:nvSpPr>
        <p:spPr>
          <a:xfrm>
            <a:off x="2757864" y="1313052"/>
            <a:ext cx="3377983" cy="563908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2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¿Qué es un objeto?</a:t>
            </a:r>
          </a:p>
        </p:txBody>
      </p:sp>
    </p:spTree>
    <p:extLst>
      <p:ext uri="{BB962C8B-B14F-4D97-AF65-F5344CB8AC3E}">
        <p14:creationId xmlns:p14="http://schemas.microsoft.com/office/powerpoint/2010/main" val="325212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744" y="1188612"/>
            <a:ext cx="14738773" cy="902876"/>
          </a:xfrm>
        </p:spPr>
        <p:txBody>
          <a:bodyPr/>
          <a:lstStyle/>
          <a:p>
            <a:pPr eaLnBrk="1" hangingPunct="1"/>
            <a:r>
              <a:rPr lang="es-ES_tradnl" dirty="0"/>
              <a:t>Problema de Impedancia</a:t>
            </a:r>
            <a:endParaRPr lang="es-MX" dirty="0"/>
          </a:p>
        </p:txBody>
      </p:sp>
      <p:grpSp>
        <p:nvGrpSpPr>
          <p:cNvPr id="182276" name="Group 4"/>
          <p:cNvGrpSpPr>
            <a:grpSpLocks/>
          </p:cNvGrpSpPr>
          <p:nvPr/>
        </p:nvGrpSpPr>
        <p:grpSpPr bwMode="auto">
          <a:xfrm>
            <a:off x="8814631" y="4009813"/>
            <a:ext cx="5897317" cy="3251200"/>
            <a:chOff x="4464" y="6768"/>
            <a:chExt cx="4896" cy="3600"/>
          </a:xfrm>
        </p:grpSpPr>
        <p:sp>
          <p:nvSpPr>
            <p:cNvPr id="182278" name="AutoShape 5"/>
            <p:cNvSpPr>
              <a:spLocks noChangeArrowheads="1"/>
            </p:cNvSpPr>
            <p:nvPr/>
          </p:nvSpPr>
          <p:spPr bwMode="auto">
            <a:xfrm>
              <a:off x="4464" y="9072"/>
              <a:ext cx="4320" cy="1296"/>
            </a:xfrm>
            <a:prstGeom prst="parallelogram">
              <a:avLst>
                <a:gd name="adj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82279" name="AutoShape 6"/>
            <p:cNvSpPr>
              <a:spLocks noChangeArrowheads="1"/>
            </p:cNvSpPr>
            <p:nvPr/>
          </p:nvSpPr>
          <p:spPr bwMode="auto">
            <a:xfrm>
              <a:off x="4704" y="7200"/>
              <a:ext cx="4320" cy="1296"/>
            </a:xfrm>
            <a:prstGeom prst="parallelogram">
              <a:avLst>
                <a:gd name="adj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82280" name="Oval 7"/>
            <p:cNvSpPr>
              <a:spLocks noChangeArrowheads="1"/>
            </p:cNvSpPr>
            <p:nvPr/>
          </p:nvSpPr>
          <p:spPr bwMode="auto">
            <a:xfrm>
              <a:off x="5616" y="9648"/>
              <a:ext cx="576" cy="28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82281" name="Oval 8"/>
            <p:cNvSpPr>
              <a:spLocks noChangeArrowheads="1"/>
            </p:cNvSpPr>
            <p:nvPr/>
          </p:nvSpPr>
          <p:spPr bwMode="auto">
            <a:xfrm>
              <a:off x="7056" y="777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82282" name="Oval 9"/>
            <p:cNvSpPr>
              <a:spLocks noChangeArrowheads="1"/>
            </p:cNvSpPr>
            <p:nvPr/>
          </p:nvSpPr>
          <p:spPr bwMode="auto">
            <a:xfrm>
              <a:off x="6624" y="7344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82283" name="Oval 10"/>
            <p:cNvSpPr>
              <a:spLocks noChangeArrowheads="1"/>
            </p:cNvSpPr>
            <p:nvPr/>
          </p:nvSpPr>
          <p:spPr bwMode="auto">
            <a:xfrm>
              <a:off x="5616" y="7920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82284" name="Line 11"/>
            <p:cNvSpPr>
              <a:spLocks noChangeShapeType="1"/>
            </p:cNvSpPr>
            <p:nvPr/>
          </p:nvSpPr>
          <p:spPr bwMode="auto">
            <a:xfrm flipH="1">
              <a:off x="6480" y="7488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82285" name="Line 12"/>
            <p:cNvSpPr>
              <a:spLocks noChangeShapeType="1"/>
            </p:cNvSpPr>
            <p:nvPr/>
          </p:nvSpPr>
          <p:spPr bwMode="auto">
            <a:xfrm>
              <a:off x="6480" y="73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82286" name="Line 13"/>
            <p:cNvSpPr>
              <a:spLocks noChangeShapeType="1"/>
            </p:cNvSpPr>
            <p:nvPr/>
          </p:nvSpPr>
          <p:spPr bwMode="auto">
            <a:xfrm>
              <a:off x="5904" y="8352"/>
              <a:ext cx="0" cy="11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82287" name="Text Box 14"/>
            <p:cNvSpPr txBox="1">
              <a:spLocks noChangeArrowheads="1"/>
            </p:cNvSpPr>
            <p:nvPr/>
          </p:nvSpPr>
          <p:spPr bwMode="auto">
            <a:xfrm>
              <a:off x="7344" y="6768"/>
              <a:ext cx="2016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s-MX" sz="2276"/>
                <a:t>Memoria Volatil</a:t>
              </a:r>
              <a:endParaRPr lang="es-MX"/>
            </a:p>
          </p:txBody>
        </p:sp>
        <p:sp>
          <p:nvSpPr>
            <p:cNvPr id="182288" name="Text Box 15"/>
            <p:cNvSpPr txBox="1">
              <a:spLocks noChangeArrowheads="1"/>
            </p:cNvSpPr>
            <p:nvPr/>
          </p:nvSpPr>
          <p:spPr bwMode="auto">
            <a:xfrm>
              <a:off x="6768" y="8640"/>
              <a:ext cx="2016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s-MX" sz="2276"/>
                <a:t>Memoria Persistente</a:t>
              </a:r>
              <a:endParaRPr lang="es-MX"/>
            </a:p>
          </p:txBody>
        </p:sp>
      </p:grpSp>
      <p:sp>
        <p:nvSpPr>
          <p:cNvPr id="182277" name="Text Box 16"/>
          <p:cNvSpPr txBox="1">
            <a:spLocks noChangeArrowheads="1"/>
          </p:cNvSpPr>
          <p:nvPr/>
        </p:nvSpPr>
        <p:spPr bwMode="auto">
          <a:xfrm>
            <a:off x="1672266" y="3479237"/>
            <a:ext cx="352677" cy="4533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74601" tIns="87302" rIns="174601" bIns="87302">
            <a:spAutoFit/>
          </a:bodyPr>
          <a:lstStyle/>
          <a:p>
            <a:endParaRPr lang="es-MX"/>
          </a:p>
        </p:txBody>
      </p:sp>
      <p:pic>
        <p:nvPicPr>
          <p:cNvPr id="1026" name="Picture 2" descr="Resultado de imagen para mapeo objetos relacional">
            <a:extLst>
              <a:ext uri="{FF2B5EF4-FFF2-40B4-BE49-F238E27FC236}">
                <a16:creationId xmlns:a16="http://schemas.microsoft.com/office/drawing/2014/main" id="{17AC3310-720F-43F4-93E4-2E04ACD42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0" b="8831"/>
          <a:stretch/>
        </p:blipFill>
        <p:spPr bwMode="auto">
          <a:xfrm>
            <a:off x="1940097" y="2345266"/>
            <a:ext cx="5330780" cy="62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3359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744" y="1295400"/>
            <a:ext cx="14738773" cy="902876"/>
          </a:xfrm>
        </p:spPr>
        <p:txBody>
          <a:bodyPr/>
          <a:lstStyle/>
          <a:p>
            <a:pPr eaLnBrk="1" hangingPunct="1"/>
            <a:r>
              <a:rPr lang="es-ES_tradnl" dirty="0"/>
              <a:t>Mapeo de Clases/Objetos en Tablas</a:t>
            </a:r>
            <a:endParaRPr lang="es-MX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669131" y="2743200"/>
            <a:ext cx="15605760" cy="585216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AR" sz="3793" dirty="0"/>
              <a:t>(1) Asignar una  tabla para la clase.</a:t>
            </a:r>
          </a:p>
          <a:p>
            <a:pPr eaLnBrk="1" hangingPunct="1">
              <a:lnSpc>
                <a:spcPct val="80000"/>
              </a:lnSpc>
            </a:pPr>
            <a:r>
              <a:rPr lang="es-AR" sz="3793" dirty="0"/>
              <a:t>(2) Cada atributo (primitivo) se transformará en una columna en la tabla. Si el atributo es complejo (es decir, debe componerse de tipos de DBMS), o agregamos una tabla adicional para el atributo, o distribuimos el atributo en varias columnas de la tabla de la clase.</a:t>
            </a:r>
          </a:p>
          <a:p>
            <a:pPr eaLnBrk="1" hangingPunct="1">
              <a:lnSpc>
                <a:spcPct val="80000"/>
              </a:lnSpc>
            </a:pPr>
            <a:r>
              <a:rPr lang="es-AR" sz="3793" dirty="0"/>
              <a:t>(3) La columna de la clave primaria será el identificador único de la instancia, llamado identificador.</a:t>
            </a:r>
          </a:p>
          <a:p>
            <a:pPr eaLnBrk="1" hangingPunct="1">
              <a:lnSpc>
                <a:spcPct val="80000"/>
              </a:lnSpc>
            </a:pPr>
            <a:r>
              <a:rPr lang="es-AR" sz="3793" dirty="0"/>
              <a:t>(4) Cada instancia  de la clase ahora será representada por una fila en esta tabla.</a:t>
            </a:r>
          </a:p>
          <a:p>
            <a:pPr eaLnBrk="1" hangingPunct="1">
              <a:lnSpc>
                <a:spcPct val="80000"/>
              </a:lnSpc>
            </a:pPr>
            <a:r>
              <a:rPr lang="es-AR" sz="3793" dirty="0"/>
              <a:t>(5) Cada asociación de conocimiento con una </a:t>
            </a:r>
            <a:r>
              <a:rPr lang="es-AR" sz="3793" dirty="0" err="1"/>
              <a:t>cardinalidad</a:t>
            </a:r>
            <a:r>
              <a:rPr lang="es-AR" sz="3793" dirty="0"/>
              <a:t> mayor que 1 (por ejemplo, [0..N]) se transformará en una nueva tabla.  Esta nueva tabla conectará las tablas que representan los objetos que van a ser asociados.</a:t>
            </a:r>
            <a:endParaRPr lang="es-MX" sz="3793" dirty="0"/>
          </a:p>
        </p:txBody>
      </p:sp>
    </p:spTree>
    <p:extLst>
      <p:ext uri="{BB962C8B-B14F-4D97-AF65-F5344CB8AC3E}">
        <p14:creationId xmlns:p14="http://schemas.microsoft.com/office/powerpoint/2010/main" val="32357359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74810" y="2705028"/>
            <a:ext cx="15566529" cy="100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una relación estructural que especifica que los objetos de un elemento se conectan a los objetos de otro.</a:t>
            </a:r>
          </a:p>
        </p:txBody>
      </p:sp>
      <p:sp>
        <p:nvSpPr>
          <p:cNvPr id="1199114" name="Text Box 10"/>
          <p:cNvSpPr txBox="1">
            <a:spLocks noChangeArrowheads="1"/>
          </p:cNvSpPr>
          <p:nvPr/>
        </p:nvSpPr>
        <p:spPr bwMode="auto">
          <a:xfrm>
            <a:off x="366378" y="1409699"/>
            <a:ext cx="12896427" cy="79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Relaciones: Asociación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676087" y="4671978"/>
            <a:ext cx="7152640" cy="4480761"/>
            <a:chOff x="3581400" y="2616200"/>
            <a:chExt cx="5029200" cy="315053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4302125" y="2616200"/>
              <a:ext cx="1069854" cy="28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s-AR" altLang="es-AR" sz="1991" b="1" i="1">
                  <a:latin typeface="Tahoma" panose="020B0604030504040204" pitchFamily="34" charset="0"/>
                </a:rPr>
                <a:t>asociación</a:t>
              </a:r>
              <a:endParaRPr lang="es-ES" altLang="es-AR" sz="1991" b="1" i="1">
                <a:latin typeface="Tahoma" panose="020B0604030504040204" pitchFamily="34" charset="0"/>
              </a:endParaRPr>
            </a:p>
          </p:txBody>
        </p:sp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4648200" y="5486400"/>
              <a:ext cx="1444055" cy="28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s-AR" altLang="es-AR" sz="1991" b="1" i="1">
                  <a:latin typeface="Tahoma" panose="020B0604030504040204" pitchFamily="34" charset="0"/>
                </a:rPr>
                <a:t>navegabilidad </a:t>
              </a:r>
              <a:endParaRPr lang="es-ES" altLang="es-AR" sz="1991" b="1" i="1">
                <a:latin typeface="Tahoma" panose="020B0604030504040204" pitchFamily="34" charset="0"/>
              </a:endParaRPr>
            </a:p>
          </p:txBody>
        </p:sp>
        <p:cxnSp>
          <p:nvCxnSpPr>
            <p:cNvPr id="40965" name="AutoShape 5"/>
            <p:cNvCxnSpPr>
              <a:cxnSpLocks noChangeShapeType="1"/>
              <a:stCxn id="40963" idx="3"/>
            </p:cNvCxnSpPr>
            <p:nvPr/>
          </p:nvCxnSpPr>
          <p:spPr bwMode="auto">
            <a:xfrm>
              <a:off x="5371979" y="2756368"/>
              <a:ext cx="876422" cy="13076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66" name="AutoShape 6"/>
            <p:cNvCxnSpPr>
              <a:cxnSpLocks noChangeShapeType="1"/>
              <a:stCxn id="40964" idx="3"/>
              <a:endCxn id="40971" idx="2"/>
            </p:cNvCxnSpPr>
            <p:nvPr/>
          </p:nvCxnSpPr>
          <p:spPr bwMode="auto">
            <a:xfrm flipV="1">
              <a:off x="6092255" y="4383811"/>
              <a:ext cx="509897" cy="124275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7086600" y="2616200"/>
              <a:ext cx="1300912" cy="28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s-AR" altLang="es-AR" sz="1991" b="1" i="1">
                  <a:latin typeface="Tahoma" panose="020B0604030504040204" pitchFamily="34" charset="0"/>
                </a:rPr>
                <a:t>multiplicidad</a:t>
              </a:r>
              <a:endParaRPr lang="es-ES" altLang="es-AR" sz="1991" b="1" i="1">
                <a:latin typeface="Tahoma" panose="020B0604030504040204" pitchFamily="34" charset="0"/>
              </a:endParaRPr>
            </a:p>
          </p:txBody>
        </p:sp>
        <p:cxnSp>
          <p:nvCxnSpPr>
            <p:cNvPr id="40968" name="AutoShape 8"/>
            <p:cNvCxnSpPr>
              <a:cxnSpLocks noChangeShapeType="1"/>
              <a:endCxn id="40967" idx="1"/>
            </p:cNvCxnSpPr>
            <p:nvPr/>
          </p:nvCxnSpPr>
          <p:spPr bwMode="auto">
            <a:xfrm rot="5400000" flipH="1" flipV="1">
              <a:off x="6312927" y="3061729"/>
              <a:ext cx="1079032" cy="46831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0969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3810000"/>
              <a:ext cx="5029200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6521451" y="4195763"/>
              <a:ext cx="161402" cy="188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s-AR" altLang="es-AR" sz="1138">
                  <a:latin typeface="Tahoma" panose="020B0604030504040204" pitchFamily="34" charset="0"/>
                </a:rPr>
                <a:t>.</a:t>
              </a:r>
              <a:endParaRPr lang="es-ES" altLang="es-AR" sz="1138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73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69987" y="1925285"/>
            <a:ext cx="16795466" cy="100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 tipo especial de asociación, que representa una relación completamente conceptual entre un “todo” y sus “partes”.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913191" y="2835769"/>
            <a:ext cx="764953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todo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1957456" y="2835769"/>
            <a:ext cx="865943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parte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cxnSp>
        <p:nvCxnSpPr>
          <p:cNvPr id="39941" name="AutoShape 5"/>
          <p:cNvCxnSpPr>
            <a:cxnSpLocks noChangeShapeType="1"/>
            <a:stCxn id="39939" idx="3"/>
          </p:cNvCxnSpPr>
          <p:nvPr/>
        </p:nvCxnSpPr>
        <p:spPr bwMode="auto">
          <a:xfrm>
            <a:off x="5678144" y="3035119"/>
            <a:ext cx="1034496" cy="48927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AutoShape 6"/>
          <p:cNvCxnSpPr>
            <a:cxnSpLocks noChangeShapeType="1"/>
            <a:endCxn id="39940" idx="1"/>
          </p:cNvCxnSpPr>
          <p:nvPr/>
        </p:nvCxnSpPr>
        <p:spPr bwMode="auto">
          <a:xfrm flipV="1">
            <a:off x="10115109" y="3035119"/>
            <a:ext cx="1842347" cy="45089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588069" y="4876801"/>
            <a:ext cx="1670756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agregación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cxnSp>
        <p:nvCxnSpPr>
          <p:cNvPr id="39944" name="AutoShape 8"/>
          <p:cNvCxnSpPr>
            <a:cxnSpLocks noChangeShapeType="1"/>
            <a:endCxn id="39943" idx="3"/>
          </p:cNvCxnSpPr>
          <p:nvPr/>
        </p:nvCxnSpPr>
        <p:spPr bwMode="auto">
          <a:xfrm rot="10800000" flipV="1">
            <a:off x="6258825" y="4443305"/>
            <a:ext cx="1580444" cy="63284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272398" y="5911922"/>
            <a:ext cx="16897877" cy="100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AR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una variación de la agregación simple, con una fuerte relación de pertenencia y vidas coincidentes de la parte con el todo</a:t>
            </a:r>
            <a:r>
              <a:rPr lang="es-ES_tradnl" altLang="es-AR" sz="2844" dirty="0">
                <a:solidFill>
                  <a:srgbClr val="002B82"/>
                </a:solidFill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39946" name="AutoShape 10"/>
          <p:cNvCxnSpPr>
            <a:cxnSpLocks noChangeShapeType="1"/>
          </p:cNvCxnSpPr>
          <p:nvPr/>
        </p:nvCxnSpPr>
        <p:spPr bwMode="auto">
          <a:xfrm rot="10800000" flipV="1">
            <a:off x="5188144" y="7335521"/>
            <a:ext cx="537845" cy="44929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AutoShape 11"/>
          <p:cNvCxnSpPr>
            <a:cxnSpLocks noChangeShapeType="1"/>
          </p:cNvCxnSpPr>
          <p:nvPr/>
        </p:nvCxnSpPr>
        <p:spPr bwMode="auto">
          <a:xfrm rot="5400000" flipH="1" flipV="1">
            <a:off x="11434446" y="7297933"/>
            <a:ext cx="487681" cy="48609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660318" y="9103361"/>
            <a:ext cx="1842347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composición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cxnSp>
        <p:nvCxnSpPr>
          <p:cNvPr id="39949" name="AutoShape 13"/>
          <p:cNvCxnSpPr>
            <a:cxnSpLocks noChangeShapeType="1"/>
          </p:cNvCxnSpPr>
          <p:nvPr/>
        </p:nvCxnSpPr>
        <p:spPr bwMode="auto">
          <a:xfrm rot="10800000" flipV="1">
            <a:off x="5495695" y="8462151"/>
            <a:ext cx="1300480" cy="650240"/>
          </a:xfrm>
          <a:prstGeom prst="curvedConnector3">
            <a:avLst>
              <a:gd name="adj1" fmla="val -8856"/>
            </a:avLst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4881582" y="6924606"/>
            <a:ext cx="764953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todo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2029705" y="6935894"/>
            <a:ext cx="865943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parte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sp>
        <p:nvSpPr>
          <p:cNvPr id="1198096" name="Text Box 16"/>
          <p:cNvSpPr txBox="1">
            <a:spLocks noChangeArrowheads="1"/>
          </p:cNvSpPr>
          <p:nvPr/>
        </p:nvSpPr>
        <p:spPr bwMode="auto">
          <a:xfrm>
            <a:off x="2525448" y="1085725"/>
            <a:ext cx="12896427" cy="70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982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Relaciones: Agregación y Composición</a:t>
            </a:r>
          </a:p>
        </p:txBody>
      </p:sp>
      <p:pic>
        <p:nvPicPr>
          <p:cNvPr id="3995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38" y="3443112"/>
            <a:ext cx="5637672" cy="112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27" y="7617743"/>
            <a:ext cx="9218507" cy="125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63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29054</TotalTime>
  <Words>1112</Words>
  <Application>Microsoft Office PowerPoint</Application>
  <PresentationFormat>Personalizado</PresentationFormat>
  <Paragraphs>185</Paragraphs>
  <Slides>25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MS PGothic</vt:lpstr>
      <vt:lpstr>MS PGothic</vt:lpstr>
      <vt:lpstr>Arial</vt:lpstr>
      <vt:lpstr>Calibri</vt:lpstr>
      <vt:lpstr>Gill Sans Light</vt:lpstr>
      <vt:lpstr>Shelley-AllegroScript</vt:lpstr>
      <vt:lpstr>Tahoma</vt:lpstr>
      <vt:lpstr>Times New Roman</vt:lpstr>
      <vt:lpstr>Office Theme</vt:lpstr>
      <vt:lpstr>Presentación de PowerPoint</vt:lpstr>
      <vt:lpstr>Clínica MO-02 Diagrama de Clases y su mapeo a Diagrama de Entidad Relación</vt:lpstr>
      <vt:lpstr>Paradigmas</vt:lpstr>
      <vt:lpstr>Paradigma de Objetos</vt:lpstr>
      <vt:lpstr>Presentación de PowerPoint</vt:lpstr>
      <vt:lpstr>Problema de Impedancia</vt:lpstr>
      <vt:lpstr>Mapeo de Clases/Objetos en Tablas</vt:lpstr>
      <vt:lpstr>Presentación de PowerPoint</vt:lpstr>
      <vt:lpstr>Presentación de PowerPoint</vt:lpstr>
      <vt:lpstr>Presentación de PowerPoint</vt:lpstr>
      <vt:lpstr>Presentación de PowerPoint</vt:lpstr>
      <vt:lpstr>Paradigma Estructurado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Opciones para el Mapeo de la Herencia</vt:lpstr>
      <vt:lpstr>¿Qué pasa con la Herencia?</vt:lpstr>
      <vt:lpstr>Caso de Infracciones de Tránsito Policía Caminera Modelo de Dominio: Vista de la Estructura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PPT_Posicionamiento</dc:title>
  <dc:creator>Judith Meles;Marcelo Estayno;Joaquín Robles</dc:creator>
  <cp:lastModifiedBy>Judith Meles</cp:lastModifiedBy>
  <cp:revision>460</cp:revision>
  <dcterms:created xsi:type="dcterms:W3CDTF">2016-02-15T15:55:37Z</dcterms:created>
  <dcterms:modified xsi:type="dcterms:W3CDTF">2018-10-04T02:50:12Z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2016-02-05T00:00:00Z</vt:filetime>
  </property>
  <property fmtid="{D5CDD505-2E9C-101B-9397-08002B2CF9AE}" pid="3" name="Creator">
    <vt:lpwstr>Adobe Illustrator CC 2015 (Macintosh)</vt:lpwstr>
  </property>
  <property fmtid="{D5CDD505-2E9C-101B-9397-08002B2CF9AE}" pid="4" name="LastSaved">
    <vt:filetime>2016-02-15T00:00:00Z</vt:filetime>
  </property>
</Properties>
</file>