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7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33.jpg" ContentType="image/jpe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34.jpg" ContentType="image/jpe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84" r:id="rId2"/>
    <p:sldId id="467" r:id="rId3"/>
    <p:sldId id="484" r:id="rId4"/>
    <p:sldId id="485" r:id="rId5"/>
    <p:sldId id="682" r:id="rId6"/>
    <p:sldId id="488" r:id="rId7"/>
    <p:sldId id="489" r:id="rId8"/>
    <p:sldId id="492" r:id="rId9"/>
    <p:sldId id="493" r:id="rId10"/>
    <p:sldId id="494" r:id="rId11"/>
    <p:sldId id="683" r:id="rId12"/>
    <p:sldId id="684" r:id="rId13"/>
    <p:sldId id="685" r:id="rId14"/>
    <p:sldId id="686" r:id="rId15"/>
    <p:sldId id="687" r:id="rId16"/>
    <p:sldId id="688" r:id="rId17"/>
    <p:sldId id="537" r:id="rId18"/>
    <p:sldId id="522" r:id="rId19"/>
    <p:sldId id="523" r:id="rId20"/>
    <p:sldId id="524" r:id="rId21"/>
    <p:sldId id="525" r:id="rId22"/>
    <p:sldId id="527" r:id="rId23"/>
    <p:sldId id="528" r:id="rId24"/>
    <p:sldId id="530" r:id="rId25"/>
    <p:sldId id="431" r:id="rId26"/>
  </p:sldIdLst>
  <p:sldSz cx="17340263" cy="9753600"/>
  <p:notesSz cx="9926638" cy="6797675"/>
  <p:defaultTextStyle>
    <a:defPPr>
      <a:defRPr lang="es-E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622" y="43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41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55313-2D7A-4B26-961F-AE89067C5F3D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3D348A4A-B7F9-4FA6-AE22-C9459A1B9407}">
      <dgm:prSet phldrT="[Texto]" custT="1"/>
      <dgm:spPr/>
      <dgm:t>
        <a:bodyPr/>
        <a:lstStyle/>
        <a:p>
          <a:pPr algn="ctr"/>
          <a:r>
            <a:rPr lang="es-ES" sz="2400" dirty="0"/>
            <a:t>Identidad</a:t>
          </a:r>
          <a:endParaRPr lang="es-ES" sz="900" dirty="0"/>
        </a:p>
      </dgm:t>
    </dgm:pt>
    <dgm:pt modelId="{A66A76B3-E902-4FCA-B2B4-1DC9336C04A8}" type="parTrans" cxnId="{5F4ECB6C-A247-4DFD-9242-169AE8DFC500}">
      <dgm:prSet/>
      <dgm:spPr/>
      <dgm:t>
        <a:bodyPr/>
        <a:lstStyle/>
        <a:p>
          <a:pPr algn="ctr"/>
          <a:endParaRPr lang="es-ES"/>
        </a:p>
      </dgm:t>
    </dgm:pt>
    <dgm:pt modelId="{2967D8D6-BD34-40E1-9817-4C5377E48550}" type="sibTrans" cxnId="{5F4ECB6C-A247-4DFD-9242-169AE8DFC500}">
      <dgm:prSet/>
      <dgm:spPr/>
      <dgm:t>
        <a:bodyPr/>
        <a:lstStyle/>
        <a:p>
          <a:pPr algn="ctr"/>
          <a:endParaRPr lang="es-ES"/>
        </a:p>
      </dgm:t>
    </dgm:pt>
    <dgm:pt modelId="{04F3711A-CFAD-4039-9C21-47507755772E}">
      <dgm:prSet phldrT="[Texto]" custT="1"/>
      <dgm:spPr/>
      <dgm:t>
        <a:bodyPr/>
        <a:lstStyle/>
        <a:p>
          <a:pPr algn="ctr"/>
          <a:r>
            <a:rPr lang="es-ES" sz="2000" dirty="0"/>
            <a:t>Comportamiento</a:t>
          </a:r>
          <a:endParaRPr lang="es-ES" sz="800" dirty="0"/>
        </a:p>
      </dgm:t>
    </dgm:pt>
    <dgm:pt modelId="{516C0359-8B1E-4091-BF27-AA78E66494AF}" type="parTrans" cxnId="{9E3CAE3C-040D-4449-A31D-E28ED67FF0AA}">
      <dgm:prSet/>
      <dgm:spPr/>
      <dgm:t>
        <a:bodyPr/>
        <a:lstStyle/>
        <a:p>
          <a:pPr algn="ctr"/>
          <a:endParaRPr lang="es-ES"/>
        </a:p>
      </dgm:t>
    </dgm:pt>
    <dgm:pt modelId="{81D026DA-6831-4081-BADA-398EA7C3E8DB}" type="sibTrans" cxnId="{9E3CAE3C-040D-4449-A31D-E28ED67FF0AA}">
      <dgm:prSet/>
      <dgm:spPr/>
      <dgm:t>
        <a:bodyPr/>
        <a:lstStyle/>
        <a:p>
          <a:pPr algn="ctr"/>
          <a:endParaRPr lang="es-ES"/>
        </a:p>
      </dgm:t>
    </dgm:pt>
    <dgm:pt modelId="{E3DA613C-DC85-4651-BAE8-3AD8CCE1EBB5}">
      <dgm:prSet phldrT="[Texto]" custT="1"/>
      <dgm:spPr/>
      <dgm:t>
        <a:bodyPr/>
        <a:lstStyle/>
        <a:p>
          <a:pPr algn="ctr"/>
          <a:r>
            <a:rPr lang="es-ES" sz="1800" dirty="0"/>
            <a:t>Estado</a:t>
          </a:r>
          <a:endParaRPr lang="es-ES" sz="1400" dirty="0"/>
        </a:p>
      </dgm:t>
    </dgm:pt>
    <dgm:pt modelId="{AC61F2FF-FC5B-4047-BC01-7A8F6CE93037}" type="parTrans" cxnId="{68E42C59-FD51-4CE5-BE39-C6EDA6F9583F}">
      <dgm:prSet/>
      <dgm:spPr/>
      <dgm:t>
        <a:bodyPr/>
        <a:lstStyle/>
        <a:p>
          <a:pPr algn="ctr"/>
          <a:endParaRPr lang="es-ES"/>
        </a:p>
      </dgm:t>
    </dgm:pt>
    <dgm:pt modelId="{0182E400-2059-4CC4-B547-6E195D2A57ED}" type="sibTrans" cxnId="{68E42C59-FD51-4CE5-BE39-C6EDA6F9583F}">
      <dgm:prSet/>
      <dgm:spPr/>
      <dgm:t>
        <a:bodyPr/>
        <a:lstStyle/>
        <a:p>
          <a:pPr algn="ctr"/>
          <a:endParaRPr lang="es-ES"/>
        </a:p>
      </dgm:t>
    </dgm:pt>
    <dgm:pt modelId="{16C8D10E-C5A8-4F56-B1C9-B4D0C5EEF435}" type="pres">
      <dgm:prSet presAssocID="{02855313-2D7A-4B26-961F-AE89067C5F3D}" presName="compositeShape" presStyleCnt="0">
        <dgm:presLayoutVars>
          <dgm:chMax val="7"/>
          <dgm:dir/>
          <dgm:resizeHandles val="exact"/>
        </dgm:presLayoutVars>
      </dgm:prSet>
      <dgm:spPr/>
    </dgm:pt>
    <dgm:pt modelId="{CAF434D3-FDEB-4ADA-B7A7-ED72C5CF9823}" type="pres">
      <dgm:prSet presAssocID="{02855313-2D7A-4B26-961F-AE89067C5F3D}" presName="wedge1" presStyleLbl="node1" presStyleIdx="0" presStyleCnt="3" custScaleX="176343" custScaleY="147511"/>
      <dgm:spPr/>
    </dgm:pt>
    <dgm:pt modelId="{51EB1730-98F9-43D2-814A-922E54C69ACA}" type="pres">
      <dgm:prSet presAssocID="{02855313-2D7A-4B26-961F-AE89067C5F3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20742E-DC7A-4A70-B338-0DDAFA9C5F69}" type="pres">
      <dgm:prSet presAssocID="{02855313-2D7A-4B26-961F-AE89067C5F3D}" presName="wedge2" presStyleLbl="node1" presStyleIdx="1" presStyleCnt="3" custScaleX="178224" custScaleY="189405"/>
      <dgm:spPr/>
    </dgm:pt>
    <dgm:pt modelId="{8B5FD829-2659-4D36-A865-22953658FEF7}" type="pres">
      <dgm:prSet presAssocID="{02855313-2D7A-4B26-961F-AE89067C5F3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B034EB-4BD6-463C-89C1-10E3FC93FF7A}" type="pres">
      <dgm:prSet presAssocID="{02855313-2D7A-4B26-961F-AE89067C5F3D}" presName="wedge3" presStyleLbl="node1" presStyleIdx="2" presStyleCnt="3" custScaleX="173818" custScaleY="145366"/>
      <dgm:spPr/>
    </dgm:pt>
    <dgm:pt modelId="{C6A3F09A-7FE5-454A-AFCC-026EAC726B32}" type="pres">
      <dgm:prSet presAssocID="{02855313-2D7A-4B26-961F-AE89067C5F3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53C204-BF4F-48C9-8B7D-32FCB567C89C}" type="presOf" srcId="{04F3711A-CFAD-4039-9C21-47507755772E}" destId="{8B5FD829-2659-4D36-A865-22953658FEF7}" srcOrd="1" destOrd="0" presId="urn:microsoft.com/office/officeart/2005/8/layout/chart3"/>
    <dgm:cxn modelId="{2A098F15-A70F-452B-AADC-67153EC0231F}" type="presOf" srcId="{E3DA613C-DC85-4651-BAE8-3AD8CCE1EBB5}" destId="{C6A3F09A-7FE5-454A-AFCC-026EAC726B32}" srcOrd="1" destOrd="0" presId="urn:microsoft.com/office/officeart/2005/8/layout/chart3"/>
    <dgm:cxn modelId="{0AF1EC28-5924-4F24-8B3D-15D557DF8DDB}" type="presOf" srcId="{3D348A4A-B7F9-4FA6-AE22-C9459A1B9407}" destId="{CAF434D3-FDEB-4ADA-B7A7-ED72C5CF9823}" srcOrd="0" destOrd="0" presId="urn:microsoft.com/office/officeart/2005/8/layout/chart3"/>
    <dgm:cxn modelId="{8D0DA12E-3352-404E-8121-A9CBB8D15A0B}" type="presOf" srcId="{3D348A4A-B7F9-4FA6-AE22-C9459A1B9407}" destId="{51EB1730-98F9-43D2-814A-922E54C69ACA}" srcOrd="1" destOrd="0" presId="urn:microsoft.com/office/officeart/2005/8/layout/chart3"/>
    <dgm:cxn modelId="{9E3CAE3C-040D-4449-A31D-E28ED67FF0AA}" srcId="{02855313-2D7A-4B26-961F-AE89067C5F3D}" destId="{04F3711A-CFAD-4039-9C21-47507755772E}" srcOrd="1" destOrd="0" parTransId="{516C0359-8B1E-4091-BF27-AA78E66494AF}" sibTransId="{81D026DA-6831-4081-BADA-398EA7C3E8DB}"/>
    <dgm:cxn modelId="{D372D63C-2188-42B1-AFE8-B3ED9F953462}" type="presOf" srcId="{02855313-2D7A-4B26-961F-AE89067C5F3D}" destId="{16C8D10E-C5A8-4F56-B1C9-B4D0C5EEF435}" srcOrd="0" destOrd="0" presId="urn:microsoft.com/office/officeart/2005/8/layout/chart3"/>
    <dgm:cxn modelId="{5F4ECB6C-A247-4DFD-9242-169AE8DFC500}" srcId="{02855313-2D7A-4B26-961F-AE89067C5F3D}" destId="{3D348A4A-B7F9-4FA6-AE22-C9459A1B9407}" srcOrd="0" destOrd="0" parTransId="{A66A76B3-E902-4FCA-B2B4-1DC9336C04A8}" sibTransId="{2967D8D6-BD34-40E1-9817-4C5377E48550}"/>
    <dgm:cxn modelId="{68E42C59-FD51-4CE5-BE39-C6EDA6F9583F}" srcId="{02855313-2D7A-4B26-961F-AE89067C5F3D}" destId="{E3DA613C-DC85-4651-BAE8-3AD8CCE1EBB5}" srcOrd="2" destOrd="0" parTransId="{AC61F2FF-FC5B-4047-BC01-7A8F6CE93037}" sibTransId="{0182E400-2059-4CC4-B547-6E195D2A57ED}"/>
    <dgm:cxn modelId="{52D1C1CD-772B-454E-85FE-7324044B64B4}" type="presOf" srcId="{04F3711A-CFAD-4039-9C21-47507755772E}" destId="{1E20742E-DC7A-4A70-B338-0DDAFA9C5F69}" srcOrd="0" destOrd="0" presId="urn:microsoft.com/office/officeart/2005/8/layout/chart3"/>
    <dgm:cxn modelId="{EA5BD5EA-994F-40D7-AFA6-878A91B44E44}" type="presOf" srcId="{E3DA613C-DC85-4651-BAE8-3AD8CCE1EBB5}" destId="{34B034EB-4BD6-463C-89C1-10E3FC93FF7A}" srcOrd="0" destOrd="0" presId="urn:microsoft.com/office/officeart/2005/8/layout/chart3"/>
    <dgm:cxn modelId="{F464E57D-33F8-4ADD-A641-5825F3CE77C4}" type="presParOf" srcId="{16C8D10E-C5A8-4F56-B1C9-B4D0C5EEF435}" destId="{CAF434D3-FDEB-4ADA-B7A7-ED72C5CF9823}" srcOrd="0" destOrd="0" presId="urn:microsoft.com/office/officeart/2005/8/layout/chart3"/>
    <dgm:cxn modelId="{1CF8EEB5-4101-4485-9C35-02E41B833730}" type="presParOf" srcId="{16C8D10E-C5A8-4F56-B1C9-B4D0C5EEF435}" destId="{51EB1730-98F9-43D2-814A-922E54C69ACA}" srcOrd="1" destOrd="0" presId="urn:microsoft.com/office/officeart/2005/8/layout/chart3"/>
    <dgm:cxn modelId="{16B71D41-0BC7-4C7C-A064-ECEE86616B0E}" type="presParOf" srcId="{16C8D10E-C5A8-4F56-B1C9-B4D0C5EEF435}" destId="{1E20742E-DC7A-4A70-B338-0DDAFA9C5F69}" srcOrd="2" destOrd="0" presId="urn:microsoft.com/office/officeart/2005/8/layout/chart3"/>
    <dgm:cxn modelId="{B47E82B1-6A9B-40FC-8C26-15BDC9CDD557}" type="presParOf" srcId="{16C8D10E-C5A8-4F56-B1C9-B4D0C5EEF435}" destId="{8B5FD829-2659-4D36-A865-22953658FEF7}" srcOrd="3" destOrd="0" presId="urn:microsoft.com/office/officeart/2005/8/layout/chart3"/>
    <dgm:cxn modelId="{B305021D-82D2-4DC4-A0AA-B1CE232B4A41}" type="presParOf" srcId="{16C8D10E-C5A8-4F56-B1C9-B4D0C5EEF435}" destId="{34B034EB-4BD6-463C-89C1-10E3FC93FF7A}" srcOrd="4" destOrd="0" presId="urn:microsoft.com/office/officeart/2005/8/layout/chart3"/>
    <dgm:cxn modelId="{8F1E1873-5BA4-49F6-A042-F4BC1B1A0C31}" type="presParOf" srcId="{16C8D10E-C5A8-4F56-B1C9-B4D0C5EEF435}" destId="{C6A3F09A-7FE5-454A-AFCC-026EAC726B3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DDD785-5E39-48C4-94D2-45CCD6FA8230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95E0DAEA-6356-4F08-BA60-333044CE474A}">
      <dgm:prSet phldrT="[Texto]" custT="1"/>
      <dgm:spPr/>
      <dgm:t>
        <a:bodyPr/>
        <a:lstStyle/>
        <a:p>
          <a:r>
            <a:rPr lang="es-AR" sz="3600" dirty="0">
              <a:solidFill>
                <a:schemeClr val="tx1"/>
              </a:solidFill>
            </a:rPr>
            <a:t>Cohesión</a:t>
          </a:r>
          <a:endParaRPr lang="es-AR" sz="2000" dirty="0">
            <a:solidFill>
              <a:schemeClr val="tx1"/>
            </a:solidFill>
          </a:endParaRPr>
        </a:p>
      </dgm:t>
    </dgm:pt>
    <dgm:pt modelId="{9BF4EB16-310C-4144-AA2D-0B5393F8404C}" type="parTrans" cxnId="{C4B20E18-910E-4349-98B1-D818F3E3AB9B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5929902D-8F1F-4812-9E42-1297303C6695}" type="sibTrans" cxnId="{C4B20E18-910E-4349-98B1-D818F3E3AB9B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626B4384-85D3-4905-888C-18E44F78F92F}">
      <dgm:prSet phldrT="[Texto]" custT="1"/>
      <dgm:spPr/>
      <dgm:t>
        <a:bodyPr/>
        <a:lstStyle/>
        <a:p>
          <a:r>
            <a:rPr lang="es-AR" sz="4000" dirty="0">
              <a:solidFill>
                <a:schemeClr val="tx1"/>
              </a:solidFill>
            </a:rPr>
            <a:t>Acoplamiento</a:t>
          </a:r>
          <a:endParaRPr lang="es-AR" sz="1800" dirty="0">
            <a:solidFill>
              <a:schemeClr val="tx1"/>
            </a:solidFill>
          </a:endParaRPr>
        </a:p>
      </dgm:t>
    </dgm:pt>
    <dgm:pt modelId="{86B38851-DBA3-4943-9372-1BEC2A40E280}" type="parTrans" cxnId="{6EA63DC8-8E47-4825-95E0-76D601540E5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A4439BD6-EA68-49C4-81B6-CF84DE342688}" type="sibTrans" cxnId="{6EA63DC8-8E47-4825-95E0-76D601540E5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CC7E5F1E-FC73-4A7F-920B-6A9E0A7AB6E7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Independencia de Componentes</a:t>
          </a:r>
        </a:p>
      </dgm:t>
    </dgm:pt>
    <dgm:pt modelId="{0DE5B736-E783-4182-8992-0AF1A4ED7E9C}" type="parTrans" cxnId="{2D27F4B4-0FD9-4D8F-AF02-A2AC9FC8988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29D34F1D-001A-418A-8188-8DC3961A9C82}" type="sibTrans" cxnId="{2D27F4B4-0FD9-4D8F-AF02-A2AC9FC8988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943903A6-7105-4022-A9D2-377E07F27F0B}" type="pres">
      <dgm:prSet presAssocID="{6BDDD785-5E39-48C4-94D2-45CCD6FA8230}" presName="Name0" presStyleCnt="0">
        <dgm:presLayoutVars>
          <dgm:dir/>
          <dgm:resizeHandles val="exact"/>
        </dgm:presLayoutVars>
      </dgm:prSet>
      <dgm:spPr/>
    </dgm:pt>
    <dgm:pt modelId="{1288333F-74C2-48D2-93B8-347D574356CB}" type="pres">
      <dgm:prSet presAssocID="{6BDDD785-5E39-48C4-94D2-45CCD6FA8230}" presName="vNodes" presStyleCnt="0"/>
      <dgm:spPr/>
    </dgm:pt>
    <dgm:pt modelId="{F99AF811-03A1-43DE-8FF8-396303DBB199}" type="pres">
      <dgm:prSet presAssocID="{95E0DAEA-6356-4F08-BA60-333044CE474A}" presName="node" presStyleLbl="node1" presStyleIdx="0" presStyleCnt="3" custScaleX="126812" custScaleY="115802" custLinFactNeighborX="2779" custLinFactNeighborY="-490">
        <dgm:presLayoutVars>
          <dgm:bulletEnabled val="1"/>
        </dgm:presLayoutVars>
      </dgm:prSet>
      <dgm:spPr/>
    </dgm:pt>
    <dgm:pt modelId="{1837742E-39CA-476E-87EC-E965204D15A2}" type="pres">
      <dgm:prSet presAssocID="{5929902D-8F1F-4812-9E42-1297303C6695}" presName="spacerT" presStyleCnt="0"/>
      <dgm:spPr/>
    </dgm:pt>
    <dgm:pt modelId="{B9E9A04E-23F6-47AC-889E-051E2BA965D8}" type="pres">
      <dgm:prSet presAssocID="{5929902D-8F1F-4812-9E42-1297303C6695}" presName="sibTrans" presStyleLbl="sibTrans2D1" presStyleIdx="0" presStyleCnt="2"/>
      <dgm:spPr/>
    </dgm:pt>
    <dgm:pt modelId="{938B1CCA-7470-4B86-B6C0-5336892AAE4C}" type="pres">
      <dgm:prSet presAssocID="{5929902D-8F1F-4812-9E42-1297303C6695}" presName="spacerB" presStyleCnt="0"/>
      <dgm:spPr/>
    </dgm:pt>
    <dgm:pt modelId="{D4BC19C1-C988-41B1-BC58-9E9C14669FCF}" type="pres">
      <dgm:prSet presAssocID="{626B4384-85D3-4905-888C-18E44F78F92F}" presName="node" presStyleLbl="node1" presStyleIdx="1" presStyleCnt="3" custScaleX="120091" custScaleY="116017">
        <dgm:presLayoutVars>
          <dgm:bulletEnabled val="1"/>
        </dgm:presLayoutVars>
      </dgm:prSet>
      <dgm:spPr/>
    </dgm:pt>
    <dgm:pt modelId="{585534E8-8283-44C4-BEDE-EBA2A6588B59}" type="pres">
      <dgm:prSet presAssocID="{6BDDD785-5E39-48C4-94D2-45CCD6FA8230}" presName="sibTransLast" presStyleLbl="sibTrans2D1" presStyleIdx="1" presStyleCnt="2"/>
      <dgm:spPr/>
    </dgm:pt>
    <dgm:pt modelId="{3D1A9C0D-B85D-49A0-80A5-B8608A90681A}" type="pres">
      <dgm:prSet presAssocID="{6BDDD785-5E39-48C4-94D2-45CCD6FA8230}" presName="connectorText" presStyleLbl="sibTrans2D1" presStyleIdx="1" presStyleCnt="2"/>
      <dgm:spPr/>
    </dgm:pt>
    <dgm:pt modelId="{04FA217B-9AE9-4CF8-B4FB-255977E21984}" type="pres">
      <dgm:prSet presAssocID="{6BDDD785-5E39-48C4-94D2-45CCD6FA823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5704C0C-5E49-4A5B-B0E8-6FB5497EE51B}" type="presOf" srcId="{A4439BD6-EA68-49C4-81B6-CF84DE342688}" destId="{3D1A9C0D-B85D-49A0-80A5-B8608A90681A}" srcOrd="1" destOrd="0" presId="urn:microsoft.com/office/officeart/2005/8/layout/equation2"/>
    <dgm:cxn modelId="{C4B20E18-910E-4349-98B1-D818F3E3AB9B}" srcId="{6BDDD785-5E39-48C4-94D2-45CCD6FA8230}" destId="{95E0DAEA-6356-4F08-BA60-333044CE474A}" srcOrd="0" destOrd="0" parTransId="{9BF4EB16-310C-4144-AA2D-0B5393F8404C}" sibTransId="{5929902D-8F1F-4812-9E42-1297303C6695}"/>
    <dgm:cxn modelId="{5F454268-77AB-42D4-97A5-6664247726BA}" type="presOf" srcId="{95E0DAEA-6356-4F08-BA60-333044CE474A}" destId="{F99AF811-03A1-43DE-8FF8-396303DBB199}" srcOrd="0" destOrd="0" presId="urn:microsoft.com/office/officeart/2005/8/layout/equation2"/>
    <dgm:cxn modelId="{484E446A-80FD-40CC-AA49-D378CCFABC2B}" type="presOf" srcId="{6BDDD785-5E39-48C4-94D2-45CCD6FA8230}" destId="{943903A6-7105-4022-A9D2-377E07F27F0B}" srcOrd="0" destOrd="0" presId="urn:microsoft.com/office/officeart/2005/8/layout/equation2"/>
    <dgm:cxn modelId="{18FE687A-553D-48A3-AAF2-1683914E4F89}" type="presOf" srcId="{A4439BD6-EA68-49C4-81B6-CF84DE342688}" destId="{585534E8-8283-44C4-BEDE-EBA2A6588B59}" srcOrd="0" destOrd="0" presId="urn:microsoft.com/office/officeart/2005/8/layout/equation2"/>
    <dgm:cxn modelId="{1B7C98B3-842A-42A5-8E31-E8E38D6DE998}" type="presOf" srcId="{5929902D-8F1F-4812-9E42-1297303C6695}" destId="{B9E9A04E-23F6-47AC-889E-051E2BA965D8}" srcOrd="0" destOrd="0" presId="urn:microsoft.com/office/officeart/2005/8/layout/equation2"/>
    <dgm:cxn modelId="{2D27F4B4-0FD9-4D8F-AF02-A2AC9FC89888}" srcId="{6BDDD785-5E39-48C4-94D2-45CCD6FA8230}" destId="{CC7E5F1E-FC73-4A7F-920B-6A9E0A7AB6E7}" srcOrd="2" destOrd="0" parTransId="{0DE5B736-E783-4182-8992-0AF1A4ED7E9C}" sibTransId="{29D34F1D-001A-418A-8188-8DC3961A9C82}"/>
    <dgm:cxn modelId="{6EA63DC8-8E47-4825-95E0-76D601540E5A}" srcId="{6BDDD785-5E39-48C4-94D2-45CCD6FA8230}" destId="{626B4384-85D3-4905-888C-18E44F78F92F}" srcOrd="1" destOrd="0" parTransId="{86B38851-DBA3-4943-9372-1BEC2A40E280}" sibTransId="{A4439BD6-EA68-49C4-81B6-CF84DE342688}"/>
    <dgm:cxn modelId="{9AE180DB-836D-47AA-B1B3-E5D7CAAF45B0}" type="presOf" srcId="{626B4384-85D3-4905-888C-18E44F78F92F}" destId="{D4BC19C1-C988-41B1-BC58-9E9C14669FCF}" srcOrd="0" destOrd="0" presId="urn:microsoft.com/office/officeart/2005/8/layout/equation2"/>
    <dgm:cxn modelId="{FC443CE4-3E25-4EAB-97FC-AADCF399063D}" type="presOf" srcId="{CC7E5F1E-FC73-4A7F-920B-6A9E0A7AB6E7}" destId="{04FA217B-9AE9-4CF8-B4FB-255977E21984}" srcOrd="0" destOrd="0" presId="urn:microsoft.com/office/officeart/2005/8/layout/equation2"/>
    <dgm:cxn modelId="{249D3B68-0583-4177-902C-E0D258235C2E}" type="presParOf" srcId="{943903A6-7105-4022-A9D2-377E07F27F0B}" destId="{1288333F-74C2-48D2-93B8-347D574356CB}" srcOrd="0" destOrd="0" presId="urn:microsoft.com/office/officeart/2005/8/layout/equation2"/>
    <dgm:cxn modelId="{F747B4B9-0444-451E-8D07-A8620B39CAC5}" type="presParOf" srcId="{1288333F-74C2-48D2-93B8-347D574356CB}" destId="{F99AF811-03A1-43DE-8FF8-396303DBB199}" srcOrd="0" destOrd="0" presId="urn:microsoft.com/office/officeart/2005/8/layout/equation2"/>
    <dgm:cxn modelId="{DAD72340-0009-46FB-A0AA-A1877876309B}" type="presParOf" srcId="{1288333F-74C2-48D2-93B8-347D574356CB}" destId="{1837742E-39CA-476E-87EC-E965204D15A2}" srcOrd="1" destOrd="0" presId="urn:microsoft.com/office/officeart/2005/8/layout/equation2"/>
    <dgm:cxn modelId="{DCF4542E-2689-4A66-A60D-B728C0727B65}" type="presParOf" srcId="{1288333F-74C2-48D2-93B8-347D574356CB}" destId="{B9E9A04E-23F6-47AC-889E-051E2BA965D8}" srcOrd="2" destOrd="0" presId="urn:microsoft.com/office/officeart/2005/8/layout/equation2"/>
    <dgm:cxn modelId="{290B4EDD-ECB8-4641-915A-22104908EBF3}" type="presParOf" srcId="{1288333F-74C2-48D2-93B8-347D574356CB}" destId="{938B1CCA-7470-4B86-B6C0-5336892AAE4C}" srcOrd="3" destOrd="0" presId="urn:microsoft.com/office/officeart/2005/8/layout/equation2"/>
    <dgm:cxn modelId="{3771F128-5724-47C1-A971-B9045EC82DB3}" type="presParOf" srcId="{1288333F-74C2-48D2-93B8-347D574356CB}" destId="{D4BC19C1-C988-41B1-BC58-9E9C14669FCF}" srcOrd="4" destOrd="0" presId="urn:microsoft.com/office/officeart/2005/8/layout/equation2"/>
    <dgm:cxn modelId="{41EE387E-2834-4417-8B9C-5FB1664CF35D}" type="presParOf" srcId="{943903A6-7105-4022-A9D2-377E07F27F0B}" destId="{585534E8-8283-44C4-BEDE-EBA2A6588B59}" srcOrd="1" destOrd="0" presId="urn:microsoft.com/office/officeart/2005/8/layout/equation2"/>
    <dgm:cxn modelId="{FC0EB98C-0C3E-4EC1-9F5F-9D0B044E68DE}" type="presParOf" srcId="{585534E8-8283-44C4-BEDE-EBA2A6588B59}" destId="{3D1A9C0D-B85D-49A0-80A5-B8608A90681A}" srcOrd="0" destOrd="0" presId="urn:microsoft.com/office/officeart/2005/8/layout/equation2"/>
    <dgm:cxn modelId="{4B4847B0-226C-4F9E-B1C0-D9BD94785E33}" type="presParOf" srcId="{943903A6-7105-4022-A9D2-377E07F27F0B}" destId="{04FA217B-9AE9-4CF8-B4FB-255977E2198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9ECE38-2F1A-4E7B-84CB-870E1D9B1866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5E93C0B0-A6B8-4953-9228-D4F592826476}">
      <dgm:prSet phldrT="[Texto]" custT="1"/>
      <dgm:spPr/>
      <dgm:t>
        <a:bodyPr/>
        <a:lstStyle/>
        <a:p>
          <a:r>
            <a:rPr lang="es-AR" sz="2400" dirty="0"/>
            <a:t>Evitar duplicaciones</a:t>
          </a:r>
        </a:p>
      </dgm:t>
    </dgm:pt>
    <dgm:pt modelId="{DC3CA541-104B-4BF3-893F-14432D04489D}" type="parTrans" cxnId="{2CEC1437-AAD1-421E-B0C1-DC364554BA20}">
      <dgm:prSet/>
      <dgm:spPr/>
      <dgm:t>
        <a:bodyPr/>
        <a:lstStyle/>
        <a:p>
          <a:endParaRPr lang="es-AR"/>
        </a:p>
      </dgm:t>
    </dgm:pt>
    <dgm:pt modelId="{6DCB0DC8-A7CF-417A-A7E9-CE07BD9C39AD}" type="sibTrans" cxnId="{2CEC1437-AAD1-421E-B0C1-DC364554BA20}">
      <dgm:prSet/>
      <dgm:spPr/>
      <dgm:t>
        <a:bodyPr/>
        <a:lstStyle/>
        <a:p>
          <a:endParaRPr lang="es-AR"/>
        </a:p>
      </dgm:t>
    </dgm:pt>
    <dgm:pt modelId="{965FC866-027B-432E-98B4-74824AADE278}">
      <dgm:prSet phldrT="[Texto]" custT="1"/>
      <dgm:spPr/>
      <dgm:t>
        <a:bodyPr/>
        <a:lstStyle/>
        <a:p>
          <a:r>
            <a:rPr lang="es-AR" sz="2400" dirty="0"/>
            <a:t>Crear abstracciones</a:t>
          </a:r>
        </a:p>
      </dgm:t>
    </dgm:pt>
    <dgm:pt modelId="{E3396FA6-264C-4F42-9253-0A7CE9DF0B4A}" type="parTrans" cxnId="{3C7C544D-0444-4C6F-A1F2-081CCF4B5336}">
      <dgm:prSet/>
      <dgm:spPr/>
      <dgm:t>
        <a:bodyPr/>
        <a:lstStyle/>
        <a:p>
          <a:endParaRPr lang="es-AR"/>
        </a:p>
      </dgm:t>
    </dgm:pt>
    <dgm:pt modelId="{71025110-AD8C-4402-A3E1-57D4A731B8F0}" type="sibTrans" cxnId="{3C7C544D-0444-4C6F-A1F2-081CCF4B5336}">
      <dgm:prSet/>
      <dgm:spPr/>
      <dgm:t>
        <a:bodyPr/>
        <a:lstStyle/>
        <a:p>
          <a:endParaRPr lang="es-AR"/>
        </a:p>
      </dgm:t>
    </dgm:pt>
    <dgm:pt modelId="{D91B921A-E40A-4270-80F0-02A5ABDA8E39}">
      <dgm:prSet phldrT="[Texto]" custT="1"/>
      <dgm:spPr/>
      <dgm:t>
        <a:bodyPr/>
        <a:lstStyle/>
        <a:p>
          <a:r>
            <a:rPr lang="es-AR" sz="3200" dirty="0"/>
            <a:t>Cada requerimiento en un único lugar</a:t>
          </a:r>
        </a:p>
      </dgm:t>
    </dgm:pt>
    <dgm:pt modelId="{2ED83860-501E-4E36-A0B3-05698C367E60}" type="parTrans" cxnId="{AE9269D1-BF15-4D0B-A863-401C3623C4CE}">
      <dgm:prSet/>
      <dgm:spPr/>
      <dgm:t>
        <a:bodyPr/>
        <a:lstStyle/>
        <a:p>
          <a:endParaRPr lang="es-AR"/>
        </a:p>
      </dgm:t>
    </dgm:pt>
    <dgm:pt modelId="{9FC94A3F-4CBD-44AD-8088-BABE83B5908D}" type="sibTrans" cxnId="{AE9269D1-BF15-4D0B-A863-401C3623C4CE}">
      <dgm:prSet/>
      <dgm:spPr/>
      <dgm:t>
        <a:bodyPr/>
        <a:lstStyle/>
        <a:p>
          <a:endParaRPr lang="es-AR"/>
        </a:p>
      </dgm:t>
    </dgm:pt>
    <dgm:pt modelId="{8FB9BFD3-3704-4FE0-9B38-FE16EC8D76DB}" type="pres">
      <dgm:prSet presAssocID="{6E9ECE38-2F1A-4E7B-84CB-870E1D9B1866}" presName="Name0" presStyleCnt="0">
        <dgm:presLayoutVars>
          <dgm:dir/>
          <dgm:resizeHandles val="exact"/>
        </dgm:presLayoutVars>
      </dgm:prSet>
      <dgm:spPr/>
    </dgm:pt>
    <dgm:pt modelId="{5024CD5B-1124-405F-B22B-E87EAB6FCC08}" type="pres">
      <dgm:prSet presAssocID="{6E9ECE38-2F1A-4E7B-84CB-870E1D9B1866}" presName="vNodes" presStyleCnt="0"/>
      <dgm:spPr/>
    </dgm:pt>
    <dgm:pt modelId="{34013A86-D5DD-443A-86A2-22695299AA38}" type="pres">
      <dgm:prSet presAssocID="{5E93C0B0-A6B8-4953-9228-D4F592826476}" presName="node" presStyleLbl="node1" presStyleIdx="0" presStyleCnt="3">
        <dgm:presLayoutVars>
          <dgm:bulletEnabled val="1"/>
        </dgm:presLayoutVars>
      </dgm:prSet>
      <dgm:spPr/>
    </dgm:pt>
    <dgm:pt modelId="{8C658AA9-2727-487A-9F9E-9404BECA3B61}" type="pres">
      <dgm:prSet presAssocID="{6DCB0DC8-A7CF-417A-A7E9-CE07BD9C39AD}" presName="spacerT" presStyleCnt="0"/>
      <dgm:spPr/>
    </dgm:pt>
    <dgm:pt modelId="{37F92E62-9E2D-4E7C-BBE1-516608A4CEE3}" type="pres">
      <dgm:prSet presAssocID="{6DCB0DC8-A7CF-417A-A7E9-CE07BD9C39AD}" presName="sibTrans" presStyleLbl="sibTrans2D1" presStyleIdx="0" presStyleCnt="2"/>
      <dgm:spPr/>
    </dgm:pt>
    <dgm:pt modelId="{8D0BA1E9-9B2D-425F-9796-966288BB0D77}" type="pres">
      <dgm:prSet presAssocID="{6DCB0DC8-A7CF-417A-A7E9-CE07BD9C39AD}" presName="spacerB" presStyleCnt="0"/>
      <dgm:spPr/>
    </dgm:pt>
    <dgm:pt modelId="{FC23524E-BDB2-4F6C-B506-A5E51168C552}" type="pres">
      <dgm:prSet presAssocID="{965FC866-027B-432E-98B4-74824AADE278}" presName="node" presStyleLbl="node1" presStyleIdx="1" presStyleCnt="3">
        <dgm:presLayoutVars>
          <dgm:bulletEnabled val="1"/>
        </dgm:presLayoutVars>
      </dgm:prSet>
      <dgm:spPr/>
    </dgm:pt>
    <dgm:pt modelId="{7AEE89E4-F4BE-4D82-8748-9FC07A73ED4D}" type="pres">
      <dgm:prSet presAssocID="{6E9ECE38-2F1A-4E7B-84CB-870E1D9B1866}" presName="sibTransLast" presStyleLbl="sibTrans2D1" presStyleIdx="1" presStyleCnt="2"/>
      <dgm:spPr/>
    </dgm:pt>
    <dgm:pt modelId="{F372997F-B66D-45C0-BD5B-7D90075C5618}" type="pres">
      <dgm:prSet presAssocID="{6E9ECE38-2F1A-4E7B-84CB-870E1D9B1866}" presName="connectorText" presStyleLbl="sibTrans2D1" presStyleIdx="1" presStyleCnt="2"/>
      <dgm:spPr/>
    </dgm:pt>
    <dgm:pt modelId="{7CE4C1DE-A656-4BDF-B5DB-B5542FA3FB4F}" type="pres">
      <dgm:prSet presAssocID="{6E9ECE38-2F1A-4E7B-84CB-870E1D9B1866}" presName="lastNode" presStyleLbl="node1" presStyleIdx="2" presStyleCnt="3" custScaleX="82205" custScaleY="72368">
        <dgm:presLayoutVars>
          <dgm:bulletEnabled val="1"/>
        </dgm:presLayoutVars>
      </dgm:prSet>
      <dgm:spPr/>
    </dgm:pt>
  </dgm:ptLst>
  <dgm:cxnLst>
    <dgm:cxn modelId="{B9A64816-9160-441D-8FCD-ECC0B39B7A5E}" type="presOf" srcId="{71025110-AD8C-4402-A3E1-57D4A731B8F0}" destId="{F372997F-B66D-45C0-BD5B-7D90075C5618}" srcOrd="1" destOrd="0" presId="urn:microsoft.com/office/officeart/2005/8/layout/equation2"/>
    <dgm:cxn modelId="{2CEC1437-AAD1-421E-B0C1-DC364554BA20}" srcId="{6E9ECE38-2F1A-4E7B-84CB-870E1D9B1866}" destId="{5E93C0B0-A6B8-4953-9228-D4F592826476}" srcOrd="0" destOrd="0" parTransId="{DC3CA541-104B-4BF3-893F-14432D04489D}" sibTransId="{6DCB0DC8-A7CF-417A-A7E9-CE07BD9C39AD}"/>
    <dgm:cxn modelId="{FC05CB3A-E91A-4E81-AA56-9B8F5F9CE3C1}" type="presOf" srcId="{965FC866-027B-432E-98B4-74824AADE278}" destId="{FC23524E-BDB2-4F6C-B506-A5E51168C552}" srcOrd="0" destOrd="0" presId="urn:microsoft.com/office/officeart/2005/8/layout/equation2"/>
    <dgm:cxn modelId="{34F7AF6C-5846-48D7-A758-6F9C014B564C}" type="presOf" srcId="{6E9ECE38-2F1A-4E7B-84CB-870E1D9B1866}" destId="{8FB9BFD3-3704-4FE0-9B38-FE16EC8D76DB}" srcOrd="0" destOrd="0" presId="urn:microsoft.com/office/officeart/2005/8/layout/equation2"/>
    <dgm:cxn modelId="{3C7C544D-0444-4C6F-A1F2-081CCF4B5336}" srcId="{6E9ECE38-2F1A-4E7B-84CB-870E1D9B1866}" destId="{965FC866-027B-432E-98B4-74824AADE278}" srcOrd="1" destOrd="0" parTransId="{E3396FA6-264C-4F42-9253-0A7CE9DF0B4A}" sibTransId="{71025110-AD8C-4402-A3E1-57D4A731B8F0}"/>
    <dgm:cxn modelId="{59DE4550-3DC5-4624-A87B-D09558E8B8AA}" type="presOf" srcId="{6DCB0DC8-A7CF-417A-A7E9-CE07BD9C39AD}" destId="{37F92E62-9E2D-4E7C-BBE1-516608A4CEE3}" srcOrd="0" destOrd="0" presId="urn:microsoft.com/office/officeart/2005/8/layout/equation2"/>
    <dgm:cxn modelId="{0890338E-C984-4175-8AB6-5EF250FFAB59}" type="presOf" srcId="{5E93C0B0-A6B8-4953-9228-D4F592826476}" destId="{34013A86-D5DD-443A-86A2-22695299AA38}" srcOrd="0" destOrd="0" presId="urn:microsoft.com/office/officeart/2005/8/layout/equation2"/>
    <dgm:cxn modelId="{AE9269D1-BF15-4D0B-A863-401C3623C4CE}" srcId="{6E9ECE38-2F1A-4E7B-84CB-870E1D9B1866}" destId="{D91B921A-E40A-4270-80F0-02A5ABDA8E39}" srcOrd="2" destOrd="0" parTransId="{2ED83860-501E-4E36-A0B3-05698C367E60}" sibTransId="{9FC94A3F-4CBD-44AD-8088-BABE83B5908D}"/>
    <dgm:cxn modelId="{782FF5F1-B610-44AE-B8DE-B435C7F10C51}" type="presOf" srcId="{D91B921A-E40A-4270-80F0-02A5ABDA8E39}" destId="{7CE4C1DE-A656-4BDF-B5DB-B5542FA3FB4F}" srcOrd="0" destOrd="0" presId="urn:microsoft.com/office/officeart/2005/8/layout/equation2"/>
    <dgm:cxn modelId="{1718A2FC-4919-4C0F-97E2-97B8D63B4273}" type="presOf" srcId="{71025110-AD8C-4402-A3E1-57D4A731B8F0}" destId="{7AEE89E4-F4BE-4D82-8748-9FC07A73ED4D}" srcOrd="0" destOrd="0" presId="urn:microsoft.com/office/officeart/2005/8/layout/equation2"/>
    <dgm:cxn modelId="{E503D228-7239-4DCC-9E66-564566D195F6}" type="presParOf" srcId="{8FB9BFD3-3704-4FE0-9B38-FE16EC8D76DB}" destId="{5024CD5B-1124-405F-B22B-E87EAB6FCC08}" srcOrd="0" destOrd="0" presId="urn:microsoft.com/office/officeart/2005/8/layout/equation2"/>
    <dgm:cxn modelId="{0CCDA03E-7D19-49C9-9715-158FAF32BD08}" type="presParOf" srcId="{5024CD5B-1124-405F-B22B-E87EAB6FCC08}" destId="{34013A86-D5DD-443A-86A2-22695299AA38}" srcOrd="0" destOrd="0" presId="urn:microsoft.com/office/officeart/2005/8/layout/equation2"/>
    <dgm:cxn modelId="{C5266C55-8C06-483A-89A2-91AB9DDEA8D3}" type="presParOf" srcId="{5024CD5B-1124-405F-B22B-E87EAB6FCC08}" destId="{8C658AA9-2727-487A-9F9E-9404BECA3B61}" srcOrd="1" destOrd="0" presId="urn:microsoft.com/office/officeart/2005/8/layout/equation2"/>
    <dgm:cxn modelId="{0B673548-CD79-4705-B884-E8D8B5BD6588}" type="presParOf" srcId="{5024CD5B-1124-405F-B22B-E87EAB6FCC08}" destId="{37F92E62-9E2D-4E7C-BBE1-516608A4CEE3}" srcOrd="2" destOrd="0" presId="urn:microsoft.com/office/officeart/2005/8/layout/equation2"/>
    <dgm:cxn modelId="{8C221DA0-FA2E-4EC4-8380-8ADFF8D02167}" type="presParOf" srcId="{5024CD5B-1124-405F-B22B-E87EAB6FCC08}" destId="{8D0BA1E9-9B2D-425F-9796-966288BB0D77}" srcOrd="3" destOrd="0" presId="urn:microsoft.com/office/officeart/2005/8/layout/equation2"/>
    <dgm:cxn modelId="{9E8B68DF-AAD5-47EC-AC1A-CD2D8C20193C}" type="presParOf" srcId="{5024CD5B-1124-405F-B22B-E87EAB6FCC08}" destId="{FC23524E-BDB2-4F6C-B506-A5E51168C552}" srcOrd="4" destOrd="0" presId="urn:microsoft.com/office/officeart/2005/8/layout/equation2"/>
    <dgm:cxn modelId="{7471DCB2-CBBC-426B-A54C-491BACDB8097}" type="presParOf" srcId="{8FB9BFD3-3704-4FE0-9B38-FE16EC8D76DB}" destId="{7AEE89E4-F4BE-4D82-8748-9FC07A73ED4D}" srcOrd="1" destOrd="0" presId="urn:microsoft.com/office/officeart/2005/8/layout/equation2"/>
    <dgm:cxn modelId="{09500692-0CFB-4C60-981C-6DF23D6AD8B1}" type="presParOf" srcId="{7AEE89E4-F4BE-4D82-8748-9FC07A73ED4D}" destId="{F372997F-B66D-45C0-BD5B-7D90075C5618}" srcOrd="0" destOrd="0" presId="urn:microsoft.com/office/officeart/2005/8/layout/equation2"/>
    <dgm:cxn modelId="{FB0D0943-81B9-4795-8BF6-896A6164AECC}" type="presParOf" srcId="{8FB9BFD3-3704-4FE0-9B38-FE16EC8D76DB}" destId="{7CE4C1DE-A656-4BDF-B5DB-B5542FA3FB4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3BC5D-C9F9-4C23-A8B8-4673E3FB3B85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</dgm:pt>
    <dgm:pt modelId="{D77B7D08-E610-4EC4-87DB-7630C650FFE9}">
      <dgm:prSet phldrT="[Texto]" custT="1"/>
      <dgm:spPr/>
      <dgm:t>
        <a:bodyPr/>
        <a:lstStyle/>
        <a:p>
          <a:r>
            <a:rPr lang="es-AR" sz="3200" dirty="0">
              <a:solidFill>
                <a:schemeClr val="tx1"/>
              </a:solidFill>
            </a:rPr>
            <a:t>No usar los objetos  para pedirle cosas</a:t>
          </a:r>
        </a:p>
      </dgm:t>
    </dgm:pt>
    <dgm:pt modelId="{6C5867A8-308A-4837-84E0-04154106BE47}" type="parTrans" cxnId="{548896B1-2A12-4AF3-B407-88405CE04F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7B178FDE-E70A-4E24-969F-408292F49D74}" type="sibTrans" cxnId="{548896B1-2A12-4AF3-B407-88405CE04FDC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2C6461A8-D2B5-4517-9E9D-DBB1E7DD7F85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Decirle a los objetos que hagan cosas</a:t>
          </a:r>
        </a:p>
      </dgm:t>
    </dgm:pt>
    <dgm:pt modelId="{1C218654-D7F3-4E5E-898F-2249ECF8EF6F}" type="parTrans" cxnId="{E7A319A5-0273-4A33-8006-E6FD56FCF124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951C80EB-281D-4E36-AA0F-3B0BDCC9855E}" type="sibTrans" cxnId="{E7A319A5-0273-4A33-8006-E6FD56FCF124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763D32D2-531D-4D85-8E83-5C1360BB53F4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Un objeto se define por su comporta-miento</a:t>
          </a:r>
        </a:p>
      </dgm:t>
    </dgm:pt>
    <dgm:pt modelId="{A8F16B83-CDAA-4066-B6A2-C1CBDE0FEA54}" type="parTrans" cxnId="{BAAFBAE5-A83B-42E8-B8B4-7DC4F2E10C0D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26F4310D-BEB3-4EB6-89A1-BEC0A3AD8413}" type="sibTrans" cxnId="{BAAFBAE5-A83B-42E8-B8B4-7DC4F2E10C0D}">
      <dgm:prSet custT="1"/>
      <dgm:spPr/>
      <dgm:t>
        <a:bodyPr/>
        <a:lstStyle/>
        <a:p>
          <a:endParaRPr lang="es-AR" sz="1050">
            <a:solidFill>
              <a:schemeClr val="tx1"/>
            </a:solidFill>
          </a:endParaRPr>
        </a:p>
      </dgm:t>
    </dgm:pt>
    <dgm:pt modelId="{5D897767-85A8-4EF2-B3B7-352EDF71EBD1}">
      <dgm:prSet phldrT="[Texto]" custT="1"/>
      <dgm:spPr/>
      <dgm:t>
        <a:bodyPr/>
        <a:lstStyle/>
        <a:p>
          <a:r>
            <a:rPr lang="es-AR" sz="3200" b="1" dirty="0">
              <a:solidFill>
                <a:schemeClr val="tx1"/>
              </a:solidFill>
            </a:rPr>
            <a:t>POLIMORFISMO</a:t>
          </a:r>
          <a:endParaRPr lang="es-AR" sz="1800" b="1" dirty="0">
            <a:solidFill>
              <a:schemeClr val="tx1"/>
            </a:solidFill>
          </a:endParaRPr>
        </a:p>
      </dgm:t>
    </dgm:pt>
    <dgm:pt modelId="{BD3383AD-93D1-4692-9BEE-EFDBB04DE8DB}" type="parTrans" cxnId="{25D65EA4-5279-4248-929E-A635EA033A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75127CDE-FC21-4700-9345-6314E9C29C21}" type="sibTrans" cxnId="{25D65EA4-5279-4248-929E-A635EA033ADC}">
      <dgm:prSet/>
      <dgm:spPr/>
      <dgm:t>
        <a:bodyPr/>
        <a:lstStyle/>
        <a:p>
          <a:endParaRPr lang="es-AR" sz="4400">
            <a:solidFill>
              <a:schemeClr val="tx1"/>
            </a:solidFill>
          </a:endParaRPr>
        </a:p>
      </dgm:t>
    </dgm:pt>
    <dgm:pt modelId="{064A0F70-7272-4768-95A4-917595BC1E2C}">
      <dgm:prSet phldrT="[Texto]" custT="1"/>
      <dgm:spPr/>
      <dgm:t>
        <a:bodyPr/>
        <a:lstStyle/>
        <a:p>
          <a:r>
            <a:rPr lang="es-AR" sz="2800" dirty="0">
              <a:solidFill>
                <a:schemeClr val="tx1"/>
              </a:solidFill>
            </a:rPr>
            <a:t>Distribución de Responsabilidades</a:t>
          </a:r>
        </a:p>
      </dgm:t>
    </dgm:pt>
    <dgm:pt modelId="{DBBC4619-0C9E-42A5-A6C9-EA15FC98995E}" type="parTrans" cxnId="{21536EBF-D85F-40B7-8579-4EC3DD5DEAE9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64117E59-BEF7-4BE5-AF50-CEB612755EF8}" type="sibTrans" cxnId="{21536EBF-D85F-40B7-8579-4EC3DD5DEAE9}">
      <dgm:prSet/>
      <dgm:spPr/>
      <dgm:t>
        <a:bodyPr/>
        <a:lstStyle/>
        <a:p>
          <a:endParaRPr lang="es-AR" sz="3600">
            <a:solidFill>
              <a:schemeClr val="tx1"/>
            </a:solidFill>
          </a:endParaRPr>
        </a:p>
      </dgm:t>
    </dgm:pt>
    <dgm:pt modelId="{9FA807AC-0274-43A1-A99F-DF2611AC474B}" type="pres">
      <dgm:prSet presAssocID="{62B3BC5D-C9F9-4C23-A8B8-4673E3FB3B8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F768ABF-65C1-48F8-92D6-73CD135138DB}" type="pres">
      <dgm:prSet presAssocID="{5D897767-85A8-4EF2-B3B7-352EDF71EBD1}" presName="Accent5" presStyleCnt="0"/>
      <dgm:spPr/>
    </dgm:pt>
    <dgm:pt modelId="{F0651CB2-7F74-4932-9BE2-1D228B387641}" type="pres">
      <dgm:prSet presAssocID="{5D897767-85A8-4EF2-B3B7-352EDF71EBD1}" presName="Accent" presStyleLbl="node1" presStyleIdx="0" presStyleCnt="5"/>
      <dgm:spPr/>
    </dgm:pt>
    <dgm:pt modelId="{C686E89E-F0AB-417C-B714-06660396C36F}" type="pres">
      <dgm:prSet presAssocID="{5D897767-85A8-4EF2-B3B7-352EDF71EBD1}" presName="ParentBackground5" presStyleCnt="0"/>
      <dgm:spPr/>
    </dgm:pt>
    <dgm:pt modelId="{C4357CFA-3B28-4C1B-BD3F-9090F6A3EBDB}" type="pres">
      <dgm:prSet presAssocID="{5D897767-85A8-4EF2-B3B7-352EDF71EBD1}" presName="ParentBackground" presStyleLbl="fgAcc1" presStyleIdx="0" presStyleCnt="5"/>
      <dgm:spPr/>
    </dgm:pt>
    <dgm:pt modelId="{D285D989-25EF-4325-8BFD-E8E94DF87EB1}" type="pres">
      <dgm:prSet presAssocID="{5D897767-85A8-4EF2-B3B7-352EDF71EBD1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1AC9944-9E06-4027-8469-BF03569F8CBB}" type="pres">
      <dgm:prSet presAssocID="{064A0F70-7272-4768-95A4-917595BC1E2C}" presName="Accent4" presStyleCnt="0"/>
      <dgm:spPr/>
    </dgm:pt>
    <dgm:pt modelId="{CB8BF15B-01B3-4818-8C43-604282362FC2}" type="pres">
      <dgm:prSet presAssocID="{064A0F70-7272-4768-95A4-917595BC1E2C}" presName="Accent" presStyleLbl="node1" presStyleIdx="1" presStyleCnt="5"/>
      <dgm:spPr/>
    </dgm:pt>
    <dgm:pt modelId="{8087579F-97F1-4BC3-9E9B-52B14FC701BF}" type="pres">
      <dgm:prSet presAssocID="{064A0F70-7272-4768-95A4-917595BC1E2C}" presName="ParentBackground4" presStyleCnt="0"/>
      <dgm:spPr/>
    </dgm:pt>
    <dgm:pt modelId="{D6791881-5BE5-4900-BB43-D05B09BEE2FB}" type="pres">
      <dgm:prSet presAssocID="{064A0F70-7272-4768-95A4-917595BC1E2C}" presName="ParentBackground" presStyleLbl="fgAcc1" presStyleIdx="1" presStyleCnt="5"/>
      <dgm:spPr/>
    </dgm:pt>
    <dgm:pt modelId="{8E207B43-743F-4C45-A9B7-4F8CEF06AF97}" type="pres">
      <dgm:prSet presAssocID="{064A0F70-7272-4768-95A4-917595BC1E2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454537-27F4-4FAF-942B-E459A79FC04E}" type="pres">
      <dgm:prSet presAssocID="{763D32D2-531D-4D85-8E83-5C1360BB53F4}" presName="Accent3" presStyleCnt="0"/>
      <dgm:spPr/>
    </dgm:pt>
    <dgm:pt modelId="{F2DBA037-2A8E-4FA8-BC76-CCBBC24E0887}" type="pres">
      <dgm:prSet presAssocID="{763D32D2-531D-4D85-8E83-5C1360BB53F4}" presName="Accent" presStyleLbl="node1" presStyleIdx="2" presStyleCnt="5"/>
      <dgm:spPr/>
    </dgm:pt>
    <dgm:pt modelId="{9744376E-2B69-4B4F-8CAF-46B7C35185F9}" type="pres">
      <dgm:prSet presAssocID="{763D32D2-531D-4D85-8E83-5C1360BB53F4}" presName="ParentBackground3" presStyleCnt="0"/>
      <dgm:spPr/>
    </dgm:pt>
    <dgm:pt modelId="{6F688B8D-80EB-42F1-9DA6-02096F13FC5D}" type="pres">
      <dgm:prSet presAssocID="{763D32D2-531D-4D85-8E83-5C1360BB53F4}" presName="ParentBackground" presStyleLbl="fgAcc1" presStyleIdx="2" presStyleCnt="5"/>
      <dgm:spPr/>
    </dgm:pt>
    <dgm:pt modelId="{9279282A-3557-4F47-855A-12B714F45ED5}" type="pres">
      <dgm:prSet presAssocID="{763D32D2-531D-4D85-8E83-5C1360BB53F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257AF8-C2B4-4526-8009-7F8262C754DB}" type="pres">
      <dgm:prSet presAssocID="{2C6461A8-D2B5-4517-9E9D-DBB1E7DD7F85}" presName="Accent2" presStyleCnt="0"/>
      <dgm:spPr/>
    </dgm:pt>
    <dgm:pt modelId="{30F8861C-F125-4615-8B72-EEFF724017CA}" type="pres">
      <dgm:prSet presAssocID="{2C6461A8-D2B5-4517-9E9D-DBB1E7DD7F85}" presName="Accent" presStyleLbl="node1" presStyleIdx="3" presStyleCnt="5"/>
      <dgm:spPr/>
    </dgm:pt>
    <dgm:pt modelId="{0A9261A2-3E54-44B3-9E56-71F115747711}" type="pres">
      <dgm:prSet presAssocID="{2C6461A8-D2B5-4517-9E9D-DBB1E7DD7F85}" presName="ParentBackground2" presStyleCnt="0"/>
      <dgm:spPr/>
    </dgm:pt>
    <dgm:pt modelId="{B18B5A19-443B-4B97-A0A7-77C8E188045D}" type="pres">
      <dgm:prSet presAssocID="{2C6461A8-D2B5-4517-9E9D-DBB1E7DD7F85}" presName="ParentBackground" presStyleLbl="fgAcc1" presStyleIdx="3" presStyleCnt="5"/>
      <dgm:spPr/>
    </dgm:pt>
    <dgm:pt modelId="{C2B0F94B-BD8A-4AD2-9E5D-D64E63E8E739}" type="pres">
      <dgm:prSet presAssocID="{2C6461A8-D2B5-4517-9E9D-DBB1E7DD7F8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1E0380-6ADC-43A4-9F77-A9EF66D2973C}" type="pres">
      <dgm:prSet presAssocID="{D77B7D08-E610-4EC4-87DB-7630C650FFE9}" presName="Accent1" presStyleCnt="0"/>
      <dgm:spPr/>
    </dgm:pt>
    <dgm:pt modelId="{F8D5D79B-583A-4FF0-A921-D9FABBAFFDE6}" type="pres">
      <dgm:prSet presAssocID="{D77B7D08-E610-4EC4-87DB-7630C650FFE9}" presName="Accent" presStyleLbl="node1" presStyleIdx="4" presStyleCnt="5"/>
      <dgm:spPr/>
    </dgm:pt>
    <dgm:pt modelId="{432933EF-7434-475C-BF1D-9A05302BB89F}" type="pres">
      <dgm:prSet presAssocID="{D77B7D08-E610-4EC4-87DB-7630C650FFE9}" presName="ParentBackground1" presStyleCnt="0"/>
      <dgm:spPr/>
    </dgm:pt>
    <dgm:pt modelId="{B304E9C5-E4CD-49F2-896F-231822B71D41}" type="pres">
      <dgm:prSet presAssocID="{D77B7D08-E610-4EC4-87DB-7630C650FFE9}" presName="ParentBackground" presStyleLbl="fgAcc1" presStyleIdx="4" presStyleCnt="5"/>
      <dgm:spPr/>
    </dgm:pt>
    <dgm:pt modelId="{24076D72-35CA-4AC2-BC99-06D2586139DB}" type="pres">
      <dgm:prSet presAssocID="{D77B7D08-E610-4EC4-87DB-7630C650FFE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BA52909-5D54-413F-B4B7-E1E73C6D315D}" type="presOf" srcId="{D77B7D08-E610-4EC4-87DB-7630C650FFE9}" destId="{B304E9C5-E4CD-49F2-896F-231822B71D41}" srcOrd="0" destOrd="0" presId="urn:microsoft.com/office/officeart/2011/layout/CircleProcess"/>
    <dgm:cxn modelId="{5BE91F0D-768B-405C-8F2B-40A22C437E56}" type="presOf" srcId="{763D32D2-531D-4D85-8E83-5C1360BB53F4}" destId="{9279282A-3557-4F47-855A-12B714F45ED5}" srcOrd="1" destOrd="0" presId="urn:microsoft.com/office/officeart/2011/layout/CircleProcess"/>
    <dgm:cxn modelId="{F98D5E14-5707-4FB2-9DA8-49017DC79794}" type="presOf" srcId="{62B3BC5D-C9F9-4C23-A8B8-4673E3FB3B85}" destId="{9FA807AC-0274-43A1-A99F-DF2611AC474B}" srcOrd="0" destOrd="0" presId="urn:microsoft.com/office/officeart/2011/layout/CircleProcess"/>
    <dgm:cxn modelId="{AC873D26-F1AF-4DA1-9BD3-C4CA112CC955}" type="presOf" srcId="{064A0F70-7272-4768-95A4-917595BC1E2C}" destId="{D6791881-5BE5-4900-BB43-D05B09BEE2FB}" srcOrd="0" destOrd="0" presId="urn:microsoft.com/office/officeart/2011/layout/CircleProcess"/>
    <dgm:cxn modelId="{C66FFF86-4CCC-4E57-9ACE-1280105B5681}" type="presOf" srcId="{2C6461A8-D2B5-4517-9E9D-DBB1E7DD7F85}" destId="{C2B0F94B-BD8A-4AD2-9E5D-D64E63E8E739}" srcOrd="1" destOrd="0" presId="urn:microsoft.com/office/officeart/2011/layout/CircleProcess"/>
    <dgm:cxn modelId="{25D65EA4-5279-4248-929E-A635EA033ADC}" srcId="{62B3BC5D-C9F9-4C23-A8B8-4673E3FB3B85}" destId="{5D897767-85A8-4EF2-B3B7-352EDF71EBD1}" srcOrd="4" destOrd="0" parTransId="{BD3383AD-93D1-4692-9BEE-EFDBB04DE8DB}" sibTransId="{75127CDE-FC21-4700-9345-6314E9C29C21}"/>
    <dgm:cxn modelId="{E7A319A5-0273-4A33-8006-E6FD56FCF124}" srcId="{62B3BC5D-C9F9-4C23-A8B8-4673E3FB3B85}" destId="{2C6461A8-D2B5-4517-9E9D-DBB1E7DD7F85}" srcOrd="1" destOrd="0" parTransId="{1C218654-D7F3-4E5E-898F-2249ECF8EF6F}" sibTransId="{951C80EB-281D-4E36-AA0F-3B0BDCC9855E}"/>
    <dgm:cxn modelId="{FC5496A6-EB08-4198-B569-75021ECC9A9B}" type="presOf" srcId="{064A0F70-7272-4768-95A4-917595BC1E2C}" destId="{8E207B43-743F-4C45-A9B7-4F8CEF06AF97}" srcOrd="1" destOrd="0" presId="urn:microsoft.com/office/officeart/2011/layout/CircleProcess"/>
    <dgm:cxn modelId="{3E0A80B0-3CF7-476B-A172-62E2458EE01B}" type="presOf" srcId="{763D32D2-531D-4D85-8E83-5C1360BB53F4}" destId="{6F688B8D-80EB-42F1-9DA6-02096F13FC5D}" srcOrd="0" destOrd="0" presId="urn:microsoft.com/office/officeart/2011/layout/CircleProcess"/>
    <dgm:cxn modelId="{548896B1-2A12-4AF3-B407-88405CE04FDC}" srcId="{62B3BC5D-C9F9-4C23-A8B8-4673E3FB3B85}" destId="{D77B7D08-E610-4EC4-87DB-7630C650FFE9}" srcOrd="0" destOrd="0" parTransId="{6C5867A8-308A-4837-84E0-04154106BE47}" sibTransId="{7B178FDE-E70A-4E24-969F-408292F49D74}"/>
    <dgm:cxn modelId="{74A8C2B2-49CD-4055-807C-8CD02F066C4D}" type="presOf" srcId="{5D897767-85A8-4EF2-B3B7-352EDF71EBD1}" destId="{D285D989-25EF-4325-8BFD-E8E94DF87EB1}" srcOrd="1" destOrd="0" presId="urn:microsoft.com/office/officeart/2011/layout/CircleProcess"/>
    <dgm:cxn modelId="{468DE9BC-11FA-4065-8A04-5297DA468E9F}" type="presOf" srcId="{D77B7D08-E610-4EC4-87DB-7630C650FFE9}" destId="{24076D72-35CA-4AC2-BC99-06D2586139DB}" srcOrd="1" destOrd="0" presId="urn:microsoft.com/office/officeart/2011/layout/CircleProcess"/>
    <dgm:cxn modelId="{21536EBF-D85F-40B7-8579-4EC3DD5DEAE9}" srcId="{62B3BC5D-C9F9-4C23-A8B8-4673E3FB3B85}" destId="{064A0F70-7272-4768-95A4-917595BC1E2C}" srcOrd="3" destOrd="0" parTransId="{DBBC4619-0C9E-42A5-A6C9-EA15FC98995E}" sibTransId="{64117E59-BEF7-4BE5-AF50-CEB612755EF8}"/>
    <dgm:cxn modelId="{EB095BCC-7622-4BD8-B282-39B922EC8499}" type="presOf" srcId="{2C6461A8-D2B5-4517-9E9D-DBB1E7DD7F85}" destId="{B18B5A19-443B-4B97-A0A7-77C8E188045D}" srcOrd="0" destOrd="0" presId="urn:microsoft.com/office/officeart/2011/layout/CircleProcess"/>
    <dgm:cxn modelId="{5B7564DB-DB65-41E8-BE7A-BEC589A4BFFC}" type="presOf" srcId="{5D897767-85A8-4EF2-B3B7-352EDF71EBD1}" destId="{C4357CFA-3B28-4C1B-BD3F-9090F6A3EBDB}" srcOrd="0" destOrd="0" presId="urn:microsoft.com/office/officeart/2011/layout/CircleProcess"/>
    <dgm:cxn modelId="{BAAFBAE5-A83B-42E8-B8B4-7DC4F2E10C0D}" srcId="{62B3BC5D-C9F9-4C23-A8B8-4673E3FB3B85}" destId="{763D32D2-531D-4D85-8E83-5C1360BB53F4}" srcOrd="2" destOrd="0" parTransId="{A8F16B83-CDAA-4066-B6A2-C1CBDE0FEA54}" sibTransId="{26F4310D-BEB3-4EB6-89A1-BEC0A3AD8413}"/>
    <dgm:cxn modelId="{70BCBB00-2AA9-467A-8E50-B8B46638E31A}" type="presParOf" srcId="{9FA807AC-0274-43A1-A99F-DF2611AC474B}" destId="{8F768ABF-65C1-48F8-92D6-73CD135138DB}" srcOrd="0" destOrd="0" presId="urn:microsoft.com/office/officeart/2011/layout/CircleProcess"/>
    <dgm:cxn modelId="{33D3F39A-B80C-446E-91F2-FB3C33FDD029}" type="presParOf" srcId="{8F768ABF-65C1-48F8-92D6-73CD135138DB}" destId="{F0651CB2-7F74-4932-9BE2-1D228B387641}" srcOrd="0" destOrd="0" presId="urn:microsoft.com/office/officeart/2011/layout/CircleProcess"/>
    <dgm:cxn modelId="{83133404-74D5-4CC9-8DFC-09AD76D644F1}" type="presParOf" srcId="{9FA807AC-0274-43A1-A99F-DF2611AC474B}" destId="{C686E89E-F0AB-417C-B714-06660396C36F}" srcOrd="1" destOrd="0" presId="urn:microsoft.com/office/officeart/2011/layout/CircleProcess"/>
    <dgm:cxn modelId="{93F68349-EF95-46AE-9962-518EB11504F8}" type="presParOf" srcId="{C686E89E-F0AB-417C-B714-06660396C36F}" destId="{C4357CFA-3B28-4C1B-BD3F-9090F6A3EBDB}" srcOrd="0" destOrd="0" presId="urn:microsoft.com/office/officeart/2011/layout/CircleProcess"/>
    <dgm:cxn modelId="{38FA4CEF-24F8-4A1D-8771-DAE7FF8582CD}" type="presParOf" srcId="{9FA807AC-0274-43A1-A99F-DF2611AC474B}" destId="{D285D989-25EF-4325-8BFD-E8E94DF87EB1}" srcOrd="2" destOrd="0" presId="urn:microsoft.com/office/officeart/2011/layout/CircleProcess"/>
    <dgm:cxn modelId="{0DC55D88-292F-4E5A-B1F2-A6BE35906316}" type="presParOf" srcId="{9FA807AC-0274-43A1-A99F-DF2611AC474B}" destId="{51AC9944-9E06-4027-8469-BF03569F8CBB}" srcOrd="3" destOrd="0" presId="urn:microsoft.com/office/officeart/2011/layout/CircleProcess"/>
    <dgm:cxn modelId="{B935180D-B5E8-4F8B-A24F-D11B118B1B2C}" type="presParOf" srcId="{51AC9944-9E06-4027-8469-BF03569F8CBB}" destId="{CB8BF15B-01B3-4818-8C43-604282362FC2}" srcOrd="0" destOrd="0" presId="urn:microsoft.com/office/officeart/2011/layout/CircleProcess"/>
    <dgm:cxn modelId="{E65A19E3-CFDE-4A9C-9FC5-CCBC380F0F6E}" type="presParOf" srcId="{9FA807AC-0274-43A1-A99F-DF2611AC474B}" destId="{8087579F-97F1-4BC3-9E9B-52B14FC701BF}" srcOrd="4" destOrd="0" presId="urn:microsoft.com/office/officeart/2011/layout/CircleProcess"/>
    <dgm:cxn modelId="{800A60C8-FA74-41D0-A82B-854294C179D3}" type="presParOf" srcId="{8087579F-97F1-4BC3-9E9B-52B14FC701BF}" destId="{D6791881-5BE5-4900-BB43-D05B09BEE2FB}" srcOrd="0" destOrd="0" presId="urn:microsoft.com/office/officeart/2011/layout/CircleProcess"/>
    <dgm:cxn modelId="{5F3D7704-9C96-4B71-B755-A0FC14E67A7D}" type="presParOf" srcId="{9FA807AC-0274-43A1-A99F-DF2611AC474B}" destId="{8E207B43-743F-4C45-A9B7-4F8CEF06AF97}" srcOrd="5" destOrd="0" presId="urn:microsoft.com/office/officeart/2011/layout/CircleProcess"/>
    <dgm:cxn modelId="{AB88F7CF-8472-4480-8171-7F357F14D2B9}" type="presParOf" srcId="{9FA807AC-0274-43A1-A99F-DF2611AC474B}" destId="{2C454537-27F4-4FAF-942B-E459A79FC04E}" srcOrd="6" destOrd="0" presId="urn:microsoft.com/office/officeart/2011/layout/CircleProcess"/>
    <dgm:cxn modelId="{49394E2B-6D54-48F9-81C2-D298643E5274}" type="presParOf" srcId="{2C454537-27F4-4FAF-942B-E459A79FC04E}" destId="{F2DBA037-2A8E-4FA8-BC76-CCBBC24E0887}" srcOrd="0" destOrd="0" presId="urn:microsoft.com/office/officeart/2011/layout/CircleProcess"/>
    <dgm:cxn modelId="{F901B3BC-DAE2-49D3-A54C-8370C3EF2CFA}" type="presParOf" srcId="{9FA807AC-0274-43A1-A99F-DF2611AC474B}" destId="{9744376E-2B69-4B4F-8CAF-46B7C35185F9}" srcOrd="7" destOrd="0" presId="urn:microsoft.com/office/officeart/2011/layout/CircleProcess"/>
    <dgm:cxn modelId="{6EF26C14-04A4-427A-A9EA-0340498F1FD9}" type="presParOf" srcId="{9744376E-2B69-4B4F-8CAF-46B7C35185F9}" destId="{6F688B8D-80EB-42F1-9DA6-02096F13FC5D}" srcOrd="0" destOrd="0" presId="urn:microsoft.com/office/officeart/2011/layout/CircleProcess"/>
    <dgm:cxn modelId="{94E3D3DB-739E-4868-91A8-99D133F16D20}" type="presParOf" srcId="{9FA807AC-0274-43A1-A99F-DF2611AC474B}" destId="{9279282A-3557-4F47-855A-12B714F45ED5}" srcOrd="8" destOrd="0" presId="urn:microsoft.com/office/officeart/2011/layout/CircleProcess"/>
    <dgm:cxn modelId="{19CDD29E-5F3C-40FB-8B66-CF4039BF48F8}" type="presParOf" srcId="{9FA807AC-0274-43A1-A99F-DF2611AC474B}" destId="{F3257AF8-C2B4-4526-8009-7F8262C754DB}" srcOrd="9" destOrd="0" presId="urn:microsoft.com/office/officeart/2011/layout/CircleProcess"/>
    <dgm:cxn modelId="{A80D6134-2070-4F57-B83A-CBCA91F2C324}" type="presParOf" srcId="{F3257AF8-C2B4-4526-8009-7F8262C754DB}" destId="{30F8861C-F125-4615-8B72-EEFF724017CA}" srcOrd="0" destOrd="0" presId="urn:microsoft.com/office/officeart/2011/layout/CircleProcess"/>
    <dgm:cxn modelId="{3920D113-E526-4354-9954-2E9C2661E11F}" type="presParOf" srcId="{9FA807AC-0274-43A1-A99F-DF2611AC474B}" destId="{0A9261A2-3E54-44B3-9E56-71F115747711}" srcOrd="10" destOrd="0" presId="urn:microsoft.com/office/officeart/2011/layout/CircleProcess"/>
    <dgm:cxn modelId="{59723D34-4FFF-4BB0-AF19-51227E89996F}" type="presParOf" srcId="{0A9261A2-3E54-44B3-9E56-71F115747711}" destId="{B18B5A19-443B-4B97-A0A7-77C8E188045D}" srcOrd="0" destOrd="0" presId="urn:microsoft.com/office/officeart/2011/layout/CircleProcess"/>
    <dgm:cxn modelId="{2E2A64E1-A7D1-4337-8656-498C36C02EAE}" type="presParOf" srcId="{9FA807AC-0274-43A1-A99F-DF2611AC474B}" destId="{C2B0F94B-BD8A-4AD2-9E5D-D64E63E8E739}" srcOrd="11" destOrd="0" presId="urn:microsoft.com/office/officeart/2011/layout/CircleProcess"/>
    <dgm:cxn modelId="{849E9789-5BAA-4A53-A163-6251F3C9C3B5}" type="presParOf" srcId="{9FA807AC-0274-43A1-A99F-DF2611AC474B}" destId="{761E0380-6ADC-43A4-9F77-A9EF66D2973C}" srcOrd="12" destOrd="0" presId="urn:microsoft.com/office/officeart/2011/layout/CircleProcess"/>
    <dgm:cxn modelId="{43D06D3B-322F-4EFE-BB30-ED44F67B5F5C}" type="presParOf" srcId="{761E0380-6ADC-43A4-9F77-A9EF66D2973C}" destId="{F8D5D79B-583A-4FF0-A921-D9FABBAFFDE6}" srcOrd="0" destOrd="0" presId="urn:microsoft.com/office/officeart/2011/layout/CircleProcess"/>
    <dgm:cxn modelId="{A2324010-0334-485F-868E-0B310566EFB4}" type="presParOf" srcId="{9FA807AC-0274-43A1-A99F-DF2611AC474B}" destId="{432933EF-7434-475C-BF1D-9A05302BB89F}" srcOrd="13" destOrd="0" presId="urn:microsoft.com/office/officeart/2011/layout/CircleProcess"/>
    <dgm:cxn modelId="{96C83FE5-58B3-466D-9B55-3BCA8274CC3A}" type="presParOf" srcId="{432933EF-7434-475C-BF1D-9A05302BB89F}" destId="{B304E9C5-E4CD-49F2-896F-231822B71D41}" srcOrd="0" destOrd="0" presId="urn:microsoft.com/office/officeart/2011/layout/CircleProcess"/>
    <dgm:cxn modelId="{237A348E-62BE-44C5-B388-475BE1DCAC7A}" type="presParOf" srcId="{9FA807AC-0274-43A1-A99F-DF2611AC474B}" destId="{24076D72-35CA-4AC2-BC99-06D2586139DB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FBFFC4-1335-4589-BCBC-46F108DE1179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2A58B306-3251-402D-AC95-17EFDB0A4045}">
      <dgm:prSet phldrT="[Texto]" custT="1"/>
      <dgm:spPr/>
      <dgm:t>
        <a:bodyPr/>
        <a:lstStyle/>
        <a:p>
          <a:r>
            <a:rPr lang="es-AR" sz="3600" dirty="0"/>
            <a:t>Única responsabilidad</a:t>
          </a:r>
        </a:p>
      </dgm:t>
    </dgm:pt>
    <dgm:pt modelId="{F907FB70-9B10-43C6-BC9C-6BEB58947709}" type="parTrans" cxnId="{D03412BC-C4A0-4FCC-ACBE-3E692D7387C8}">
      <dgm:prSet/>
      <dgm:spPr/>
      <dgm:t>
        <a:bodyPr/>
        <a:lstStyle/>
        <a:p>
          <a:endParaRPr lang="es-AR"/>
        </a:p>
      </dgm:t>
    </dgm:pt>
    <dgm:pt modelId="{E962ABA5-269B-41BE-8F67-556B8ACEF2B8}" type="sibTrans" cxnId="{D03412BC-C4A0-4FCC-ACBE-3E692D7387C8}">
      <dgm:prSet/>
      <dgm:spPr/>
      <dgm:t>
        <a:bodyPr/>
        <a:lstStyle/>
        <a:p>
          <a:endParaRPr lang="es-AR"/>
        </a:p>
      </dgm:t>
    </dgm:pt>
    <dgm:pt modelId="{9E612239-DB34-4222-98DC-D741F1D10611}">
      <dgm:prSet phldrT="[Texto]"/>
      <dgm:spPr/>
      <dgm:t>
        <a:bodyPr/>
        <a:lstStyle/>
        <a:p>
          <a:r>
            <a:rPr lang="es-AR" dirty="0"/>
            <a:t>Única razón para cambiar</a:t>
          </a:r>
        </a:p>
      </dgm:t>
    </dgm:pt>
    <dgm:pt modelId="{10EF0C40-4C7D-454C-92F5-C6C8D0AC7A2A}" type="parTrans" cxnId="{857CA12C-1653-41F6-AEC4-B20AD5065BF3}">
      <dgm:prSet/>
      <dgm:spPr/>
      <dgm:t>
        <a:bodyPr/>
        <a:lstStyle/>
        <a:p>
          <a:endParaRPr lang="es-AR"/>
        </a:p>
      </dgm:t>
    </dgm:pt>
    <dgm:pt modelId="{7B56FD16-FB81-4F3A-8234-ADF84B08B1F3}" type="sibTrans" cxnId="{857CA12C-1653-41F6-AEC4-B20AD5065BF3}">
      <dgm:prSet/>
      <dgm:spPr/>
      <dgm:t>
        <a:bodyPr/>
        <a:lstStyle/>
        <a:p>
          <a:endParaRPr lang="es-AR"/>
        </a:p>
      </dgm:t>
    </dgm:pt>
    <dgm:pt modelId="{BF256524-B240-445C-9934-6BFE7074916D}">
      <dgm:prSet phldrT="[Texto]"/>
      <dgm:spPr/>
      <dgm:t>
        <a:bodyPr/>
        <a:lstStyle/>
        <a:p>
          <a:r>
            <a:rPr lang="es-AR" dirty="0"/>
            <a:t>Alta Cohesión</a:t>
          </a:r>
        </a:p>
      </dgm:t>
    </dgm:pt>
    <dgm:pt modelId="{8D8E0A41-6833-46D1-8518-CC2BC5EECEFE}" type="parTrans" cxnId="{F0AD9261-7F74-4E6C-B093-7F9F29337B88}">
      <dgm:prSet/>
      <dgm:spPr/>
      <dgm:t>
        <a:bodyPr/>
        <a:lstStyle/>
        <a:p>
          <a:endParaRPr lang="es-AR"/>
        </a:p>
      </dgm:t>
    </dgm:pt>
    <dgm:pt modelId="{19F2D2CD-BAC4-40C8-AD7C-6E5AD06AE3FD}" type="sibTrans" cxnId="{F0AD9261-7F74-4E6C-B093-7F9F29337B88}">
      <dgm:prSet/>
      <dgm:spPr/>
      <dgm:t>
        <a:bodyPr/>
        <a:lstStyle/>
        <a:p>
          <a:endParaRPr lang="es-AR"/>
        </a:p>
      </dgm:t>
    </dgm:pt>
    <dgm:pt modelId="{87CCED28-EC75-4DC7-8049-F798BB99990B}" type="pres">
      <dgm:prSet presAssocID="{47FBFFC4-1335-4589-BCBC-46F108DE1179}" presName="Name0" presStyleCnt="0">
        <dgm:presLayoutVars>
          <dgm:dir/>
          <dgm:resizeHandles val="exact"/>
        </dgm:presLayoutVars>
      </dgm:prSet>
      <dgm:spPr/>
    </dgm:pt>
    <dgm:pt modelId="{84EF6DF2-B421-4190-8BA9-5EDAF9495447}" type="pres">
      <dgm:prSet presAssocID="{47FBFFC4-1335-4589-BCBC-46F108DE1179}" presName="vNodes" presStyleCnt="0"/>
      <dgm:spPr/>
    </dgm:pt>
    <dgm:pt modelId="{9D2163C2-46BC-45BC-A45D-24503D933465}" type="pres">
      <dgm:prSet presAssocID="{2A58B306-3251-402D-AC95-17EFDB0A4045}" presName="node" presStyleLbl="node1" presStyleIdx="0" presStyleCnt="3">
        <dgm:presLayoutVars>
          <dgm:bulletEnabled val="1"/>
        </dgm:presLayoutVars>
      </dgm:prSet>
      <dgm:spPr/>
    </dgm:pt>
    <dgm:pt modelId="{718E4548-CD57-4790-B3D4-1EDFD1045E85}" type="pres">
      <dgm:prSet presAssocID="{E962ABA5-269B-41BE-8F67-556B8ACEF2B8}" presName="spacerT" presStyleCnt="0"/>
      <dgm:spPr/>
    </dgm:pt>
    <dgm:pt modelId="{E33FB525-E547-4D02-AFF6-47653717ED5A}" type="pres">
      <dgm:prSet presAssocID="{E962ABA5-269B-41BE-8F67-556B8ACEF2B8}" presName="sibTrans" presStyleLbl="sibTrans2D1" presStyleIdx="0" presStyleCnt="2"/>
      <dgm:spPr/>
    </dgm:pt>
    <dgm:pt modelId="{C60D7612-5B28-4E38-A899-DBCB0CFE6668}" type="pres">
      <dgm:prSet presAssocID="{E962ABA5-269B-41BE-8F67-556B8ACEF2B8}" presName="spacerB" presStyleCnt="0"/>
      <dgm:spPr/>
    </dgm:pt>
    <dgm:pt modelId="{F6E51A3A-92B3-4B10-8168-DF8518C94E89}" type="pres">
      <dgm:prSet presAssocID="{9E612239-DB34-4222-98DC-D741F1D10611}" presName="node" presStyleLbl="node1" presStyleIdx="1" presStyleCnt="3">
        <dgm:presLayoutVars>
          <dgm:bulletEnabled val="1"/>
        </dgm:presLayoutVars>
      </dgm:prSet>
      <dgm:spPr/>
    </dgm:pt>
    <dgm:pt modelId="{A840DF42-3C26-40FD-9EA9-3E4B4102AA84}" type="pres">
      <dgm:prSet presAssocID="{47FBFFC4-1335-4589-BCBC-46F108DE1179}" presName="sibTransLast" presStyleLbl="sibTrans2D1" presStyleIdx="1" presStyleCnt="2"/>
      <dgm:spPr/>
    </dgm:pt>
    <dgm:pt modelId="{7ECFB649-AF63-4F67-B719-A49C8B6C3789}" type="pres">
      <dgm:prSet presAssocID="{47FBFFC4-1335-4589-BCBC-46F108DE1179}" presName="connectorText" presStyleLbl="sibTrans2D1" presStyleIdx="1" presStyleCnt="2"/>
      <dgm:spPr/>
    </dgm:pt>
    <dgm:pt modelId="{89A00F77-CD8A-493E-B169-A4AEB5041E27}" type="pres">
      <dgm:prSet presAssocID="{47FBFFC4-1335-4589-BCBC-46F108DE117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EF28804-56F6-49BC-AEEE-6C0E51698799}" type="presOf" srcId="{E962ABA5-269B-41BE-8F67-556B8ACEF2B8}" destId="{E33FB525-E547-4D02-AFF6-47653717ED5A}" srcOrd="0" destOrd="0" presId="urn:microsoft.com/office/officeart/2005/8/layout/equation2"/>
    <dgm:cxn modelId="{8153D110-8972-4B7B-BA37-85CD536D6B4D}" type="presOf" srcId="{7B56FD16-FB81-4F3A-8234-ADF84B08B1F3}" destId="{A840DF42-3C26-40FD-9EA9-3E4B4102AA84}" srcOrd="0" destOrd="0" presId="urn:microsoft.com/office/officeart/2005/8/layout/equation2"/>
    <dgm:cxn modelId="{07089F27-1281-4780-AC90-37C4745943A0}" type="presOf" srcId="{47FBFFC4-1335-4589-BCBC-46F108DE1179}" destId="{87CCED28-EC75-4DC7-8049-F798BB99990B}" srcOrd="0" destOrd="0" presId="urn:microsoft.com/office/officeart/2005/8/layout/equation2"/>
    <dgm:cxn modelId="{857CA12C-1653-41F6-AEC4-B20AD5065BF3}" srcId="{47FBFFC4-1335-4589-BCBC-46F108DE1179}" destId="{9E612239-DB34-4222-98DC-D741F1D10611}" srcOrd="1" destOrd="0" parTransId="{10EF0C40-4C7D-454C-92F5-C6C8D0AC7A2A}" sibTransId="{7B56FD16-FB81-4F3A-8234-ADF84B08B1F3}"/>
    <dgm:cxn modelId="{8B70FA2D-8FEF-4CF1-AAA2-E862FB135D55}" type="presOf" srcId="{2A58B306-3251-402D-AC95-17EFDB0A4045}" destId="{9D2163C2-46BC-45BC-A45D-24503D933465}" srcOrd="0" destOrd="0" presId="urn:microsoft.com/office/officeart/2005/8/layout/equation2"/>
    <dgm:cxn modelId="{16A9DB39-CE12-4F15-9231-4668E00404AE}" type="presOf" srcId="{7B56FD16-FB81-4F3A-8234-ADF84B08B1F3}" destId="{7ECFB649-AF63-4F67-B719-A49C8B6C3789}" srcOrd="1" destOrd="0" presId="urn:microsoft.com/office/officeart/2005/8/layout/equation2"/>
    <dgm:cxn modelId="{F0AD9261-7F74-4E6C-B093-7F9F29337B88}" srcId="{47FBFFC4-1335-4589-BCBC-46F108DE1179}" destId="{BF256524-B240-445C-9934-6BFE7074916D}" srcOrd="2" destOrd="0" parTransId="{8D8E0A41-6833-46D1-8518-CC2BC5EECEFE}" sibTransId="{19F2D2CD-BAC4-40C8-AD7C-6E5AD06AE3FD}"/>
    <dgm:cxn modelId="{D03412BC-C4A0-4FCC-ACBE-3E692D7387C8}" srcId="{47FBFFC4-1335-4589-BCBC-46F108DE1179}" destId="{2A58B306-3251-402D-AC95-17EFDB0A4045}" srcOrd="0" destOrd="0" parTransId="{F907FB70-9B10-43C6-BC9C-6BEB58947709}" sibTransId="{E962ABA5-269B-41BE-8F67-556B8ACEF2B8}"/>
    <dgm:cxn modelId="{270DFDCD-ECBC-4786-BE06-B17FE67A42D6}" type="presOf" srcId="{9E612239-DB34-4222-98DC-D741F1D10611}" destId="{F6E51A3A-92B3-4B10-8168-DF8518C94E89}" srcOrd="0" destOrd="0" presId="urn:microsoft.com/office/officeart/2005/8/layout/equation2"/>
    <dgm:cxn modelId="{FF85DFF7-FBA4-4259-AE7A-FE2345A1CB01}" type="presOf" srcId="{BF256524-B240-445C-9934-6BFE7074916D}" destId="{89A00F77-CD8A-493E-B169-A4AEB5041E27}" srcOrd="0" destOrd="0" presId="urn:microsoft.com/office/officeart/2005/8/layout/equation2"/>
    <dgm:cxn modelId="{69B9B53C-1769-4B2B-9D88-E70B00B7CA49}" type="presParOf" srcId="{87CCED28-EC75-4DC7-8049-F798BB99990B}" destId="{84EF6DF2-B421-4190-8BA9-5EDAF9495447}" srcOrd="0" destOrd="0" presId="urn:microsoft.com/office/officeart/2005/8/layout/equation2"/>
    <dgm:cxn modelId="{EDF404D4-E9B9-40A9-BC05-80396DA3F216}" type="presParOf" srcId="{84EF6DF2-B421-4190-8BA9-5EDAF9495447}" destId="{9D2163C2-46BC-45BC-A45D-24503D933465}" srcOrd="0" destOrd="0" presId="urn:microsoft.com/office/officeart/2005/8/layout/equation2"/>
    <dgm:cxn modelId="{663E2A11-7C0C-4BF2-9C0F-D1B7197FEBFA}" type="presParOf" srcId="{84EF6DF2-B421-4190-8BA9-5EDAF9495447}" destId="{718E4548-CD57-4790-B3D4-1EDFD1045E85}" srcOrd="1" destOrd="0" presId="urn:microsoft.com/office/officeart/2005/8/layout/equation2"/>
    <dgm:cxn modelId="{9F5D519C-CBCC-4DE4-A280-B41D97BF907A}" type="presParOf" srcId="{84EF6DF2-B421-4190-8BA9-5EDAF9495447}" destId="{E33FB525-E547-4D02-AFF6-47653717ED5A}" srcOrd="2" destOrd="0" presId="urn:microsoft.com/office/officeart/2005/8/layout/equation2"/>
    <dgm:cxn modelId="{FF330C70-716F-49B3-B77A-18FF223CB2BC}" type="presParOf" srcId="{84EF6DF2-B421-4190-8BA9-5EDAF9495447}" destId="{C60D7612-5B28-4E38-A899-DBCB0CFE6668}" srcOrd="3" destOrd="0" presId="urn:microsoft.com/office/officeart/2005/8/layout/equation2"/>
    <dgm:cxn modelId="{AC59B986-F520-4E9C-9947-BB2B9BF8F027}" type="presParOf" srcId="{84EF6DF2-B421-4190-8BA9-5EDAF9495447}" destId="{F6E51A3A-92B3-4B10-8168-DF8518C94E89}" srcOrd="4" destOrd="0" presId="urn:microsoft.com/office/officeart/2005/8/layout/equation2"/>
    <dgm:cxn modelId="{AE14A444-5EB9-4E47-A78A-F2A2BB7CE7E6}" type="presParOf" srcId="{87CCED28-EC75-4DC7-8049-F798BB99990B}" destId="{A840DF42-3C26-40FD-9EA9-3E4B4102AA84}" srcOrd="1" destOrd="0" presId="urn:microsoft.com/office/officeart/2005/8/layout/equation2"/>
    <dgm:cxn modelId="{BAA4407E-3419-491F-B656-8FFD1E10B218}" type="presParOf" srcId="{A840DF42-3C26-40FD-9EA9-3E4B4102AA84}" destId="{7ECFB649-AF63-4F67-B719-A49C8B6C3789}" srcOrd="0" destOrd="0" presId="urn:microsoft.com/office/officeart/2005/8/layout/equation2"/>
    <dgm:cxn modelId="{C25A11E7-C1CC-4EFB-AA16-D28A3D2FFFD0}" type="presParOf" srcId="{87CCED28-EC75-4DC7-8049-F798BB99990B}" destId="{89A00F77-CD8A-493E-B169-A4AEB5041E2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AA0369-9F5A-4DF8-9575-4950286BD510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E6537FCE-5BE4-4FF8-BD24-437E02B5D9C0}">
      <dgm:prSet phldrT="[Texto]"/>
      <dgm:spPr/>
      <dgm:t>
        <a:bodyPr/>
        <a:lstStyle/>
        <a:p>
          <a:r>
            <a:rPr lang="es-AR" dirty="0"/>
            <a:t>Permitir el cambio</a:t>
          </a:r>
        </a:p>
      </dgm:t>
    </dgm:pt>
    <dgm:pt modelId="{5A122F14-DFF1-46E1-A39F-FCED681BEAC0}" type="parTrans" cxnId="{6F2ED834-3E98-4443-BBAA-C1A24FEF6259}">
      <dgm:prSet/>
      <dgm:spPr/>
      <dgm:t>
        <a:bodyPr/>
        <a:lstStyle/>
        <a:p>
          <a:endParaRPr lang="es-AR"/>
        </a:p>
      </dgm:t>
    </dgm:pt>
    <dgm:pt modelId="{B581C196-BB39-49BF-88CA-CEF9AD3A0B44}" type="sibTrans" cxnId="{6F2ED834-3E98-4443-BBAA-C1A24FEF6259}">
      <dgm:prSet/>
      <dgm:spPr/>
      <dgm:t>
        <a:bodyPr/>
        <a:lstStyle/>
        <a:p>
          <a:endParaRPr lang="es-AR"/>
        </a:p>
      </dgm:t>
    </dgm:pt>
    <dgm:pt modelId="{B75ABE1F-4E7D-4C71-8149-BD073CFF5D22}">
      <dgm:prSet phldrT="[Texto]"/>
      <dgm:spPr/>
      <dgm:t>
        <a:bodyPr/>
        <a:lstStyle/>
        <a:p>
          <a:r>
            <a:rPr lang="es-AR" dirty="0"/>
            <a:t>No modificar lo existente</a:t>
          </a:r>
        </a:p>
      </dgm:t>
    </dgm:pt>
    <dgm:pt modelId="{204747C5-801D-403E-8FB3-98A7BF9CC5B9}" type="parTrans" cxnId="{FCD20B08-9849-4CAD-B1CF-A6044EFEAD8A}">
      <dgm:prSet/>
      <dgm:spPr/>
      <dgm:t>
        <a:bodyPr/>
        <a:lstStyle/>
        <a:p>
          <a:endParaRPr lang="es-AR"/>
        </a:p>
      </dgm:t>
    </dgm:pt>
    <dgm:pt modelId="{4652BA2F-DD70-41D9-9DFD-8B5644AC6413}" type="sibTrans" cxnId="{FCD20B08-9849-4CAD-B1CF-A6044EFEAD8A}">
      <dgm:prSet/>
      <dgm:spPr/>
      <dgm:t>
        <a:bodyPr/>
        <a:lstStyle/>
        <a:p>
          <a:endParaRPr lang="es-AR"/>
        </a:p>
      </dgm:t>
    </dgm:pt>
    <dgm:pt modelId="{46A391CB-84FE-458D-ACC9-A4D975A6FB14}">
      <dgm:prSet phldrT="[Texto]"/>
      <dgm:spPr/>
      <dgm:t>
        <a:bodyPr/>
        <a:lstStyle/>
        <a:p>
          <a:r>
            <a:rPr lang="es-AR" dirty="0"/>
            <a:t>Flexibilidad</a:t>
          </a:r>
        </a:p>
      </dgm:t>
    </dgm:pt>
    <dgm:pt modelId="{235589F6-A6E8-4A07-BF32-944B0153A761}" type="parTrans" cxnId="{6C8B4E01-E533-4BDB-A013-B3B62D39FB18}">
      <dgm:prSet/>
      <dgm:spPr/>
      <dgm:t>
        <a:bodyPr/>
        <a:lstStyle/>
        <a:p>
          <a:endParaRPr lang="es-AR"/>
        </a:p>
      </dgm:t>
    </dgm:pt>
    <dgm:pt modelId="{C2A03034-6E28-47B0-B938-A9CD1D3B9222}" type="sibTrans" cxnId="{6C8B4E01-E533-4BDB-A013-B3B62D39FB18}">
      <dgm:prSet/>
      <dgm:spPr/>
      <dgm:t>
        <a:bodyPr/>
        <a:lstStyle/>
        <a:p>
          <a:endParaRPr lang="es-AR"/>
        </a:p>
      </dgm:t>
    </dgm:pt>
    <dgm:pt modelId="{1F1A8AD1-5455-4F3A-B243-E66EEC708637}" type="pres">
      <dgm:prSet presAssocID="{64AA0369-9F5A-4DF8-9575-4950286BD510}" presName="Name0" presStyleCnt="0">
        <dgm:presLayoutVars>
          <dgm:dir/>
          <dgm:resizeHandles val="exact"/>
        </dgm:presLayoutVars>
      </dgm:prSet>
      <dgm:spPr/>
    </dgm:pt>
    <dgm:pt modelId="{A90BD3E5-85AF-4131-ADBA-C5C1649841E9}" type="pres">
      <dgm:prSet presAssocID="{64AA0369-9F5A-4DF8-9575-4950286BD510}" presName="vNodes" presStyleCnt="0"/>
      <dgm:spPr/>
    </dgm:pt>
    <dgm:pt modelId="{6B4D1FC8-1AED-4E83-9491-01A88A93BB98}" type="pres">
      <dgm:prSet presAssocID="{E6537FCE-5BE4-4FF8-BD24-437E02B5D9C0}" presName="node" presStyleLbl="node1" presStyleIdx="0" presStyleCnt="3" custLinFactNeighborY="37950">
        <dgm:presLayoutVars>
          <dgm:bulletEnabled val="1"/>
        </dgm:presLayoutVars>
      </dgm:prSet>
      <dgm:spPr/>
    </dgm:pt>
    <dgm:pt modelId="{A6EEFBC4-6770-47AA-BA8B-996C9CF51182}" type="pres">
      <dgm:prSet presAssocID="{B581C196-BB39-49BF-88CA-CEF9AD3A0B44}" presName="spacerT" presStyleCnt="0"/>
      <dgm:spPr/>
    </dgm:pt>
    <dgm:pt modelId="{6EA0C730-07C6-4129-8C09-3EF21BB9B04F}" type="pres">
      <dgm:prSet presAssocID="{B581C196-BB39-49BF-88CA-CEF9AD3A0B44}" presName="sibTrans" presStyleLbl="sibTrans2D1" presStyleIdx="0" presStyleCnt="2"/>
      <dgm:spPr/>
    </dgm:pt>
    <dgm:pt modelId="{D2FC4D59-3E04-4C28-BC4D-8B48912E5DF0}" type="pres">
      <dgm:prSet presAssocID="{B581C196-BB39-49BF-88CA-CEF9AD3A0B44}" presName="spacerB" presStyleCnt="0"/>
      <dgm:spPr/>
    </dgm:pt>
    <dgm:pt modelId="{CBB19CDB-5417-4A7E-BE54-708BC9F5AA7F}" type="pres">
      <dgm:prSet presAssocID="{B75ABE1F-4E7D-4C71-8149-BD073CFF5D22}" presName="node" presStyleLbl="node1" presStyleIdx="1" presStyleCnt="3">
        <dgm:presLayoutVars>
          <dgm:bulletEnabled val="1"/>
        </dgm:presLayoutVars>
      </dgm:prSet>
      <dgm:spPr/>
    </dgm:pt>
    <dgm:pt modelId="{E09DA02D-A418-44D1-9F71-A495DDC5D71C}" type="pres">
      <dgm:prSet presAssocID="{64AA0369-9F5A-4DF8-9575-4950286BD510}" presName="sibTransLast" presStyleLbl="sibTrans2D1" presStyleIdx="1" presStyleCnt="2"/>
      <dgm:spPr/>
    </dgm:pt>
    <dgm:pt modelId="{F7178017-F8C6-41AE-ABC3-7CE113BF83D4}" type="pres">
      <dgm:prSet presAssocID="{64AA0369-9F5A-4DF8-9575-4950286BD510}" presName="connectorText" presStyleLbl="sibTrans2D1" presStyleIdx="1" presStyleCnt="2"/>
      <dgm:spPr/>
    </dgm:pt>
    <dgm:pt modelId="{86D14AB3-1892-4713-A77D-C3ED8CE36BA3}" type="pres">
      <dgm:prSet presAssocID="{64AA0369-9F5A-4DF8-9575-4950286BD51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8B4E01-E533-4BDB-A013-B3B62D39FB18}" srcId="{64AA0369-9F5A-4DF8-9575-4950286BD510}" destId="{46A391CB-84FE-458D-ACC9-A4D975A6FB14}" srcOrd="2" destOrd="0" parTransId="{235589F6-A6E8-4A07-BF32-944B0153A761}" sibTransId="{C2A03034-6E28-47B0-B938-A9CD1D3B9222}"/>
    <dgm:cxn modelId="{FCD20B08-9849-4CAD-B1CF-A6044EFEAD8A}" srcId="{64AA0369-9F5A-4DF8-9575-4950286BD510}" destId="{B75ABE1F-4E7D-4C71-8149-BD073CFF5D22}" srcOrd="1" destOrd="0" parTransId="{204747C5-801D-403E-8FB3-98A7BF9CC5B9}" sibTransId="{4652BA2F-DD70-41D9-9DFD-8B5644AC6413}"/>
    <dgm:cxn modelId="{9B71190F-C2FE-4EF5-87E0-4EC8029D99C1}" type="presOf" srcId="{B581C196-BB39-49BF-88CA-CEF9AD3A0B44}" destId="{6EA0C730-07C6-4129-8C09-3EF21BB9B04F}" srcOrd="0" destOrd="0" presId="urn:microsoft.com/office/officeart/2005/8/layout/equation2"/>
    <dgm:cxn modelId="{56B3B51F-F369-4CBF-87E3-122647D5214E}" type="presOf" srcId="{64AA0369-9F5A-4DF8-9575-4950286BD510}" destId="{1F1A8AD1-5455-4F3A-B243-E66EEC708637}" srcOrd="0" destOrd="0" presId="urn:microsoft.com/office/officeart/2005/8/layout/equation2"/>
    <dgm:cxn modelId="{6F2ED834-3E98-4443-BBAA-C1A24FEF6259}" srcId="{64AA0369-9F5A-4DF8-9575-4950286BD510}" destId="{E6537FCE-5BE4-4FF8-BD24-437E02B5D9C0}" srcOrd="0" destOrd="0" parTransId="{5A122F14-DFF1-46E1-A39F-FCED681BEAC0}" sibTransId="{B581C196-BB39-49BF-88CA-CEF9AD3A0B44}"/>
    <dgm:cxn modelId="{0DE1DF36-CEAF-407D-8725-2E92058D84D9}" type="presOf" srcId="{4652BA2F-DD70-41D9-9DFD-8B5644AC6413}" destId="{E09DA02D-A418-44D1-9F71-A495DDC5D71C}" srcOrd="0" destOrd="0" presId="urn:microsoft.com/office/officeart/2005/8/layout/equation2"/>
    <dgm:cxn modelId="{E0F8148C-3B49-40A4-850D-C84EA4ACC1E5}" type="presOf" srcId="{46A391CB-84FE-458D-ACC9-A4D975A6FB14}" destId="{86D14AB3-1892-4713-A77D-C3ED8CE36BA3}" srcOrd="0" destOrd="0" presId="urn:microsoft.com/office/officeart/2005/8/layout/equation2"/>
    <dgm:cxn modelId="{AD85EC92-85E1-42DA-B111-F01FE163F2B6}" type="presOf" srcId="{E6537FCE-5BE4-4FF8-BD24-437E02B5D9C0}" destId="{6B4D1FC8-1AED-4E83-9491-01A88A93BB98}" srcOrd="0" destOrd="0" presId="urn:microsoft.com/office/officeart/2005/8/layout/equation2"/>
    <dgm:cxn modelId="{C019099C-120E-436E-8135-38B870DFD576}" type="presOf" srcId="{4652BA2F-DD70-41D9-9DFD-8B5644AC6413}" destId="{F7178017-F8C6-41AE-ABC3-7CE113BF83D4}" srcOrd="1" destOrd="0" presId="urn:microsoft.com/office/officeart/2005/8/layout/equation2"/>
    <dgm:cxn modelId="{A7ADA7AB-9AC9-4441-AA69-D119AD807393}" type="presOf" srcId="{B75ABE1F-4E7D-4C71-8149-BD073CFF5D22}" destId="{CBB19CDB-5417-4A7E-BE54-708BC9F5AA7F}" srcOrd="0" destOrd="0" presId="urn:microsoft.com/office/officeart/2005/8/layout/equation2"/>
    <dgm:cxn modelId="{1050E2A9-FB25-465B-84B8-7EE5644FF533}" type="presParOf" srcId="{1F1A8AD1-5455-4F3A-B243-E66EEC708637}" destId="{A90BD3E5-85AF-4131-ADBA-C5C1649841E9}" srcOrd="0" destOrd="0" presId="urn:microsoft.com/office/officeart/2005/8/layout/equation2"/>
    <dgm:cxn modelId="{A07C8814-429F-42E4-8F77-3D7FDB91A7CB}" type="presParOf" srcId="{A90BD3E5-85AF-4131-ADBA-C5C1649841E9}" destId="{6B4D1FC8-1AED-4E83-9491-01A88A93BB98}" srcOrd="0" destOrd="0" presId="urn:microsoft.com/office/officeart/2005/8/layout/equation2"/>
    <dgm:cxn modelId="{0C273976-43DE-4574-AD94-0ACAD38B5055}" type="presParOf" srcId="{A90BD3E5-85AF-4131-ADBA-C5C1649841E9}" destId="{A6EEFBC4-6770-47AA-BA8B-996C9CF51182}" srcOrd="1" destOrd="0" presId="urn:microsoft.com/office/officeart/2005/8/layout/equation2"/>
    <dgm:cxn modelId="{250EC6E9-8993-4D91-A4F3-B58B616CED50}" type="presParOf" srcId="{A90BD3E5-85AF-4131-ADBA-C5C1649841E9}" destId="{6EA0C730-07C6-4129-8C09-3EF21BB9B04F}" srcOrd="2" destOrd="0" presId="urn:microsoft.com/office/officeart/2005/8/layout/equation2"/>
    <dgm:cxn modelId="{6ABB07A0-FA68-4D8C-BEDF-24AFF4D6A861}" type="presParOf" srcId="{A90BD3E5-85AF-4131-ADBA-C5C1649841E9}" destId="{D2FC4D59-3E04-4C28-BC4D-8B48912E5DF0}" srcOrd="3" destOrd="0" presId="urn:microsoft.com/office/officeart/2005/8/layout/equation2"/>
    <dgm:cxn modelId="{9D97DFCD-4E62-4DC9-914B-0C75A0C7FBE0}" type="presParOf" srcId="{A90BD3E5-85AF-4131-ADBA-C5C1649841E9}" destId="{CBB19CDB-5417-4A7E-BE54-708BC9F5AA7F}" srcOrd="4" destOrd="0" presId="urn:microsoft.com/office/officeart/2005/8/layout/equation2"/>
    <dgm:cxn modelId="{AC94EBC2-367E-4748-B917-836D8A25DD79}" type="presParOf" srcId="{1F1A8AD1-5455-4F3A-B243-E66EEC708637}" destId="{E09DA02D-A418-44D1-9F71-A495DDC5D71C}" srcOrd="1" destOrd="0" presId="urn:microsoft.com/office/officeart/2005/8/layout/equation2"/>
    <dgm:cxn modelId="{19676124-29A9-42B4-91CF-CAEC18883853}" type="presParOf" srcId="{E09DA02D-A418-44D1-9F71-A495DDC5D71C}" destId="{F7178017-F8C6-41AE-ABC3-7CE113BF83D4}" srcOrd="0" destOrd="0" presId="urn:microsoft.com/office/officeart/2005/8/layout/equation2"/>
    <dgm:cxn modelId="{D80D889C-8BB9-4179-9879-89FB9C84FF0F}" type="presParOf" srcId="{1F1A8AD1-5455-4F3A-B243-E66EEC708637}" destId="{86D14AB3-1892-4713-A77D-C3ED8CE36B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AA0369-9F5A-4DF8-9575-4950286BD510}" type="doc">
      <dgm:prSet loTypeId="urn:microsoft.com/office/officeart/2005/8/layout/equation2" loCatId="process" qsTypeId="urn:microsoft.com/office/officeart/2005/8/quickstyle/simple1" qsCatId="simple" csTypeId="urn:microsoft.com/office/officeart/2005/8/colors/colorful2" csCatId="colorful" phldr="1"/>
      <dgm:spPr/>
    </dgm:pt>
    <dgm:pt modelId="{E6537FCE-5BE4-4FF8-BD24-437E02B5D9C0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Tipos sustituibles por sus tipos Base </a:t>
          </a:r>
        </a:p>
      </dgm:t>
    </dgm:pt>
    <dgm:pt modelId="{5A122F14-DFF1-46E1-A39F-FCED681BEAC0}" type="parTrans" cxnId="{6F2ED834-3E98-4443-BBAA-C1A24FEF6259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B581C196-BB39-49BF-88CA-CEF9AD3A0B44}" type="sibTrans" cxnId="{6F2ED834-3E98-4443-BBAA-C1A24FEF6259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B75ABE1F-4E7D-4C71-8149-BD073CFF5D22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Revela problemas de estructura si existieran</a:t>
          </a:r>
        </a:p>
      </dgm:t>
    </dgm:pt>
    <dgm:pt modelId="{204747C5-801D-403E-8FB3-98A7BF9CC5B9}" type="parTrans" cxnId="{FCD20B08-9849-4CAD-B1CF-A6044EFEAD8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4652BA2F-DD70-41D9-9DFD-8B5644AC6413}" type="sibTrans" cxnId="{FCD20B08-9849-4CAD-B1CF-A6044EFEAD8A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46A391CB-84FE-458D-ACC9-A4D975A6FB14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Herencia bien diseñada</a:t>
          </a:r>
        </a:p>
      </dgm:t>
    </dgm:pt>
    <dgm:pt modelId="{235589F6-A6E8-4A07-BF32-944B0153A761}" type="parTrans" cxnId="{6C8B4E01-E533-4BDB-A013-B3B62D39FB1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C2A03034-6E28-47B0-B938-A9CD1D3B9222}" type="sibTrans" cxnId="{6C8B4E01-E533-4BDB-A013-B3B62D39FB18}">
      <dgm:prSet/>
      <dgm:spPr/>
      <dgm:t>
        <a:bodyPr/>
        <a:lstStyle/>
        <a:p>
          <a:endParaRPr lang="es-AR">
            <a:solidFill>
              <a:schemeClr val="tx1"/>
            </a:solidFill>
          </a:endParaRPr>
        </a:p>
      </dgm:t>
    </dgm:pt>
    <dgm:pt modelId="{1F1A8AD1-5455-4F3A-B243-E66EEC708637}" type="pres">
      <dgm:prSet presAssocID="{64AA0369-9F5A-4DF8-9575-4950286BD510}" presName="Name0" presStyleCnt="0">
        <dgm:presLayoutVars>
          <dgm:dir/>
          <dgm:resizeHandles val="exact"/>
        </dgm:presLayoutVars>
      </dgm:prSet>
      <dgm:spPr/>
    </dgm:pt>
    <dgm:pt modelId="{A90BD3E5-85AF-4131-ADBA-C5C1649841E9}" type="pres">
      <dgm:prSet presAssocID="{64AA0369-9F5A-4DF8-9575-4950286BD510}" presName="vNodes" presStyleCnt="0"/>
      <dgm:spPr/>
    </dgm:pt>
    <dgm:pt modelId="{6B4D1FC8-1AED-4E83-9491-01A88A93BB98}" type="pres">
      <dgm:prSet presAssocID="{E6537FCE-5BE4-4FF8-BD24-437E02B5D9C0}" presName="node" presStyleLbl="node1" presStyleIdx="0" presStyleCnt="3" custLinFactNeighborY="37950">
        <dgm:presLayoutVars>
          <dgm:bulletEnabled val="1"/>
        </dgm:presLayoutVars>
      </dgm:prSet>
      <dgm:spPr/>
    </dgm:pt>
    <dgm:pt modelId="{A6EEFBC4-6770-47AA-BA8B-996C9CF51182}" type="pres">
      <dgm:prSet presAssocID="{B581C196-BB39-49BF-88CA-CEF9AD3A0B44}" presName="spacerT" presStyleCnt="0"/>
      <dgm:spPr/>
    </dgm:pt>
    <dgm:pt modelId="{6EA0C730-07C6-4129-8C09-3EF21BB9B04F}" type="pres">
      <dgm:prSet presAssocID="{B581C196-BB39-49BF-88CA-CEF9AD3A0B44}" presName="sibTrans" presStyleLbl="sibTrans2D1" presStyleIdx="0" presStyleCnt="2"/>
      <dgm:spPr/>
    </dgm:pt>
    <dgm:pt modelId="{D2FC4D59-3E04-4C28-BC4D-8B48912E5DF0}" type="pres">
      <dgm:prSet presAssocID="{B581C196-BB39-49BF-88CA-CEF9AD3A0B44}" presName="spacerB" presStyleCnt="0"/>
      <dgm:spPr/>
    </dgm:pt>
    <dgm:pt modelId="{CBB19CDB-5417-4A7E-BE54-708BC9F5AA7F}" type="pres">
      <dgm:prSet presAssocID="{B75ABE1F-4E7D-4C71-8149-BD073CFF5D22}" presName="node" presStyleLbl="node1" presStyleIdx="1" presStyleCnt="3">
        <dgm:presLayoutVars>
          <dgm:bulletEnabled val="1"/>
        </dgm:presLayoutVars>
      </dgm:prSet>
      <dgm:spPr/>
    </dgm:pt>
    <dgm:pt modelId="{E09DA02D-A418-44D1-9F71-A495DDC5D71C}" type="pres">
      <dgm:prSet presAssocID="{64AA0369-9F5A-4DF8-9575-4950286BD510}" presName="sibTransLast" presStyleLbl="sibTrans2D1" presStyleIdx="1" presStyleCnt="2"/>
      <dgm:spPr/>
    </dgm:pt>
    <dgm:pt modelId="{F7178017-F8C6-41AE-ABC3-7CE113BF83D4}" type="pres">
      <dgm:prSet presAssocID="{64AA0369-9F5A-4DF8-9575-4950286BD510}" presName="connectorText" presStyleLbl="sibTrans2D1" presStyleIdx="1" presStyleCnt="2"/>
      <dgm:spPr/>
    </dgm:pt>
    <dgm:pt modelId="{86D14AB3-1892-4713-A77D-C3ED8CE36BA3}" type="pres">
      <dgm:prSet presAssocID="{64AA0369-9F5A-4DF8-9575-4950286BD51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8B4E01-E533-4BDB-A013-B3B62D39FB18}" srcId="{64AA0369-9F5A-4DF8-9575-4950286BD510}" destId="{46A391CB-84FE-458D-ACC9-A4D975A6FB14}" srcOrd="2" destOrd="0" parTransId="{235589F6-A6E8-4A07-BF32-944B0153A761}" sibTransId="{C2A03034-6E28-47B0-B938-A9CD1D3B9222}"/>
    <dgm:cxn modelId="{FCD20B08-9849-4CAD-B1CF-A6044EFEAD8A}" srcId="{64AA0369-9F5A-4DF8-9575-4950286BD510}" destId="{B75ABE1F-4E7D-4C71-8149-BD073CFF5D22}" srcOrd="1" destOrd="0" parTransId="{204747C5-801D-403E-8FB3-98A7BF9CC5B9}" sibTransId="{4652BA2F-DD70-41D9-9DFD-8B5644AC6413}"/>
    <dgm:cxn modelId="{6F2ED834-3E98-4443-BBAA-C1A24FEF6259}" srcId="{64AA0369-9F5A-4DF8-9575-4950286BD510}" destId="{E6537FCE-5BE4-4FF8-BD24-437E02B5D9C0}" srcOrd="0" destOrd="0" parTransId="{5A122F14-DFF1-46E1-A39F-FCED681BEAC0}" sibTransId="{B581C196-BB39-49BF-88CA-CEF9AD3A0B44}"/>
    <dgm:cxn modelId="{4D9D2B6E-20E8-4BE3-BF97-62ECD5B1F8E0}" type="presOf" srcId="{4652BA2F-DD70-41D9-9DFD-8B5644AC6413}" destId="{E09DA02D-A418-44D1-9F71-A495DDC5D71C}" srcOrd="0" destOrd="0" presId="urn:microsoft.com/office/officeart/2005/8/layout/equation2"/>
    <dgm:cxn modelId="{90D1769E-B3E7-456F-ACFC-B466192D2076}" type="presOf" srcId="{E6537FCE-5BE4-4FF8-BD24-437E02B5D9C0}" destId="{6B4D1FC8-1AED-4E83-9491-01A88A93BB98}" srcOrd="0" destOrd="0" presId="urn:microsoft.com/office/officeart/2005/8/layout/equation2"/>
    <dgm:cxn modelId="{14805FA1-2391-4E40-8801-E8F5C4926930}" type="presOf" srcId="{46A391CB-84FE-458D-ACC9-A4D975A6FB14}" destId="{86D14AB3-1892-4713-A77D-C3ED8CE36BA3}" srcOrd="0" destOrd="0" presId="urn:microsoft.com/office/officeart/2005/8/layout/equation2"/>
    <dgm:cxn modelId="{9BD29CAC-1C0A-4132-8BC7-FF1F0E00471F}" type="presOf" srcId="{4652BA2F-DD70-41D9-9DFD-8B5644AC6413}" destId="{F7178017-F8C6-41AE-ABC3-7CE113BF83D4}" srcOrd="1" destOrd="0" presId="urn:microsoft.com/office/officeart/2005/8/layout/equation2"/>
    <dgm:cxn modelId="{040D43B5-A566-49F1-AF73-A9EF981CB868}" type="presOf" srcId="{B581C196-BB39-49BF-88CA-CEF9AD3A0B44}" destId="{6EA0C730-07C6-4129-8C09-3EF21BB9B04F}" srcOrd="0" destOrd="0" presId="urn:microsoft.com/office/officeart/2005/8/layout/equation2"/>
    <dgm:cxn modelId="{6FFBF7CF-E244-48AD-BE72-7B4A266AD2E0}" type="presOf" srcId="{64AA0369-9F5A-4DF8-9575-4950286BD510}" destId="{1F1A8AD1-5455-4F3A-B243-E66EEC708637}" srcOrd="0" destOrd="0" presId="urn:microsoft.com/office/officeart/2005/8/layout/equation2"/>
    <dgm:cxn modelId="{EA0DD5FA-9ACF-49D9-AA32-5D4771F1D973}" type="presOf" srcId="{B75ABE1F-4E7D-4C71-8149-BD073CFF5D22}" destId="{CBB19CDB-5417-4A7E-BE54-708BC9F5AA7F}" srcOrd="0" destOrd="0" presId="urn:microsoft.com/office/officeart/2005/8/layout/equation2"/>
    <dgm:cxn modelId="{63D77A61-7D80-413D-8581-D9A143EE29D0}" type="presParOf" srcId="{1F1A8AD1-5455-4F3A-B243-E66EEC708637}" destId="{A90BD3E5-85AF-4131-ADBA-C5C1649841E9}" srcOrd="0" destOrd="0" presId="urn:microsoft.com/office/officeart/2005/8/layout/equation2"/>
    <dgm:cxn modelId="{D2B74854-F396-49B2-8E76-32B1C38C3025}" type="presParOf" srcId="{A90BD3E5-85AF-4131-ADBA-C5C1649841E9}" destId="{6B4D1FC8-1AED-4E83-9491-01A88A93BB98}" srcOrd="0" destOrd="0" presId="urn:microsoft.com/office/officeart/2005/8/layout/equation2"/>
    <dgm:cxn modelId="{7E4AC7ED-13A2-4394-A56C-3A30153A5105}" type="presParOf" srcId="{A90BD3E5-85AF-4131-ADBA-C5C1649841E9}" destId="{A6EEFBC4-6770-47AA-BA8B-996C9CF51182}" srcOrd="1" destOrd="0" presId="urn:microsoft.com/office/officeart/2005/8/layout/equation2"/>
    <dgm:cxn modelId="{F3BD27B7-872F-40DB-988E-D1D2BFF9D5A4}" type="presParOf" srcId="{A90BD3E5-85AF-4131-ADBA-C5C1649841E9}" destId="{6EA0C730-07C6-4129-8C09-3EF21BB9B04F}" srcOrd="2" destOrd="0" presId="urn:microsoft.com/office/officeart/2005/8/layout/equation2"/>
    <dgm:cxn modelId="{1D2465E7-3C50-4ED3-995C-42FFBB3BFB87}" type="presParOf" srcId="{A90BD3E5-85AF-4131-ADBA-C5C1649841E9}" destId="{D2FC4D59-3E04-4C28-BC4D-8B48912E5DF0}" srcOrd="3" destOrd="0" presId="urn:microsoft.com/office/officeart/2005/8/layout/equation2"/>
    <dgm:cxn modelId="{265B2D33-35D0-49A1-B2E1-F4EFF07547B8}" type="presParOf" srcId="{A90BD3E5-85AF-4131-ADBA-C5C1649841E9}" destId="{CBB19CDB-5417-4A7E-BE54-708BC9F5AA7F}" srcOrd="4" destOrd="0" presId="urn:microsoft.com/office/officeart/2005/8/layout/equation2"/>
    <dgm:cxn modelId="{D0B00B44-8423-4DF5-9A39-0E2B45C3E79E}" type="presParOf" srcId="{1F1A8AD1-5455-4F3A-B243-E66EEC708637}" destId="{E09DA02D-A418-44D1-9F71-A495DDC5D71C}" srcOrd="1" destOrd="0" presId="urn:microsoft.com/office/officeart/2005/8/layout/equation2"/>
    <dgm:cxn modelId="{D505C302-C5EA-4AD1-A925-6D0D0BDBA27E}" type="presParOf" srcId="{E09DA02D-A418-44D1-9F71-A495DDC5D71C}" destId="{F7178017-F8C6-41AE-ABC3-7CE113BF83D4}" srcOrd="0" destOrd="0" presId="urn:microsoft.com/office/officeart/2005/8/layout/equation2"/>
    <dgm:cxn modelId="{3B757992-E4D5-49A2-9B46-859F9B882ED5}" type="presParOf" srcId="{1F1A8AD1-5455-4F3A-B243-E66EEC708637}" destId="{86D14AB3-1892-4713-A77D-C3ED8CE36BA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434D3-FDEB-4ADA-B7A7-ED72C5CF9823}">
      <dsp:nvSpPr>
        <dsp:cNvPr id="0" name=""/>
        <dsp:cNvSpPr/>
      </dsp:nvSpPr>
      <dsp:spPr>
        <a:xfrm>
          <a:off x="137635" y="-239670"/>
          <a:ext cx="2456096" cy="2054525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Identidad</a:t>
          </a:r>
          <a:endParaRPr lang="es-ES" sz="900" kern="1200" dirty="0"/>
        </a:p>
      </dsp:txBody>
      <dsp:txXfrm>
        <a:off x="1472991" y="139438"/>
        <a:ext cx="833318" cy="684841"/>
      </dsp:txXfrm>
    </dsp:sp>
    <dsp:sp modelId="{1E20742E-DC7A-4A70-B338-0DDAFA9C5F69}">
      <dsp:nvSpPr>
        <dsp:cNvPr id="0" name=""/>
        <dsp:cNvSpPr/>
      </dsp:nvSpPr>
      <dsp:spPr>
        <a:xfrm>
          <a:off x="52740" y="-489966"/>
          <a:ext cx="2482294" cy="2638022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Comportamiento</a:t>
          </a:r>
          <a:endParaRPr lang="es-ES" sz="800" kern="1200" dirty="0"/>
        </a:p>
      </dsp:txBody>
      <dsp:txXfrm>
        <a:off x="732416" y="1174499"/>
        <a:ext cx="1122942" cy="816530"/>
      </dsp:txXfrm>
    </dsp:sp>
    <dsp:sp modelId="{34B034EB-4BD6-463C-89C1-10E3FC93FF7A}">
      <dsp:nvSpPr>
        <dsp:cNvPr id="0" name=""/>
        <dsp:cNvSpPr/>
      </dsp:nvSpPr>
      <dsp:spPr>
        <a:xfrm>
          <a:off x="83423" y="-183280"/>
          <a:ext cx="2420927" cy="202465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Estado</a:t>
          </a:r>
          <a:endParaRPr lang="es-ES" sz="1400" kern="1200" dirty="0"/>
        </a:p>
      </dsp:txBody>
      <dsp:txXfrm>
        <a:off x="342809" y="214418"/>
        <a:ext cx="821386" cy="674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AF811-03A1-43DE-8FF8-396303DBB199}">
      <dsp:nvSpPr>
        <dsp:cNvPr id="0" name=""/>
        <dsp:cNvSpPr/>
      </dsp:nvSpPr>
      <dsp:spPr>
        <a:xfrm>
          <a:off x="1018390" y="346"/>
          <a:ext cx="2566754" cy="2343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>
              <a:solidFill>
                <a:schemeClr val="tx1"/>
              </a:solidFill>
            </a:rPr>
            <a:t>Cohesión</a:t>
          </a:r>
          <a:endParaRPr lang="es-AR" sz="2000" kern="1200" dirty="0">
            <a:solidFill>
              <a:schemeClr val="tx1"/>
            </a:solidFill>
          </a:endParaRPr>
        </a:p>
      </dsp:txBody>
      <dsp:txXfrm>
        <a:off x="1394282" y="343603"/>
        <a:ext cx="1814970" cy="1657390"/>
      </dsp:txXfrm>
    </dsp:sp>
    <dsp:sp modelId="{B9E9A04E-23F6-47AC-889E-051E2BA965D8}">
      <dsp:nvSpPr>
        <dsp:cNvPr id="0" name=""/>
        <dsp:cNvSpPr/>
      </dsp:nvSpPr>
      <dsp:spPr>
        <a:xfrm>
          <a:off x="1658540" y="2509410"/>
          <a:ext cx="1173956" cy="1173956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900" kern="1200">
            <a:solidFill>
              <a:schemeClr val="tx1"/>
            </a:solidFill>
          </a:endParaRPr>
        </a:p>
      </dsp:txBody>
      <dsp:txXfrm>
        <a:off x="1814148" y="2958331"/>
        <a:ext cx="862740" cy="276114"/>
      </dsp:txXfrm>
    </dsp:sp>
    <dsp:sp modelId="{D4BC19C1-C988-41B1-BC58-9E9C14669FCF}">
      <dsp:nvSpPr>
        <dsp:cNvPr id="0" name=""/>
        <dsp:cNvSpPr/>
      </dsp:nvSpPr>
      <dsp:spPr>
        <a:xfrm>
          <a:off x="1030160" y="3847720"/>
          <a:ext cx="2430716" cy="2348256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000" kern="1200" dirty="0">
              <a:solidFill>
                <a:schemeClr val="tx1"/>
              </a:solidFill>
            </a:rPr>
            <a:t>Acoplamiento</a:t>
          </a:r>
          <a:endParaRPr lang="es-AR" sz="1800" kern="1200" dirty="0">
            <a:solidFill>
              <a:schemeClr val="tx1"/>
            </a:solidFill>
          </a:endParaRPr>
        </a:p>
      </dsp:txBody>
      <dsp:txXfrm>
        <a:off x="1386130" y="4191614"/>
        <a:ext cx="1718776" cy="1660468"/>
      </dsp:txXfrm>
    </dsp:sp>
    <dsp:sp modelId="{585534E8-8283-44C4-BEDE-EBA2A6588B59}">
      <dsp:nvSpPr>
        <dsp:cNvPr id="0" name=""/>
        <dsp:cNvSpPr/>
      </dsp:nvSpPr>
      <dsp:spPr>
        <a:xfrm rot="310">
          <a:off x="3874691" y="2721855"/>
          <a:ext cx="613840" cy="752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3200" kern="1200">
            <a:solidFill>
              <a:schemeClr val="tx1"/>
            </a:solidFill>
          </a:endParaRPr>
        </a:p>
      </dsp:txBody>
      <dsp:txXfrm>
        <a:off x="3874691" y="2872437"/>
        <a:ext cx="429688" cy="451771"/>
      </dsp:txXfrm>
    </dsp:sp>
    <dsp:sp modelId="{04FA217B-9AE9-4CF8-B4FB-255977E21984}">
      <dsp:nvSpPr>
        <dsp:cNvPr id="0" name=""/>
        <dsp:cNvSpPr/>
      </dsp:nvSpPr>
      <dsp:spPr>
        <a:xfrm>
          <a:off x="4743333" y="1074502"/>
          <a:ext cx="4048124" cy="4048124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>
              <a:solidFill>
                <a:schemeClr val="tx1"/>
              </a:solidFill>
            </a:rPr>
            <a:t>Independencia de Componentes</a:t>
          </a:r>
        </a:p>
      </dsp:txBody>
      <dsp:txXfrm>
        <a:off x="5336167" y="1667336"/>
        <a:ext cx="2862456" cy="2862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13A86-D5DD-443A-86A2-22695299AA38}">
      <dsp:nvSpPr>
        <dsp:cNvPr id="0" name=""/>
        <dsp:cNvSpPr/>
      </dsp:nvSpPr>
      <dsp:spPr>
        <a:xfrm>
          <a:off x="2867517" y="3566"/>
          <a:ext cx="2735937" cy="2735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Evitar duplicaciones</a:t>
          </a:r>
        </a:p>
      </dsp:txBody>
      <dsp:txXfrm>
        <a:off x="3268186" y="404235"/>
        <a:ext cx="1934599" cy="1934599"/>
      </dsp:txXfrm>
    </dsp:sp>
    <dsp:sp modelId="{37F92E62-9E2D-4E7C-BBE1-516608A4CEE3}">
      <dsp:nvSpPr>
        <dsp:cNvPr id="0" name=""/>
        <dsp:cNvSpPr/>
      </dsp:nvSpPr>
      <dsp:spPr>
        <a:xfrm>
          <a:off x="3442064" y="2961662"/>
          <a:ext cx="1586843" cy="1586843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600" kern="1200"/>
        </a:p>
      </dsp:txBody>
      <dsp:txXfrm>
        <a:off x="3652400" y="3568471"/>
        <a:ext cx="1166171" cy="373225"/>
      </dsp:txXfrm>
    </dsp:sp>
    <dsp:sp modelId="{FC23524E-BDB2-4F6C-B506-A5E51168C552}">
      <dsp:nvSpPr>
        <dsp:cNvPr id="0" name=""/>
        <dsp:cNvSpPr/>
      </dsp:nvSpPr>
      <dsp:spPr>
        <a:xfrm>
          <a:off x="2867517" y="4770663"/>
          <a:ext cx="2735937" cy="2735937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Crear abstracciones</a:t>
          </a:r>
        </a:p>
      </dsp:txBody>
      <dsp:txXfrm>
        <a:off x="3268186" y="5171332"/>
        <a:ext cx="1934599" cy="1934599"/>
      </dsp:txXfrm>
    </dsp:sp>
    <dsp:sp modelId="{7AEE89E4-F4BE-4D82-8748-9FC07A73ED4D}">
      <dsp:nvSpPr>
        <dsp:cNvPr id="0" name=""/>
        <dsp:cNvSpPr/>
      </dsp:nvSpPr>
      <dsp:spPr>
        <a:xfrm>
          <a:off x="6013845" y="3246199"/>
          <a:ext cx="870028" cy="101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4300" kern="1200"/>
        </a:p>
      </dsp:txBody>
      <dsp:txXfrm>
        <a:off x="6013845" y="3449753"/>
        <a:ext cx="609020" cy="610660"/>
      </dsp:txXfrm>
    </dsp:sp>
    <dsp:sp modelId="{7CE4C1DE-A656-4BDF-B5DB-B5542FA3FB4F}">
      <dsp:nvSpPr>
        <dsp:cNvPr id="0" name=""/>
        <dsp:cNvSpPr/>
      </dsp:nvSpPr>
      <dsp:spPr>
        <a:xfrm>
          <a:off x="7245017" y="1775140"/>
          <a:ext cx="4498154" cy="3959886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Cada requerimiento en un único lugar</a:t>
          </a:r>
        </a:p>
      </dsp:txBody>
      <dsp:txXfrm>
        <a:off x="7903756" y="2355052"/>
        <a:ext cx="3180676" cy="2800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1CB2-7F74-4932-9BE2-1D228B387641}">
      <dsp:nvSpPr>
        <dsp:cNvPr id="0" name=""/>
        <dsp:cNvSpPr/>
      </dsp:nvSpPr>
      <dsp:spPr>
        <a:xfrm>
          <a:off x="13619156" y="2816876"/>
          <a:ext cx="3105388" cy="3105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57CFA-3B28-4C1B-BD3F-9090F6A3EBDB}">
      <dsp:nvSpPr>
        <dsp:cNvPr id="0" name=""/>
        <dsp:cNvSpPr/>
      </dsp:nvSpPr>
      <dsp:spPr>
        <a:xfrm>
          <a:off x="13721622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b="1" kern="1200" dirty="0">
              <a:solidFill>
                <a:schemeClr val="tx1"/>
              </a:solidFill>
            </a:rPr>
            <a:t>POLIMORFISMO</a:t>
          </a:r>
          <a:endParaRPr lang="es-AR" sz="1800" b="1" kern="1200" dirty="0">
            <a:solidFill>
              <a:schemeClr val="tx1"/>
            </a:solidFill>
          </a:endParaRPr>
        </a:p>
      </dsp:txBody>
      <dsp:txXfrm>
        <a:off x="14136445" y="3334616"/>
        <a:ext cx="2070810" cy="2070416"/>
      </dsp:txXfrm>
    </dsp:sp>
    <dsp:sp modelId="{CB8BF15B-01B3-4818-8C43-604282362FC2}">
      <dsp:nvSpPr>
        <dsp:cNvPr id="0" name=""/>
        <dsp:cNvSpPr/>
      </dsp:nvSpPr>
      <dsp:spPr>
        <a:xfrm rot="2700000">
          <a:off x="10408175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1881-5BE5-4900-BB43-D05B09BEE2FB}">
      <dsp:nvSpPr>
        <dsp:cNvPr id="0" name=""/>
        <dsp:cNvSpPr/>
      </dsp:nvSpPr>
      <dsp:spPr>
        <a:xfrm>
          <a:off x="10513767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>
              <a:solidFill>
                <a:schemeClr val="tx1"/>
              </a:solidFill>
            </a:rPr>
            <a:t>Distribución de Responsabilidades</a:t>
          </a:r>
        </a:p>
      </dsp:txBody>
      <dsp:txXfrm>
        <a:off x="10926937" y="3334616"/>
        <a:ext cx="2070810" cy="2070416"/>
      </dsp:txXfrm>
    </dsp:sp>
    <dsp:sp modelId="{F2DBA037-2A8E-4FA8-BC76-CCBBC24E0887}">
      <dsp:nvSpPr>
        <dsp:cNvPr id="0" name=""/>
        <dsp:cNvSpPr/>
      </dsp:nvSpPr>
      <dsp:spPr>
        <a:xfrm rot="2700000">
          <a:off x="7200320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88B8D-80EB-42F1-9DA6-02096F13FC5D}">
      <dsp:nvSpPr>
        <dsp:cNvPr id="0" name=""/>
        <dsp:cNvSpPr/>
      </dsp:nvSpPr>
      <dsp:spPr>
        <a:xfrm>
          <a:off x="7304259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>
              <a:solidFill>
                <a:schemeClr val="tx1"/>
              </a:solidFill>
            </a:rPr>
            <a:t>Un objeto se define por su comporta-miento</a:t>
          </a:r>
        </a:p>
      </dsp:txBody>
      <dsp:txXfrm>
        <a:off x="7717430" y="3334616"/>
        <a:ext cx="2070810" cy="2070416"/>
      </dsp:txXfrm>
    </dsp:sp>
    <dsp:sp modelId="{30F8861C-F125-4615-8B72-EEFF724017CA}">
      <dsp:nvSpPr>
        <dsp:cNvPr id="0" name=""/>
        <dsp:cNvSpPr/>
      </dsp:nvSpPr>
      <dsp:spPr>
        <a:xfrm rot="2700000">
          <a:off x="3990812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B5A19-443B-4B97-A0A7-77C8E188045D}">
      <dsp:nvSpPr>
        <dsp:cNvPr id="0" name=""/>
        <dsp:cNvSpPr/>
      </dsp:nvSpPr>
      <dsp:spPr>
        <a:xfrm>
          <a:off x="4094751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>
              <a:solidFill>
                <a:schemeClr val="tx1"/>
              </a:solidFill>
            </a:rPr>
            <a:t>Decirle a los objetos que hagan cosas</a:t>
          </a:r>
        </a:p>
      </dsp:txBody>
      <dsp:txXfrm>
        <a:off x="4509575" y="3334616"/>
        <a:ext cx="2070810" cy="2070416"/>
      </dsp:txXfrm>
    </dsp:sp>
    <dsp:sp modelId="{F8D5D79B-583A-4FF0-A921-D9FABBAFFDE6}">
      <dsp:nvSpPr>
        <dsp:cNvPr id="0" name=""/>
        <dsp:cNvSpPr/>
      </dsp:nvSpPr>
      <dsp:spPr>
        <a:xfrm rot="2700000">
          <a:off x="781304" y="2817037"/>
          <a:ext cx="3105029" cy="3105029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4E9C5-E4CD-49F2-896F-231822B71D41}">
      <dsp:nvSpPr>
        <dsp:cNvPr id="0" name=""/>
        <dsp:cNvSpPr/>
      </dsp:nvSpPr>
      <dsp:spPr>
        <a:xfrm>
          <a:off x="885244" y="2920424"/>
          <a:ext cx="2898803" cy="289880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>
              <a:solidFill>
                <a:schemeClr val="tx1"/>
              </a:solidFill>
            </a:rPr>
            <a:t>No usar los objetos  para pedirle cosas</a:t>
          </a:r>
        </a:p>
      </dsp:txBody>
      <dsp:txXfrm>
        <a:off x="1300067" y="3334616"/>
        <a:ext cx="2070810" cy="2070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63C2-46BC-45BC-A45D-24503D933465}">
      <dsp:nvSpPr>
        <dsp:cNvPr id="0" name=""/>
        <dsp:cNvSpPr/>
      </dsp:nvSpPr>
      <dsp:spPr>
        <a:xfrm>
          <a:off x="725311" y="2792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Única responsabilidad</a:t>
          </a:r>
        </a:p>
      </dsp:txBody>
      <dsp:txXfrm>
        <a:off x="1136549" y="414030"/>
        <a:ext cx="1985635" cy="1985635"/>
      </dsp:txXfrm>
    </dsp:sp>
    <dsp:sp modelId="{E33FB525-E547-4D02-AFF6-47653717ED5A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1530899" y="3661737"/>
        <a:ext cx="1196934" cy="383072"/>
      </dsp:txXfrm>
    </dsp:sp>
    <dsp:sp modelId="{F6E51A3A-92B3-4B10-8168-DF8518C94E89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Única razón para cambiar</a:t>
          </a:r>
        </a:p>
      </dsp:txBody>
      <dsp:txXfrm>
        <a:off x="1136549" y="5306882"/>
        <a:ext cx="1985635" cy="1985635"/>
      </dsp:txXfrm>
    </dsp:sp>
    <dsp:sp modelId="{A840DF42-3C26-40FD-9EA9-3E4B4102AA84}">
      <dsp:nvSpPr>
        <dsp:cNvPr id="0" name=""/>
        <dsp:cNvSpPr/>
      </dsp:nvSpPr>
      <dsp:spPr>
        <a:xfrm>
          <a:off x="3954638" y="3330965"/>
          <a:ext cx="892979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3954638" y="3539888"/>
        <a:ext cx="625085" cy="626771"/>
      </dsp:txXfrm>
    </dsp:sp>
    <dsp:sp modelId="{89A00F77-CD8A-493E-B169-A4AEB5041E27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kern="1200" dirty="0"/>
            <a:t>Alta Cohesión</a:t>
          </a:r>
        </a:p>
      </dsp:txBody>
      <dsp:txXfrm>
        <a:off x="6040765" y="1867639"/>
        <a:ext cx="3971268" cy="3971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1FC8-1AED-4E83-9491-01A88A93BB98}">
      <dsp:nvSpPr>
        <dsp:cNvPr id="0" name=""/>
        <dsp:cNvSpPr/>
      </dsp:nvSpPr>
      <dsp:spPr>
        <a:xfrm>
          <a:off x="725311" y="89325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Permitir el cambio</a:t>
          </a:r>
        </a:p>
      </dsp:txBody>
      <dsp:txXfrm>
        <a:off x="1136549" y="500563"/>
        <a:ext cx="1985635" cy="1985635"/>
      </dsp:txXfrm>
    </dsp:sp>
    <dsp:sp modelId="{6EA0C730-07C6-4129-8C09-3EF21BB9B04F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1530899" y="3661737"/>
        <a:ext cx="1196934" cy="383072"/>
      </dsp:txXfrm>
    </dsp:sp>
    <dsp:sp modelId="{CBB19CDB-5417-4A7E-BE54-708BC9F5AA7F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No modificar lo existente</a:t>
          </a:r>
        </a:p>
      </dsp:txBody>
      <dsp:txXfrm>
        <a:off x="1136549" y="5306882"/>
        <a:ext cx="1985635" cy="1985635"/>
      </dsp:txXfrm>
    </dsp:sp>
    <dsp:sp modelId="{E09DA02D-A418-44D1-9F71-A495DDC5D71C}">
      <dsp:nvSpPr>
        <dsp:cNvPr id="0" name=""/>
        <dsp:cNvSpPr/>
      </dsp:nvSpPr>
      <dsp:spPr>
        <a:xfrm rot="21574778">
          <a:off x="3954645" y="3357563"/>
          <a:ext cx="893043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3954649" y="3567469"/>
        <a:ext cx="625130" cy="626771"/>
      </dsp:txXfrm>
    </dsp:sp>
    <dsp:sp modelId="{86D14AB3-1892-4713-A77D-C3ED8CE36BA3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kern="1200" dirty="0"/>
            <a:t>Flexibilidad</a:t>
          </a:r>
        </a:p>
      </dsp:txBody>
      <dsp:txXfrm>
        <a:off x="6040765" y="1867639"/>
        <a:ext cx="3971268" cy="3971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1FC8-1AED-4E83-9491-01A88A93BB98}">
      <dsp:nvSpPr>
        <dsp:cNvPr id="0" name=""/>
        <dsp:cNvSpPr/>
      </dsp:nvSpPr>
      <dsp:spPr>
        <a:xfrm>
          <a:off x="725311" y="89325"/>
          <a:ext cx="2808111" cy="2808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>
              <a:solidFill>
                <a:schemeClr val="tx1"/>
              </a:solidFill>
            </a:rPr>
            <a:t>Tipos sustituibles por sus tipos Base </a:t>
          </a:r>
        </a:p>
      </dsp:txBody>
      <dsp:txXfrm>
        <a:off x="1136549" y="500563"/>
        <a:ext cx="1985635" cy="1985635"/>
      </dsp:txXfrm>
    </dsp:sp>
    <dsp:sp modelId="{6EA0C730-07C6-4129-8C09-3EF21BB9B04F}">
      <dsp:nvSpPr>
        <dsp:cNvPr id="0" name=""/>
        <dsp:cNvSpPr/>
      </dsp:nvSpPr>
      <dsp:spPr>
        <a:xfrm>
          <a:off x="1315014" y="3038921"/>
          <a:ext cx="1628704" cy="162870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200" kern="1200">
            <a:solidFill>
              <a:schemeClr val="tx1"/>
            </a:solidFill>
          </a:endParaRPr>
        </a:p>
      </dsp:txBody>
      <dsp:txXfrm>
        <a:off x="1530899" y="3661737"/>
        <a:ext cx="1196934" cy="383072"/>
      </dsp:txXfrm>
    </dsp:sp>
    <dsp:sp modelId="{CBB19CDB-5417-4A7E-BE54-708BC9F5AA7F}">
      <dsp:nvSpPr>
        <dsp:cNvPr id="0" name=""/>
        <dsp:cNvSpPr/>
      </dsp:nvSpPr>
      <dsp:spPr>
        <a:xfrm>
          <a:off x="725311" y="4895644"/>
          <a:ext cx="2808111" cy="280811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>
              <a:solidFill>
                <a:schemeClr val="tx1"/>
              </a:solidFill>
            </a:rPr>
            <a:t>Revela problemas de estructura si existieran</a:t>
          </a:r>
        </a:p>
      </dsp:txBody>
      <dsp:txXfrm>
        <a:off x="1136549" y="5306882"/>
        <a:ext cx="1985635" cy="1985635"/>
      </dsp:txXfrm>
    </dsp:sp>
    <dsp:sp modelId="{E09DA02D-A418-44D1-9F71-A495DDC5D71C}">
      <dsp:nvSpPr>
        <dsp:cNvPr id="0" name=""/>
        <dsp:cNvSpPr/>
      </dsp:nvSpPr>
      <dsp:spPr>
        <a:xfrm rot="21574778">
          <a:off x="3954645" y="3357563"/>
          <a:ext cx="893043" cy="1044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200" kern="1200">
            <a:solidFill>
              <a:schemeClr val="tx1"/>
            </a:solidFill>
          </a:endParaRPr>
        </a:p>
      </dsp:txBody>
      <dsp:txXfrm>
        <a:off x="3954649" y="3567469"/>
        <a:ext cx="625130" cy="626771"/>
      </dsp:txXfrm>
    </dsp:sp>
    <dsp:sp modelId="{86D14AB3-1892-4713-A77D-C3ED8CE36BA3}">
      <dsp:nvSpPr>
        <dsp:cNvPr id="0" name=""/>
        <dsp:cNvSpPr/>
      </dsp:nvSpPr>
      <dsp:spPr>
        <a:xfrm>
          <a:off x="5218288" y="1045162"/>
          <a:ext cx="5616222" cy="561622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6500" kern="1200" dirty="0">
              <a:solidFill>
                <a:schemeClr val="tx1"/>
              </a:solidFill>
            </a:rPr>
            <a:t>Herencia bien diseñada</a:t>
          </a:r>
        </a:p>
      </dsp:txBody>
      <dsp:txXfrm>
        <a:off x="6040765" y="1867639"/>
        <a:ext cx="3971268" cy="3971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circular"/>
  <dgm:desc val="Se usa para mostrar pasos secuenciales en un proceso. Limitado a once formas de Nivel 1 con un número ilimitado de formas de Nivel 2. Funciona mejor con poco texto. El texto que no se usa no aparece, pero está disponible si cambia de diseño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</a:bodyPr>
          <a:lstStyle>
            <a:lvl1pPr algn="r" defTabSz="334963" eaLnBrk="1" hangingPunct="1">
              <a:defRPr sz="900"/>
            </a:lvl1pPr>
          </a:lstStyle>
          <a:p>
            <a:fld id="{6EEC0ECE-94D5-4206-B424-E9EF8E7CCF2C}" type="datetimeFigureOut">
              <a:rPr lang="es-AR" altLang="es-AR"/>
              <a:pPr/>
              <a:t>22/2/2018</a:t>
            </a:fld>
            <a:endParaRPr lang="es-AR" alt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7190" tIns="33595" rIns="67190" bIns="33595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wrap="square" lIns="67190" tIns="33595" rIns="67190" bIns="335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s-AR" alt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67190" tIns="33595" rIns="67190" bIns="33595" rtlCol="0" anchor="b"/>
          <a:lstStyle>
            <a:lvl1pPr algn="l" defTabSz="335910" eaLnBrk="1" hangingPunct="1">
              <a:defRPr sz="9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0538" cy="339725"/>
          </a:xfrm>
          <a:prstGeom prst="rect">
            <a:avLst/>
          </a:prstGeom>
        </p:spPr>
        <p:txBody>
          <a:bodyPr vert="horz" wrap="square" lIns="67190" tIns="33595" rIns="67190" bIns="335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97812759-EFF8-44B5-8957-D3DB4796D3AE}" type="slidenum">
              <a:rPr lang="es-AR" altLang="es-AR"/>
              <a:pPr/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572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1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73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208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208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2680DCF-C37E-46FD-BFE9-ED2642685641}" type="slidenum">
              <a:rPr lang="es-AR" altLang="es-AR" sz="1300">
                <a:latin typeface="Tahoma" panose="020B0604030504040204" pitchFamily="34" charset="0"/>
              </a:rPr>
              <a:pPr/>
              <a:t>11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208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3167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CD02-F810-48A4-ADA9-1528DCBAF361}" type="slidenum">
              <a:rPr lang="es-AR" smtClean="0"/>
              <a:t>19</a:t>
            </a:fld>
            <a:endParaRPr lang="es-AR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AR"/>
              <a:t>Universidad Tecnológica Nacional - Cátedra de Diseño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3806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12759-EFF8-44B5-8957-D3DB4796D3AE}" type="slidenum">
              <a:rPr lang="es-AR" altLang="es-AR" smtClean="0"/>
              <a:pPr/>
              <a:t>25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4408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0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0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0D07E38-037E-407D-B4D7-3E57914B6284}" type="slidenum">
              <a:rPr lang="es-AR" altLang="es-AR" sz="1300">
                <a:latin typeface="Tahoma" panose="020B0604030504040204" pitchFamily="34" charset="0"/>
              </a:rPr>
              <a:pPr/>
              <a:t>3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0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2240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1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1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86AE54-8B9A-4404-A6F7-F5D56D0B0751}" type="slidenum">
              <a:rPr lang="es-AR" altLang="es-AR" sz="1300">
                <a:latin typeface="Tahoma" panose="020B0604030504040204" pitchFamily="34" charset="0"/>
              </a:rPr>
              <a:pPr/>
              <a:t>4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1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49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5EED-13BC-419B-9889-9C819F2E31A0}" type="slidenum">
              <a:rPr lang="es-AR" smtClean="0"/>
              <a:pPr/>
              <a:t>5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847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2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2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597584E-0078-47E2-B791-53D03376B315}" type="slidenum">
              <a:rPr lang="es-AR" altLang="es-AR" sz="1300">
                <a:latin typeface="Tahoma" panose="020B0604030504040204" pitchFamily="34" charset="0"/>
              </a:rPr>
              <a:pPr/>
              <a:t>6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2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872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3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3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F877350-12B0-4E69-B763-A87EE754681C}" type="slidenum">
              <a:rPr lang="es-AR" altLang="es-AR" sz="1300">
                <a:latin typeface="Tahoma" panose="020B0604030504040204" pitchFamily="34" charset="0"/>
              </a:rPr>
              <a:pPr/>
              <a:t>7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3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4822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5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5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1488221-21D5-4FF4-8D49-43C74F5E25FB}" type="slidenum">
              <a:rPr lang="es-AR" altLang="es-AR" sz="1300">
                <a:latin typeface="Tahoma" panose="020B0604030504040204" pitchFamily="34" charset="0"/>
              </a:rPr>
              <a:pPr/>
              <a:t>8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5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1547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6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6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198AEE6-2988-44D8-A472-5D92FA89C7EB}" type="slidenum">
              <a:rPr lang="es-AR" altLang="es-AR" sz="1300">
                <a:latin typeface="Tahoma" panose="020B0604030504040204" pitchFamily="34" charset="0"/>
              </a:rPr>
              <a:pPr/>
              <a:t>9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6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338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Introducción al UML 2.0</a:t>
            </a:r>
          </a:p>
        </p:txBody>
      </p:sp>
      <p:sp>
        <p:nvSpPr>
          <p:cNvPr id="187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AR" altLang="es-AR" sz="1300">
                <a:latin typeface="Tahoma" panose="020B0604030504040204" pitchFamily="34" charset="0"/>
              </a:rPr>
              <a:t>(c) Judith Meles &amp; Asociados</a:t>
            </a:r>
          </a:p>
        </p:txBody>
      </p:sp>
      <p:sp>
        <p:nvSpPr>
          <p:cNvPr id="187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6788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C81323D-5EED-467D-9A44-3E619B676C2D}" type="slidenum">
              <a:rPr lang="es-AR" altLang="es-AR" sz="1300">
                <a:latin typeface="Tahoma" panose="020B0604030504040204" pitchFamily="34" charset="0"/>
              </a:rPr>
              <a:pPr/>
              <a:t>10</a:t>
            </a:fld>
            <a:endParaRPr lang="es-AR" altLang="es-AR" sz="1300">
              <a:latin typeface="Tahoma" panose="020B0604030504040204" pitchFamily="34" charset="0"/>
            </a:endParaRPr>
          </a:p>
        </p:txBody>
      </p:sp>
      <p:sp>
        <p:nvSpPr>
          <p:cNvPr id="187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8084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520" y="3023619"/>
            <a:ext cx="14739224" cy="902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040" y="5462018"/>
            <a:ext cx="1213818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42BE6FA-022F-4ED5-9FE0-88B66EB0D2BB}" type="datetimeFigureOut">
              <a:rPr lang="en-US" altLang="es-AR"/>
              <a:pPr/>
              <a:t>2/22/2018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1FB92-5650-4082-9CAC-258C09AEE5D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113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EDBB29C-BE5A-46C6-91B6-3980A813358F}" type="datetimeFigureOut">
              <a:rPr lang="en-US" altLang="es-AR"/>
              <a:pPr/>
              <a:t>2/22/2018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8EC17-145E-484C-B598-A05F8768892A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7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28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13" y="2243330"/>
            <a:ext cx="754301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0236" y="2243330"/>
            <a:ext cx="7543014" cy="65665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CE6938D-5426-449B-B80A-4339680AC9DC}" type="datetimeFigureOut">
              <a:rPr lang="en-US" altLang="es-AR"/>
              <a:pPr/>
              <a:t>2/22/2018</a:t>
            </a:fld>
            <a:endParaRPr lang="en-US" altLang="es-AR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F5E48-2017-464F-A6B3-FB0687A1FBC2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8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2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5836" y="1541464"/>
            <a:ext cx="6248591" cy="759310"/>
          </a:xfrm>
        </p:spPr>
        <p:txBody>
          <a:bodyPr/>
          <a:lstStyle>
            <a:lvl1pPr>
              <a:defRPr sz="4934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A9322A8-4FB7-462E-9440-823673C82D97}" type="datetimeFigureOut">
              <a:rPr lang="en-US" altLang="es-AR"/>
              <a:pPr/>
              <a:t>2/22/2018</a:t>
            </a:fld>
            <a:endParaRPr lang="en-US" altLang="es-AR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5D45F-EA29-4A8F-AF7A-5899642F6AA1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6" name="0 Imag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ministerio-eyd-logo.png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887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A5CB77D-7B37-4E8B-839A-6AA8FA4B82B6}" type="datetimeFigureOut">
              <a:rPr lang="en-US" altLang="es-AR"/>
              <a:pPr/>
              <a:t>2/22/2018</a:t>
            </a:fld>
            <a:endParaRPr lang="en-US" altLang="es-AR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F4AB6-020B-491C-BABA-549BD0BD85C6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3803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9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55" y="6827501"/>
            <a:ext cx="12552429" cy="806028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2653" y="975360"/>
            <a:ext cx="12552431" cy="353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276"/>
            </a:lvl1pPr>
            <a:lvl2pPr marL="650241" indent="0">
              <a:buNone/>
              <a:defRPr sz="2276"/>
            </a:lvl2pPr>
            <a:lvl3pPr marL="1300483" indent="0">
              <a:buNone/>
              <a:defRPr sz="2276"/>
            </a:lvl3pPr>
            <a:lvl4pPr marL="1950724" indent="0">
              <a:buNone/>
              <a:defRPr sz="2276"/>
            </a:lvl4pPr>
            <a:lvl5pPr marL="2600965" indent="0">
              <a:buNone/>
              <a:defRPr sz="2276"/>
            </a:lvl5pPr>
            <a:lvl6pPr marL="3251206" indent="0">
              <a:buNone/>
              <a:defRPr sz="2276"/>
            </a:lvl6pPr>
            <a:lvl7pPr marL="3901448" indent="0">
              <a:buNone/>
              <a:defRPr sz="2276"/>
            </a:lvl7pPr>
            <a:lvl8pPr marL="4551689" indent="0">
              <a:buNone/>
              <a:defRPr sz="2276"/>
            </a:lvl8pPr>
            <a:lvl9pPr marL="5201930" indent="0">
              <a:buNone/>
              <a:defRPr sz="2276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2654" y="7633529"/>
            <a:ext cx="12552428" cy="262701"/>
          </a:xfrm>
        </p:spPr>
        <p:txBody>
          <a:bodyPr/>
          <a:lstStyle>
            <a:lvl1pPr marL="0" indent="0">
              <a:buNone/>
              <a:defRPr sz="1707"/>
            </a:lvl1pPr>
            <a:lvl2pPr marL="650241" indent="0">
              <a:buNone/>
              <a:defRPr sz="1707"/>
            </a:lvl2pPr>
            <a:lvl3pPr marL="1300483" indent="0">
              <a:buNone/>
              <a:defRPr sz="1422"/>
            </a:lvl3pPr>
            <a:lvl4pPr marL="1950724" indent="0">
              <a:buNone/>
              <a:defRPr sz="1280"/>
            </a:lvl4pPr>
            <a:lvl5pPr marL="2600965" indent="0">
              <a:buNone/>
              <a:defRPr sz="1280"/>
            </a:lvl5pPr>
            <a:lvl6pPr marL="3251206" indent="0">
              <a:buNone/>
              <a:defRPr sz="1280"/>
            </a:lvl6pPr>
            <a:lvl7pPr marL="3901448" indent="0">
              <a:buNone/>
              <a:defRPr sz="1280"/>
            </a:lvl7pPr>
            <a:lvl8pPr marL="4551689" indent="0">
              <a:buNone/>
              <a:defRPr sz="1280"/>
            </a:lvl8pPr>
            <a:lvl9pPr marL="5201930" indent="0">
              <a:buNone/>
              <a:defRPr sz="128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6877-0EB5-422A-8D78-83C1CA5BF46D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2148-7E19-483A-AACF-3577D62CF2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 userDrawn="1"/>
        </p:nvGrpSpPr>
        <p:grpSpPr>
          <a:xfrm>
            <a:off x="0" y="1252"/>
            <a:ext cx="17340263" cy="9753600"/>
            <a:chOff x="0" y="0"/>
            <a:chExt cx="9144000" cy="6858000"/>
          </a:xfrm>
        </p:grpSpPr>
        <p:sp>
          <p:nvSpPr>
            <p:cNvPr id="7" name="1 Rectángulo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560"/>
            </a:p>
          </p:txBody>
        </p:sp>
        <p:sp>
          <p:nvSpPr>
            <p:cNvPr id="8" name="object 2"/>
            <p:cNvSpPr>
              <a:spLocks/>
            </p:cNvSpPr>
            <p:nvPr/>
          </p:nvSpPr>
          <p:spPr bwMode="auto">
            <a:xfrm>
              <a:off x="107504" y="1163092"/>
              <a:ext cx="7770214" cy="5693792"/>
            </a:xfrm>
            <a:custGeom>
              <a:avLst/>
              <a:gdLst>
                <a:gd name="T0" fmla="*/ 0 w 11237595"/>
                <a:gd name="T1" fmla="*/ 8094842 h 8098790"/>
                <a:gd name="T2" fmla="*/ 11238329 w 11237595"/>
                <a:gd name="T3" fmla="*/ 8094842 h 8098790"/>
                <a:gd name="T4" fmla="*/ 11238329 w 11237595"/>
                <a:gd name="T5" fmla="*/ 0 h 8098790"/>
                <a:gd name="T6" fmla="*/ 0 w 11237595"/>
                <a:gd name="T7" fmla="*/ 0 h 8098790"/>
                <a:gd name="T8" fmla="*/ 0 w 11237595"/>
                <a:gd name="T9" fmla="*/ 8094842 h 80987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7595"/>
                <a:gd name="T16" fmla="*/ 0 h 8098790"/>
                <a:gd name="T17" fmla="*/ 11237595 w 11237595"/>
                <a:gd name="T18" fmla="*/ 8098790 h 80987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7595" h="8098790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  <a:effectLst>
              <a:innerShdw blurRad="533400" dist="50800" dir="2700000">
                <a:schemeClr val="bg1">
                  <a:lumMod val="50000"/>
                  <a:alpha val="87000"/>
                </a:schemeClr>
              </a:innerShdw>
            </a:effectLst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9" name="object 3"/>
            <p:cNvSpPr>
              <a:spLocks/>
            </p:cNvSpPr>
            <p:nvPr/>
          </p:nvSpPr>
          <p:spPr bwMode="auto">
            <a:xfrm>
              <a:off x="0" y="0"/>
              <a:ext cx="2916437" cy="2965773"/>
            </a:xfrm>
            <a:custGeom>
              <a:avLst/>
              <a:gdLst>
                <a:gd name="T0" fmla="*/ 4216704 w 4218305"/>
                <a:gd name="T1" fmla="*/ 0 h 4218305"/>
                <a:gd name="T2" fmla="*/ 0 w 4218305"/>
                <a:gd name="T3" fmla="*/ 0 h 4218305"/>
                <a:gd name="T4" fmla="*/ 0 w 4218305"/>
                <a:gd name="T5" fmla="*/ 4216720 h 4218305"/>
                <a:gd name="T6" fmla="*/ 4216704 w 4218305"/>
                <a:gd name="T7" fmla="*/ 0 h 4218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8305"/>
                <a:gd name="T13" fmla="*/ 0 h 4218305"/>
                <a:gd name="T14" fmla="*/ 4218305 w 4218305"/>
                <a:gd name="T15" fmla="*/ 4218305 h 4218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8305" h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0" name="object 4"/>
            <p:cNvSpPr>
              <a:spLocks/>
            </p:cNvSpPr>
            <p:nvPr/>
          </p:nvSpPr>
          <p:spPr bwMode="auto">
            <a:xfrm>
              <a:off x="0" y="0"/>
              <a:ext cx="6675863" cy="6858000"/>
            </a:xfrm>
            <a:custGeom>
              <a:avLst/>
              <a:gdLst>
                <a:gd name="T0" fmla="*/ 0 w 9655175"/>
                <a:gd name="T1" fmla="*/ 0 h 9752965"/>
                <a:gd name="T2" fmla="*/ 0 w 9655175"/>
                <a:gd name="T3" fmla="*/ 9755088 h 9752965"/>
                <a:gd name="T4" fmla="*/ 9654591 w 9655175"/>
                <a:gd name="T5" fmla="*/ 9755088 h 9752965"/>
                <a:gd name="T6" fmla="*/ 0 w 9655175"/>
                <a:gd name="T7" fmla="*/ 0 h 97529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55175"/>
                <a:gd name="T13" fmla="*/ 0 h 9752965"/>
                <a:gd name="T14" fmla="*/ 9655175 w 9655175"/>
                <a:gd name="T15" fmla="*/ 9752965 h 97529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55175" h="975296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1" name="object 5"/>
            <p:cNvSpPr>
              <a:spLocks/>
            </p:cNvSpPr>
            <p:nvPr/>
          </p:nvSpPr>
          <p:spPr bwMode="auto">
            <a:xfrm>
              <a:off x="1074593" y="3994919"/>
              <a:ext cx="5601271" cy="2861965"/>
            </a:xfrm>
            <a:custGeom>
              <a:avLst/>
              <a:gdLst>
                <a:gd name="T0" fmla="*/ 4070307 w 8101330"/>
                <a:gd name="T1" fmla="*/ 0 h 4070984"/>
                <a:gd name="T2" fmla="*/ 0 w 8101330"/>
                <a:gd name="T3" fmla="*/ 4068448 h 4070984"/>
                <a:gd name="T4" fmla="*/ 8099588 w 8101330"/>
                <a:gd name="T5" fmla="*/ 4068448 h 4070984"/>
                <a:gd name="T6" fmla="*/ 4070307 w 8101330"/>
                <a:gd name="T7" fmla="*/ 0 h 4070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1330"/>
                <a:gd name="T13" fmla="*/ 0 h 4070984"/>
                <a:gd name="T14" fmla="*/ 8101330 w 8101330"/>
                <a:gd name="T15" fmla="*/ 4070984 h 4070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1330" h="4070984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endParaRPr lang="es-AR" altLang="es-AR" sz="2560"/>
            </a:p>
          </p:txBody>
        </p:sp>
        <p:sp>
          <p:nvSpPr>
            <p:cNvPr id="13" name="13 Rectángulo"/>
            <p:cNvSpPr/>
            <p:nvPr/>
          </p:nvSpPr>
          <p:spPr>
            <a:xfrm>
              <a:off x="2699792" y="1187460"/>
              <a:ext cx="5292080" cy="341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altLang="en-US" sz="2560" dirty="0">
                  <a:latin typeface="+mj-lt"/>
                  <a:cs typeface="Arial" charset="0"/>
                </a:rPr>
                <a:t>Subsecretaría de Servicios Tecnológicos y Productivos</a:t>
              </a:r>
              <a:endParaRPr lang="es-AR" sz="2560" dirty="0">
                <a:latin typeface="+mj-lt"/>
              </a:endParaRPr>
            </a:p>
          </p:txBody>
        </p:sp>
        <p:pic>
          <p:nvPicPr>
            <p:cNvPr id="14" name="0 Imagen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353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17340263" cy="1136650"/>
          </a:xfrm>
          <a:custGeom>
            <a:avLst/>
            <a:gdLst>
              <a:gd name="T0" fmla="*/ 0 w 13004800"/>
              <a:gd name="T1" fmla="*/ 1136408 h 1136650"/>
              <a:gd name="T2" fmla="*/ 13004800 w 13004800"/>
              <a:gd name="T3" fmla="*/ 1136408 h 1136650"/>
              <a:gd name="T4" fmla="*/ 13004800 w 13004800"/>
              <a:gd name="T5" fmla="*/ 0 h 1136650"/>
              <a:gd name="T6" fmla="*/ 0 w 13004800"/>
              <a:gd name="T7" fmla="*/ 0 h 1136650"/>
              <a:gd name="T8" fmla="*/ 0 w 13004800"/>
              <a:gd name="T9" fmla="*/ 1136408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4800" h="1136650">
                <a:moveTo>
                  <a:pt x="0" y="1136408"/>
                </a:moveTo>
                <a:lnTo>
                  <a:pt x="13004800" y="1136408"/>
                </a:lnTo>
                <a:lnTo>
                  <a:pt x="13004800" y="0"/>
                </a:lnTo>
                <a:lnTo>
                  <a:pt x="0" y="0"/>
                </a:lnTo>
                <a:lnTo>
                  <a:pt x="0" y="1136408"/>
                </a:lnTo>
                <a:close/>
              </a:path>
            </a:pathLst>
          </a:custGeom>
          <a:solidFill>
            <a:srgbClr val="D2D2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7" name="bk object 17"/>
          <p:cNvSpPr>
            <a:spLocks/>
          </p:cNvSpPr>
          <p:nvPr/>
        </p:nvSpPr>
        <p:spPr bwMode="auto">
          <a:xfrm>
            <a:off x="1" y="0"/>
            <a:ext cx="5101322" cy="1136650"/>
          </a:xfrm>
          <a:custGeom>
            <a:avLst/>
            <a:gdLst>
              <a:gd name="T0" fmla="*/ 3814677 w 3826510"/>
              <a:gd name="T1" fmla="*/ 0 h 1136650"/>
              <a:gd name="T2" fmla="*/ 0 w 3826510"/>
              <a:gd name="T3" fmla="*/ 2540 h 1136650"/>
              <a:gd name="T4" fmla="*/ 0 w 3826510"/>
              <a:gd name="T5" fmla="*/ 1136408 h 1136650"/>
              <a:gd name="T6" fmla="*/ 2670163 w 3826510"/>
              <a:gd name="T7" fmla="*/ 1136408 h 1136650"/>
              <a:gd name="T8" fmla="*/ 3814677 w 3826510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6510" h="1136650">
                <a:moveTo>
                  <a:pt x="3826090" y="0"/>
                </a:moveTo>
                <a:lnTo>
                  <a:pt x="0" y="2540"/>
                </a:lnTo>
                <a:lnTo>
                  <a:pt x="0" y="1136408"/>
                </a:lnTo>
                <a:lnTo>
                  <a:pt x="2678150" y="1136408"/>
                </a:lnTo>
                <a:lnTo>
                  <a:pt x="3826090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8" name="bk object 18"/>
          <p:cNvSpPr>
            <a:spLocks/>
          </p:cNvSpPr>
          <p:nvPr/>
        </p:nvSpPr>
        <p:spPr bwMode="auto">
          <a:xfrm>
            <a:off x="0" y="4764"/>
            <a:ext cx="5097089" cy="1131887"/>
          </a:xfrm>
          <a:custGeom>
            <a:avLst/>
            <a:gdLst>
              <a:gd name="T0" fmla="*/ 3833129 w 3822065"/>
              <a:gd name="T1" fmla="*/ 0 h 1132205"/>
              <a:gd name="T2" fmla="*/ 0 w 3822065"/>
              <a:gd name="T3" fmla="*/ 0 h 1132205"/>
              <a:gd name="T4" fmla="*/ 0 w 3822065"/>
              <a:gd name="T5" fmla="*/ 1126328 h 1132205"/>
              <a:gd name="T6" fmla="*/ 2686170 w 3822065"/>
              <a:gd name="T7" fmla="*/ 1126328 h 1132205"/>
              <a:gd name="T8" fmla="*/ 3833129 w 3822065"/>
              <a:gd name="T9" fmla="*/ 0 h 1132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2065" h="1132205">
                <a:moveTo>
                  <a:pt x="3821684" y="0"/>
                </a:moveTo>
                <a:lnTo>
                  <a:pt x="0" y="0"/>
                </a:lnTo>
                <a:lnTo>
                  <a:pt x="0" y="1132039"/>
                </a:lnTo>
                <a:lnTo>
                  <a:pt x="2678150" y="1132039"/>
                </a:lnTo>
                <a:lnTo>
                  <a:pt x="3821684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29" name="bk object 19"/>
          <p:cNvSpPr>
            <a:spLocks/>
          </p:cNvSpPr>
          <p:nvPr/>
        </p:nvSpPr>
        <p:spPr bwMode="auto">
          <a:xfrm>
            <a:off x="1" y="0"/>
            <a:ext cx="2755984" cy="1136650"/>
          </a:xfrm>
          <a:custGeom>
            <a:avLst/>
            <a:gdLst>
              <a:gd name="T0" fmla="*/ 2077295 w 2066289"/>
              <a:gd name="T1" fmla="*/ 0 h 1136650"/>
              <a:gd name="T2" fmla="*/ 0 w 2066289"/>
              <a:gd name="T3" fmla="*/ 0 h 1136650"/>
              <a:gd name="T4" fmla="*/ 0 w 2066289"/>
              <a:gd name="T5" fmla="*/ 1136408 h 1136650"/>
              <a:gd name="T6" fmla="*/ 922979 w 2066289"/>
              <a:gd name="T7" fmla="*/ 1136408 h 1136650"/>
              <a:gd name="T8" fmla="*/ 2077295 w 2066289"/>
              <a:gd name="T9" fmla="*/ 0 h 1136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6289" h="1136650">
                <a:moveTo>
                  <a:pt x="2065820" y="0"/>
                </a:moveTo>
                <a:lnTo>
                  <a:pt x="0" y="0"/>
                </a:lnTo>
                <a:lnTo>
                  <a:pt x="0" y="1136408"/>
                </a:lnTo>
                <a:lnTo>
                  <a:pt x="917879" y="1136408"/>
                </a:lnTo>
                <a:lnTo>
                  <a:pt x="206582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1030" name="Holder 2"/>
          <p:cNvSpPr>
            <a:spLocks noGrp="1"/>
          </p:cNvSpPr>
          <p:nvPr>
            <p:ph type="title"/>
          </p:nvPr>
        </p:nvSpPr>
        <p:spPr bwMode="auto">
          <a:xfrm>
            <a:off x="5545836" y="1541464"/>
            <a:ext cx="6248591" cy="9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1031" name="Holder 3"/>
          <p:cNvSpPr>
            <a:spLocks noGrp="1"/>
          </p:cNvSpPr>
          <p:nvPr>
            <p:ph type="body" idx="1"/>
          </p:nvPr>
        </p:nvSpPr>
        <p:spPr bwMode="auto">
          <a:xfrm>
            <a:off x="1075300" y="2667001"/>
            <a:ext cx="15189664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altLang="es-AR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5098" y="9070976"/>
            <a:ext cx="5550070" cy="27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609557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860" y="9070976"/>
            <a:ext cx="3987922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12978522-C428-42DE-AA2A-818A9E4C2103}" type="datetimeFigureOut">
              <a:rPr lang="en-US" altLang="es-AR"/>
              <a:pPr/>
              <a:t>2/22/2018</a:t>
            </a:fld>
            <a:endParaRPr lang="en-US" altLang="es-A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84481" y="9070976"/>
            <a:ext cx="3987922" cy="2762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fld id="{1C5FE094-A6B2-419A-969A-F1C4669715A3}" type="slidenum">
              <a:rPr lang="es-ES" altLang="es-AR"/>
              <a:pPr/>
              <a:t>‹Nº›</a:t>
            </a:fld>
            <a:endParaRPr lang="es-ES" altLang="es-AR"/>
          </a:p>
        </p:txBody>
      </p:sp>
      <p:pic>
        <p:nvPicPr>
          <p:cNvPr id="11" name="0 Image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36" y="227013"/>
            <a:ext cx="4354116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ministerio-eyd-logo.png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7689346" y="227013"/>
            <a:ext cx="4155883" cy="595312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7" r:id="rId6"/>
    <p:sldLayoutId id="2147483752" r:id="rId7"/>
    <p:sldLayoutId id="21474837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6095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1219116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828671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243823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5107" indent="-455107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07514" indent="2117" algn="l" rtl="0" eaLnBrk="0" fontAlgn="base" hangingPunct="0">
        <a:spcBef>
          <a:spcPct val="20000"/>
        </a:spcBef>
        <a:spcAft>
          <a:spcPct val="0"/>
        </a:spcAft>
        <a:buChar char="–"/>
        <a:defRPr sz="3734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217145" indent="2117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826775" indent="2117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436406" indent="2117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047787">
        <a:defRPr>
          <a:latin typeface="+mn-lt"/>
          <a:ea typeface="+mn-ea"/>
          <a:cs typeface="+mn-cs"/>
        </a:defRPr>
      </a:lvl6pPr>
      <a:lvl7pPr marL="3657344">
        <a:defRPr>
          <a:latin typeface="+mn-lt"/>
          <a:ea typeface="+mn-ea"/>
          <a:cs typeface="+mn-cs"/>
        </a:defRPr>
      </a:lvl7pPr>
      <a:lvl8pPr marL="4266903">
        <a:defRPr>
          <a:latin typeface="+mn-lt"/>
          <a:ea typeface="+mn-ea"/>
          <a:cs typeface="+mn-cs"/>
        </a:defRPr>
      </a:lvl8pPr>
      <a:lvl9pPr marL="48764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57">
        <a:defRPr>
          <a:latin typeface="+mn-lt"/>
          <a:ea typeface="+mn-ea"/>
          <a:cs typeface="+mn-cs"/>
        </a:defRPr>
      </a:lvl2pPr>
      <a:lvl3pPr marL="1219116">
        <a:defRPr>
          <a:latin typeface="+mn-lt"/>
          <a:ea typeface="+mn-ea"/>
          <a:cs typeface="+mn-cs"/>
        </a:defRPr>
      </a:lvl3pPr>
      <a:lvl4pPr marL="1828671">
        <a:defRPr>
          <a:latin typeface="+mn-lt"/>
          <a:ea typeface="+mn-ea"/>
          <a:cs typeface="+mn-cs"/>
        </a:defRPr>
      </a:lvl4pPr>
      <a:lvl5pPr marL="2438230">
        <a:defRPr>
          <a:latin typeface="+mn-lt"/>
          <a:ea typeface="+mn-ea"/>
          <a:cs typeface="+mn-cs"/>
        </a:defRPr>
      </a:lvl5pPr>
      <a:lvl6pPr marL="3047787">
        <a:defRPr>
          <a:latin typeface="+mn-lt"/>
          <a:ea typeface="+mn-ea"/>
          <a:cs typeface="+mn-cs"/>
        </a:defRPr>
      </a:lvl6pPr>
      <a:lvl7pPr marL="3657344">
        <a:defRPr>
          <a:latin typeface="+mn-lt"/>
          <a:ea typeface="+mn-ea"/>
          <a:cs typeface="+mn-cs"/>
        </a:defRPr>
      </a:lvl7pPr>
      <a:lvl8pPr marL="4266903">
        <a:defRPr>
          <a:latin typeface="+mn-lt"/>
          <a:ea typeface="+mn-ea"/>
          <a:cs typeface="+mn-cs"/>
        </a:defRPr>
      </a:lvl8pPr>
      <a:lvl9pPr marL="48764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 Imagen"/>
          <p:cNvPicPr/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109847" y="584366"/>
            <a:ext cx="3950208" cy="81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3200664" y="7826038"/>
            <a:ext cx="8669867" cy="1013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2560" b="1" kern="0" dirty="0">
                <a:solidFill>
                  <a:srgbClr val="492249"/>
                </a:solidFill>
                <a:cs typeface="Arial" panose="020B0604020202020204" pitchFamily="34" charset="0"/>
              </a:rPr>
              <a:t>Analistas del Conocimiento</a:t>
            </a:r>
            <a:endParaRPr lang="es-AR" sz="128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1991" b="1" kern="0" dirty="0">
                <a:solidFill>
                  <a:srgbClr val="492249"/>
                </a:solidFill>
                <a:cs typeface="Arial" panose="020B0604020202020204" pitchFamily="34" charset="0"/>
              </a:rPr>
              <a:t>Dimensión Programador</a:t>
            </a:r>
            <a:endParaRPr lang="es-AR" sz="1280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411918" y="0"/>
            <a:ext cx="5019323" cy="545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30046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853"/>
              </a:spcAft>
              <a:defRPr/>
            </a:pPr>
            <a:r>
              <a:rPr lang="es-AR" sz="2560" b="1" kern="0" dirty="0">
                <a:solidFill>
                  <a:srgbClr val="492249"/>
                </a:solidFill>
                <a:cs typeface="Times New Roman" panose="02020603050405020304" pitchFamily="18" charset="0"/>
              </a:rPr>
              <a:t>Ministerio de Educación y Deportes</a:t>
            </a:r>
            <a:endParaRPr lang="es-AR" sz="1138" kern="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0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ChangeArrowheads="1"/>
          </p:cNvSpPr>
          <p:nvPr/>
        </p:nvSpPr>
        <p:spPr bwMode="auto">
          <a:xfrm>
            <a:off x="295548" y="1370870"/>
            <a:ext cx="6776857" cy="772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Herencia y Polimorfismo</a:t>
            </a:r>
            <a:endParaRPr lang="es-ES_tradnl" sz="480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31" y="3210640"/>
            <a:ext cx="8830733" cy="563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0A1F9F02-C145-42F8-BA01-F714B2C1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556" y="5071633"/>
            <a:ext cx="5027776" cy="4698132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CuentaCorriente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extends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+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-=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getRojoPermitido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setRojoPermitido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= 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rojoPermitido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0A1F1-A39C-4C7A-8090-3BDA09D4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731" y="1099095"/>
            <a:ext cx="5566257" cy="4201971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protected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depositar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extraer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if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(monto))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	</a:t>
            </a:r>
            <a:r>
              <a:rPr lang="es-AR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(monto);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abstract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</a:t>
            </a:r>
            <a:r>
              <a:rPr lang="en-US" sz="16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6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2BBFED-3F38-4C03-BDAB-95E3E776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" y="2438400"/>
            <a:ext cx="3886200" cy="6416520"/>
          </a:xfrm>
          <a:prstGeom prst="rect">
            <a:avLst/>
          </a:prstGeom>
          <a:noFill/>
          <a:ln w="9525" algn="ctr">
            <a:solidFill>
              <a:srgbClr val="11120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4630" tIns="32315" rIns="64630" bIns="32315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class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CajaDeAhorro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extends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CuentaBancaria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boolean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puedoExtraer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 0 &amp;&amp;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&gt;=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dirty="0">
                <a:solidFill>
                  <a:srgbClr val="646464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@Override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realizarExtraccion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float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saldo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monto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.decrementarUnaExtraccion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getExtraccionesDisponibles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setExtraccionesDisponibles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private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void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decrementarUnaExtraccion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 () {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	</a:t>
            </a:r>
            <a:r>
              <a:rPr lang="es-AR" sz="1400" b="1" dirty="0" err="1">
                <a:solidFill>
                  <a:srgbClr val="7F0055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.</a:t>
            </a:r>
            <a:r>
              <a:rPr lang="es-AR" sz="1400" dirty="0" err="1">
                <a:solidFill>
                  <a:srgbClr val="0000C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extraccionesDisponibles</a:t>
            </a: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--;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	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AR" sz="1400" dirty="0">
                <a:solidFill>
                  <a:srgbClr val="000000"/>
                </a:solidFill>
                <a:effectLst/>
                <a:latin typeface="Monaco"/>
                <a:ea typeface="Calibri" panose="020F0502020204030204" pitchFamily="34" charset="0"/>
                <a:cs typeface="Monaco"/>
              </a:rPr>
              <a:t>}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A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0191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Text Box 2"/>
          <p:cNvSpPr txBox="1">
            <a:spLocks noChangeArrowheads="1"/>
          </p:cNvSpPr>
          <p:nvPr/>
        </p:nvSpPr>
        <p:spPr bwMode="auto">
          <a:xfrm>
            <a:off x="7757990" y="1898793"/>
            <a:ext cx="1592103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</a:t>
            </a:r>
            <a:endParaRPr lang="es-ES_tradnl" sz="3413">
              <a:latin typeface="Futura Md BT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312" y="4551682"/>
            <a:ext cx="278383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65" y="4768427"/>
            <a:ext cx="1088249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18" y="3434083"/>
            <a:ext cx="1449493" cy="96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80" y="7748693"/>
            <a:ext cx="1772355" cy="135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335785" y="3664375"/>
            <a:ext cx="2494144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nombre de la clase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cxnSp>
        <p:nvCxnSpPr>
          <p:cNvPr id="36872" name="AutoShape 8"/>
          <p:cNvCxnSpPr>
            <a:cxnSpLocks noChangeShapeType="1"/>
            <a:endCxn id="36871" idx="1"/>
          </p:cNvCxnSpPr>
          <p:nvPr/>
        </p:nvCxnSpPr>
        <p:spPr bwMode="auto">
          <a:xfrm>
            <a:off x="5190898" y="3695983"/>
            <a:ext cx="2144887" cy="18967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190896" y="4009813"/>
            <a:ext cx="2167467" cy="975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V="1">
            <a:off x="4865776" y="4118187"/>
            <a:ext cx="2709333" cy="28177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9742576" y="3901440"/>
            <a:ext cx="1733973" cy="86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7683483" y="6935894"/>
            <a:ext cx="1661032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operaciones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4974149" y="5201920"/>
            <a:ext cx="2926080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 flipV="1">
            <a:off x="9200709" y="5201920"/>
            <a:ext cx="1842347" cy="108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900230" y="4985174"/>
            <a:ext cx="1321196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s-ES_tradnl" altLang="es-AR" sz="2276" b="1">
                <a:latin typeface="Times New Roman" panose="02020603050405020304" pitchFamily="18" charset="0"/>
              </a:rPr>
              <a:t>atributos</a:t>
            </a:r>
            <a:endParaRPr lang="es-ES_tradnl" altLang="es-AR" sz="2276">
              <a:latin typeface="Times New Roman" panose="02020603050405020304" pitchFamily="18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4540656" y="7152640"/>
            <a:ext cx="3142827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9309083" y="5852160"/>
            <a:ext cx="1733973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3688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11" y="2655147"/>
            <a:ext cx="855698" cy="59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1955" name="Text Box 19"/>
          <p:cNvSpPr txBox="1">
            <a:spLocks noChangeArrowheads="1"/>
          </p:cNvSpPr>
          <p:nvPr/>
        </p:nvSpPr>
        <p:spPr bwMode="auto">
          <a:xfrm>
            <a:off x="11117564" y="1898793"/>
            <a:ext cx="3337773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 Activa</a:t>
            </a:r>
            <a:endParaRPr lang="es-ES_tradnl" sz="3413">
              <a:latin typeface="Futura Md BT" pitchFamily="34" charset="0"/>
            </a:endParaRPr>
          </a:p>
        </p:txBody>
      </p:sp>
      <p:sp>
        <p:nvSpPr>
          <p:cNvPr id="1191956" name="Text Box 20"/>
          <p:cNvSpPr txBox="1">
            <a:spLocks noChangeArrowheads="1"/>
          </p:cNvSpPr>
          <p:nvPr/>
        </p:nvSpPr>
        <p:spPr bwMode="auto">
          <a:xfrm>
            <a:off x="374810" y="1640079"/>
            <a:ext cx="5234125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Diagrama de Clases</a:t>
            </a:r>
          </a:p>
        </p:txBody>
      </p: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11844569" y="2727396"/>
            <a:ext cx="2047805" cy="1535289"/>
            <a:chOff x="3969" y="3158"/>
            <a:chExt cx="907" cy="680"/>
          </a:xfrm>
        </p:grpSpPr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3969" y="3158"/>
              <a:ext cx="907" cy="6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s-AR" altLang="es-AR" sz="2418"/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>
              <a:off x="4059" y="3158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>
              <a:off x="4785" y="3158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6890" name="Text Box 25"/>
            <p:cNvSpPr txBox="1">
              <a:spLocks noChangeArrowheads="1"/>
            </p:cNvSpPr>
            <p:nvPr/>
          </p:nvSpPr>
          <p:spPr bwMode="auto">
            <a:xfrm>
              <a:off x="4034" y="3313"/>
              <a:ext cx="72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l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es-AR" sz="1564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ManejadorNotas</a:t>
              </a:r>
              <a:endParaRPr lang="es-ES" altLang="es-AR" sz="1564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36886" name="Picture 26" descr="j007878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066" y="2930598"/>
            <a:ext cx="690880" cy="8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8712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74810" y="2705028"/>
            <a:ext cx="15566529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relación estructural que especifica que los objetos de un elemento se conectan a los objetos de otro.</a:t>
            </a:r>
          </a:p>
        </p:txBody>
      </p:sp>
      <p:sp>
        <p:nvSpPr>
          <p:cNvPr id="1199114" name="Text Box 10"/>
          <p:cNvSpPr txBox="1">
            <a:spLocks noChangeArrowheads="1"/>
          </p:cNvSpPr>
          <p:nvPr/>
        </p:nvSpPr>
        <p:spPr bwMode="auto">
          <a:xfrm>
            <a:off x="366378" y="1409699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Asociación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676087" y="4671978"/>
            <a:ext cx="7152640" cy="4480761"/>
            <a:chOff x="3581400" y="2616200"/>
            <a:chExt cx="5029200" cy="315053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4302125" y="2616200"/>
              <a:ext cx="1069854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asociación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648200" y="5486400"/>
              <a:ext cx="1444055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navegabilidad 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cxnSp>
          <p:nvCxnSpPr>
            <p:cNvPr id="40965" name="AutoShape 5"/>
            <p:cNvCxnSpPr>
              <a:cxnSpLocks noChangeShapeType="1"/>
              <a:stCxn id="40963" idx="3"/>
            </p:cNvCxnSpPr>
            <p:nvPr/>
          </p:nvCxnSpPr>
          <p:spPr bwMode="auto">
            <a:xfrm>
              <a:off x="5371979" y="2756368"/>
              <a:ext cx="876422" cy="13076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66" name="AutoShape 6"/>
            <p:cNvCxnSpPr>
              <a:cxnSpLocks noChangeShapeType="1"/>
              <a:stCxn id="40964" idx="3"/>
              <a:endCxn id="40971" idx="2"/>
            </p:cNvCxnSpPr>
            <p:nvPr/>
          </p:nvCxnSpPr>
          <p:spPr bwMode="auto">
            <a:xfrm flipV="1">
              <a:off x="6092255" y="4383811"/>
              <a:ext cx="509897" cy="124275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7086600" y="2616200"/>
              <a:ext cx="1300912" cy="280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991" b="1" i="1">
                  <a:latin typeface="Tahoma" panose="020B0604030504040204" pitchFamily="34" charset="0"/>
                </a:rPr>
                <a:t>multiplicidad</a:t>
              </a:r>
              <a:endParaRPr lang="es-ES" altLang="es-AR" sz="1991" b="1" i="1">
                <a:latin typeface="Tahoma" panose="020B0604030504040204" pitchFamily="34" charset="0"/>
              </a:endParaRPr>
            </a:p>
          </p:txBody>
        </p:sp>
        <p:cxnSp>
          <p:nvCxnSpPr>
            <p:cNvPr id="40968" name="AutoShape 8"/>
            <p:cNvCxnSpPr>
              <a:cxnSpLocks noChangeShapeType="1"/>
              <a:endCxn id="40967" idx="1"/>
            </p:cNvCxnSpPr>
            <p:nvPr/>
          </p:nvCxnSpPr>
          <p:spPr bwMode="auto">
            <a:xfrm rot="5400000" flipH="1" flipV="1">
              <a:off x="6312927" y="3061729"/>
              <a:ext cx="1079032" cy="46831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096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3810000"/>
              <a:ext cx="50292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6521451" y="4195763"/>
              <a:ext cx="161402" cy="188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s-AR" altLang="es-AR" sz="1138">
                  <a:latin typeface="Tahoma" panose="020B0604030504040204" pitchFamily="34" charset="0"/>
                </a:rPr>
                <a:t>.</a:t>
              </a:r>
              <a:endParaRPr lang="es-ES" altLang="es-AR" sz="1138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3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9987" y="1925285"/>
            <a:ext cx="16795466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 tipo especial de asociación, que representa una relación completamente conceptual entre un “todo” y sus “partes”.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913191" y="2835769"/>
            <a:ext cx="76495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todo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957456" y="2835769"/>
            <a:ext cx="86594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parte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1" name="AutoShape 5"/>
          <p:cNvCxnSpPr>
            <a:cxnSpLocks noChangeShapeType="1"/>
            <a:stCxn id="39939" idx="3"/>
          </p:cNvCxnSpPr>
          <p:nvPr/>
        </p:nvCxnSpPr>
        <p:spPr bwMode="auto">
          <a:xfrm>
            <a:off x="5678144" y="3035119"/>
            <a:ext cx="1034496" cy="48927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AutoShape 6"/>
          <p:cNvCxnSpPr>
            <a:cxnSpLocks noChangeShapeType="1"/>
            <a:endCxn id="39940" idx="1"/>
          </p:cNvCxnSpPr>
          <p:nvPr/>
        </p:nvCxnSpPr>
        <p:spPr bwMode="auto">
          <a:xfrm flipV="1">
            <a:off x="10115109" y="3035119"/>
            <a:ext cx="1842347" cy="45089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588069" y="4876801"/>
            <a:ext cx="1670756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agregación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4" name="AutoShape 8"/>
          <p:cNvCxnSpPr>
            <a:cxnSpLocks noChangeShapeType="1"/>
            <a:endCxn id="39943" idx="3"/>
          </p:cNvCxnSpPr>
          <p:nvPr/>
        </p:nvCxnSpPr>
        <p:spPr bwMode="auto">
          <a:xfrm rot="10800000" flipV="1">
            <a:off x="6258825" y="4443305"/>
            <a:ext cx="1580444" cy="63284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72398" y="5911922"/>
            <a:ext cx="16897877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AR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variación de la agregación simple, con una fuerte relación de pertenencia y vidas coincidentes de la parte con el todo</a:t>
            </a:r>
            <a:r>
              <a:rPr lang="es-ES_tradnl" altLang="es-AR" sz="2844" dirty="0">
                <a:solidFill>
                  <a:srgbClr val="002B82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39946" name="AutoShape 10"/>
          <p:cNvCxnSpPr>
            <a:cxnSpLocks noChangeShapeType="1"/>
          </p:cNvCxnSpPr>
          <p:nvPr/>
        </p:nvCxnSpPr>
        <p:spPr bwMode="auto">
          <a:xfrm rot="10800000" flipV="1">
            <a:off x="5188144" y="7335521"/>
            <a:ext cx="537845" cy="44929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1"/>
          <p:cNvCxnSpPr>
            <a:cxnSpLocks noChangeShapeType="1"/>
          </p:cNvCxnSpPr>
          <p:nvPr/>
        </p:nvCxnSpPr>
        <p:spPr bwMode="auto">
          <a:xfrm rot="5400000" flipH="1" flipV="1">
            <a:off x="11434446" y="7297933"/>
            <a:ext cx="487681" cy="4860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660318" y="9103361"/>
            <a:ext cx="184234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composición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cxnSp>
        <p:nvCxnSpPr>
          <p:cNvPr id="39949" name="AutoShape 13"/>
          <p:cNvCxnSpPr>
            <a:cxnSpLocks noChangeShapeType="1"/>
          </p:cNvCxnSpPr>
          <p:nvPr/>
        </p:nvCxnSpPr>
        <p:spPr bwMode="auto">
          <a:xfrm rot="10800000" flipV="1">
            <a:off x="5495695" y="8462151"/>
            <a:ext cx="1300480" cy="650240"/>
          </a:xfrm>
          <a:prstGeom prst="curvedConnector3">
            <a:avLst>
              <a:gd name="adj1" fmla="val -8856"/>
            </a:avLst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881582" y="6924606"/>
            <a:ext cx="76495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todo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2029705" y="6935894"/>
            <a:ext cx="865943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parte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1198096" name="Text Box 16"/>
          <p:cNvSpPr txBox="1">
            <a:spLocks noChangeArrowheads="1"/>
          </p:cNvSpPr>
          <p:nvPr/>
        </p:nvSpPr>
        <p:spPr bwMode="auto">
          <a:xfrm>
            <a:off x="2525448" y="1085725"/>
            <a:ext cx="12896427" cy="70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982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Agregación y Composición</a:t>
            </a:r>
          </a:p>
        </p:txBody>
      </p:sp>
      <p:pic>
        <p:nvPicPr>
          <p:cNvPr id="3995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38" y="3443112"/>
            <a:ext cx="5637672" cy="112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27" y="7617743"/>
            <a:ext cx="9218507" cy="125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63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26585" y="2048024"/>
            <a:ext cx="16795466" cy="14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relación entre un elemento general (superclase o padre) y un tipo más específico de ese elemento (subclase o hijo). El hijo puede añadir nueva estructura y comportamiento, o modificar el comportamiento del padre.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492851" y="5852161"/>
            <a:ext cx="1670756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herencia simple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029704" y="5418667"/>
            <a:ext cx="1670756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>
                <a:latin typeface="Tahoma" panose="020B0604030504040204" pitchFamily="34" charset="0"/>
              </a:rPr>
              <a:t>herencia múltiple</a:t>
            </a:r>
            <a:endParaRPr lang="es-ES" altLang="es-AR" sz="1991" b="1" i="1">
              <a:latin typeface="Tahoma" panose="020B0604030504040204" pitchFamily="34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11" y="3684693"/>
            <a:ext cx="7586133" cy="53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4118451" y="6285653"/>
            <a:ext cx="3142827" cy="1192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7586398" y="5310293"/>
            <a:ext cx="4443307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9211998" y="5743787"/>
            <a:ext cx="2709333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00137" name="Text Box 9"/>
          <p:cNvSpPr txBox="1">
            <a:spLocks noChangeArrowheads="1"/>
          </p:cNvSpPr>
          <p:nvPr/>
        </p:nvSpPr>
        <p:spPr bwMode="auto">
          <a:xfrm>
            <a:off x="169986" y="1119059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192417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2763" y="2805052"/>
            <a:ext cx="16590643" cy="100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94" tIns="63218" rIns="128694" bIns="63218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s-ES_tradnl" altLang="es-AR" sz="2844" dirty="0">
                <a:solidFill>
                  <a:srgbClr val="002B82"/>
                </a:solidFill>
                <a:latin typeface="Tahoma" panose="020B0604030504040204" pitchFamily="34" charset="0"/>
              </a:rPr>
              <a:t>Es una asociación de uso, la cual especifica que un cambio en la especificación de un elemento puede afectar a otro elemento que lo utiliza, pero no necesariamente a la inversa.</a:t>
            </a:r>
          </a:p>
        </p:txBody>
      </p:sp>
      <p:sp>
        <p:nvSpPr>
          <p:cNvPr id="1201155" name="Text Box 3"/>
          <p:cNvSpPr txBox="1">
            <a:spLocks noChangeArrowheads="1"/>
          </p:cNvSpPr>
          <p:nvPr/>
        </p:nvSpPr>
        <p:spPr bwMode="auto">
          <a:xfrm>
            <a:off x="222762" y="1585454"/>
            <a:ext cx="12896427" cy="7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Relaciones: Dependencia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40" y="5184034"/>
            <a:ext cx="10837333" cy="343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0103891" y="4876801"/>
            <a:ext cx="181331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s-AR" altLang="es-AR" sz="1991" b="1" i="1" dirty="0">
                <a:latin typeface="Tahoma" panose="020B0604030504040204" pitchFamily="34" charset="0"/>
              </a:rPr>
              <a:t>dependencia</a:t>
            </a:r>
            <a:endParaRPr lang="es-ES" altLang="es-AR" sz="1991" b="1" i="1" dirty="0">
              <a:latin typeface="Tahoma" panose="020B0604030504040204" pitchFamily="34" charset="0"/>
            </a:endParaRPr>
          </a:p>
        </p:txBody>
      </p:sp>
      <p:cxnSp>
        <p:nvCxnSpPr>
          <p:cNvPr id="43014" name="AutoShape 6"/>
          <p:cNvCxnSpPr>
            <a:cxnSpLocks noChangeShapeType="1"/>
            <a:endCxn id="43013" idx="1"/>
          </p:cNvCxnSpPr>
          <p:nvPr/>
        </p:nvCxnSpPr>
        <p:spPr bwMode="auto">
          <a:xfrm rot="5400000" flipH="1" flipV="1">
            <a:off x="9003555" y="5510443"/>
            <a:ext cx="1534627" cy="66604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527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ChangeArrowheads="1"/>
          </p:cNvSpPr>
          <p:nvPr/>
        </p:nvSpPr>
        <p:spPr bwMode="auto">
          <a:xfrm>
            <a:off x="477221" y="1702047"/>
            <a:ext cx="2528151" cy="8279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4" tIns="63218" rIns="128694" bIns="63218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4551" b="1" dirty="0">
                <a:solidFill>
                  <a:srgbClr val="002B8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Ejemplo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2285" r="1639" b="1577"/>
          <a:stretch/>
        </p:blipFill>
        <p:spPr bwMode="auto">
          <a:xfrm>
            <a:off x="4676087" y="1394814"/>
            <a:ext cx="11367663" cy="84513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408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3531" y="8839200"/>
            <a:ext cx="12552046" cy="806028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ES_tradnl" altLang="es-AR" sz="6827" dirty="0"/>
              <a:t>Principios de Diseño de Software Orientado a Objetos</a:t>
            </a:r>
            <a:endParaRPr lang="es-AR" altLang="es-AR" sz="6827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4" b="22124"/>
          <a:stretch>
            <a:fillRect/>
          </a:stretch>
        </p:blipFill>
        <p:spPr>
          <a:xfrm>
            <a:off x="2345531" y="1600200"/>
            <a:ext cx="13669659" cy="5638861"/>
          </a:xfrm>
        </p:spPr>
      </p:pic>
      <p:sp>
        <p:nvSpPr>
          <p:cNvPr id="14340" name="AutoShape 5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  <p:sp>
        <p:nvSpPr>
          <p:cNvPr id="14341" name="AutoShape 7" descr="data:image/jpg;base64,/9j/4AAQSkZJRgABAQAAAQABAAD/2wCEAAkGBhISEBUUEhQUFBUWGBQUFxgUFRQWFhYXFBYXFRUWFxcYGyceFxojGRQUHy8gIycpLCwsFx4xNTAqNSYrLCkBCQoKDgwOGg8PGiwkHyQsLywsMiwsLCwsLywtLCwtLCwsLCwsLCosNCwsKSwsLCwsLCwsLCksLCwsLCwsLCwsLP/AABEIALYBFQMBIgACEQEDEQH/xAAcAAABBQEBAQAAAAAAAAAAAAAGAAIEBQcDAQj/xABAEAACAQIDBQYDBgUDAgcAAAABAhEAAwQSIQUGMUFREyJhcYGRBzKhI0JSscHwFGJygtEzkuFDohUWJDXC0vH/xAAbAQABBQEBAAAAAAAAAAAAAAAFAQIDBAYAB//EADQRAAEDAwIDBgQGAwEBAAAAAAEAAgMEESESMQVBURMiYXGBkUKhsfAGFCMywdEV4fFiUv/aAAwDAQACEQMRAD8AO8ER8rAFGGRgdQQdNazre3ZRs3WtiTblsmYzAmCJ5EEQR6860NBpVJvfgZTtYzK0LcA4pcAhbg/qAAI4HL5EEpMG6FQnGlZZcslePDkefkajhyDoatsbay+IPt/xVWqRMRUDyVbZlSAwbjofDga9jxmuCHX9Ks12W4UPlJQ6BgNJ6E8jSCQ7KTQNwuVmwzeArltHDMSI5aD9at1s5Uk8ToP1/fjUHFafejwnU+XOq1Q82sr9JEDdxT8HisuUE6qJPuAPpm9qOd3sWWTLIJXvMNZAY90fvxrOrWzLrEFVMZlPdaXzKwMMp18K07ZmyOxGYiGcKSOg5DxjX3qSivrv4JnE3N7G3iprGqLe/eD+Dwr3RGc9y2DzduBjmAAW9KvDWQ/FramfFpZB7tpASP57nePrlyUUmfoYSgELNbwCgi5cLMWYkkkkk8STqSfWm0qVBkZSqbsbZT4m8tpIBadTwAUEknw0qFWhfDjZBts11xBdYUcwhgz6kD0HjUsLNbwCo5XFrCQgXHYF7Lm3cUqy6EH8x1HjUetu2tsaziFi8gaOB4MPJhqKG7nw1w06PdA6Sh+pWrj6F9+6cKqytaR3lmsVY7N2WLqliSIMaeVH9ncLCLxV3/qc/wDxiq7G7tNh7bmzDah1BEniAy8R905gdflI5ioJaOVjbjPkpoqqJ7tP1Q4d3lj5yD5CPMcNKh4vY923rGZeMrrHmOVWKbQvFgotqx/lmOuhnXxp217+Iw+QsEXOCQBJiI46+IqqIpQC62ArJfHe18qksrmrr/Dt0J8qT7SzNmZQG/Eogn+ocG+le39rOdF7o8OJ9eVPaRbKjIN8JPhCBLEKPE6+1RbjDlrTGYnjrXlcSOSUN6pTSpUqYnJUqVKuXJUqVKuXJUqVKuXJUqVKuXL6oUaU8oGVkYSrgqw8DzHiDqPEV4OFOFFTnBQQGxuFmm3tmmzcdG1j2YESrDpIoUxdnKZGoP7g1rG+Oy+0s9oo79rj42zx/wBp18iazXFWokxIPEVUfg2KIM7w1BU5Y0Tbqb0tYfK/yNow5HoY5EdaG79mNRqPy8DXIOeVI11ipDkWK3cBGQQFZTqNAV15xwqBf2RZZwxtqeIJEKwBEaRxoD3Z33awBbuDPb/7lnp1HhWg4PH27yB7bBlPMcvAjkfA1cbpkFiqLtcRwVxw+yLNpy1pcvQTOvMz1NSrjTHgIr00wmpWRtYLNFgoXyOebuN15FYLv1ihc2jiGHAOVHkgCg/St5msI362cLOPvKOBIceTgMPzqvVg6QrVGRcqgpUqVDURXfBYJ71wW0Es2g6DqSeQHGa1rYdjsyqDXKoX/aI/ShT4dbMYG5fYQuXs10nMSwLEeACgT1PnRfs8fa+9TU5tK1NlH6TvJWrGuZro1cmrRBZ5c2rm4610auTGnBNUcYS2DIRATzCifeK44zAW7sdoivHDMAYnjUpq5k06wIskud1S7W3WsXlgKLbDgyKB6EDQj60I4vc3FKYRDdnh2UsT/b830rSbVlnYKoksQABxJPAVpm7G7NvDItxwDdYCSTOWRJVf88/Kh1ayEC5GfBX6N8pNgceK+UsRhnRirqyMOIZSpHoda50WfFDb1zFbSvM7lkVilkcAtoarA8eJPMmhOgqLpUqVStl4YXLyIeDMAY6cT+VK0FxACQkAXKba2ddb5bbmeimPepC7AxB/6ZHmQP1o8RQvAeHhTCook3h0p3+qpOr4Rzv6IMs7s3WbLKg+ZP5CrffDcMYG9bsLeN+66hyFtlQubgvzEk+0Vf4fMrZkHeGoIEwRwPpUc7atvi7naki93VBcRoLaqQCfvGJJPH1NRzUZjcASM81NBUxyNc43wMDqqGzuiFE3nM8lWNB4nr4Cm3di2VHA+rHhVttTFqksTPIDxocv4wuxk6Dj4np5VPoiZiwUF5H5uvXsWuS6eM60q5Z6VMu3oPZOsepWybt/E/DYi0DdzW7ix2gClkBOgIIJbKfLSi/C4tLqB7bK6ngykEfTgfA618vYe+yMGUwRRLsffe9h2zW7hWYkEBlaORHOqzJ//pJJTj4V9BT69RyIPEH0rMdv7L7C81v7vzITzQ/L68vMGu2yvjRYYf8AqbbIetoFgf7WMj/cah7wfEnA4pQqreV1PddkQLBPeVockDmDyPmaSVzXC4OUsDHsNiMIexdsqZHA8RUO5b5jhVriHBqrcZT4VACrRCajD98fSrfYu0HsvmtPB5jkR0I5iqtrU8KbMcjUodZMIWu7J2yL68Mrcxy8x/ipxNAO5u1bQcZ7gXiBmMD3NHYcESCCOoMj3ohC/UMofPGGHGxXpNYz8Uf/AHFv6LftkEfrWyTWWfFzZpF+1fA7rp2Z8GQkifNW+hptULxp1IbPsgClSpUJRRbDuLtR8TgEF3U2m7FTA1VFQqD4hWj0qbhbAW6wH701oN2K97DYW0Fcr2gN2ARHf+WfEqqmiPdq+z52dix7vH1/xSU0gfUNZ4/TKlqIyynLz0+qumrkxro1cmrUhZdc2Nc2p7VzJpwSJhrmaean4HZqzbbEOLNt2yqW0a4fw2x+bHQUkkrYm6nmwTo4nSu0sFyiXcjZVu3b/ibsZjnFsHoqks0czCtHgDQvvXv5cfMyEgILjJE94MhX3jT+41F3h39U4g21I7BCBbycEKAgHxUgkH38xvbO2rWGSQBca4DlWdApnUnpy8azvampeX8voEfEIpmhp/6UAYrFNcYs5kn9gDoK5UqVQJ6VXe6OGzXy34FJ9W7o+hNUlFu5tiLbv+JgB5KNfq1XKFmudvhlVKx+mE+yI7NhnYKokmfoJP0BNEVrd63YstfvkQqFzzHOAo+8eGp071Qt2ram8qxme4cirpoIlm9gRw661O+IG1VsA2SA96EZgYNu0I7oCn53iDJ0EzE8LdfWP19lGfNQ0FGzR2sg8kOYy86YIYhrL57t3LZUgqptLlZ2JBls2Ya6cOcUA7w3mfEu7KULkPBIJEgdNP3yqZjNo3LjS7M39RJ/OpJ2V/EYVigm7bJfQcUIAyz17rEDwPWhLdiCUYc3WQGNz9lUd7aTOBm1IEA/8daZYOhqPXW2hipWPJOVVcBZS7bD9/8AFKn2sNpoK8qcXURAUCkKVexVNTJhrynMKbSJyttm7WygKx04Dw6VbM+YUJ1Z7P2plhX4cj086W65XFm5GldyoYU23bDAEa8wRzp5EcRUtsJiiMCjeFE27W1SjAo2nNJ0Yc9OtUbOh4kj61wyhTKMD7ilBINwkIBFjstkS4GAI4ESPWhzf+0GwRkT9pa1P3ZbJP8A3R61R7vb6shFu9GThJ0ZZ5zzFEG+QFzZ2IKkEdnnBBBByMGkEf00SDw+M26IaYzHIOl1h5EUqddUgmeP+dabQcosjLZ11jh7QPJIHlmYj86vd17pW4ZJhhHgTOg/Opm7OwkaxZLKrjslzljlRGI7q6as0cenpRvsnZaBFyNmC6DXhFZqfiYo5e1sSQfTfYnxCLgwTw9jqBJHX5geBVdZ2Xdfgv8AuIX8zUj/AMsXuqD+4/oKtsVilQhRBboZA9441Dx5dl58M0LMGAZ5a/KdJ51K38ScRmIcGtYw87E/yL/JZ+Slpo7tB1PHK4GfbCqhsR2c20a27iSVV+8ACAZBHUgetc8Vu9iEIDJE8yyhdeHeJifXWhDbG8eLPaHsItzAJS4I1ES4I10nzqlx+/eLuYdcO7fZLELrwHAFpkgdCa0lPxOcgay09fP3TW8PBvrFuljfHsjaxtbDWrk3c10LqVRTlJ4ZXcxAniBPAiqfa92/tBrt5ifska4BICpbBC5VHAASKosDvAUt5PtMpOZrfakWjHAsoEnXxpu2trvcwThFRF7Rc+QQWXKYDMSWK5iNJiY00qtUGaplBc7A+9kXg7CmiIY3vH1VL/4xlOihiOBbhPIx96q/F4t7rl3JZjxJ/eg8K4mlUo7rdI2VRx1O1HdKlSqfs3Yd2/qohfxNovp19KcxjnmzRcpjntYLuNlwwGCa7cVF4k8eg5n0FaDh8MttAi6BRA/yfEmouydiphwY7zHix/IDkKnGtFRUvYtu7coDV1PbOs3YKbsfbf8AC4p7jKPs7K5D82UXXRXcgGJjNpAPfE+IttjGXnxDtdk9o9yH4h8sTB5iGX0Iok2ZdC4i25IjNluhgGV7LAB0I66CNdCB0ob23t7EYjL2yQ1trrpClQtu4Fm2q8FRBbWI/mmgFTDJFMS7YrR00sc0ADdwqMGSasthbRexdzKnaSMpXmykgnL/ADSBVfYTWppsyKgDbnKma8sOppyFp20dx0v7LOIFsElUcWkQK1okjtCxXV2USIgAanWs1XZqohHIdeJrUfhlvkMPZezi2IWc6PlLETAYNl15LBjrPKg/4m7Uw2dRhmmXuM3cZdCVK6kCRJYenjVoAQnS4WUL+1qWmXcdeX9KiWwIpVVnbevy6aRrSqbtmKr2TlV16KbNerVFSqTb2dddSyIzgccoJj0GtRVtzVpsTarW7gI4gyPA1pmx9zsBi1GI7NrbTD20aLZbQkgRIBmYBHGpI49ZsE2R/Zi5WQNaimla+gNrbo4TEW8j2lWAArIArrHCCBqPAyKDMf8ACCFY2r5YgEqrIBJ6Zs0Dzipn0zhtlQMqmnfCzrBbQe0e6dOYOoPp/iibZm2Ld3RoRuhOh8j+lUmN2BftE9paurHGbbR7xH1qKuEPMafvSoA5zFZw7ZGl7Z/gDVfew6DipHvTd3bt65cCAkjmx4oPPn5GfTjRFj8M9rUrnX8acB/UvFfqKXtGONuaf2T7arYQjfQeI6TUvZm3Xso9orns3FKshJX5uJBHymOdWWJtgicgjwWSfXgKrbuF11AA5Dl/zTg4tOFC5t90z/yhcxl4nBlGzHS2zBHXThrowHUHlrFV2P3euYZyt4AOpIK9CPHnVmrtaOZZXLrIJBBHMHl6V7tTeVsZJvwbhjvCBmgQJA0BgVVnLtQLdufVW6ZrTcPPkrXdTefE23VD2l2yuhQCYzTBGmhk/Q1pvbCO7pPpT9i7It4bZltLeQsUVnZY77xmY5hxgSB4CoqCqHC6mOtElm4abefj6rK/iOIRzsc0WJG45/f8ropJMEkgcJnTy6V1gxHTh5/50FNw613Wjgo47XDRfcY5rOfmZL2LjbbfkpNnZ9wA5oOYTrrlMGNDp0/YoR2luJg77ktmtNrJUKpJHX7s+gmjK3tU/eAPlpVdta8ghyVQNzJC94ngZjXUedZClo61lQ5lUNOvZzSLXA/rAFh4c1sn8RpxC19Gblm7SDcgn+88/Hks22z8NbyEHCziEPSFdT0ZSeHiKk4X4a4tLbBjaIde8gYzPSYyzqedG4me7M+EzVlbxJkI4ObTUDQyJ16c/ancSlqqBwEbw7nn91vHl7W8kS4bxJlcy0rNPK4/aT4ffqvnjb2717CXMl1Ss6qTEMPMaSOYqsAr6L29saziU7O8gdeOuhU9VI1B8RQBc3Hs4W8HXO0fKHIIU9dAJPSr3B+It4g8RO7rz7Hy/pWqyI07DIMhDuxt0eD3/MW//uf0H/FE4UAQAABoABAHlTzTDXoMMDIhZoWSlmdKbuTTTDTjTTVhQJppJcKkMDBGoPMUjTTXEAixSgkG4UK5sy2WLQZJkxpXS1hlXgPfWuxrw1E2niblrR7KV1RK4Wc4+6LtwN32xX8Qh7tsqis4iVYOHUAHjOUz6Vx3x+GaDJaS+Ll12CogSH15k5oHry8qsfhZevG5dtIQLZUMxkBgRopXrxg+lFO2rNjBW7t9Sz32UqjPqVZhHdEac6AV4vUG/gtHw+qkipuzacG+LBfP+1N1OwutbLhypKkpqsjjBjXXT0r2rXF3Rm1PvSrgyO2yhMj77oG0510Q6GNK4gV2ttoaoKzzTFMGRyraPhrtW3dwuVTFwEm4D46Bl/lgAefpWR4XZV26QLaMxPAAEk+1a3uPud/CILlwntSpBURChiDBI4nQVYpQ7XcBQ1NhGQ4+SLiaaTXhNNJoqg69LVTbV3Zw2IOa5bGb8SkoT5lePrVqTXNjSloOClDiDcKht7rJaEWYAmYP+edcLqOhggiiImuV5AwIPA0PqOHMkF24KKU3E5IzZ+QhDGYVG1E22/Eka/1LwNd8HuriLgEojISJY93KDwZlnh5DWu+Mw7WrqkCVkET9QfGtD2XhitsXJLBxqskrl1ylemlZKvrZ6BjgdxYC/U39xYHn0R5zYJWte3n7eXgcrMt7NwblqwhW6hlwjJqO8xOQKToQY8NYrPMbs25aMMpB/eviPGvpNEB4gGDIkAxHCgve7dKwEIkKHYmyI1W4RLqv8hgGOXeiqPDONOnf2U37jsf4Svp2gWasp2RvTicM32dxgNZWZQg6GVOh/OtR3Z3gTFWsy6MsB16HkR4Gshx2FKMQa6bD2xcwt0XLZ1GhB4MDxB8K1MJbG8vA338UB4nQ/m49PxD9v9eq3vDjSuqihTdz4iYXEMLbTac6APBUnoHHPzAonvqxRghysQwViJCtBgkc4PKjUbmubduV57PTSwP0SjT57fLf0VHvYuNCi5g2HcBLoQpLcIKgjvEa92h5t4bW1MK+HYdniAuZV5O6TGQ851GU6686djNqbZwoJuW7eITqq5oHXuQw9RQhvJt21in7UYc2L+aWKP3W8SpAIaY1nz60NllcHkZseR5bYHnk3WsoKEOjb+0lp7r2EHqe9tcbC2/1Bt8PtunEWuwbW7bhRPFk4KfNeB9DWiYew6g52zEn6CQOFfOOF2hcS6LquwuA5s096eJJPOec8a1rdz4qWrtuMUCl0QJRSUeef8h89PHkMnx+Cpna3s2ggb2He/5gbdFpKCliglfICe8dr4Hp6n3RfeWqPauDzKQNat9u27qYftc1mys943SWhCQBCpALSeGaKxLbO3MQbr3SxuJJQPbZlQAxIy6xy8POouFcGmYWzyO0kEEAb+vRXaiqYQYwL8ijJtmXOcDxJEDxmm4jZjKubRl5leU9aA3xV3E95c8hjq962O/dAAiVH3Vjw5RV5hN6ltWhh3btXEhmBOTidMxiYGkx716B/kJT0We/IxeKs7hRQxa4vdHKTr08PWqixvFZcgSVJ01Bj3iomL3nXKbdpFGadFAInz0mhVr7E8fbSk/yMoN8JDQxEWWjZtJ5deVeGs6N0xEn3q02fvHctqFIDAcJmR4T0q5HxNjjZ4t81Vfw5wF2m/yRcakbP2bdvvktIzniQoJgTEmOA1qlwe37VzQnI3RuH+7h7xWjbk7Zw2EJ7QsC6Eu3FZzAooAExlmT41amq2tj1MNyoIqVzn6XiyKNmbvYfAMri+yFkAdMoYnmdQJXX8qW8t7CPY7W6Lly3MZla5pJjgI0mrS1hMJi1lCrqedtz9YOnrTsTsWxawzWwoFshw5djADKZYsx0A4zyis455cbuyUdADRZqxLbWJwJcdiLgGs5rbE+5vfpXlVu0cAO1YWrnaIIAfKVDHmVB1yzwmCeMClUgB5JhcLoKoi3E2YuIxYtMcoKsZifl10oeirzc3HrYxtq47hFBIYkEiCCDwHjxqKK2sXT5CQ0kbrZtkbBtYeSkliIzGJA6ADgKsC1Ms31ZQykMpEggyCOoIr0mjDWhuAgz3uebuKRamk14TTC1PsmJFqYTSJphNOXJE0xjSJphNKEia9oN3SJBoh2Lgr+Ga5a+ewCGtluIzfMunQ1SYX/AFFn8S/mKNy1effjOTSY2ADIN/cW/n3R/hMhDXN5dFGyDiNPChbfjYV7GGxbtQqhizPIGTgJHMmOAFFl2uQavP6eodTyCRm4va/iLI8MrCN/tgnDYpkMkN37bH7wPEE/inj4+dDuztn3bma5YWWs5XIGrDXRgvOCNa2D4wbJ7XBC6B3rLT/a+h+oWs6wiXMDdw2LEmzfQEkcx8t1P6lYT7V6JwmubUQMdIc5B8x/rKH1bXhjjGAT0Kv9k3sDtW32d62ljFcigClj+Jfx+KGT06gz2Bs97FhbT3TeKzDkEHLPdBkngNONUG3NybWKAvYduyvaOHWQrniCY4Hh3h9at92ziRYAxcG6CwkEEso+UmNJ4+wrVxAtdkZ6jn5rzqtlbLB+k/u3yx27T/5O9vvybvLvRbwagsru7TkVRxI6twHEdT4UB7X2NtLH/b3LQUKO4ndRsp10B7zf3ela3YwD3BKwByzEifLT60+xs9GJU3QbixnVGU5c2okRIkdaCV/GqKJxa+Qm24aL28+SJ8Ko6pjA+GEBx+J53HgBt/K+dsRhntNldSrdHBU+xqTggDBacsgEjkJ114TFb9bsowNu9bV8h0zqjaMTBGb9OtSeyRVyqqhegAC+w0rP1HHxDIWCO/Q6sEHIO3MELZ0sZmjDzg8x0IwR7gr562hj7/YvazP2crmXMchyMSDl4cdaqxj7mTJmOWZivoLaGx8PcM3LNpjESUWY6TFB+0Ph3gpJUXEnkr90eWYGr8f4igmPeaWn0P8AX0Sf46QbEFZKTJryirb+7Nqz8jOfBiv6AVRJgAeZH1orHUxyN1NOFG+llZuFywOL7J82UMYYCeAJEZo5wCaimiWzuYz2wwuoCdcrBuHLUTr6VW7S2BesnvDMv40kr+Uj1q0Wm11VvlVlKvSteUyycvZqZgtsXbXysY4ZTqPbl6VCpVwJGySyNdj7+m18i9nc4Z1Y/sfWrvFb9YzFWeyu3JtyDEDM0ajM3MDp7zWXg1Jw2MZDKsQRwP6EcxU7ZASNaiew27qOFpVTYLeJCv2ndYdASD4jpXtaSKWn0CxFkAkim1G4KGs1eZqbNeVk1pFdbK3yxeHTJaukLMwwVwPLMDlHlRLg/i1eCN2lpHbTIVlQOpYazy4RQBSqZs8jdionQMduFo2B+LRkC9ZEczbYggf0tM+9Ea7/AOBL5e16alHy6+MVi1ek1M2reN8qJ1JGdsL6DS8rAMpBBAIIMgg8CDXpNZDsP4g4rDW0tAq9lCCEYDhmlgGHe1k8SYott/GCwG1wQI8bradD41ZFay2Qqxo3XwUXMaYNeGvlQtf+L1w/6NjD2x/QGPu1V1z4n488LxX+lUX8hTTXgbN+ambw883LRsJgLpZSttyAQZykDQzxOlXe0t58JhzF28gbhlWXb1ygwPOsQvb3Y67o1+808i7R7TV1sn4c4rE2+0dlQHUByZPoAY9aznGBTVJZLVYDcDODfr7IjSwdjcNN7oksb/fxGNW0L9m3ZD5gQHVnjRULOOc+A+lG6g1hW2t1LuHaLixPA8VPkRxpuA2veWEuYjGLaXgLJJI6AZmAURPXyoDW8HZUBskDgG25C49LIqyb4SFt+2NmDEWLlltBcUrPQ8QfeKGNlbiudlNgsSVzBrjW2XvZJMoZjqWkdGIqr3Zx+yhcRxiL3bA6HFXXBkiCOPZka9a0NblZ2UzUf6TSbXDsttkcxkqYtBygzc/d/F4bDOmIj7NyEhs32cAyD0BnT/FWWeiMtIjrpVDiNmOvy94eHH1H+K2XA/xAJNUdW4NPw8h4i+3lc8/BYbj3BXl/b07Cb/uA69bb55/7U7dzeGxirAaxcDhYVuIZSOTKdRw0PMVnu9eNOzdtJi1abWIAW8oPQKryOsZHHiDVVtrCtZutjdm3RmTvXktMrCObFAdVPNSPHrFft7eZMfgGa6VTEW7itlGgfMcpKgmYgnTWMvjUMPBGxVUri/UxwII594jB+t0abXF0MRYwjNjfFrA/zhHd/em//wCL/wAKWt9lcsq6DKGXNBuA5uJkKRPDwq+uYq7AKqpJ5hiUA6k8CeOgJ61i+722GfaGAPO32NjXmAzL7ZXj0racVi1VZJgD9wKE19OKZ8cYYCbdNyCRy3vhFIhrDn6yB99fVc711oJJExynprVfiXkcf3+lR8bt5Y7oJPjw/wCar8VtxYAiORmAB402Lh1RbUWEffRO/wAnSh2gSC/v81Q7w4RrjALw14/vxqlGwHjivvRC17NqOB1H6UwmvTOHcHiFMwyXuRc+qz1ZxmbtXNYRYHCi27b5RxBAgwelcjiHXhxH1qaaYyg1cdwofA5VG8TPxNQztXZYbv2xBOpXQecDkfCqJ7ZHERR+1hTyqNe2XbbiKY7hjyMEKQcRj6FA1KrnbuyUtBSk94nQnTSOHvVNFDJoXRP0O3V+KRsjdTUqVKK9ioVIlNKlkpU7KTC6dnTYopv/AA8xiaqFf+lx+TQa8sbj4xtGsx4l0H61J2Em1ioe2ZvcIXydKaRRufhdfie0tA9CW/MCq7bG4+IsW+0bK4Bg5CSdeBIiudBI0XIXNnjJsChmKUVJubPuLGZHE6iVIkdR1qXgN3MTfBNqzccD8Kn6dfSo9J6KXUFVmvYoswXwyxzsA9vsgfmLkSuvNQZB8DFEeC+Gdm0wN+4r94QrXBbUrzzZM7D0IpMDdOAJ2QPsvAM6jQ6kx40SbO3QuNqwyDq3H0XjRfe2vhMKjLbayZMhLNpSFHJTeZQ7Dx0qiv78QNLaz1JY6+QIp7HwNzJdK5kxxHb1Vts7YdqzwEt+I8fQcqOMJcFtLaGATbzMvBgczSWB4SCtZGd+bw1Uqp/lRZHkTMHxGtN2PvWVum5cJZiGEuS0lhEtrJih3GXsrKbsIm2F756qzQ0bo5DJM65stK25YXEW2tGBOqnjlYcD++RoVwW663Q6d7D4i1ALKTkuAzkePTiOk1YYTageGRpBHt4dffUVe4XESKxTZZqVhjB8vA8/Ag9PVHnMAyEM4W0xuLh9o4VLmc5UxCoIYxoGZRIOnHQ9Rzo5woCIqLOVVCjnooAGp1OgFRRdpG9VKolM1sW8Lm1+oHJM0qwF2ve0qvGIqBtveW1hLRuXWgfdA+Zj0Uc/Plzqs2Bz3BrRclIRYXKDfiFuJbtocVhPsihBdVkDUgZ05qQTqBp5RrljtJk/4+grcdm4rEYvD3mxCi2l5WW1ajvKpUgM7cySRppFYhiEhiOhrecGlkcx0Upu5pGd8HlfnY3QmsYGkObsVM2BeK4qww4i7bPL8Y61q+1cY2eHIlO7I56zOnURWP4IntEjjmWPORFaTjMWXYk8SSTRGSIGZshAwCPG/wDy6B8QltD2YJuT6WH+7WTu0qBjTnhRzMeQ5n2p12/XmHt/ePE8PKidHTmaS3LmgbRp7y7gRoOWlNJpE00mtYExImvJpE0x3ABJ0ApVy9Zqj3sdbUEl10E8RPtNDW18Ubl3U90aKPDrFRMY0KAABJ1A8KEzcTDHFrW3sisXDdTQ5zk7aG02vNJ0A+UdB+pqIaaKLN2/h1icbZW9aa2ELlDmLAjLEtAGo14eFBHPLzqccoq1oYNLdkM4bDM7hF1ZjAkgfUkAetH2yPhBedQ169bQGNLf2hj+qQvsTQ/vrur/AAGIFoXO0DIHBK5SJJEEelM3Z3vv4JwUYlPvIT3T5dDS2XLUcH8MsAiwbZunm1x3n2UgClXHC/FLBMsuzo3MFJ+o40qWxXXVgtzSnB6iLc0p6vWhss7dSS9eFq52wWIAEkmABzJ4Vx2nvNhsFd7M/b3l+cD/AErZ6E/9Rh04edQSytiHeU8ULpThWIsoidtiCUtjUfjfwQfrwoY258S7sG3g1/h7fVYNxvFnPD0oR3o31xGLusWbKknKo5DlJ51Qi+eZoNNUOlOduiMQwNiGN1c4zb2Icy1xj/cagXMU5+8T5moi3JOkmifYm67XIa4Cicp+ZvIch4moo4nSGzVM+VsYu5UAcnmat9mbs3L4JJyLpqynXyHOjHC7Is2vktqD1Op9zUstROLhwGXlDpOIH4EN2dxrQ+e47eWVR+przFbkWT/pu6Hxhh+h+tERamFqu/k4bW0hVPzk176ihjCbLxuGJ7JrdwHiJj6NH0NFuwce7W/tEKMCQQeo5jqNajE0lYyIMVnuLcAbPHqpx3vr9+KL0XGXtOibbr0RA18lTlMGDBiYPIxzqm2I+0HxD2mtNeQR9oigAZpyknQRoR1EdK4YLbSsOPMiSNJUwRrRpu3tMWMDicS5GRJI8SizHqSorF0lH+qYZW4I6ZHiCtJLLZmthWVbyfEDEWrr2badkyEq3aLLgjjodB7GhXC7wN24vX1/iWHyi6xgHiDHQdOFdLWExGPv3bnzOSbjkkDVyevr7VdYT4e6A3b0HmEWY/uJ/Sj2ijpW6TYHn1+WVQ1TzOuNvko9zfPF4lsuZ1H4cMvfP9xJI8/pQztJWF1wylCGIysZYRyJ5nxrTdk7vWcKc1suWgiWbkeIgCPehTf3AxeF5eFwd6OTLpPquX2qOjqITN2cTbAjyynVMUnZ6nm5QtauFSCNCCCPMaiizB7c7RZjvD5gOvh4UI12weKNtwwgweB4HwPhRgsDrXNkFnhEg8Ua7PYXBm5AkR4j9Knk1QbsYoE3AOBhwOnI/mKvSa03D2tEAI9UEq2COUtG3JeE14TSJppogqqRNR8d/pP/AEtw8prvNMuEwY4wYriLiyVpsQUEKTq3h/8AtcSRl55p48oj/MVONuARzBKn34x61BdYNY1zS02K1lwRcJlG2yfidew2ETD2LVsZAZdpYksSS0aRqaCmWKJdu76ticNas9lbRlym46gBrrJop0GgjU+NIMFIVUbT2ndxF03bzF3PEn6AAcB4VFrwUY7qbi28WmZ8VbQngiwz+oJEVImoPmvK0i58IYMDED/ZB9daVKkV+lzSuqvUK2+lW2wdmm/dC/dHec9FHH1PAVo3kNBcVnmAuIAVhhLgw2GfFvyBFoHm3DMPyHrWJYrEM1wseJJJ9TNal8TMX2ihLbQlsfKOAA0GtZTeOtZqaUyuLitBDGI26Qo14V5aMmK6RRFunu5ncXXH2a8B+Jh+gpsUTpHBoT5JBG3UVc7rbARLYuOgLnUTyHIx15+1EJNeE00mtJFEI2hoWfkkMjtRXpNMJpE0wmpbKK69JphNImmzS2SXSY0yaRNJRJA66e9KuUK5grts3sOim42OFu5Yygyr9ortPT5GEjQc+cFm+Oy752amCwYRiP8AX+0VZY99wpbQ6+PACjFNl2rJN8AZltLbToiBROXxbST0AHnnm6G8/bYi+ra96VnxJzH3A96xrrucT7eVzZa4OFgPfztlBuzMLiMEeyuWSGdp0ZDwgcVY8Nferw3X8Pr/AIqu+LsdrbOkwY8uZ9677PDCzbDSWyrM8Zjn41YpOF09U5zpAb+aqVdfNTgBhFl3N651H1qs23s83rLCZYd5ekjl6iR61Yk00mjEPBaOLLWZ63KEycUqX7uwswNKrjeLZJt3Syg5G7wjkTxHv+dU9B5YzG8tPJF43iRocOas93setq739FYFSenAg/SjMOCJBBB4EcDWc0Q7t7XAiy/U5D565T68POinDqoN/SdtyQ+uptX6jd+aJDTTXpptHkGSryka8pVyq9tbOLgNbAzA68ASI+tDlxTMOpU+IijY0I7ax/avp8q6D9T60G4jExo7S+Ty6otQyvPc5BRWE1xKxT0bSpmA2bcxFxbVpSztoAASTwEnoKCckWUJTT0ulTIJBHMGD71N2ju/fsNcDoYtNkZlBKAyVGscCQQCY4RxqvpwKQjKv8Jvzjba5ReJH84DH3NKqClTrptlrmHMx4xWnYLZSYfDlBxIzXGHFoGoHhyFKlRHibiA1o2KHcPaLkrI9697hiD2Nm2LVoHnGdyNJY8vIUK4/ZTKuYkR4E/4r2lQIuIKMhospW7G7qX8zuTlUgQOJPHU8hRzatqqhVEACABypUq01IxrYwQMlZ+re4yFpOAvSaYTSpVcVNNNeGlSpUiaaYaVKlXKo3i21/DIpC5izAQdBGs+ulNubdtvYW5az945TnVQVYLmaIY5hyB08hXtKg09TI2RzAcIvBTxuja4jKqrW+eLsrlS8+VpBRiWSDxGU8PSKj3d5CLiXra5CNCo4ach4RXlKhjgiIJVjvbixi9pWkAIRLdrjEmVF1pjrMVcGlSo5wwARE+KC8SJ7QDwTTTTSpUVQxQNs25tE8xr+lB+Iwi5S3AjpzpUqB8RA7T0Rvh5/T9VXUgaVKg6Jq/2TvA8qlzvAkAH7wnQT1okilSrS8OlfIw6jeyA18bWPGkWuvCK8ilSomh6qt4MWVQKPvyCfAcfehe5XlKs5xFxMpB5f0j9C0CIHqmqaKdw9sjD4pSyZpKaj5lytnga84g/8UqVDAL4V8Eg3CP9s73W2wa4lbRR+zuHLoUL3blvPnVpFxDJlSNR0MEUuytwcPtbDNicHOFuISLllu9YzASTabV0U9DMcKVKpGi2EsxvlZzjcMbdxkMSpIMcNKVKlXHdRjZf/9k="/>
          <p:cNvSpPr>
            <a:spLocks noChangeAspect="1" noChangeArrowheads="1"/>
          </p:cNvSpPr>
          <p:nvPr/>
        </p:nvSpPr>
        <p:spPr bwMode="auto">
          <a:xfrm>
            <a:off x="319363" y="-346193"/>
            <a:ext cx="565950" cy="56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AR" altLang="es-AR" sz="4551"/>
          </a:p>
        </p:txBody>
      </p:sp>
    </p:spTree>
    <p:extLst>
      <p:ext uri="{BB962C8B-B14F-4D97-AF65-F5344CB8AC3E}">
        <p14:creationId xmlns:p14="http://schemas.microsoft.com/office/powerpoint/2010/main" val="257583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27880398"/>
              </p:ext>
            </p:extLst>
          </p:nvPr>
        </p:nvGraphicFramePr>
        <p:xfrm>
          <a:off x="-550069" y="1295400"/>
          <a:ext cx="9753600" cy="6197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A4F270B-915D-49AC-BBC3-273715D6A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731" y="1447800"/>
            <a:ext cx="7323265" cy="42910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D4C745-F2FE-408A-B9DE-4381E870A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8531" y="6096000"/>
            <a:ext cx="1009290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12531" y="1284746"/>
            <a:ext cx="13375075" cy="902876"/>
          </a:xfrm>
        </p:spPr>
        <p:txBody>
          <a:bodyPr/>
          <a:lstStyle/>
          <a:p>
            <a:r>
              <a:rPr lang="es-AR" dirty="0"/>
              <a:t>Principio: No te repitas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31932"/>
              </p:ext>
            </p:extLst>
          </p:nvPr>
        </p:nvGraphicFramePr>
        <p:xfrm>
          <a:off x="-615167" y="1736184"/>
          <a:ext cx="14610690" cy="751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https://encrypted-tbn3.gstatic.com/images?q=tbn:ANd9GcSbY-cYb25_v1MuvPQBlqSN8Xpo-62UMv2Fa4I0KMEOpRigDaYf-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131" y="3332123"/>
            <a:ext cx="4318289" cy="43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5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340262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ordenador, monitor&#10;&#10;Descripción generada con confianza alta">
            <a:extLst>
              <a:ext uri="{FF2B5EF4-FFF2-40B4-BE49-F238E27FC236}">
                <a16:creationId xmlns:a16="http://schemas.microsoft.com/office/drawing/2014/main" id="{36100872-0611-4FFE-8149-66861CFA61DE}"/>
              </a:ext>
            </a:extLst>
          </p:cNvPr>
          <p:cNvPicPr/>
          <p:nvPr/>
        </p:nvPicPr>
        <p:blipFill rotWithShape="1">
          <a:blip r:embed="rId2"/>
          <a:srcRect l="15016" r="18147" b="1"/>
          <a:stretch/>
        </p:blipFill>
        <p:spPr>
          <a:xfrm>
            <a:off x="8410031" y="10"/>
            <a:ext cx="8930231" cy="97535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30" name="Straight Arrow Connector 26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2039" y="3294549"/>
            <a:ext cx="7022806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2039" y="3742044"/>
            <a:ext cx="7087832" cy="3409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l" eaLnBrk="1" hangingPunct="1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ea typeface="+mj-ea"/>
                <a:cs typeface="+mj-cs"/>
              </a:rPr>
              <a:t>Clínica sobre Paradigma de Orientación a Objetos y Principios de Diseño OO</a:t>
            </a:r>
          </a:p>
        </p:txBody>
      </p:sp>
    </p:spTree>
    <p:extLst>
      <p:ext uri="{BB962C8B-B14F-4D97-AF65-F5344CB8AC3E}">
        <p14:creationId xmlns:p14="http://schemas.microsoft.com/office/powerpoint/2010/main" val="19081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381" y="1295400"/>
            <a:ext cx="7743674" cy="44187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74" y="5486400"/>
            <a:ext cx="7739976" cy="4267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388900" y="1136236"/>
            <a:ext cx="2564836" cy="25287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3"/>
          <a:stretch/>
        </p:blipFill>
        <p:spPr>
          <a:xfrm>
            <a:off x="12083845" y="6105737"/>
            <a:ext cx="2605179" cy="2528711"/>
          </a:xfrm>
          <a:prstGeom prst="rect">
            <a:avLst/>
          </a:prstGeom>
        </p:spPr>
      </p:pic>
      <p:sp>
        <p:nvSpPr>
          <p:cNvPr id="2" name="Flecha derecha 1"/>
          <p:cNvSpPr/>
          <p:nvPr/>
        </p:nvSpPr>
        <p:spPr>
          <a:xfrm>
            <a:off x="5392967" y="2009281"/>
            <a:ext cx="955840" cy="81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 derecha 6"/>
          <p:cNvSpPr/>
          <p:nvPr/>
        </p:nvSpPr>
        <p:spPr>
          <a:xfrm rot="10800000">
            <a:off x="10308715" y="6960447"/>
            <a:ext cx="955840" cy="81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211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-4741069" y="1447800"/>
            <a:ext cx="27949936" cy="1603196"/>
          </a:xfrm>
        </p:spPr>
        <p:txBody>
          <a:bodyPr/>
          <a:lstStyle/>
          <a:p>
            <a:r>
              <a:rPr lang="es-AR" dirty="0" err="1"/>
              <a:t>Tell</a:t>
            </a:r>
            <a:r>
              <a:rPr lang="es-AR" dirty="0"/>
              <a:t>, </a:t>
            </a:r>
            <a:r>
              <a:rPr lang="es-AR" dirty="0" err="1"/>
              <a:t>don´t</a:t>
            </a:r>
            <a:r>
              <a:rPr lang="es-AR" dirty="0"/>
              <a:t> </a:t>
            </a:r>
            <a:r>
              <a:rPr lang="es-AR" dirty="0" err="1"/>
              <a:t>ask</a:t>
            </a:r>
            <a:r>
              <a:rPr lang="es-AR" dirty="0"/>
              <a:t>…!!!</a:t>
            </a:r>
            <a:br>
              <a:rPr lang="es-AR" dirty="0"/>
            </a:br>
            <a:r>
              <a:rPr lang="es-AR" sz="4551" dirty="0"/>
              <a:t>(Pedir, no preguntar!!!)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59366"/>
              </p:ext>
            </p:extLst>
          </p:nvPr>
        </p:nvGraphicFramePr>
        <p:xfrm>
          <a:off x="-169069" y="762000"/>
          <a:ext cx="16862777" cy="873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34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2331" y="1295400"/>
            <a:ext cx="15295693" cy="18675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068" dirty="0"/>
              <a:t>SRP: Principio de responsabilidad única</a:t>
            </a:r>
            <a:br>
              <a:rPr lang="es-ES_tradnl" altLang="es-AR" sz="6068" dirty="0"/>
            </a:br>
            <a:endParaRPr lang="es-AR" altLang="es-AR" sz="6068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452556071"/>
              </p:ext>
            </p:extLst>
          </p:nvPr>
        </p:nvGraphicFramePr>
        <p:xfrm>
          <a:off x="364331" y="19812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331" y="4860560"/>
            <a:ext cx="4665133" cy="39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1490" y="1143000"/>
            <a:ext cx="14738773" cy="210121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827" dirty="0"/>
              <a:t>OCP- Principio Abierto - Cerrado</a:t>
            </a:r>
            <a:br>
              <a:rPr lang="es-ES_tradnl" altLang="es-AR" sz="6827" dirty="0"/>
            </a:br>
            <a:endParaRPr lang="es-AR" altLang="es-AR" sz="6827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45760968"/>
              </p:ext>
            </p:extLst>
          </p:nvPr>
        </p:nvGraphicFramePr>
        <p:xfrm>
          <a:off x="669131" y="18288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encrypted-tbn3.gstatic.com/images?q=tbn:ANd9GcTui2gFGHZpufp8W21oQfhqBMOtrKco2Zm1SEnqUe7IGWSCRHVtKw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r="13709"/>
          <a:stretch/>
        </p:blipFill>
        <p:spPr bwMode="auto">
          <a:xfrm>
            <a:off x="12327731" y="4333384"/>
            <a:ext cx="4003316" cy="26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13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2869" y="1066800"/>
            <a:ext cx="14738773" cy="2101216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s-ES_tradnl" altLang="es-AR" sz="6827" dirty="0"/>
              <a:t>LSP- Principio Sustitución de </a:t>
            </a:r>
            <a:r>
              <a:rPr lang="es-ES_tradnl" altLang="es-AR" sz="6827" dirty="0" err="1"/>
              <a:t>Liskov</a:t>
            </a:r>
            <a:br>
              <a:rPr lang="es-ES_tradnl" altLang="es-AR" sz="6827" dirty="0"/>
            </a:br>
            <a:endParaRPr lang="es-AR" altLang="es-AR" sz="6827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554707775"/>
              </p:ext>
            </p:extLst>
          </p:nvPr>
        </p:nvGraphicFramePr>
        <p:xfrm>
          <a:off x="59531" y="1981200"/>
          <a:ext cx="11559822" cy="770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6604" y="5486400"/>
            <a:ext cx="4038600" cy="3544288"/>
          </a:xfrm>
          <a:prstGeom prst="rect">
            <a:avLst/>
          </a:prstGeom>
        </p:spPr>
      </p:pic>
      <p:sp>
        <p:nvSpPr>
          <p:cNvPr id="3" name="Bocadillo nube: nube 2"/>
          <p:cNvSpPr/>
          <p:nvPr/>
        </p:nvSpPr>
        <p:spPr>
          <a:xfrm>
            <a:off x="12861131" y="2590800"/>
            <a:ext cx="4114800" cy="2133600"/>
          </a:xfrm>
          <a:prstGeom prst="cloudCallout">
            <a:avLst>
              <a:gd name="adj1" fmla="val 10791"/>
              <a:gd name="adj2" fmla="val 877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dirty="0">
                <a:solidFill>
                  <a:schemeClr val="tx1"/>
                </a:solidFill>
              </a:rPr>
              <a:t>  </a:t>
            </a:r>
          </a:p>
          <a:p>
            <a:r>
              <a:rPr lang="es-AR" sz="2000" b="1" dirty="0">
                <a:solidFill>
                  <a:schemeClr val="tx1"/>
                </a:solidFill>
              </a:rPr>
              <a:t>Si luce como un pato,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grazne como un pato,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pero necesita baterías,</a:t>
            </a:r>
          </a:p>
          <a:p>
            <a:r>
              <a:rPr lang="es-AR" sz="2000" b="1" dirty="0">
                <a:solidFill>
                  <a:schemeClr val="tx1"/>
                </a:solidFill>
              </a:rPr>
              <a:t>Tal vez es la abstracción</a:t>
            </a:r>
            <a:br>
              <a:rPr lang="es-AR" sz="2000" b="1" dirty="0">
                <a:solidFill>
                  <a:schemeClr val="tx1"/>
                </a:solidFill>
              </a:rPr>
            </a:br>
            <a:r>
              <a:rPr lang="es-AR" sz="2000" b="1" dirty="0">
                <a:solidFill>
                  <a:schemeClr val="tx1"/>
                </a:solidFill>
              </a:rPr>
              <a:t>equivocada!!!</a:t>
            </a:r>
          </a:p>
          <a:p>
            <a:pPr algn="ctr"/>
            <a:endParaRPr lang="es-A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39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3"/>
          <p:cNvSpPr>
            <a:spLocks/>
          </p:cNvSpPr>
          <p:nvPr/>
        </p:nvSpPr>
        <p:spPr bwMode="auto">
          <a:xfrm>
            <a:off x="0" y="-1625799"/>
            <a:ext cx="5624156" cy="5624156"/>
          </a:xfrm>
          <a:custGeom>
            <a:avLst/>
            <a:gdLst>
              <a:gd name="T0" fmla="*/ 4205313 w 4218305"/>
              <a:gd name="T1" fmla="*/ 0 h 4218305"/>
              <a:gd name="T2" fmla="*/ 0 w 4218305"/>
              <a:gd name="T3" fmla="*/ 0 h 4218305"/>
              <a:gd name="T4" fmla="*/ 0 w 4218305"/>
              <a:gd name="T5" fmla="*/ 4205325 h 4218305"/>
              <a:gd name="T6" fmla="*/ 4205313 w 4218305"/>
              <a:gd name="T7" fmla="*/ 0 h 4218305"/>
              <a:gd name="T8" fmla="*/ 0 60000 65536"/>
              <a:gd name="T9" fmla="*/ 0 60000 65536"/>
              <a:gd name="T10" fmla="*/ 0 60000 65536"/>
              <a:gd name="T11" fmla="*/ 0 60000 65536"/>
              <a:gd name="T12" fmla="*/ 0 w 4218305"/>
              <a:gd name="T13" fmla="*/ 0 h 4218305"/>
              <a:gd name="T14" fmla="*/ 4218305 w 4218305"/>
              <a:gd name="T15" fmla="*/ 4218305 h 4218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8305" h="4218305">
                <a:moveTo>
                  <a:pt x="4217974" y="0"/>
                </a:moveTo>
                <a:lnTo>
                  <a:pt x="0" y="0"/>
                </a:lnTo>
                <a:lnTo>
                  <a:pt x="0" y="4217987"/>
                </a:lnTo>
                <a:lnTo>
                  <a:pt x="4217974" y="0"/>
                </a:lnTo>
                <a:close/>
              </a:path>
            </a:pathLst>
          </a:custGeom>
          <a:solidFill>
            <a:srgbClr val="00B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6" name="object 4"/>
          <p:cNvSpPr>
            <a:spLocks/>
          </p:cNvSpPr>
          <p:nvPr/>
        </p:nvSpPr>
        <p:spPr bwMode="auto">
          <a:xfrm>
            <a:off x="0" y="-1625799"/>
            <a:ext cx="12873960" cy="13005197"/>
          </a:xfrm>
          <a:custGeom>
            <a:avLst/>
            <a:gdLst>
              <a:gd name="T0" fmla="*/ 0 w 9655175"/>
              <a:gd name="T1" fmla="*/ 0 h 9752965"/>
              <a:gd name="T2" fmla="*/ 0 w 9655175"/>
              <a:gd name="T3" fmla="*/ 9777988 h 9752965"/>
              <a:gd name="T4" fmla="*/ 9654591 w 9655175"/>
              <a:gd name="T5" fmla="*/ 9777988 h 9752965"/>
              <a:gd name="T6" fmla="*/ 0 w 9655175"/>
              <a:gd name="T7" fmla="*/ 0 h 9752965"/>
              <a:gd name="T8" fmla="*/ 0 60000 65536"/>
              <a:gd name="T9" fmla="*/ 0 60000 65536"/>
              <a:gd name="T10" fmla="*/ 0 60000 65536"/>
              <a:gd name="T11" fmla="*/ 0 60000 65536"/>
              <a:gd name="T12" fmla="*/ 0 w 9655175"/>
              <a:gd name="T13" fmla="*/ 0 h 9752965"/>
              <a:gd name="T14" fmla="*/ 9655175 w 9655175"/>
              <a:gd name="T15" fmla="*/ 9752965 h 97529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55175" h="9752965">
                <a:moveTo>
                  <a:pt x="0" y="0"/>
                </a:moveTo>
                <a:lnTo>
                  <a:pt x="0" y="9752545"/>
                </a:lnTo>
                <a:lnTo>
                  <a:pt x="9654590" y="975254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7" name="object 5"/>
          <p:cNvSpPr>
            <a:spLocks/>
          </p:cNvSpPr>
          <p:nvPr/>
        </p:nvSpPr>
        <p:spPr bwMode="auto">
          <a:xfrm>
            <a:off x="2072280" y="5949983"/>
            <a:ext cx="10801679" cy="5427299"/>
          </a:xfrm>
          <a:custGeom>
            <a:avLst/>
            <a:gdLst>
              <a:gd name="T0" fmla="*/ 4064547 w 8101330"/>
              <a:gd name="T1" fmla="*/ 0 h 4070984"/>
              <a:gd name="T2" fmla="*/ 0 w 8101330"/>
              <a:gd name="T3" fmla="*/ 4045697 h 4070984"/>
              <a:gd name="T4" fmla="*/ 8088145 w 8101330"/>
              <a:gd name="T5" fmla="*/ 4045697 h 4070984"/>
              <a:gd name="T6" fmla="*/ 4064547 w 8101330"/>
              <a:gd name="T7" fmla="*/ 0 h 4070984"/>
              <a:gd name="T8" fmla="*/ 0 60000 65536"/>
              <a:gd name="T9" fmla="*/ 0 60000 65536"/>
              <a:gd name="T10" fmla="*/ 0 60000 65536"/>
              <a:gd name="T11" fmla="*/ 0 60000 65536"/>
              <a:gd name="T12" fmla="*/ 0 w 8101330"/>
              <a:gd name="T13" fmla="*/ 0 h 4070984"/>
              <a:gd name="T14" fmla="*/ 8101330 w 8101330"/>
              <a:gd name="T15" fmla="*/ 4070984 h 40709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1330" h="4070984">
                <a:moveTo>
                  <a:pt x="4070946" y="0"/>
                </a:moveTo>
                <a:lnTo>
                  <a:pt x="0" y="4070985"/>
                </a:lnTo>
                <a:lnTo>
                  <a:pt x="8100860" y="4070985"/>
                </a:lnTo>
                <a:lnTo>
                  <a:pt x="4070946" y="0"/>
                </a:lnTo>
                <a:close/>
              </a:path>
            </a:pathLst>
          </a:custGeom>
          <a:solidFill>
            <a:srgbClr val="009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08" name="object 6"/>
          <p:cNvSpPr txBox="1">
            <a:spLocks noChangeArrowheads="1"/>
          </p:cNvSpPr>
          <p:nvPr/>
        </p:nvSpPr>
        <p:spPr bwMode="auto">
          <a:xfrm>
            <a:off x="12531050" y="-975960"/>
            <a:ext cx="2808903" cy="2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AR" sz="1733" b="1">
                <a:solidFill>
                  <a:srgbClr val="009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Ministerio de Producción</a:t>
            </a:r>
            <a:endParaRPr lang="es-ES" altLang="es-AR" sz="173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object 7"/>
          <p:cNvSpPr>
            <a:spLocks noChangeArrowheads="1"/>
          </p:cNvSpPr>
          <p:nvPr/>
        </p:nvSpPr>
        <p:spPr bwMode="auto">
          <a:xfrm>
            <a:off x="11819827" y="-1210918"/>
            <a:ext cx="544001" cy="85939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s-AR"/>
          </a:p>
        </p:txBody>
      </p:sp>
      <p:sp>
        <p:nvSpPr>
          <p:cNvPr id="21510" name="object 8"/>
          <p:cNvSpPr>
            <a:spLocks/>
          </p:cNvSpPr>
          <p:nvPr/>
        </p:nvSpPr>
        <p:spPr bwMode="auto">
          <a:xfrm>
            <a:off x="12573384" y="-662685"/>
            <a:ext cx="177805" cy="228607"/>
          </a:xfrm>
          <a:custGeom>
            <a:avLst/>
            <a:gdLst>
              <a:gd name="T0" fmla="*/ 81482 w 132715"/>
              <a:gd name="T1" fmla="*/ 0 h 170815"/>
              <a:gd name="T2" fmla="*/ 0 w 132715"/>
              <a:gd name="T3" fmla="*/ 0 h 170815"/>
              <a:gd name="T4" fmla="*/ 0 w 132715"/>
              <a:gd name="T5" fmla="*/ 198072 h 170815"/>
              <a:gd name="T6" fmla="*/ 36307 w 132715"/>
              <a:gd name="T7" fmla="*/ 198072 h 170815"/>
              <a:gd name="T8" fmla="*/ 36307 w 132715"/>
              <a:gd name="T9" fmla="*/ 134400 h 170815"/>
              <a:gd name="T10" fmla="*/ 77351 w 132715"/>
              <a:gd name="T11" fmla="*/ 134400 h 170815"/>
              <a:gd name="T12" fmla="*/ 109451 w 132715"/>
              <a:gd name="T13" fmla="*/ 130082 h 170815"/>
              <a:gd name="T14" fmla="*/ 135735 w 132715"/>
              <a:gd name="T15" fmla="*/ 117252 h 170815"/>
              <a:gd name="T16" fmla="*/ 147702 w 132715"/>
              <a:gd name="T17" fmla="*/ 102990 h 170815"/>
              <a:gd name="T18" fmla="*/ 36307 w 132715"/>
              <a:gd name="T19" fmla="*/ 102990 h 170815"/>
              <a:gd name="T20" fmla="*/ 36307 w 132715"/>
              <a:gd name="T21" fmla="*/ 31688 h 170815"/>
              <a:gd name="T22" fmla="*/ 149052 w 132715"/>
              <a:gd name="T23" fmla="*/ 31688 h 170815"/>
              <a:gd name="T24" fmla="*/ 138906 w 132715"/>
              <a:gd name="T25" fmla="*/ 18142 h 170815"/>
              <a:gd name="T26" fmla="*/ 114178 w 132715"/>
              <a:gd name="T27" fmla="*/ 4733 h 170815"/>
              <a:gd name="T28" fmla="*/ 81482 w 132715"/>
              <a:gd name="T29" fmla="*/ 0 h 170815"/>
              <a:gd name="T30" fmla="*/ 149052 w 132715"/>
              <a:gd name="T31" fmla="*/ 31688 h 170815"/>
              <a:gd name="T32" fmla="*/ 78532 w 132715"/>
              <a:gd name="T33" fmla="*/ 31688 h 170815"/>
              <a:gd name="T34" fmla="*/ 96962 w 132715"/>
              <a:gd name="T35" fmla="*/ 33952 h 170815"/>
              <a:gd name="T36" fmla="*/ 111008 w 132715"/>
              <a:gd name="T37" fmla="*/ 40672 h 170815"/>
              <a:gd name="T38" fmla="*/ 119965 w 132715"/>
              <a:gd name="T39" fmla="*/ 51745 h 170815"/>
              <a:gd name="T40" fmla="*/ 123054 w 132715"/>
              <a:gd name="T41" fmla="*/ 66780 h 170815"/>
              <a:gd name="T42" fmla="*/ 123111 w 132715"/>
              <a:gd name="T43" fmla="*/ 67634 h 170815"/>
              <a:gd name="T44" fmla="*/ 120008 w 132715"/>
              <a:gd name="T45" fmla="*/ 81861 h 170815"/>
              <a:gd name="T46" fmla="*/ 111119 w 132715"/>
              <a:gd name="T47" fmla="*/ 93052 h 170815"/>
              <a:gd name="T48" fmla="*/ 97079 w 132715"/>
              <a:gd name="T49" fmla="*/ 100371 h 170815"/>
              <a:gd name="T50" fmla="*/ 78532 w 132715"/>
              <a:gd name="T51" fmla="*/ 102990 h 170815"/>
              <a:gd name="T52" fmla="*/ 147702 w 132715"/>
              <a:gd name="T53" fmla="*/ 102990 h 170815"/>
              <a:gd name="T54" fmla="*/ 153496 w 132715"/>
              <a:gd name="T55" fmla="*/ 96090 h 170815"/>
              <a:gd name="T56" fmla="*/ 159957 w 132715"/>
              <a:gd name="T57" fmla="*/ 67061 h 170815"/>
              <a:gd name="T58" fmla="*/ 160022 w 132715"/>
              <a:gd name="T59" fmla="*/ 66205 h 170815"/>
              <a:gd name="T60" fmla="*/ 154557 w 132715"/>
              <a:gd name="T61" fmla="*/ 39029 h 170815"/>
              <a:gd name="T62" fmla="*/ 149052 w 132715"/>
              <a:gd name="T63" fmla="*/ 31688 h 1708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2715"/>
              <a:gd name="T97" fmla="*/ 0 h 170815"/>
              <a:gd name="T98" fmla="*/ 132715 w 132715"/>
              <a:gd name="T99" fmla="*/ 170815 h 1708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2715" h="170815">
                <a:moveTo>
                  <a:pt x="67322" y="0"/>
                </a:moveTo>
                <a:lnTo>
                  <a:pt x="0" y="0"/>
                </a:lnTo>
                <a:lnTo>
                  <a:pt x="0" y="170751"/>
                </a:lnTo>
                <a:lnTo>
                  <a:pt x="29997" y="170751"/>
                </a:lnTo>
                <a:lnTo>
                  <a:pt x="29997" y="115862"/>
                </a:lnTo>
                <a:lnTo>
                  <a:pt x="63906" y="115862"/>
                </a:lnTo>
                <a:lnTo>
                  <a:pt x="90426" y="112140"/>
                </a:lnTo>
                <a:lnTo>
                  <a:pt x="112144" y="101079"/>
                </a:lnTo>
                <a:lnTo>
                  <a:pt x="122032" y="88785"/>
                </a:lnTo>
                <a:lnTo>
                  <a:pt x="29997" y="88785"/>
                </a:lnTo>
                <a:lnTo>
                  <a:pt x="29997" y="27317"/>
                </a:lnTo>
                <a:lnTo>
                  <a:pt x="123147" y="27317"/>
                </a:lnTo>
                <a:lnTo>
                  <a:pt x="114761" y="15640"/>
                </a:lnTo>
                <a:lnTo>
                  <a:pt x="94332" y="4081"/>
                </a:lnTo>
                <a:lnTo>
                  <a:pt x="67322" y="0"/>
                </a:lnTo>
                <a:close/>
              </a:path>
              <a:path w="132715" h="170815">
                <a:moveTo>
                  <a:pt x="123147" y="27317"/>
                </a:moveTo>
                <a:lnTo>
                  <a:pt x="64884" y="27317"/>
                </a:lnTo>
                <a:lnTo>
                  <a:pt x="80106" y="29269"/>
                </a:lnTo>
                <a:lnTo>
                  <a:pt x="91714" y="35063"/>
                </a:lnTo>
                <a:lnTo>
                  <a:pt x="99115" y="44607"/>
                </a:lnTo>
                <a:lnTo>
                  <a:pt x="101666" y="57569"/>
                </a:lnTo>
                <a:lnTo>
                  <a:pt x="101714" y="58305"/>
                </a:lnTo>
                <a:lnTo>
                  <a:pt x="99149" y="70574"/>
                </a:lnTo>
                <a:lnTo>
                  <a:pt x="91805" y="80217"/>
                </a:lnTo>
                <a:lnTo>
                  <a:pt x="80208" y="86525"/>
                </a:lnTo>
                <a:lnTo>
                  <a:pt x="64884" y="88785"/>
                </a:lnTo>
                <a:lnTo>
                  <a:pt x="122032" y="88785"/>
                </a:lnTo>
                <a:lnTo>
                  <a:pt x="126817" y="82836"/>
                </a:lnTo>
                <a:lnTo>
                  <a:pt x="132155" y="57810"/>
                </a:lnTo>
                <a:lnTo>
                  <a:pt x="132207" y="57073"/>
                </a:lnTo>
                <a:lnTo>
                  <a:pt x="127692" y="33647"/>
                </a:lnTo>
                <a:lnTo>
                  <a:pt x="123147" y="2731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1" name="object 9"/>
          <p:cNvSpPr>
            <a:spLocks/>
          </p:cNvSpPr>
          <p:nvPr/>
        </p:nvSpPr>
        <p:spPr bwMode="auto">
          <a:xfrm>
            <a:off x="12787174" y="-609767"/>
            <a:ext cx="99486" cy="175689"/>
          </a:xfrm>
          <a:custGeom>
            <a:avLst/>
            <a:gdLst>
              <a:gd name="T0" fmla="*/ 17762 w 75565"/>
              <a:gd name="T1" fmla="*/ 2678 h 131444"/>
              <a:gd name="T2" fmla="*/ 0 w 75565"/>
              <a:gd name="T3" fmla="*/ 2678 h 131444"/>
              <a:gd name="T4" fmla="*/ 0 w 75565"/>
              <a:gd name="T5" fmla="*/ 144585 h 131444"/>
              <a:gd name="T6" fmla="*/ 17762 w 75565"/>
              <a:gd name="T7" fmla="*/ 144585 h 131444"/>
              <a:gd name="T8" fmla="*/ 17762 w 75565"/>
              <a:gd name="T9" fmla="*/ 90572 h 131444"/>
              <a:gd name="T10" fmla="*/ 19708 w 75565"/>
              <a:gd name="T11" fmla="*/ 65922 h 131444"/>
              <a:gd name="T12" fmla="*/ 25145 w 75565"/>
              <a:gd name="T13" fmla="*/ 48373 h 131444"/>
              <a:gd name="T14" fmla="*/ 33499 w 75565"/>
              <a:gd name="T15" fmla="*/ 37880 h 131444"/>
              <a:gd name="T16" fmla="*/ 43334 w 75565"/>
              <a:gd name="T17" fmla="*/ 34674 h 131444"/>
              <a:gd name="T18" fmla="*/ 17762 w 75565"/>
              <a:gd name="T19" fmla="*/ 34674 h 131444"/>
              <a:gd name="T20" fmla="*/ 17762 w 75565"/>
              <a:gd name="T21" fmla="*/ 2678 h 131444"/>
              <a:gd name="T22" fmla="*/ 45215 w 75565"/>
              <a:gd name="T23" fmla="*/ 0 h 131444"/>
              <a:gd name="T24" fmla="*/ 35848 w 75565"/>
              <a:gd name="T25" fmla="*/ 1977 h 131444"/>
              <a:gd name="T26" fmla="*/ 28185 w 75565"/>
              <a:gd name="T27" fmla="*/ 8967 h 131444"/>
              <a:gd name="T28" fmla="*/ 22175 w 75565"/>
              <a:gd name="T29" fmla="*/ 20142 h 131444"/>
              <a:gd name="T30" fmla="*/ 17762 w 75565"/>
              <a:gd name="T31" fmla="*/ 34674 h 131444"/>
              <a:gd name="T32" fmla="*/ 43334 w 75565"/>
              <a:gd name="T33" fmla="*/ 34674 h 131444"/>
              <a:gd name="T34" fmla="*/ 44194 w 75565"/>
              <a:gd name="T35" fmla="*/ 34393 h 131444"/>
              <a:gd name="T36" fmla="*/ 45215 w 75565"/>
              <a:gd name="T37" fmla="*/ 34393 h 131444"/>
              <a:gd name="T38" fmla="*/ 45215 w 75565"/>
              <a:gd name="T39" fmla="*/ 0 h 131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5565"/>
              <a:gd name="T61" fmla="*/ 0 h 131444"/>
              <a:gd name="T62" fmla="*/ 75565 w 75565"/>
              <a:gd name="T63" fmla="*/ 131444 h 1314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5565" h="131444">
                <a:moveTo>
                  <a:pt x="29514" y="2438"/>
                </a:moveTo>
                <a:lnTo>
                  <a:pt x="0" y="2438"/>
                </a:lnTo>
                <a:lnTo>
                  <a:pt x="0" y="131229"/>
                </a:lnTo>
                <a:lnTo>
                  <a:pt x="29514" y="131229"/>
                </a:lnTo>
                <a:lnTo>
                  <a:pt x="29514" y="82207"/>
                </a:lnTo>
                <a:lnTo>
                  <a:pt x="32740" y="59832"/>
                </a:lnTo>
                <a:lnTo>
                  <a:pt x="41775" y="43905"/>
                </a:lnTo>
                <a:lnTo>
                  <a:pt x="55655" y="34381"/>
                </a:lnTo>
                <a:lnTo>
                  <a:pt x="71993" y="31470"/>
                </a:lnTo>
                <a:lnTo>
                  <a:pt x="29514" y="31470"/>
                </a:lnTo>
                <a:lnTo>
                  <a:pt x="29514" y="2438"/>
                </a:lnTo>
                <a:close/>
              </a:path>
              <a:path w="75565" h="131444">
                <a:moveTo>
                  <a:pt x="75120" y="0"/>
                </a:moveTo>
                <a:lnTo>
                  <a:pt x="59556" y="1793"/>
                </a:lnTo>
                <a:lnTo>
                  <a:pt x="46826" y="8139"/>
                </a:lnTo>
                <a:lnTo>
                  <a:pt x="36842" y="18282"/>
                </a:lnTo>
                <a:lnTo>
                  <a:pt x="29514" y="31470"/>
                </a:lnTo>
                <a:lnTo>
                  <a:pt x="71993" y="31470"/>
                </a:lnTo>
                <a:lnTo>
                  <a:pt x="73418" y="31216"/>
                </a:lnTo>
                <a:lnTo>
                  <a:pt x="75120" y="31216"/>
                </a:lnTo>
                <a:lnTo>
                  <a:pt x="7512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2" name="object 10"/>
          <p:cNvSpPr>
            <a:spLocks/>
          </p:cNvSpPr>
          <p:nvPr/>
        </p:nvSpPr>
        <p:spPr bwMode="auto">
          <a:xfrm>
            <a:off x="12905711" y="-609768"/>
            <a:ext cx="167221" cy="179923"/>
          </a:xfrm>
          <a:custGeom>
            <a:avLst/>
            <a:gdLst>
              <a:gd name="T0" fmla="*/ 69633 w 125095"/>
              <a:gd name="T1" fmla="*/ 0 h 134619"/>
              <a:gd name="T2" fmla="*/ 41554 w 125095"/>
              <a:gd name="T3" fmla="*/ 5831 h 134619"/>
              <a:gd name="T4" fmla="*/ 19528 w 125095"/>
              <a:gd name="T5" fmla="*/ 21688 h 134619"/>
              <a:gd name="T6" fmla="*/ 5147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19 w 125095"/>
              <a:gd name="T13" fmla="*/ 104197 h 134619"/>
              <a:gd name="T14" fmla="*/ 21084 w 125095"/>
              <a:gd name="T15" fmla="*/ 127404 h 134619"/>
              <a:gd name="T16" fmla="*/ 44287 w 125095"/>
              <a:gd name="T17" fmla="*/ 142413 h 134619"/>
              <a:gd name="T18" fmla="*/ 73133 w 125095"/>
              <a:gd name="T19" fmla="*/ 147747 h 134619"/>
              <a:gd name="T20" fmla="*/ 91391 w 125095"/>
              <a:gd name="T21" fmla="*/ 145861 h 134619"/>
              <a:gd name="T22" fmla="*/ 107048 w 125095"/>
              <a:gd name="T23" fmla="*/ 140506 h 134619"/>
              <a:gd name="T24" fmla="*/ 120320 w 125095"/>
              <a:gd name="T25" fmla="*/ 132133 h 134619"/>
              <a:gd name="T26" fmla="*/ 131440 w 125095"/>
              <a:gd name="T27" fmla="*/ 121193 h 134619"/>
              <a:gd name="T28" fmla="*/ 73681 w 125095"/>
              <a:gd name="T29" fmla="*/ 121193 h 134619"/>
              <a:gd name="T30" fmla="*/ 58882 w 125095"/>
              <a:gd name="T31" fmla="*/ 118825 h 134619"/>
              <a:gd name="T32" fmla="*/ 46588 w 125095"/>
              <a:gd name="T33" fmla="*/ 111880 h 134619"/>
              <a:gd name="T34" fmla="*/ 37580 w 125095"/>
              <a:gd name="T35" fmla="*/ 100614 h 134619"/>
              <a:gd name="T36" fmla="*/ 32644 w 125095"/>
              <a:gd name="T37" fmla="*/ 85272 h 134619"/>
              <a:gd name="T38" fmla="*/ 137370 w 125095"/>
              <a:gd name="T39" fmla="*/ 85272 h 134619"/>
              <a:gd name="T40" fmla="*/ 137919 w 125095"/>
              <a:gd name="T41" fmla="*/ 79102 h 134619"/>
              <a:gd name="T42" fmla="*/ 137919 w 125095"/>
              <a:gd name="T43" fmla="*/ 76155 h 134619"/>
              <a:gd name="T44" fmla="*/ 136098 w 125095"/>
              <a:gd name="T45" fmla="*/ 63817 h 134619"/>
              <a:gd name="T46" fmla="*/ 32378 w 125095"/>
              <a:gd name="T47" fmla="*/ 63817 h 134619"/>
              <a:gd name="T48" fmla="*/ 36599 w 125095"/>
              <a:gd name="T49" fmla="*/ 48717 h 134619"/>
              <a:gd name="T50" fmla="*/ 44488 w 125095"/>
              <a:gd name="T51" fmla="*/ 36937 h 134619"/>
              <a:gd name="T52" fmla="*/ 55570 w 125095"/>
              <a:gd name="T53" fmla="*/ 29282 h 134619"/>
              <a:gd name="T54" fmla="*/ 69352 w 125095"/>
              <a:gd name="T55" fmla="*/ 26552 h 134619"/>
              <a:gd name="T56" fmla="*/ 122775 w 125095"/>
              <a:gd name="T57" fmla="*/ 26552 h 134619"/>
              <a:gd name="T58" fmla="*/ 120781 w 125095"/>
              <a:gd name="T59" fmla="*/ 22790 h 134619"/>
              <a:gd name="T60" fmla="*/ 99436 w 125095"/>
              <a:gd name="T61" fmla="*/ 6165 h 134619"/>
              <a:gd name="T62" fmla="*/ 69633 w 125095"/>
              <a:gd name="T63" fmla="*/ 0 h 134619"/>
              <a:gd name="T64" fmla="*/ 112285 w 125095"/>
              <a:gd name="T65" fmla="*/ 104302 h 134619"/>
              <a:gd name="T66" fmla="*/ 103707 w 125095"/>
              <a:gd name="T67" fmla="*/ 111581 h 134619"/>
              <a:gd name="T68" fmla="*/ 94703 w 125095"/>
              <a:gd name="T69" fmla="*/ 116873 h 134619"/>
              <a:gd name="T70" fmla="*/ 84834 w 125095"/>
              <a:gd name="T71" fmla="*/ 120101 h 134619"/>
              <a:gd name="T72" fmla="*/ 73681 w 125095"/>
              <a:gd name="T73" fmla="*/ 121193 h 134619"/>
              <a:gd name="T74" fmla="*/ 131440 w 125095"/>
              <a:gd name="T75" fmla="*/ 121193 h 134619"/>
              <a:gd name="T76" fmla="*/ 112285 w 125095"/>
              <a:gd name="T77" fmla="*/ 104302 h 134619"/>
              <a:gd name="T78" fmla="*/ 122775 w 125095"/>
              <a:gd name="T79" fmla="*/ 26552 h 134619"/>
              <a:gd name="T80" fmla="*/ 69352 w 125095"/>
              <a:gd name="T81" fmla="*/ 26552 h 134619"/>
              <a:gd name="T82" fmla="*/ 83813 w 125095"/>
              <a:gd name="T83" fmla="*/ 29436 h 134619"/>
              <a:gd name="T84" fmla="*/ 94733 w 125095"/>
              <a:gd name="T85" fmla="*/ 37345 h 134619"/>
              <a:gd name="T86" fmla="*/ 102004 w 125095"/>
              <a:gd name="T87" fmla="*/ 49176 h 134619"/>
              <a:gd name="T88" fmla="*/ 105526 w 125095"/>
              <a:gd name="T89" fmla="*/ 63817 h 134619"/>
              <a:gd name="T90" fmla="*/ 136098 w 125095"/>
              <a:gd name="T91" fmla="*/ 63817 h 134619"/>
              <a:gd name="T92" fmla="*/ 133626 w 125095"/>
              <a:gd name="T93" fmla="*/ 47057 h 134619"/>
              <a:gd name="T94" fmla="*/ 122775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2" y="5302"/>
                </a:lnTo>
                <a:lnTo>
                  <a:pt x="17648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86" y="110248"/>
                </a:lnTo>
                <a:lnTo>
                  <a:pt x="53212" y="108093"/>
                </a:lnTo>
                <a:lnTo>
                  <a:pt x="42100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42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2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51" y="24155"/>
                </a:lnTo>
                <a:lnTo>
                  <a:pt x="109151" y="20732"/>
                </a:lnTo>
                <a:lnTo>
                  <a:pt x="89860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3" y="94881"/>
                </a:moveTo>
                <a:lnTo>
                  <a:pt x="93721" y="101504"/>
                </a:lnTo>
                <a:lnTo>
                  <a:pt x="85582" y="106318"/>
                </a:lnTo>
                <a:lnTo>
                  <a:pt x="76666" y="109254"/>
                </a:lnTo>
                <a:lnTo>
                  <a:pt x="66586" y="110248"/>
                </a:lnTo>
                <a:lnTo>
                  <a:pt x="118783" y="110248"/>
                </a:lnTo>
                <a:lnTo>
                  <a:pt x="101473" y="94881"/>
                </a:lnTo>
                <a:close/>
              </a:path>
              <a:path w="125095" h="134619">
                <a:moveTo>
                  <a:pt x="110951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2" y="58051"/>
                </a:lnTo>
                <a:lnTo>
                  <a:pt x="120758" y="42808"/>
                </a:lnTo>
                <a:lnTo>
                  <a:pt x="110951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3" name="object 11"/>
          <p:cNvSpPr>
            <a:spLocks/>
          </p:cNvSpPr>
          <p:nvPr/>
        </p:nvSpPr>
        <p:spPr bwMode="auto">
          <a:xfrm>
            <a:off x="13098333" y="-609768"/>
            <a:ext cx="135471" cy="179923"/>
          </a:xfrm>
          <a:custGeom>
            <a:avLst/>
            <a:gdLst>
              <a:gd name="T0" fmla="*/ 8020 w 102870"/>
              <a:gd name="T1" fmla="*/ 125056 h 133984"/>
              <a:gd name="T2" fmla="*/ 0 w 102870"/>
              <a:gd name="T3" fmla="*/ 151599 h 133984"/>
              <a:gd name="T4" fmla="*/ 7762 w 102870"/>
              <a:gd name="T5" fmla="*/ 162715 h 133984"/>
              <a:gd name="T6" fmla="*/ 16124 w 102870"/>
              <a:gd name="T7" fmla="*/ 170733 h 133984"/>
              <a:gd name="T8" fmla="*/ 24735 w 102870"/>
              <a:gd name="T9" fmla="*/ 175577 h 133984"/>
              <a:gd name="T10" fmla="*/ 33250 w 102870"/>
              <a:gd name="T11" fmla="*/ 177205 h 133984"/>
              <a:gd name="T12" fmla="*/ 44679 w 102870"/>
              <a:gd name="T13" fmla="*/ 173863 h 133984"/>
              <a:gd name="T14" fmla="*/ 53911 w 102870"/>
              <a:gd name="T15" fmla="*/ 163802 h 133984"/>
              <a:gd name="T16" fmla="*/ 60083 w 102870"/>
              <a:gd name="T17" fmla="*/ 146999 h 133984"/>
              <a:gd name="T18" fmla="*/ 60172 w 102870"/>
              <a:gd name="T19" fmla="*/ 146105 h 133984"/>
              <a:gd name="T20" fmla="*/ 33689 w 102870"/>
              <a:gd name="T21" fmla="*/ 146105 h 133984"/>
              <a:gd name="T22" fmla="*/ 27509 w 102870"/>
              <a:gd name="T23" fmla="*/ 144770 h 133984"/>
              <a:gd name="T24" fmla="*/ 21077 w 102870"/>
              <a:gd name="T25" fmla="*/ 140800 h 133984"/>
              <a:gd name="T26" fmla="*/ 14531 w 102870"/>
              <a:gd name="T27" fmla="*/ 134211 h 133984"/>
              <a:gd name="T28" fmla="*/ 8020 w 102870"/>
              <a:gd name="T29" fmla="*/ 125056 h 133984"/>
              <a:gd name="T30" fmla="*/ 31760 w 102870"/>
              <a:gd name="T31" fmla="*/ 0 h 133984"/>
              <a:gd name="T32" fmla="*/ 20825 w 102870"/>
              <a:gd name="T33" fmla="*/ 3595 h 133984"/>
              <a:gd name="T34" fmla="*/ 11966 w 102870"/>
              <a:gd name="T35" fmla="*/ 13930 h 133984"/>
              <a:gd name="T36" fmla="*/ 6027 w 102870"/>
              <a:gd name="T37" fmla="*/ 30342 h 133984"/>
              <a:gd name="T38" fmla="*/ 3855 w 102870"/>
              <a:gd name="T39" fmla="*/ 52153 h 133984"/>
              <a:gd name="T40" fmla="*/ 3855 w 102870"/>
              <a:gd name="T41" fmla="*/ 52809 h 133984"/>
              <a:gd name="T42" fmla="*/ 19638 w 102870"/>
              <a:gd name="T43" fmla="*/ 96768 h 133984"/>
              <a:gd name="T44" fmla="*/ 34964 w 102870"/>
              <a:gd name="T45" fmla="*/ 107492 h 133984"/>
              <a:gd name="T46" fmla="*/ 40552 w 102870"/>
              <a:gd name="T47" fmla="*/ 112327 h 133984"/>
              <a:gd name="T48" fmla="*/ 44417 w 102870"/>
              <a:gd name="T49" fmla="*/ 118507 h 133984"/>
              <a:gd name="T50" fmla="*/ 45858 w 102870"/>
              <a:gd name="T51" fmla="*/ 126992 h 133984"/>
              <a:gd name="T52" fmla="*/ 45858 w 102870"/>
              <a:gd name="T53" fmla="*/ 138974 h 133984"/>
              <a:gd name="T54" fmla="*/ 41408 w 102870"/>
              <a:gd name="T55" fmla="*/ 146105 h 133984"/>
              <a:gd name="T56" fmla="*/ 60172 w 102870"/>
              <a:gd name="T57" fmla="*/ 146105 h 133984"/>
              <a:gd name="T58" fmla="*/ 62334 w 102870"/>
              <a:gd name="T59" fmla="*/ 123434 h 133984"/>
              <a:gd name="T60" fmla="*/ 62334 w 102870"/>
              <a:gd name="T61" fmla="*/ 122781 h 133984"/>
              <a:gd name="T62" fmla="*/ 46618 w 102870"/>
              <a:gd name="T63" fmla="*/ 79631 h 133984"/>
              <a:gd name="T64" fmla="*/ 31355 w 102870"/>
              <a:gd name="T65" fmla="*/ 68132 h 133984"/>
              <a:gd name="T66" fmla="*/ 25717 w 102870"/>
              <a:gd name="T67" fmla="*/ 63046 h 133984"/>
              <a:gd name="T68" fmla="*/ 21802 w 102870"/>
              <a:gd name="T69" fmla="*/ 56809 h 133984"/>
              <a:gd name="T70" fmla="*/ 20337 w 102870"/>
              <a:gd name="T71" fmla="*/ 48598 h 133984"/>
              <a:gd name="T72" fmla="*/ 20337 w 102870"/>
              <a:gd name="T73" fmla="*/ 38222 h 133984"/>
              <a:gd name="T74" fmla="*/ 24339 w 102870"/>
              <a:gd name="T75" fmla="*/ 31086 h 133984"/>
              <a:gd name="T76" fmla="*/ 57567 w 102870"/>
              <a:gd name="T77" fmla="*/ 31086 h 133984"/>
              <a:gd name="T78" fmla="*/ 60549 w 102870"/>
              <a:gd name="T79" fmla="*/ 19452 h 133984"/>
              <a:gd name="T80" fmla="*/ 53925 w 102870"/>
              <a:gd name="T81" fmla="*/ 11350 h 133984"/>
              <a:gd name="T82" fmla="*/ 46712 w 102870"/>
              <a:gd name="T83" fmla="*/ 5226 h 133984"/>
              <a:gd name="T84" fmla="*/ 39220 w 102870"/>
              <a:gd name="T85" fmla="*/ 1350 h 133984"/>
              <a:gd name="T86" fmla="*/ 31760 w 102870"/>
              <a:gd name="T87" fmla="*/ 0 h 133984"/>
              <a:gd name="T88" fmla="*/ 57567 w 102870"/>
              <a:gd name="T89" fmla="*/ 31086 h 133984"/>
              <a:gd name="T90" fmla="*/ 31317 w 102870"/>
              <a:gd name="T91" fmla="*/ 31086 h 133984"/>
              <a:gd name="T92" fmla="*/ 36462 w 102870"/>
              <a:gd name="T93" fmla="*/ 32207 h 133984"/>
              <a:gd name="T94" fmla="*/ 41983 w 102870"/>
              <a:gd name="T95" fmla="*/ 35425 h 133984"/>
              <a:gd name="T96" fmla="*/ 47698 w 102870"/>
              <a:gd name="T97" fmla="*/ 40533 h 133984"/>
              <a:gd name="T98" fmla="*/ 53422 w 102870"/>
              <a:gd name="T99" fmla="*/ 47292 h 133984"/>
              <a:gd name="T100" fmla="*/ 57567 w 102870"/>
              <a:gd name="T101" fmla="*/ 31086 h 1339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2870"/>
              <a:gd name="T154" fmla="*/ 0 h 133984"/>
              <a:gd name="T155" fmla="*/ 102870 w 102870"/>
              <a:gd name="T156" fmla="*/ 133984 h 1339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2870" h="133984">
                <a:moveTo>
                  <a:pt x="13182" y="94157"/>
                </a:moveTo>
                <a:lnTo>
                  <a:pt x="0" y="114147"/>
                </a:lnTo>
                <a:lnTo>
                  <a:pt x="12758" y="122517"/>
                </a:lnTo>
                <a:lnTo>
                  <a:pt x="26500" y="128549"/>
                </a:lnTo>
                <a:lnTo>
                  <a:pt x="40653" y="132199"/>
                </a:lnTo>
                <a:lnTo>
                  <a:pt x="54648" y="133426"/>
                </a:lnTo>
                <a:lnTo>
                  <a:pt x="73432" y="130905"/>
                </a:lnTo>
                <a:lnTo>
                  <a:pt x="88607" y="123331"/>
                </a:lnTo>
                <a:lnTo>
                  <a:pt x="98753" y="110682"/>
                </a:lnTo>
                <a:lnTo>
                  <a:pt x="98894" y="110007"/>
                </a:lnTo>
                <a:lnTo>
                  <a:pt x="55372" y="110007"/>
                </a:lnTo>
                <a:lnTo>
                  <a:pt x="45211" y="109004"/>
                </a:lnTo>
                <a:lnTo>
                  <a:pt x="34639" y="106011"/>
                </a:lnTo>
                <a:lnTo>
                  <a:pt x="23885" y="101054"/>
                </a:lnTo>
                <a:lnTo>
                  <a:pt x="13182" y="94157"/>
                </a:lnTo>
                <a:close/>
              </a:path>
              <a:path w="102870" h="133984">
                <a:moveTo>
                  <a:pt x="52197" y="0"/>
                </a:moveTo>
                <a:lnTo>
                  <a:pt x="34230" y="2706"/>
                </a:lnTo>
                <a:lnTo>
                  <a:pt x="19665" y="10490"/>
                </a:lnTo>
                <a:lnTo>
                  <a:pt x="9902" y="22845"/>
                </a:lnTo>
                <a:lnTo>
                  <a:pt x="6337" y="39268"/>
                </a:lnTo>
                <a:lnTo>
                  <a:pt x="6337" y="39763"/>
                </a:lnTo>
                <a:lnTo>
                  <a:pt x="32279" y="72860"/>
                </a:lnTo>
                <a:lnTo>
                  <a:pt x="57468" y="80934"/>
                </a:lnTo>
                <a:lnTo>
                  <a:pt x="66652" y="84575"/>
                </a:lnTo>
                <a:lnTo>
                  <a:pt x="73003" y="89226"/>
                </a:lnTo>
                <a:lnTo>
                  <a:pt x="75374" y="95618"/>
                </a:lnTo>
                <a:lnTo>
                  <a:pt x="75374" y="104635"/>
                </a:lnTo>
                <a:lnTo>
                  <a:pt x="68059" y="110007"/>
                </a:lnTo>
                <a:lnTo>
                  <a:pt x="98894" y="110007"/>
                </a:lnTo>
                <a:lnTo>
                  <a:pt x="102450" y="92938"/>
                </a:lnTo>
                <a:lnTo>
                  <a:pt x="102450" y="92443"/>
                </a:lnTo>
                <a:lnTo>
                  <a:pt x="76620" y="59958"/>
                </a:lnTo>
                <a:lnTo>
                  <a:pt x="51535" y="51299"/>
                </a:lnTo>
                <a:lnTo>
                  <a:pt x="42268" y="47471"/>
                </a:lnTo>
                <a:lnTo>
                  <a:pt x="35835" y="42773"/>
                </a:lnTo>
                <a:lnTo>
                  <a:pt x="33426" y="36588"/>
                </a:lnTo>
                <a:lnTo>
                  <a:pt x="33426" y="28778"/>
                </a:lnTo>
                <a:lnTo>
                  <a:pt x="40005" y="23406"/>
                </a:lnTo>
                <a:lnTo>
                  <a:pt x="94623" y="23406"/>
                </a:lnTo>
                <a:lnTo>
                  <a:pt x="99517" y="14643"/>
                </a:lnTo>
                <a:lnTo>
                  <a:pt x="88628" y="8545"/>
                </a:lnTo>
                <a:lnTo>
                  <a:pt x="76776" y="3935"/>
                </a:lnTo>
                <a:lnTo>
                  <a:pt x="64464" y="1018"/>
                </a:lnTo>
                <a:lnTo>
                  <a:pt x="52197" y="0"/>
                </a:lnTo>
                <a:close/>
              </a:path>
              <a:path w="102870" h="133984">
                <a:moveTo>
                  <a:pt x="94623" y="23406"/>
                </a:moveTo>
                <a:lnTo>
                  <a:pt x="51473" y="23406"/>
                </a:lnTo>
                <a:lnTo>
                  <a:pt x="59929" y="24250"/>
                </a:lnTo>
                <a:lnTo>
                  <a:pt x="69002" y="26674"/>
                </a:lnTo>
                <a:lnTo>
                  <a:pt x="78394" y="30515"/>
                </a:lnTo>
                <a:lnTo>
                  <a:pt x="87807" y="35610"/>
                </a:lnTo>
                <a:lnTo>
                  <a:pt x="94623" y="23406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4" name="object 12"/>
          <p:cNvSpPr>
            <a:spLocks/>
          </p:cNvSpPr>
          <p:nvPr/>
        </p:nvSpPr>
        <p:spPr bwMode="auto">
          <a:xfrm>
            <a:off x="13297306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5" name="object 13"/>
          <p:cNvSpPr>
            <a:spLocks/>
          </p:cNvSpPr>
          <p:nvPr/>
        </p:nvSpPr>
        <p:spPr bwMode="auto">
          <a:xfrm>
            <a:off x="13276138" y="-652102"/>
            <a:ext cx="42335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6" name="object 14"/>
          <p:cNvSpPr>
            <a:spLocks/>
          </p:cNvSpPr>
          <p:nvPr/>
        </p:nvSpPr>
        <p:spPr bwMode="auto">
          <a:xfrm>
            <a:off x="13358692" y="-671151"/>
            <a:ext cx="177805" cy="241307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2 w 133350"/>
              <a:gd name="T13" fmla="*/ 142363 h 180975"/>
              <a:gd name="T14" fmla="*/ 18532 w 133350"/>
              <a:gd name="T15" fmla="*/ 163334 h 180975"/>
              <a:gd name="T16" fmla="*/ 37654 w 133350"/>
              <a:gd name="T17" fmla="*/ 176305 h 180975"/>
              <a:gd name="T18" fmla="*/ 59753 w 133350"/>
              <a:gd name="T19" fmla="*/ 180746 h 180975"/>
              <a:gd name="T20" fmla="*/ 74126 w 133350"/>
              <a:gd name="T21" fmla="*/ 178859 h 180975"/>
              <a:gd name="T22" fmla="*/ 86005 w 133350"/>
              <a:gd name="T23" fmla="*/ 173702 h 180975"/>
              <a:gd name="T24" fmla="*/ 95734 w 133350"/>
              <a:gd name="T25" fmla="*/ 166028 h 180975"/>
              <a:gd name="T26" fmla="*/ 103657 w 133350"/>
              <a:gd name="T27" fmla="*/ 156591 h 180975"/>
              <a:gd name="T28" fmla="*/ 133172 w 133350"/>
              <a:gd name="T29" fmla="*/ 156591 h 180975"/>
              <a:gd name="T30" fmla="*/ 133172 w 133350"/>
              <a:gd name="T31" fmla="*/ 155143 h 180975"/>
              <a:gd name="T32" fmla="*/ 66827 w 133350"/>
              <a:gd name="T33" fmla="*/ 155143 h 180975"/>
              <a:gd name="T34" fmla="*/ 52596 w 133350"/>
              <a:gd name="T35" fmla="*/ 152198 h 180975"/>
              <a:gd name="T36" fmla="*/ 40790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0 w 133350"/>
              <a:gd name="T47" fmla="*/ 83210 h 180975"/>
              <a:gd name="T48" fmla="*/ 52494 w 133350"/>
              <a:gd name="T49" fmla="*/ 75040 h 180975"/>
              <a:gd name="T50" fmla="*/ 66827 w 133350"/>
              <a:gd name="T51" fmla="*/ 72199 h 180975"/>
              <a:gd name="T52" fmla="*/ 133172 w 133350"/>
              <a:gd name="T53" fmla="*/ 72199 h 180975"/>
              <a:gd name="T54" fmla="*/ 133172 w 133350"/>
              <a:gd name="T55" fmla="*/ 69278 h 180975"/>
              <a:gd name="T56" fmla="*/ 103657 w 133350"/>
              <a:gd name="T57" fmla="*/ 69278 h 180975"/>
              <a:gd name="T58" fmla="*/ 95870 w 133350"/>
              <a:gd name="T59" fmla="*/ 60590 h 180975"/>
              <a:gd name="T60" fmla="*/ 86186 w 133350"/>
              <a:gd name="T61" fmla="*/ 53365 h 180975"/>
              <a:gd name="T62" fmla="*/ 74262 w 133350"/>
              <a:gd name="T63" fmla="*/ 48425 h 180975"/>
              <a:gd name="T64" fmla="*/ 59753 w 133350"/>
              <a:gd name="T65" fmla="*/ 46596 h 180975"/>
              <a:gd name="T66" fmla="*/ 133172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72 w 133350"/>
              <a:gd name="T73" fmla="*/ 178066 h 180975"/>
              <a:gd name="T74" fmla="*/ 133172 w 133350"/>
              <a:gd name="T75" fmla="*/ 156591 h 180975"/>
              <a:gd name="T76" fmla="*/ 133172 w 133350"/>
              <a:gd name="T77" fmla="*/ 72199 h 180975"/>
              <a:gd name="T78" fmla="*/ 66827 w 133350"/>
              <a:gd name="T79" fmla="*/ 72199 h 180975"/>
              <a:gd name="T80" fmla="*/ 80988 w 133350"/>
              <a:gd name="T81" fmla="*/ 75142 h 180975"/>
              <a:gd name="T82" fmla="*/ 92889 w 133350"/>
              <a:gd name="T83" fmla="*/ 83481 h 180975"/>
              <a:gd name="T84" fmla="*/ 101087 w 133350"/>
              <a:gd name="T85" fmla="*/ 96486 h 180975"/>
              <a:gd name="T86" fmla="*/ 104140 w 133350"/>
              <a:gd name="T87" fmla="*/ 113423 h 180975"/>
              <a:gd name="T88" fmla="*/ 104140 w 133350"/>
              <a:gd name="T89" fmla="*/ 113919 h 180975"/>
              <a:gd name="T90" fmla="*/ 101087 w 133350"/>
              <a:gd name="T91" fmla="*/ 130749 h 180975"/>
              <a:gd name="T92" fmla="*/ 92889 w 133350"/>
              <a:gd name="T93" fmla="*/ 143765 h 180975"/>
              <a:gd name="T94" fmla="*/ 80988 w 133350"/>
              <a:gd name="T95" fmla="*/ 152164 h 180975"/>
              <a:gd name="T96" fmla="*/ 66827 w 133350"/>
              <a:gd name="T97" fmla="*/ 155143 h 180975"/>
              <a:gd name="T98" fmla="*/ 133172 w 133350"/>
              <a:gd name="T99" fmla="*/ 155143 h 180975"/>
              <a:gd name="T100" fmla="*/ 133172 w 133350"/>
              <a:gd name="T101" fmla="*/ 72199 h 180975"/>
              <a:gd name="T102" fmla="*/ 133172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72 w 133350"/>
              <a:gd name="T109" fmla="*/ 69278 h 180975"/>
              <a:gd name="T110" fmla="*/ 133172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2" y="142363"/>
                </a:lnTo>
                <a:lnTo>
                  <a:pt x="18532" y="163334"/>
                </a:lnTo>
                <a:lnTo>
                  <a:pt x="37654" y="176305"/>
                </a:lnTo>
                <a:lnTo>
                  <a:pt x="59753" y="180746"/>
                </a:lnTo>
                <a:lnTo>
                  <a:pt x="74126" y="178859"/>
                </a:lnTo>
                <a:lnTo>
                  <a:pt x="86005" y="173702"/>
                </a:lnTo>
                <a:lnTo>
                  <a:pt x="95734" y="166028"/>
                </a:lnTo>
                <a:lnTo>
                  <a:pt x="103657" y="156591"/>
                </a:lnTo>
                <a:lnTo>
                  <a:pt x="133172" y="156591"/>
                </a:lnTo>
                <a:lnTo>
                  <a:pt x="133172" y="155143"/>
                </a:lnTo>
                <a:lnTo>
                  <a:pt x="66827" y="155143"/>
                </a:lnTo>
                <a:lnTo>
                  <a:pt x="52596" y="152198"/>
                </a:lnTo>
                <a:lnTo>
                  <a:pt x="40790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0" y="83210"/>
                </a:lnTo>
                <a:lnTo>
                  <a:pt x="52494" y="75040"/>
                </a:lnTo>
                <a:lnTo>
                  <a:pt x="66827" y="72199"/>
                </a:lnTo>
                <a:lnTo>
                  <a:pt x="133172" y="72199"/>
                </a:lnTo>
                <a:lnTo>
                  <a:pt x="133172" y="69278"/>
                </a:lnTo>
                <a:lnTo>
                  <a:pt x="103657" y="69278"/>
                </a:lnTo>
                <a:lnTo>
                  <a:pt x="95870" y="60590"/>
                </a:lnTo>
                <a:lnTo>
                  <a:pt x="86186" y="53365"/>
                </a:lnTo>
                <a:lnTo>
                  <a:pt x="74262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72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72" y="178066"/>
                </a:lnTo>
                <a:lnTo>
                  <a:pt x="133172" y="156591"/>
                </a:lnTo>
                <a:close/>
              </a:path>
              <a:path w="133350" h="180975">
                <a:moveTo>
                  <a:pt x="133172" y="72199"/>
                </a:moveTo>
                <a:lnTo>
                  <a:pt x="66827" y="72199"/>
                </a:lnTo>
                <a:lnTo>
                  <a:pt x="80988" y="75142"/>
                </a:lnTo>
                <a:lnTo>
                  <a:pt x="92889" y="83481"/>
                </a:lnTo>
                <a:lnTo>
                  <a:pt x="101087" y="96486"/>
                </a:lnTo>
                <a:lnTo>
                  <a:pt x="104140" y="113423"/>
                </a:lnTo>
                <a:lnTo>
                  <a:pt x="104140" y="113919"/>
                </a:lnTo>
                <a:lnTo>
                  <a:pt x="101087" y="130749"/>
                </a:lnTo>
                <a:lnTo>
                  <a:pt x="92889" y="143765"/>
                </a:lnTo>
                <a:lnTo>
                  <a:pt x="80988" y="152164"/>
                </a:lnTo>
                <a:lnTo>
                  <a:pt x="66827" y="155143"/>
                </a:lnTo>
                <a:lnTo>
                  <a:pt x="133172" y="155143"/>
                </a:lnTo>
                <a:lnTo>
                  <a:pt x="133172" y="72199"/>
                </a:lnTo>
                <a:close/>
              </a:path>
              <a:path w="133350" h="180975">
                <a:moveTo>
                  <a:pt x="133172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72" y="69278"/>
                </a:lnTo>
                <a:lnTo>
                  <a:pt x="133172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7" name="object 15"/>
          <p:cNvSpPr>
            <a:spLocks/>
          </p:cNvSpPr>
          <p:nvPr/>
        </p:nvSpPr>
        <p:spPr bwMode="auto">
          <a:xfrm>
            <a:off x="13576715" y="-609768"/>
            <a:ext cx="167222" cy="179923"/>
          </a:xfrm>
          <a:custGeom>
            <a:avLst/>
            <a:gdLst>
              <a:gd name="T0" fmla="*/ 69652 w 125095"/>
              <a:gd name="T1" fmla="*/ 0 h 134619"/>
              <a:gd name="T2" fmla="*/ 41570 w 125095"/>
              <a:gd name="T3" fmla="*/ 5831 h 134619"/>
              <a:gd name="T4" fmla="*/ 19538 w 125095"/>
              <a:gd name="T5" fmla="*/ 21688 h 134619"/>
              <a:gd name="T6" fmla="*/ 5150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23 w 125095"/>
              <a:gd name="T13" fmla="*/ 104197 h 134619"/>
              <a:gd name="T14" fmla="*/ 21094 w 125095"/>
              <a:gd name="T15" fmla="*/ 127404 h 134619"/>
              <a:gd name="T16" fmla="*/ 44312 w 125095"/>
              <a:gd name="T17" fmla="*/ 142413 h 134619"/>
              <a:gd name="T18" fmla="*/ 73168 w 125095"/>
              <a:gd name="T19" fmla="*/ 147747 h 134619"/>
              <a:gd name="T20" fmla="*/ 91429 w 125095"/>
              <a:gd name="T21" fmla="*/ 145861 h 134619"/>
              <a:gd name="T22" fmla="*/ 107085 w 125095"/>
              <a:gd name="T23" fmla="*/ 140506 h 134619"/>
              <a:gd name="T24" fmla="*/ 120362 w 125095"/>
              <a:gd name="T25" fmla="*/ 132133 h 134619"/>
              <a:gd name="T26" fmla="*/ 131478 w 125095"/>
              <a:gd name="T27" fmla="*/ 121193 h 134619"/>
              <a:gd name="T28" fmla="*/ 73715 w 125095"/>
              <a:gd name="T29" fmla="*/ 121193 h 134619"/>
              <a:gd name="T30" fmla="*/ 58906 w 125095"/>
              <a:gd name="T31" fmla="*/ 118825 h 134619"/>
              <a:gd name="T32" fmla="*/ 46608 w 125095"/>
              <a:gd name="T33" fmla="*/ 111880 h 134619"/>
              <a:gd name="T34" fmla="*/ 37600 w 125095"/>
              <a:gd name="T35" fmla="*/ 100614 h 134619"/>
              <a:gd name="T36" fmla="*/ 32670 w 125095"/>
              <a:gd name="T37" fmla="*/ 85272 h 134619"/>
              <a:gd name="T38" fmla="*/ 137423 w 125095"/>
              <a:gd name="T39" fmla="*/ 85272 h 134619"/>
              <a:gd name="T40" fmla="*/ 137970 w 125095"/>
              <a:gd name="T41" fmla="*/ 79102 h 134619"/>
              <a:gd name="T42" fmla="*/ 137970 w 125095"/>
              <a:gd name="T43" fmla="*/ 76155 h 134619"/>
              <a:gd name="T44" fmla="*/ 136147 w 125095"/>
              <a:gd name="T45" fmla="*/ 63817 h 134619"/>
              <a:gd name="T46" fmla="*/ 32401 w 125095"/>
              <a:gd name="T47" fmla="*/ 63817 h 134619"/>
              <a:gd name="T48" fmla="*/ 36622 w 125095"/>
              <a:gd name="T49" fmla="*/ 48717 h 134619"/>
              <a:gd name="T50" fmla="*/ 44514 w 125095"/>
              <a:gd name="T51" fmla="*/ 36937 h 134619"/>
              <a:gd name="T52" fmla="*/ 55597 w 125095"/>
              <a:gd name="T53" fmla="*/ 29282 h 134619"/>
              <a:gd name="T54" fmla="*/ 69387 w 125095"/>
              <a:gd name="T55" fmla="*/ 26552 h 134619"/>
              <a:gd name="T56" fmla="*/ 122816 w 125095"/>
              <a:gd name="T57" fmla="*/ 26552 h 134619"/>
              <a:gd name="T58" fmla="*/ 120822 w 125095"/>
              <a:gd name="T59" fmla="*/ 22790 h 134619"/>
              <a:gd name="T60" fmla="*/ 99466 w 125095"/>
              <a:gd name="T61" fmla="*/ 6165 h 134619"/>
              <a:gd name="T62" fmla="*/ 69652 w 125095"/>
              <a:gd name="T63" fmla="*/ 0 h 134619"/>
              <a:gd name="T64" fmla="*/ 112316 w 125095"/>
              <a:gd name="T65" fmla="*/ 104302 h 134619"/>
              <a:gd name="T66" fmla="*/ 103745 w 125095"/>
              <a:gd name="T67" fmla="*/ 111581 h 134619"/>
              <a:gd name="T68" fmla="*/ 94738 w 125095"/>
              <a:gd name="T69" fmla="*/ 116873 h 134619"/>
              <a:gd name="T70" fmla="*/ 84870 w 125095"/>
              <a:gd name="T71" fmla="*/ 120101 h 134619"/>
              <a:gd name="T72" fmla="*/ 73715 w 125095"/>
              <a:gd name="T73" fmla="*/ 121193 h 134619"/>
              <a:gd name="T74" fmla="*/ 131478 w 125095"/>
              <a:gd name="T75" fmla="*/ 121193 h 134619"/>
              <a:gd name="T76" fmla="*/ 112316 w 125095"/>
              <a:gd name="T77" fmla="*/ 104302 h 134619"/>
              <a:gd name="T78" fmla="*/ 122816 w 125095"/>
              <a:gd name="T79" fmla="*/ 26552 h 134619"/>
              <a:gd name="T80" fmla="*/ 69387 w 125095"/>
              <a:gd name="T81" fmla="*/ 26552 h 134619"/>
              <a:gd name="T82" fmla="*/ 83853 w 125095"/>
              <a:gd name="T83" fmla="*/ 29436 h 134619"/>
              <a:gd name="T84" fmla="*/ 94767 w 125095"/>
              <a:gd name="T85" fmla="*/ 37345 h 134619"/>
              <a:gd name="T86" fmla="*/ 102041 w 125095"/>
              <a:gd name="T87" fmla="*/ 49176 h 134619"/>
              <a:gd name="T88" fmla="*/ 105568 w 125095"/>
              <a:gd name="T89" fmla="*/ 63817 h 134619"/>
              <a:gd name="T90" fmla="*/ 136147 w 125095"/>
              <a:gd name="T91" fmla="*/ 63817 h 134619"/>
              <a:gd name="T92" fmla="*/ 133675 w 125095"/>
              <a:gd name="T93" fmla="*/ 47057 h 134619"/>
              <a:gd name="T94" fmla="*/ 122816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28" y="0"/>
                </a:moveTo>
                <a:lnTo>
                  <a:pt x="37558" y="5302"/>
                </a:lnTo>
                <a:lnTo>
                  <a:pt x="17652" y="19729"/>
                </a:lnTo>
                <a:lnTo>
                  <a:pt x="4653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81" y="94788"/>
                </a:lnTo>
                <a:lnTo>
                  <a:pt x="19059" y="115897"/>
                </a:lnTo>
                <a:lnTo>
                  <a:pt x="40033" y="129552"/>
                </a:lnTo>
                <a:lnTo>
                  <a:pt x="66103" y="134404"/>
                </a:lnTo>
                <a:lnTo>
                  <a:pt x="82603" y="132689"/>
                </a:lnTo>
                <a:lnTo>
                  <a:pt x="96748" y="127817"/>
                </a:lnTo>
                <a:lnTo>
                  <a:pt x="108740" y="120200"/>
                </a:lnTo>
                <a:lnTo>
                  <a:pt x="118783" y="110248"/>
                </a:lnTo>
                <a:lnTo>
                  <a:pt x="66598" y="110248"/>
                </a:lnTo>
                <a:lnTo>
                  <a:pt x="53219" y="108093"/>
                </a:lnTo>
                <a:lnTo>
                  <a:pt x="42108" y="101777"/>
                </a:lnTo>
                <a:lnTo>
                  <a:pt x="33971" y="91528"/>
                </a:lnTo>
                <a:lnTo>
                  <a:pt x="29514" y="77571"/>
                </a:lnTo>
                <a:lnTo>
                  <a:pt x="124155" y="77571"/>
                </a:lnTo>
                <a:lnTo>
                  <a:pt x="124650" y="71958"/>
                </a:lnTo>
                <a:lnTo>
                  <a:pt x="124650" y="69278"/>
                </a:lnTo>
                <a:lnTo>
                  <a:pt x="123004" y="58051"/>
                </a:lnTo>
                <a:lnTo>
                  <a:pt x="29273" y="58051"/>
                </a:lnTo>
                <a:lnTo>
                  <a:pt x="33087" y="44316"/>
                </a:lnTo>
                <a:lnTo>
                  <a:pt x="40217" y="33602"/>
                </a:lnTo>
                <a:lnTo>
                  <a:pt x="50229" y="26638"/>
                </a:lnTo>
                <a:lnTo>
                  <a:pt x="62687" y="24155"/>
                </a:lnTo>
                <a:lnTo>
                  <a:pt x="110958" y="24155"/>
                </a:lnTo>
                <a:lnTo>
                  <a:pt x="109158" y="20732"/>
                </a:lnTo>
                <a:lnTo>
                  <a:pt x="89862" y="5609"/>
                </a:lnTo>
                <a:lnTo>
                  <a:pt x="62928" y="0"/>
                </a:lnTo>
                <a:close/>
              </a:path>
              <a:path w="125095" h="134619">
                <a:moveTo>
                  <a:pt x="101472" y="94881"/>
                </a:moveTo>
                <a:lnTo>
                  <a:pt x="93728" y="101504"/>
                </a:lnTo>
                <a:lnTo>
                  <a:pt x="85593" y="106318"/>
                </a:lnTo>
                <a:lnTo>
                  <a:pt x="76678" y="109254"/>
                </a:lnTo>
                <a:lnTo>
                  <a:pt x="66598" y="110248"/>
                </a:lnTo>
                <a:lnTo>
                  <a:pt x="118783" y="110248"/>
                </a:lnTo>
                <a:lnTo>
                  <a:pt x="101472" y="94881"/>
                </a:lnTo>
                <a:close/>
              </a:path>
              <a:path w="125095" h="134619">
                <a:moveTo>
                  <a:pt x="110958" y="24155"/>
                </a:moveTo>
                <a:lnTo>
                  <a:pt x="62687" y="24155"/>
                </a:lnTo>
                <a:lnTo>
                  <a:pt x="75754" y="26778"/>
                </a:lnTo>
                <a:lnTo>
                  <a:pt x="85618" y="33974"/>
                </a:lnTo>
                <a:lnTo>
                  <a:pt x="92189" y="44734"/>
                </a:lnTo>
                <a:lnTo>
                  <a:pt x="95376" y="58051"/>
                </a:lnTo>
                <a:lnTo>
                  <a:pt x="123004" y="58051"/>
                </a:lnTo>
                <a:lnTo>
                  <a:pt x="120769" y="42808"/>
                </a:lnTo>
                <a:lnTo>
                  <a:pt x="110958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8" name="object 16"/>
          <p:cNvSpPr>
            <a:spLocks/>
          </p:cNvSpPr>
          <p:nvPr/>
        </p:nvSpPr>
        <p:spPr bwMode="auto">
          <a:xfrm>
            <a:off x="13782038" y="-609767"/>
            <a:ext cx="154521" cy="175689"/>
          </a:xfrm>
          <a:custGeom>
            <a:avLst/>
            <a:gdLst>
              <a:gd name="T0" fmla="*/ 26460 w 116204"/>
              <a:gd name="T1" fmla="*/ 2439 h 132080"/>
              <a:gd name="T2" fmla="*/ 0 w 116204"/>
              <a:gd name="T3" fmla="*/ 2439 h 132080"/>
              <a:gd name="T4" fmla="*/ 0 w 116204"/>
              <a:gd name="T5" fmla="*/ 119418 h 132080"/>
              <a:gd name="T6" fmla="*/ 26460 w 116204"/>
              <a:gd name="T7" fmla="*/ 119418 h 132080"/>
              <a:gd name="T8" fmla="*/ 26531 w 116204"/>
              <a:gd name="T9" fmla="*/ 52949 h 132080"/>
              <a:gd name="T10" fmla="*/ 28372 w 116204"/>
              <a:gd name="T11" fmla="*/ 41196 h 132080"/>
              <a:gd name="T12" fmla="*/ 33728 w 116204"/>
              <a:gd name="T13" fmla="*/ 32066 h 132080"/>
              <a:gd name="T14" fmla="*/ 41953 w 116204"/>
              <a:gd name="T15" fmla="*/ 26345 h 132080"/>
              <a:gd name="T16" fmla="*/ 52475 w 116204"/>
              <a:gd name="T17" fmla="*/ 24364 h 132080"/>
              <a:gd name="T18" fmla="*/ 99751 w 116204"/>
              <a:gd name="T19" fmla="*/ 24364 h 132080"/>
              <a:gd name="T20" fmla="*/ 97486 w 116204"/>
              <a:gd name="T21" fmla="*/ 20384 h 132080"/>
              <a:gd name="T22" fmla="*/ 26460 w 116204"/>
              <a:gd name="T23" fmla="*/ 20384 h 132080"/>
              <a:gd name="T24" fmla="*/ 26460 w 116204"/>
              <a:gd name="T25" fmla="*/ 2439 h 132080"/>
              <a:gd name="T26" fmla="*/ 99751 w 116204"/>
              <a:gd name="T27" fmla="*/ 24364 h 132080"/>
              <a:gd name="T28" fmla="*/ 52475 w 116204"/>
              <a:gd name="T29" fmla="*/ 24364 h 132080"/>
              <a:gd name="T30" fmla="*/ 62982 w 116204"/>
              <a:gd name="T31" fmla="*/ 26277 h 132080"/>
              <a:gd name="T32" fmla="*/ 70740 w 116204"/>
              <a:gd name="T33" fmla="*/ 31847 h 132080"/>
              <a:gd name="T34" fmla="*/ 75547 w 116204"/>
              <a:gd name="T35" fmla="*/ 40821 h 132080"/>
              <a:gd name="T36" fmla="*/ 77196 w 116204"/>
              <a:gd name="T37" fmla="*/ 52949 h 132080"/>
              <a:gd name="T38" fmla="*/ 77196 w 116204"/>
              <a:gd name="T39" fmla="*/ 119418 h 132080"/>
              <a:gd name="T40" fmla="*/ 103655 w 116204"/>
              <a:gd name="T41" fmla="*/ 119418 h 132080"/>
              <a:gd name="T42" fmla="*/ 103655 w 116204"/>
              <a:gd name="T43" fmla="*/ 44759 h 132080"/>
              <a:gd name="T44" fmla="*/ 100891 w 116204"/>
              <a:gd name="T45" fmla="*/ 26361 h 132080"/>
              <a:gd name="T46" fmla="*/ 99751 w 116204"/>
              <a:gd name="T47" fmla="*/ 24364 h 132080"/>
              <a:gd name="T48" fmla="*/ 62541 w 116204"/>
              <a:gd name="T49" fmla="*/ 0 h 132080"/>
              <a:gd name="T50" fmla="*/ 50384 w 116204"/>
              <a:gd name="T51" fmla="*/ 1665 h 132080"/>
              <a:gd name="T52" fmla="*/ 40565 w 116204"/>
              <a:gd name="T53" fmla="*/ 6120 h 132080"/>
              <a:gd name="T54" fmla="*/ 32714 w 116204"/>
              <a:gd name="T55" fmla="*/ 12619 h 132080"/>
              <a:gd name="T56" fmla="*/ 26460 w 116204"/>
              <a:gd name="T57" fmla="*/ 20384 h 132080"/>
              <a:gd name="T58" fmla="*/ 97486 w 116204"/>
              <a:gd name="T59" fmla="*/ 20384 h 132080"/>
              <a:gd name="T60" fmla="*/ 92856 w 116204"/>
              <a:gd name="T61" fmla="*/ 12243 h 132080"/>
              <a:gd name="T62" fmla="*/ 79943 w 116204"/>
              <a:gd name="T63" fmla="*/ 3194 h 132080"/>
              <a:gd name="T64" fmla="*/ 62541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14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14" y="131470"/>
                </a:lnTo>
                <a:lnTo>
                  <a:pt x="29593" y="58293"/>
                </a:lnTo>
                <a:lnTo>
                  <a:pt x="31648" y="45355"/>
                </a:lnTo>
                <a:lnTo>
                  <a:pt x="37623" y="35304"/>
                </a:lnTo>
                <a:lnTo>
                  <a:pt x="46799" y="29004"/>
                </a:lnTo>
                <a:lnTo>
                  <a:pt x="58534" y="26822"/>
                </a:lnTo>
                <a:lnTo>
                  <a:pt x="111267" y="26822"/>
                </a:lnTo>
                <a:lnTo>
                  <a:pt x="108740" y="22440"/>
                </a:lnTo>
                <a:lnTo>
                  <a:pt x="29514" y="22440"/>
                </a:lnTo>
                <a:lnTo>
                  <a:pt x="29514" y="2679"/>
                </a:lnTo>
                <a:close/>
              </a:path>
              <a:path w="116204" h="132080">
                <a:moveTo>
                  <a:pt x="111267" y="26822"/>
                </a:moveTo>
                <a:lnTo>
                  <a:pt x="58534" y="26822"/>
                </a:lnTo>
                <a:lnTo>
                  <a:pt x="70252" y="28928"/>
                </a:lnTo>
                <a:lnTo>
                  <a:pt x="78906" y="35061"/>
                </a:lnTo>
                <a:lnTo>
                  <a:pt x="84267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6" y="29023"/>
                </a:lnTo>
                <a:lnTo>
                  <a:pt x="111267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6" y="6738"/>
                </a:lnTo>
                <a:lnTo>
                  <a:pt x="36489" y="13892"/>
                </a:lnTo>
                <a:lnTo>
                  <a:pt x="29514" y="22440"/>
                </a:lnTo>
                <a:lnTo>
                  <a:pt x="108740" y="22440"/>
                </a:lnTo>
                <a:lnTo>
                  <a:pt x="103573" y="13479"/>
                </a:lnTo>
                <a:lnTo>
                  <a:pt x="89169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19" name="object 17"/>
          <p:cNvSpPr>
            <a:spLocks/>
          </p:cNvSpPr>
          <p:nvPr/>
        </p:nvSpPr>
        <p:spPr bwMode="auto">
          <a:xfrm>
            <a:off x="13974660" y="-609768"/>
            <a:ext cx="158756" cy="179923"/>
          </a:xfrm>
          <a:custGeom>
            <a:avLst/>
            <a:gdLst>
              <a:gd name="T0" fmla="*/ 60331 w 119379"/>
              <a:gd name="T1" fmla="*/ 0 h 134619"/>
              <a:gd name="T2" fmla="*/ 17086 w 119379"/>
              <a:gd name="T3" fmla="*/ 21919 h 134619"/>
              <a:gd name="T4" fmla="*/ 93 w 119379"/>
              <a:gd name="T5" fmla="*/ 73475 h 134619"/>
              <a:gd name="T6" fmla="*/ 0 w 119379"/>
              <a:gd name="T7" fmla="*/ 74536 h 134619"/>
              <a:gd name="T8" fmla="*/ 4516 w 119379"/>
              <a:gd name="T9" fmla="*/ 102944 h 134619"/>
              <a:gd name="T10" fmla="*/ 17029 w 119379"/>
              <a:gd name="T11" fmla="*/ 126225 h 134619"/>
              <a:gd name="T12" fmla="*/ 36000 w 119379"/>
              <a:gd name="T13" fmla="*/ 141965 h 134619"/>
              <a:gd name="T14" fmla="*/ 59887 w 119379"/>
              <a:gd name="T15" fmla="*/ 147747 h 134619"/>
              <a:gd name="T16" fmla="*/ 75222 w 119379"/>
              <a:gd name="T17" fmla="*/ 145787 h 134619"/>
              <a:gd name="T18" fmla="*/ 87779 w 119379"/>
              <a:gd name="T19" fmla="*/ 140308 h 134619"/>
              <a:gd name="T20" fmla="*/ 98236 w 119379"/>
              <a:gd name="T21" fmla="*/ 131908 h 134619"/>
              <a:gd name="T22" fmla="*/ 107277 w 119379"/>
              <a:gd name="T23" fmla="*/ 121193 h 134619"/>
              <a:gd name="T24" fmla="*/ 105726 w 119379"/>
              <a:gd name="T25" fmla="*/ 119322 h 134619"/>
              <a:gd name="T26" fmla="*/ 61200 w 119379"/>
              <a:gd name="T27" fmla="*/ 119322 h 134619"/>
              <a:gd name="T28" fmla="*/ 47175 w 119379"/>
              <a:gd name="T29" fmla="*/ 115788 h 134619"/>
              <a:gd name="T30" fmla="*/ 36217 w 119379"/>
              <a:gd name="T31" fmla="*/ 106119 h 134619"/>
              <a:gd name="T32" fmla="*/ 29081 w 119379"/>
              <a:gd name="T33" fmla="*/ 91723 h 134619"/>
              <a:gd name="T34" fmla="*/ 26610 w 119379"/>
              <a:gd name="T35" fmla="*/ 74536 h 134619"/>
              <a:gd name="T36" fmla="*/ 26535 w 119379"/>
              <a:gd name="T37" fmla="*/ 73475 h 134619"/>
              <a:gd name="T38" fmla="*/ 29063 w 119379"/>
              <a:gd name="T39" fmla="*/ 56023 h 134619"/>
              <a:gd name="T40" fmla="*/ 36078 w 119379"/>
              <a:gd name="T41" fmla="*/ 41694 h 134619"/>
              <a:gd name="T42" fmla="*/ 46714 w 119379"/>
              <a:gd name="T43" fmla="*/ 31992 h 134619"/>
              <a:gd name="T44" fmla="*/ 60102 w 119379"/>
              <a:gd name="T45" fmla="*/ 28423 h 134619"/>
              <a:gd name="T46" fmla="*/ 103526 w 119379"/>
              <a:gd name="T47" fmla="*/ 28423 h 134619"/>
              <a:gd name="T48" fmla="*/ 106614 w 119379"/>
              <a:gd name="T49" fmla="*/ 24403 h 134619"/>
              <a:gd name="T50" fmla="*/ 97811 w 119379"/>
              <a:gd name="T51" fmla="*/ 14482 h 134619"/>
              <a:gd name="T52" fmla="*/ 87508 w 119379"/>
              <a:gd name="T53" fmla="*/ 6775 h 134619"/>
              <a:gd name="T54" fmla="*/ 75186 w 119379"/>
              <a:gd name="T55" fmla="*/ 1776 h 134619"/>
              <a:gd name="T56" fmla="*/ 60331 w 119379"/>
              <a:gd name="T57" fmla="*/ 0 h 134619"/>
              <a:gd name="T58" fmla="*/ 91265 w 119379"/>
              <a:gd name="T59" fmla="*/ 101884 h 134619"/>
              <a:gd name="T60" fmla="*/ 84806 w 119379"/>
              <a:gd name="T61" fmla="*/ 109020 h 134619"/>
              <a:gd name="T62" fmla="*/ 77795 w 119379"/>
              <a:gd name="T63" fmla="*/ 114525 h 134619"/>
              <a:gd name="T64" fmla="*/ 70001 w 119379"/>
              <a:gd name="T65" fmla="*/ 118068 h 134619"/>
              <a:gd name="T66" fmla="*/ 61200 w 119379"/>
              <a:gd name="T67" fmla="*/ 119322 h 134619"/>
              <a:gd name="T68" fmla="*/ 105726 w 119379"/>
              <a:gd name="T69" fmla="*/ 119322 h 134619"/>
              <a:gd name="T70" fmla="*/ 91265 w 119379"/>
              <a:gd name="T71" fmla="*/ 101884 h 134619"/>
              <a:gd name="T72" fmla="*/ 103526 w 119379"/>
              <a:gd name="T73" fmla="*/ 28423 h 134619"/>
              <a:gd name="T74" fmla="*/ 60102 w 119379"/>
              <a:gd name="T75" fmla="*/ 28423 h 134619"/>
              <a:gd name="T76" fmla="*/ 69171 w 119379"/>
              <a:gd name="T77" fmla="*/ 29717 h 134619"/>
              <a:gd name="T78" fmla="*/ 76914 w 119379"/>
              <a:gd name="T79" fmla="*/ 33347 h 134619"/>
              <a:gd name="T80" fmla="*/ 83705 w 119379"/>
              <a:gd name="T81" fmla="*/ 38938 h 134619"/>
              <a:gd name="T82" fmla="*/ 89937 w 119379"/>
              <a:gd name="T83" fmla="*/ 46111 h 134619"/>
              <a:gd name="T84" fmla="*/ 103526 w 119379"/>
              <a:gd name="T85" fmla="*/ 28423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81" y="0"/>
                </a:moveTo>
                <a:lnTo>
                  <a:pt x="18996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9" y="93647"/>
                </a:lnTo>
                <a:lnTo>
                  <a:pt x="18934" y="114825"/>
                </a:lnTo>
                <a:lnTo>
                  <a:pt x="40028" y="129143"/>
                </a:lnTo>
                <a:lnTo>
                  <a:pt x="66586" y="134404"/>
                </a:lnTo>
                <a:lnTo>
                  <a:pt x="83638" y="132621"/>
                </a:lnTo>
                <a:lnTo>
                  <a:pt x="97599" y="127636"/>
                </a:lnTo>
                <a:lnTo>
                  <a:pt x="109227" y="119996"/>
                </a:lnTo>
                <a:lnTo>
                  <a:pt x="119278" y="110248"/>
                </a:lnTo>
                <a:lnTo>
                  <a:pt x="117553" y="108546"/>
                </a:lnTo>
                <a:lnTo>
                  <a:pt x="68046" y="108546"/>
                </a:lnTo>
                <a:lnTo>
                  <a:pt x="52454" y="105331"/>
                </a:lnTo>
                <a:lnTo>
                  <a:pt x="40268" y="96535"/>
                </a:lnTo>
                <a:lnTo>
                  <a:pt x="32334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5" y="50963"/>
                </a:lnTo>
                <a:lnTo>
                  <a:pt x="40116" y="37928"/>
                </a:lnTo>
                <a:lnTo>
                  <a:pt x="51940" y="29103"/>
                </a:lnTo>
                <a:lnTo>
                  <a:pt x="66827" y="25857"/>
                </a:lnTo>
                <a:lnTo>
                  <a:pt x="115107" y="25857"/>
                </a:lnTo>
                <a:lnTo>
                  <a:pt x="118541" y="22199"/>
                </a:lnTo>
                <a:lnTo>
                  <a:pt x="108754" y="13174"/>
                </a:lnTo>
                <a:lnTo>
                  <a:pt x="97297" y="6161"/>
                </a:lnTo>
                <a:lnTo>
                  <a:pt x="83598" y="1616"/>
                </a:lnTo>
                <a:lnTo>
                  <a:pt x="67081" y="0"/>
                </a:lnTo>
                <a:close/>
              </a:path>
              <a:path w="119379" h="134619">
                <a:moveTo>
                  <a:pt x="101473" y="92684"/>
                </a:moveTo>
                <a:lnTo>
                  <a:pt x="94294" y="99176"/>
                </a:lnTo>
                <a:lnTo>
                  <a:pt x="86498" y="104182"/>
                </a:lnTo>
                <a:lnTo>
                  <a:pt x="77832" y="107406"/>
                </a:lnTo>
                <a:lnTo>
                  <a:pt x="68046" y="108546"/>
                </a:lnTo>
                <a:lnTo>
                  <a:pt x="117553" y="108546"/>
                </a:lnTo>
                <a:lnTo>
                  <a:pt x="101473" y="92684"/>
                </a:lnTo>
                <a:close/>
              </a:path>
              <a:path w="119379" h="134619">
                <a:moveTo>
                  <a:pt x="115107" y="25857"/>
                </a:moveTo>
                <a:lnTo>
                  <a:pt x="66827" y="25857"/>
                </a:lnTo>
                <a:lnTo>
                  <a:pt x="76914" y="27033"/>
                </a:lnTo>
                <a:lnTo>
                  <a:pt x="85518" y="30335"/>
                </a:lnTo>
                <a:lnTo>
                  <a:pt x="93069" y="35420"/>
                </a:lnTo>
                <a:lnTo>
                  <a:pt x="99999" y="41948"/>
                </a:lnTo>
                <a:lnTo>
                  <a:pt x="11510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0" name="object 18"/>
          <p:cNvSpPr>
            <a:spLocks/>
          </p:cNvSpPr>
          <p:nvPr/>
        </p:nvSpPr>
        <p:spPr bwMode="auto">
          <a:xfrm>
            <a:off x="14192684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1" name="object 19"/>
          <p:cNvSpPr>
            <a:spLocks/>
          </p:cNvSpPr>
          <p:nvPr/>
        </p:nvSpPr>
        <p:spPr bwMode="auto">
          <a:xfrm>
            <a:off x="14171516" y="-652102"/>
            <a:ext cx="42335" cy="0"/>
          </a:xfrm>
          <a:custGeom>
            <a:avLst/>
            <a:gdLst>
              <a:gd name="T0" fmla="*/ 0 w 31750"/>
              <a:gd name="T1" fmla="*/ 31699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699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2" name="object 20"/>
          <p:cNvSpPr>
            <a:spLocks/>
          </p:cNvSpPr>
          <p:nvPr/>
        </p:nvSpPr>
        <p:spPr bwMode="auto">
          <a:xfrm>
            <a:off x="14251953" y="-609767"/>
            <a:ext cx="154521" cy="177805"/>
          </a:xfrm>
          <a:custGeom>
            <a:avLst/>
            <a:gdLst>
              <a:gd name="T0" fmla="*/ 22772 w 116840"/>
              <a:gd name="T1" fmla="*/ 54028 h 133350"/>
              <a:gd name="T2" fmla="*/ 2800 w 116840"/>
              <a:gd name="T3" fmla="*/ 74713 h 133350"/>
              <a:gd name="T4" fmla="*/ 0 w 116840"/>
              <a:gd name="T5" fmla="*/ 93421 h 133350"/>
              <a:gd name="T6" fmla="*/ 9910 w 116840"/>
              <a:gd name="T7" fmla="*/ 122988 h 133350"/>
              <a:gd name="T8" fmla="*/ 32876 w 116840"/>
              <a:gd name="T9" fmla="*/ 133172 h 133350"/>
              <a:gd name="T10" fmla="*/ 50955 w 116840"/>
              <a:gd name="T11" fmla="*/ 127714 h 133350"/>
              <a:gd name="T12" fmla="*/ 63107 w 116840"/>
              <a:gd name="T13" fmla="*/ 114388 h 133350"/>
              <a:gd name="T14" fmla="*/ 83847 w 116840"/>
              <a:gd name="T15" fmla="*/ 111709 h 133350"/>
              <a:gd name="T16" fmla="*/ 31719 w 116840"/>
              <a:gd name="T17" fmla="*/ 110409 h 133350"/>
              <a:gd name="T18" fmla="*/ 22135 w 116840"/>
              <a:gd name="T19" fmla="*/ 100495 h 133350"/>
              <a:gd name="T20" fmla="*/ 20738 w 116840"/>
              <a:gd name="T21" fmla="*/ 91706 h 133350"/>
              <a:gd name="T22" fmla="*/ 26497 w 116840"/>
              <a:gd name="T23" fmla="*/ 75945 h 133350"/>
              <a:gd name="T24" fmla="*/ 42541 w 116840"/>
              <a:gd name="T25" fmla="*/ 70243 h 133350"/>
              <a:gd name="T26" fmla="*/ 83847 w 116840"/>
              <a:gd name="T27" fmla="*/ 56832 h 133350"/>
              <a:gd name="T28" fmla="*/ 57801 w 116840"/>
              <a:gd name="T29" fmla="*/ 54653 h 133350"/>
              <a:gd name="T30" fmla="*/ 45585 w 116840"/>
              <a:gd name="T31" fmla="*/ 51853 h 133350"/>
              <a:gd name="T32" fmla="*/ 83847 w 116840"/>
              <a:gd name="T33" fmla="*/ 114388 h 133350"/>
              <a:gd name="T34" fmla="*/ 63107 w 116840"/>
              <a:gd name="T35" fmla="*/ 130492 h 133350"/>
              <a:gd name="T36" fmla="*/ 83847 w 116840"/>
              <a:gd name="T37" fmla="*/ 114388 h 133350"/>
              <a:gd name="T38" fmla="*/ 42541 w 116840"/>
              <a:gd name="T39" fmla="*/ 70243 h 133350"/>
              <a:gd name="T40" fmla="*/ 54220 w 116840"/>
              <a:gd name="T41" fmla="*/ 71711 h 133350"/>
              <a:gd name="T42" fmla="*/ 63637 w 116840"/>
              <a:gd name="T43" fmla="*/ 75361 h 133350"/>
              <a:gd name="T44" fmla="*/ 61744 w 116840"/>
              <a:gd name="T45" fmla="*/ 95351 h 133350"/>
              <a:gd name="T46" fmla="*/ 48663 w 116840"/>
              <a:gd name="T47" fmla="*/ 109701 h 133350"/>
              <a:gd name="T48" fmla="*/ 83847 w 116840"/>
              <a:gd name="T49" fmla="*/ 111709 h 133350"/>
              <a:gd name="T50" fmla="*/ 79453 w 116840"/>
              <a:gd name="T51" fmla="*/ 25603 h 133350"/>
              <a:gd name="T52" fmla="*/ 50161 w 116840"/>
              <a:gd name="T53" fmla="*/ 27414 h 133350"/>
              <a:gd name="T54" fmla="*/ 61785 w 116840"/>
              <a:gd name="T55" fmla="*/ 41558 h 133350"/>
              <a:gd name="T56" fmla="*/ 63281 w 116840"/>
              <a:gd name="T57" fmla="*/ 56832 h 133350"/>
              <a:gd name="T58" fmla="*/ 83785 w 116840"/>
              <a:gd name="T59" fmla="*/ 52955 h 133350"/>
              <a:gd name="T60" fmla="*/ 81410 w 116840"/>
              <a:gd name="T61" fmla="*/ 31430 h 133350"/>
              <a:gd name="T62" fmla="*/ 43073 w 116840"/>
              <a:gd name="T63" fmla="*/ 0 h 133350"/>
              <a:gd name="T64" fmla="*/ 23869 w 116840"/>
              <a:gd name="T65" fmla="*/ 2863 h 133350"/>
              <a:gd name="T66" fmla="*/ 8091 w 116840"/>
              <a:gd name="T67" fmla="*/ 10490 h 133350"/>
              <a:gd name="T68" fmla="*/ 19958 w 116840"/>
              <a:gd name="T69" fmla="*/ 30339 h 133350"/>
              <a:gd name="T70" fmla="*/ 32920 w 116840"/>
              <a:gd name="T71" fmla="*/ 26175 h 133350"/>
              <a:gd name="T72" fmla="*/ 79453 w 116840"/>
              <a:gd name="T73" fmla="*/ 25603 h 133350"/>
              <a:gd name="T74" fmla="*/ 73834 w 116840"/>
              <a:gd name="T75" fmla="*/ 14389 h 133350"/>
              <a:gd name="T76" fmla="*/ 61218 w 116840"/>
              <a:gd name="T77" fmla="*/ 3717 h 133350"/>
              <a:gd name="T78" fmla="*/ 43073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95" y="54028"/>
                </a:lnTo>
                <a:lnTo>
                  <a:pt x="14790" y="61763"/>
                </a:lnTo>
                <a:lnTo>
                  <a:pt x="3884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0" y="131712"/>
                </a:lnTo>
                <a:lnTo>
                  <a:pt x="70707" y="127714"/>
                </a:lnTo>
                <a:lnTo>
                  <a:pt x="80086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5" y="110409"/>
                </a:lnTo>
                <a:lnTo>
                  <a:pt x="36039" y="106618"/>
                </a:lnTo>
                <a:lnTo>
                  <a:pt x="30715" y="100495"/>
                </a:lnTo>
                <a:lnTo>
                  <a:pt x="28778" y="92201"/>
                </a:lnTo>
                <a:lnTo>
                  <a:pt x="28778" y="91706"/>
                </a:lnTo>
                <a:lnTo>
                  <a:pt x="30829" y="82695"/>
                </a:lnTo>
                <a:lnTo>
                  <a:pt x="36769" y="75945"/>
                </a:lnTo>
                <a:lnTo>
                  <a:pt x="46311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9" y="746"/>
                </a:lnTo>
                <a:lnTo>
                  <a:pt x="33120" y="2863"/>
                </a:lnTo>
                <a:lnTo>
                  <a:pt x="21898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3" name="object 21"/>
          <p:cNvSpPr>
            <a:spLocks/>
          </p:cNvSpPr>
          <p:nvPr/>
        </p:nvSpPr>
        <p:spPr bwMode="auto">
          <a:xfrm>
            <a:off x="14541944" y="-671151"/>
            <a:ext cx="177805" cy="241307"/>
          </a:xfrm>
          <a:custGeom>
            <a:avLst/>
            <a:gdLst>
              <a:gd name="T0" fmla="*/ 59753 w 133350"/>
              <a:gd name="T1" fmla="*/ 46596 h 180975"/>
              <a:gd name="T2" fmla="*/ 37451 w 133350"/>
              <a:gd name="T3" fmla="*/ 51035 h 180975"/>
              <a:gd name="T4" fmla="*/ 18351 w 133350"/>
              <a:gd name="T5" fmla="*/ 64003 h 180975"/>
              <a:gd name="T6" fmla="*/ 5014 w 133350"/>
              <a:gd name="T7" fmla="*/ 84974 h 180975"/>
              <a:gd name="T8" fmla="*/ 0 w 133350"/>
              <a:gd name="T9" fmla="*/ 113423 h 180975"/>
              <a:gd name="T10" fmla="*/ 0 w 133350"/>
              <a:gd name="T11" fmla="*/ 113919 h 180975"/>
              <a:gd name="T12" fmla="*/ 5084 w 133350"/>
              <a:gd name="T13" fmla="*/ 142363 h 180975"/>
              <a:gd name="T14" fmla="*/ 18537 w 133350"/>
              <a:gd name="T15" fmla="*/ 163334 h 180975"/>
              <a:gd name="T16" fmla="*/ 37660 w 133350"/>
              <a:gd name="T17" fmla="*/ 176305 h 180975"/>
              <a:gd name="T18" fmla="*/ 59753 w 133350"/>
              <a:gd name="T19" fmla="*/ 180746 h 180975"/>
              <a:gd name="T20" fmla="*/ 74128 w 133350"/>
              <a:gd name="T21" fmla="*/ 178859 h 180975"/>
              <a:gd name="T22" fmla="*/ 86010 w 133350"/>
              <a:gd name="T23" fmla="*/ 173702 h 180975"/>
              <a:gd name="T24" fmla="*/ 95740 w 133350"/>
              <a:gd name="T25" fmla="*/ 166028 h 180975"/>
              <a:gd name="T26" fmla="*/ 103657 w 133350"/>
              <a:gd name="T27" fmla="*/ 156591 h 180975"/>
              <a:gd name="T28" fmla="*/ 133184 w 133350"/>
              <a:gd name="T29" fmla="*/ 156591 h 180975"/>
              <a:gd name="T30" fmla="*/ 133184 w 133350"/>
              <a:gd name="T31" fmla="*/ 155143 h 180975"/>
              <a:gd name="T32" fmla="*/ 66840 w 133350"/>
              <a:gd name="T33" fmla="*/ 155143 h 180975"/>
              <a:gd name="T34" fmla="*/ 52601 w 133350"/>
              <a:gd name="T35" fmla="*/ 152198 h 180975"/>
              <a:gd name="T36" fmla="*/ 40792 w 133350"/>
              <a:gd name="T37" fmla="*/ 143856 h 180975"/>
              <a:gd name="T38" fmla="*/ 32735 w 133350"/>
              <a:gd name="T39" fmla="*/ 130850 h 180975"/>
              <a:gd name="T40" fmla="*/ 29756 w 133350"/>
              <a:gd name="T41" fmla="*/ 113919 h 180975"/>
              <a:gd name="T42" fmla="*/ 29756 w 133350"/>
              <a:gd name="T43" fmla="*/ 113423 h 180975"/>
              <a:gd name="T44" fmla="*/ 32701 w 133350"/>
              <a:gd name="T45" fmla="*/ 96181 h 180975"/>
              <a:gd name="T46" fmla="*/ 40701 w 133350"/>
              <a:gd name="T47" fmla="*/ 83210 h 180975"/>
              <a:gd name="T48" fmla="*/ 52500 w 133350"/>
              <a:gd name="T49" fmla="*/ 75040 h 180975"/>
              <a:gd name="T50" fmla="*/ 66840 w 133350"/>
              <a:gd name="T51" fmla="*/ 72199 h 180975"/>
              <a:gd name="T52" fmla="*/ 133184 w 133350"/>
              <a:gd name="T53" fmla="*/ 72199 h 180975"/>
              <a:gd name="T54" fmla="*/ 133184 w 133350"/>
              <a:gd name="T55" fmla="*/ 69278 h 180975"/>
              <a:gd name="T56" fmla="*/ 103657 w 133350"/>
              <a:gd name="T57" fmla="*/ 69278 h 180975"/>
              <a:gd name="T58" fmla="*/ 95875 w 133350"/>
              <a:gd name="T59" fmla="*/ 60590 h 180975"/>
              <a:gd name="T60" fmla="*/ 86191 w 133350"/>
              <a:gd name="T61" fmla="*/ 53365 h 180975"/>
              <a:gd name="T62" fmla="*/ 74264 w 133350"/>
              <a:gd name="T63" fmla="*/ 48425 h 180975"/>
              <a:gd name="T64" fmla="*/ 59753 w 133350"/>
              <a:gd name="T65" fmla="*/ 46596 h 180975"/>
              <a:gd name="T66" fmla="*/ 133184 w 133350"/>
              <a:gd name="T67" fmla="*/ 156591 h 180975"/>
              <a:gd name="T68" fmla="*/ 103657 w 133350"/>
              <a:gd name="T69" fmla="*/ 156591 h 180975"/>
              <a:gd name="T70" fmla="*/ 103657 w 133350"/>
              <a:gd name="T71" fmla="*/ 178066 h 180975"/>
              <a:gd name="T72" fmla="*/ 133184 w 133350"/>
              <a:gd name="T73" fmla="*/ 178066 h 180975"/>
              <a:gd name="T74" fmla="*/ 133184 w 133350"/>
              <a:gd name="T75" fmla="*/ 156591 h 180975"/>
              <a:gd name="T76" fmla="*/ 133184 w 133350"/>
              <a:gd name="T77" fmla="*/ 72199 h 180975"/>
              <a:gd name="T78" fmla="*/ 66840 w 133350"/>
              <a:gd name="T79" fmla="*/ 72199 h 180975"/>
              <a:gd name="T80" fmla="*/ 81001 w 133350"/>
              <a:gd name="T81" fmla="*/ 75142 h 180975"/>
              <a:gd name="T82" fmla="*/ 92902 w 133350"/>
              <a:gd name="T83" fmla="*/ 83481 h 180975"/>
              <a:gd name="T84" fmla="*/ 101099 w 133350"/>
              <a:gd name="T85" fmla="*/ 96486 h 180975"/>
              <a:gd name="T86" fmla="*/ 104152 w 133350"/>
              <a:gd name="T87" fmla="*/ 113423 h 180975"/>
              <a:gd name="T88" fmla="*/ 104152 w 133350"/>
              <a:gd name="T89" fmla="*/ 113919 h 180975"/>
              <a:gd name="T90" fmla="*/ 101099 w 133350"/>
              <a:gd name="T91" fmla="*/ 130749 h 180975"/>
              <a:gd name="T92" fmla="*/ 92902 w 133350"/>
              <a:gd name="T93" fmla="*/ 143765 h 180975"/>
              <a:gd name="T94" fmla="*/ 81001 w 133350"/>
              <a:gd name="T95" fmla="*/ 152164 h 180975"/>
              <a:gd name="T96" fmla="*/ 66840 w 133350"/>
              <a:gd name="T97" fmla="*/ 155143 h 180975"/>
              <a:gd name="T98" fmla="*/ 133184 w 133350"/>
              <a:gd name="T99" fmla="*/ 155143 h 180975"/>
              <a:gd name="T100" fmla="*/ 133184 w 133350"/>
              <a:gd name="T101" fmla="*/ 72199 h 180975"/>
              <a:gd name="T102" fmla="*/ 133184 w 133350"/>
              <a:gd name="T103" fmla="*/ 0 h 180975"/>
              <a:gd name="T104" fmla="*/ 103657 w 133350"/>
              <a:gd name="T105" fmla="*/ 0 h 180975"/>
              <a:gd name="T106" fmla="*/ 103657 w 133350"/>
              <a:gd name="T107" fmla="*/ 69278 h 180975"/>
              <a:gd name="T108" fmla="*/ 133184 w 133350"/>
              <a:gd name="T109" fmla="*/ 69278 h 180975"/>
              <a:gd name="T110" fmla="*/ 133184 w 133350"/>
              <a:gd name="T111" fmla="*/ 0 h 1809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33350"/>
              <a:gd name="T169" fmla="*/ 0 h 180975"/>
              <a:gd name="T170" fmla="*/ 133350 w 133350"/>
              <a:gd name="T171" fmla="*/ 180975 h 1809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33350" h="180975">
                <a:moveTo>
                  <a:pt x="59753" y="46596"/>
                </a:moveTo>
                <a:lnTo>
                  <a:pt x="37451" y="51035"/>
                </a:lnTo>
                <a:lnTo>
                  <a:pt x="18351" y="64003"/>
                </a:lnTo>
                <a:lnTo>
                  <a:pt x="5014" y="84974"/>
                </a:lnTo>
                <a:lnTo>
                  <a:pt x="0" y="113423"/>
                </a:lnTo>
                <a:lnTo>
                  <a:pt x="0" y="113919"/>
                </a:lnTo>
                <a:lnTo>
                  <a:pt x="5084" y="142363"/>
                </a:lnTo>
                <a:lnTo>
                  <a:pt x="18537" y="163334"/>
                </a:lnTo>
                <a:lnTo>
                  <a:pt x="37660" y="176305"/>
                </a:lnTo>
                <a:lnTo>
                  <a:pt x="59753" y="180746"/>
                </a:lnTo>
                <a:lnTo>
                  <a:pt x="74128" y="178859"/>
                </a:lnTo>
                <a:lnTo>
                  <a:pt x="86010" y="173702"/>
                </a:lnTo>
                <a:lnTo>
                  <a:pt x="95740" y="166028"/>
                </a:lnTo>
                <a:lnTo>
                  <a:pt x="103657" y="156591"/>
                </a:lnTo>
                <a:lnTo>
                  <a:pt x="133184" y="156591"/>
                </a:lnTo>
                <a:lnTo>
                  <a:pt x="133184" y="155143"/>
                </a:lnTo>
                <a:lnTo>
                  <a:pt x="66840" y="155143"/>
                </a:lnTo>
                <a:lnTo>
                  <a:pt x="52601" y="152198"/>
                </a:lnTo>
                <a:lnTo>
                  <a:pt x="40792" y="143856"/>
                </a:lnTo>
                <a:lnTo>
                  <a:pt x="32735" y="130850"/>
                </a:lnTo>
                <a:lnTo>
                  <a:pt x="29756" y="113919"/>
                </a:lnTo>
                <a:lnTo>
                  <a:pt x="29756" y="113423"/>
                </a:lnTo>
                <a:lnTo>
                  <a:pt x="32701" y="96181"/>
                </a:lnTo>
                <a:lnTo>
                  <a:pt x="40701" y="83210"/>
                </a:lnTo>
                <a:lnTo>
                  <a:pt x="52500" y="75040"/>
                </a:lnTo>
                <a:lnTo>
                  <a:pt x="66840" y="72199"/>
                </a:lnTo>
                <a:lnTo>
                  <a:pt x="133184" y="72199"/>
                </a:lnTo>
                <a:lnTo>
                  <a:pt x="133184" y="69278"/>
                </a:lnTo>
                <a:lnTo>
                  <a:pt x="103657" y="69278"/>
                </a:lnTo>
                <a:lnTo>
                  <a:pt x="95875" y="60590"/>
                </a:lnTo>
                <a:lnTo>
                  <a:pt x="86191" y="53365"/>
                </a:lnTo>
                <a:lnTo>
                  <a:pt x="74264" y="48425"/>
                </a:lnTo>
                <a:lnTo>
                  <a:pt x="59753" y="46596"/>
                </a:lnTo>
                <a:close/>
              </a:path>
              <a:path w="133350" h="180975">
                <a:moveTo>
                  <a:pt x="133184" y="156591"/>
                </a:moveTo>
                <a:lnTo>
                  <a:pt x="103657" y="156591"/>
                </a:lnTo>
                <a:lnTo>
                  <a:pt x="103657" y="178066"/>
                </a:lnTo>
                <a:lnTo>
                  <a:pt x="133184" y="178066"/>
                </a:lnTo>
                <a:lnTo>
                  <a:pt x="133184" y="156591"/>
                </a:lnTo>
                <a:close/>
              </a:path>
              <a:path w="133350" h="180975">
                <a:moveTo>
                  <a:pt x="133184" y="72199"/>
                </a:moveTo>
                <a:lnTo>
                  <a:pt x="66840" y="72199"/>
                </a:lnTo>
                <a:lnTo>
                  <a:pt x="81001" y="75142"/>
                </a:lnTo>
                <a:lnTo>
                  <a:pt x="92902" y="83481"/>
                </a:lnTo>
                <a:lnTo>
                  <a:pt x="101099" y="96486"/>
                </a:lnTo>
                <a:lnTo>
                  <a:pt x="104152" y="113423"/>
                </a:lnTo>
                <a:lnTo>
                  <a:pt x="104152" y="113919"/>
                </a:lnTo>
                <a:lnTo>
                  <a:pt x="101099" y="130749"/>
                </a:lnTo>
                <a:lnTo>
                  <a:pt x="92902" y="143765"/>
                </a:lnTo>
                <a:lnTo>
                  <a:pt x="81001" y="152164"/>
                </a:lnTo>
                <a:lnTo>
                  <a:pt x="66840" y="155143"/>
                </a:lnTo>
                <a:lnTo>
                  <a:pt x="133184" y="155143"/>
                </a:lnTo>
                <a:lnTo>
                  <a:pt x="133184" y="72199"/>
                </a:lnTo>
                <a:close/>
              </a:path>
              <a:path w="133350" h="180975">
                <a:moveTo>
                  <a:pt x="133184" y="0"/>
                </a:moveTo>
                <a:lnTo>
                  <a:pt x="103657" y="0"/>
                </a:lnTo>
                <a:lnTo>
                  <a:pt x="103657" y="69278"/>
                </a:lnTo>
                <a:lnTo>
                  <a:pt x="133184" y="69278"/>
                </a:lnTo>
                <a:lnTo>
                  <a:pt x="133184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4" name="object 22"/>
          <p:cNvSpPr>
            <a:spLocks/>
          </p:cNvSpPr>
          <p:nvPr/>
        </p:nvSpPr>
        <p:spPr bwMode="auto">
          <a:xfrm>
            <a:off x="14759968" y="-609768"/>
            <a:ext cx="167221" cy="179923"/>
          </a:xfrm>
          <a:custGeom>
            <a:avLst/>
            <a:gdLst>
              <a:gd name="T0" fmla="*/ 69620 w 125095"/>
              <a:gd name="T1" fmla="*/ 0 h 134619"/>
              <a:gd name="T2" fmla="*/ 41548 w 125095"/>
              <a:gd name="T3" fmla="*/ 5831 h 134619"/>
              <a:gd name="T4" fmla="*/ 19526 w 125095"/>
              <a:gd name="T5" fmla="*/ 21688 h 134619"/>
              <a:gd name="T6" fmla="*/ 5147 w 125095"/>
              <a:gd name="T7" fmla="*/ 45136 h 134619"/>
              <a:gd name="T8" fmla="*/ 0 w 125095"/>
              <a:gd name="T9" fmla="*/ 73738 h 134619"/>
              <a:gd name="T10" fmla="*/ 0 w 125095"/>
              <a:gd name="T11" fmla="*/ 74285 h 134619"/>
              <a:gd name="T12" fmla="*/ 5619 w 125095"/>
              <a:gd name="T13" fmla="*/ 104197 h 134619"/>
              <a:gd name="T14" fmla="*/ 21084 w 125095"/>
              <a:gd name="T15" fmla="*/ 127404 h 134619"/>
              <a:gd name="T16" fmla="*/ 44287 w 125095"/>
              <a:gd name="T17" fmla="*/ 142413 h 134619"/>
              <a:gd name="T18" fmla="*/ 73133 w 125095"/>
              <a:gd name="T19" fmla="*/ 147747 h 134619"/>
              <a:gd name="T20" fmla="*/ 91391 w 125095"/>
              <a:gd name="T21" fmla="*/ 145861 h 134619"/>
              <a:gd name="T22" fmla="*/ 107048 w 125095"/>
              <a:gd name="T23" fmla="*/ 140506 h 134619"/>
              <a:gd name="T24" fmla="*/ 120320 w 125095"/>
              <a:gd name="T25" fmla="*/ 132133 h 134619"/>
              <a:gd name="T26" fmla="*/ 131440 w 125095"/>
              <a:gd name="T27" fmla="*/ 121193 h 134619"/>
              <a:gd name="T28" fmla="*/ 73666 w 125095"/>
              <a:gd name="T29" fmla="*/ 121193 h 134619"/>
              <a:gd name="T30" fmla="*/ 58876 w 125095"/>
              <a:gd name="T31" fmla="*/ 118825 h 134619"/>
              <a:gd name="T32" fmla="*/ 46585 w 125095"/>
              <a:gd name="T33" fmla="*/ 111880 h 134619"/>
              <a:gd name="T34" fmla="*/ 37580 w 125095"/>
              <a:gd name="T35" fmla="*/ 100614 h 134619"/>
              <a:gd name="T36" fmla="*/ 32644 w 125095"/>
              <a:gd name="T37" fmla="*/ 85272 h 134619"/>
              <a:gd name="T38" fmla="*/ 137386 w 125095"/>
              <a:gd name="T39" fmla="*/ 85272 h 134619"/>
              <a:gd name="T40" fmla="*/ 137919 w 125095"/>
              <a:gd name="T41" fmla="*/ 79102 h 134619"/>
              <a:gd name="T42" fmla="*/ 137919 w 125095"/>
              <a:gd name="T43" fmla="*/ 76155 h 134619"/>
              <a:gd name="T44" fmla="*/ 136097 w 125095"/>
              <a:gd name="T45" fmla="*/ 63817 h 134619"/>
              <a:gd name="T46" fmla="*/ 32378 w 125095"/>
              <a:gd name="T47" fmla="*/ 63817 h 134619"/>
              <a:gd name="T48" fmla="*/ 36599 w 125095"/>
              <a:gd name="T49" fmla="*/ 48717 h 134619"/>
              <a:gd name="T50" fmla="*/ 44488 w 125095"/>
              <a:gd name="T51" fmla="*/ 36937 h 134619"/>
              <a:gd name="T52" fmla="*/ 55570 w 125095"/>
              <a:gd name="T53" fmla="*/ 29282 h 134619"/>
              <a:gd name="T54" fmla="*/ 69352 w 125095"/>
              <a:gd name="T55" fmla="*/ 26552 h 134619"/>
              <a:gd name="T56" fmla="*/ 122768 w 125095"/>
              <a:gd name="T57" fmla="*/ 26552 h 134619"/>
              <a:gd name="T58" fmla="*/ 120775 w 125095"/>
              <a:gd name="T59" fmla="*/ 22790 h 134619"/>
              <a:gd name="T60" fmla="*/ 99425 w 125095"/>
              <a:gd name="T61" fmla="*/ 6165 h 134619"/>
              <a:gd name="T62" fmla="*/ 69620 w 125095"/>
              <a:gd name="T63" fmla="*/ 0 h 134619"/>
              <a:gd name="T64" fmla="*/ 112272 w 125095"/>
              <a:gd name="T65" fmla="*/ 104302 h 134619"/>
              <a:gd name="T66" fmla="*/ 103702 w 125095"/>
              <a:gd name="T67" fmla="*/ 111581 h 134619"/>
              <a:gd name="T68" fmla="*/ 94699 w 125095"/>
              <a:gd name="T69" fmla="*/ 116873 h 134619"/>
              <a:gd name="T70" fmla="*/ 84828 w 125095"/>
              <a:gd name="T71" fmla="*/ 120101 h 134619"/>
              <a:gd name="T72" fmla="*/ 73666 w 125095"/>
              <a:gd name="T73" fmla="*/ 121193 h 134619"/>
              <a:gd name="T74" fmla="*/ 131440 w 125095"/>
              <a:gd name="T75" fmla="*/ 121193 h 134619"/>
              <a:gd name="T76" fmla="*/ 112272 w 125095"/>
              <a:gd name="T77" fmla="*/ 104302 h 134619"/>
              <a:gd name="T78" fmla="*/ 122768 w 125095"/>
              <a:gd name="T79" fmla="*/ 26552 h 134619"/>
              <a:gd name="T80" fmla="*/ 69352 w 125095"/>
              <a:gd name="T81" fmla="*/ 26552 h 134619"/>
              <a:gd name="T82" fmla="*/ 83813 w 125095"/>
              <a:gd name="T83" fmla="*/ 29436 h 134619"/>
              <a:gd name="T84" fmla="*/ 94733 w 125095"/>
              <a:gd name="T85" fmla="*/ 37345 h 134619"/>
              <a:gd name="T86" fmla="*/ 102004 w 125095"/>
              <a:gd name="T87" fmla="*/ 49176 h 134619"/>
              <a:gd name="T88" fmla="*/ 105526 w 125095"/>
              <a:gd name="T89" fmla="*/ 63817 h 134619"/>
              <a:gd name="T90" fmla="*/ 136097 w 125095"/>
              <a:gd name="T91" fmla="*/ 63817 h 134619"/>
              <a:gd name="T92" fmla="*/ 133624 w 125095"/>
              <a:gd name="T93" fmla="*/ 47057 h 134619"/>
              <a:gd name="T94" fmla="*/ 122768 w 125095"/>
              <a:gd name="T95" fmla="*/ 26552 h 134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25095"/>
              <a:gd name="T145" fmla="*/ 0 h 134619"/>
              <a:gd name="T146" fmla="*/ 125095 w 125095"/>
              <a:gd name="T147" fmla="*/ 134619 h 1346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25095" h="134619">
                <a:moveTo>
                  <a:pt x="62915" y="0"/>
                </a:moveTo>
                <a:lnTo>
                  <a:pt x="37547" y="5302"/>
                </a:lnTo>
                <a:lnTo>
                  <a:pt x="17646" y="19729"/>
                </a:lnTo>
                <a:lnTo>
                  <a:pt x="4651" y="41062"/>
                </a:lnTo>
                <a:lnTo>
                  <a:pt x="0" y="67081"/>
                </a:lnTo>
                <a:lnTo>
                  <a:pt x="0" y="67576"/>
                </a:lnTo>
                <a:lnTo>
                  <a:pt x="5079" y="94788"/>
                </a:lnTo>
                <a:lnTo>
                  <a:pt x="19053" y="115897"/>
                </a:lnTo>
                <a:lnTo>
                  <a:pt x="40022" y="129552"/>
                </a:lnTo>
                <a:lnTo>
                  <a:pt x="66090" y="134404"/>
                </a:lnTo>
                <a:lnTo>
                  <a:pt x="82591" y="132689"/>
                </a:lnTo>
                <a:lnTo>
                  <a:pt x="96737" y="127817"/>
                </a:lnTo>
                <a:lnTo>
                  <a:pt x="108733" y="120200"/>
                </a:lnTo>
                <a:lnTo>
                  <a:pt x="118783" y="110248"/>
                </a:lnTo>
                <a:lnTo>
                  <a:pt x="66573" y="110248"/>
                </a:lnTo>
                <a:lnTo>
                  <a:pt x="53206" y="108093"/>
                </a:lnTo>
                <a:lnTo>
                  <a:pt x="42098" y="101777"/>
                </a:lnTo>
                <a:lnTo>
                  <a:pt x="33960" y="91528"/>
                </a:lnTo>
                <a:lnTo>
                  <a:pt x="29502" y="77571"/>
                </a:lnTo>
                <a:lnTo>
                  <a:pt x="124155" y="77571"/>
                </a:lnTo>
                <a:lnTo>
                  <a:pt x="124637" y="71958"/>
                </a:lnTo>
                <a:lnTo>
                  <a:pt x="124637" y="69278"/>
                </a:lnTo>
                <a:lnTo>
                  <a:pt x="122991" y="58051"/>
                </a:lnTo>
                <a:lnTo>
                  <a:pt x="29260" y="58051"/>
                </a:lnTo>
                <a:lnTo>
                  <a:pt x="33074" y="44316"/>
                </a:lnTo>
                <a:lnTo>
                  <a:pt x="40205" y="33602"/>
                </a:lnTo>
                <a:lnTo>
                  <a:pt x="50216" y="26638"/>
                </a:lnTo>
                <a:lnTo>
                  <a:pt x="62674" y="24155"/>
                </a:lnTo>
                <a:lnTo>
                  <a:pt x="110945" y="24155"/>
                </a:lnTo>
                <a:lnTo>
                  <a:pt x="109145" y="20732"/>
                </a:lnTo>
                <a:lnTo>
                  <a:pt x="89849" y="5609"/>
                </a:lnTo>
                <a:lnTo>
                  <a:pt x="62915" y="0"/>
                </a:lnTo>
                <a:close/>
              </a:path>
              <a:path w="125095" h="134619">
                <a:moveTo>
                  <a:pt x="101460" y="94881"/>
                </a:moveTo>
                <a:lnTo>
                  <a:pt x="93716" y="101504"/>
                </a:lnTo>
                <a:lnTo>
                  <a:pt x="85578" y="106318"/>
                </a:lnTo>
                <a:lnTo>
                  <a:pt x="76660" y="109254"/>
                </a:lnTo>
                <a:lnTo>
                  <a:pt x="66573" y="110248"/>
                </a:lnTo>
                <a:lnTo>
                  <a:pt x="118783" y="110248"/>
                </a:lnTo>
                <a:lnTo>
                  <a:pt x="101460" y="94881"/>
                </a:lnTo>
                <a:close/>
              </a:path>
              <a:path w="125095" h="134619">
                <a:moveTo>
                  <a:pt x="110945" y="24155"/>
                </a:moveTo>
                <a:lnTo>
                  <a:pt x="62674" y="24155"/>
                </a:lnTo>
                <a:lnTo>
                  <a:pt x="75743" y="26778"/>
                </a:lnTo>
                <a:lnTo>
                  <a:pt x="85610" y="33974"/>
                </a:lnTo>
                <a:lnTo>
                  <a:pt x="92181" y="44734"/>
                </a:lnTo>
                <a:lnTo>
                  <a:pt x="95364" y="58051"/>
                </a:lnTo>
                <a:lnTo>
                  <a:pt x="122991" y="58051"/>
                </a:lnTo>
                <a:lnTo>
                  <a:pt x="120756" y="42808"/>
                </a:lnTo>
                <a:lnTo>
                  <a:pt x="110945" y="24155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5" name="object 23"/>
          <p:cNvSpPr>
            <a:spLocks/>
          </p:cNvSpPr>
          <p:nvPr/>
        </p:nvSpPr>
        <p:spPr bwMode="auto">
          <a:xfrm>
            <a:off x="15085944" y="-671152"/>
            <a:ext cx="0" cy="237074"/>
          </a:xfrm>
          <a:custGeom>
            <a:avLst/>
            <a:gdLst>
              <a:gd name="T0" fmla="*/ 0 h 178434"/>
              <a:gd name="T1" fmla="*/ 154431 h 178434"/>
              <a:gd name="T2" fmla="*/ 0 60000 65536"/>
              <a:gd name="T3" fmla="*/ 0 60000 65536"/>
              <a:gd name="T4" fmla="*/ 0 h 178434"/>
              <a:gd name="T5" fmla="*/ 178434 h 17843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78434">
                <a:moveTo>
                  <a:pt x="0" y="0"/>
                </a:moveTo>
                <a:lnTo>
                  <a:pt x="0" y="178066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6" name="object 24"/>
          <p:cNvSpPr>
            <a:spLocks/>
          </p:cNvSpPr>
          <p:nvPr/>
        </p:nvSpPr>
        <p:spPr bwMode="auto">
          <a:xfrm>
            <a:off x="15145213" y="-609767"/>
            <a:ext cx="156638" cy="177805"/>
          </a:xfrm>
          <a:custGeom>
            <a:avLst/>
            <a:gdLst>
              <a:gd name="T0" fmla="*/ 39233 w 116840"/>
              <a:gd name="T1" fmla="*/ 54028 h 133350"/>
              <a:gd name="T2" fmla="*/ 4824 w 116840"/>
              <a:gd name="T3" fmla="*/ 74713 h 133350"/>
              <a:gd name="T4" fmla="*/ 0 w 116840"/>
              <a:gd name="T5" fmla="*/ 93421 h 133350"/>
              <a:gd name="T6" fmla="*/ 17079 w 116840"/>
              <a:gd name="T7" fmla="*/ 122988 h 133350"/>
              <a:gd name="T8" fmla="*/ 56662 w 116840"/>
              <a:gd name="T9" fmla="*/ 133172 h 133350"/>
              <a:gd name="T10" fmla="*/ 87832 w 116840"/>
              <a:gd name="T11" fmla="*/ 127714 h 133350"/>
              <a:gd name="T12" fmla="*/ 108766 w 116840"/>
              <a:gd name="T13" fmla="*/ 114388 h 133350"/>
              <a:gd name="T14" fmla="*/ 144512 w 116840"/>
              <a:gd name="T15" fmla="*/ 111709 h 133350"/>
              <a:gd name="T16" fmla="*/ 54673 w 116840"/>
              <a:gd name="T17" fmla="*/ 110409 h 133350"/>
              <a:gd name="T18" fmla="*/ 38162 w 116840"/>
              <a:gd name="T19" fmla="*/ 100495 h 133350"/>
              <a:gd name="T20" fmla="*/ 35757 w 116840"/>
              <a:gd name="T21" fmla="*/ 91706 h 133350"/>
              <a:gd name="T22" fmla="*/ 45680 w 116840"/>
              <a:gd name="T23" fmla="*/ 75945 h 133350"/>
              <a:gd name="T24" fmla="*/ 73320 w 116840"/>
              <a:gd name="T25" fmla="*/ 70243 h 133350"/>
              <a:gd name="T26" fmla="*/ 144512 w 116840"/>
              <a:gd name="T27" fmla="*/ 56832 h 133350"/>
              <a:gd name="T28" fmla="*/ 99620 w 116840"/>
              <a:gd name="T29" fmla="*/ 54653 h 133350"/>
              <a:gd name="T30" fmla="*/ 78565 w 116840"/>
              <a:gd name="T31" fmla="*/ 51853 h 133350"/>
              <a:gd name="T32" fmla="*/ 144512 w 116840"/>
              <a:gd name="T33" fmla="*/ 114388 h 133350"/>
              <a:gd name="T34" fmla="*/ 108766 w 116840"/>
              <a:gd name="T35" fmla="*/ 130492 h 133350"/>
              <a:gd name="T36" fmla="*/ 144512 w 116840"/>
              <a:gd name="T37" fmla="*/ 114388 h 133350"/>
              <a:gd name="T38" fmla="*/ 73320 w 116840"/>
              <a:gd name="T39" fmla="*/ 70243 h 133350"/>
              <a:gd name="T40" fmla="*/ 93449 w 116840"/>
              <a:gd name="T41" fmla="*/ 71711 h 133350"/>
              <a:gd name="T42" fmla="*/ 109687 w 116840"/>
              <a:gd name="T43" fmla="*/ 75361 h 133350"/>
              <a:gd name="T44" fmla="*/ 106418 w 116840"/>
              <a:gd name="T45" fmla="*/ 95351 h 133350"/>
              <a:gd name="T46" fmla="*/ 83865 w 116840"/>
              <a:gd name="T47" fmla="*/ 109701 h 133350"/>
              <a:gd name="T48" fmla="*/ 144512 w 116840"/>
              <a:gd name="T49" fmla="*/ 111709 h 133350"/>
              <a:gd name="T50" fmla="*/ 136932 w 116840"/>
              <a:gd name="T51" fmla="*/ 25603 h 133350"/>
              <a:gd name="T52" fmla="*/ 86452 w 116840"/>
              <a:gd name="T53" fmla="*/ 27414 h 133350"/>
              <a:gd name="T54" fmla="*/ 106485 w 116840"/>
              <a:gd name="T55" fmla="*/ 41558 h 133350"/>
              <a:gd name="T56" fmla="*/ 109065 w 116840"/>
              <a:gd name="T57" fmla="*/ 56832 h 133350"/>
              <a:gd name="T58" fmla="*/ 144410 w 116840"/>
              <a:gd name="T59" fmla="*/ 52955 h 133350"/>
              <a:gd name="T60" fmla="*/ 140308 w 116840"/>
              <a:gd name="T61" fmla="*/ 31430 h 133350"/>
              <a:gd name="T62" fmla="*/ 74236 w 116840"/>
              <a:gd name="T63" fmla="*/ 0 h 133350"/>
              <a:gd name="T64" fmla="*/ 41126 w 116840"/>
              <a:gd name="T65" fmla="*/ 2863 h 133350"/>
              <a:gd name="T66" fmla="*/ 13943 w 116840"/>
              <a:gd name="T67" fmla="*/ 10490 h 133350"/>
              <a:gd name="T68" fmla="*/ 34400 w 116840"/>
              <a:gd name="T69" fmla="*/ 30339 h 133350"/>
              <a:gd name="T70" fmla="*/ 56741 w 116840"/>
              <a:gd name="T71" fmla="*/ 26175 h 133350"/>
              <a:gd name="T72" fmla="*/ 136932 w 116840"/>
              <a:gd name="T73" fmla="*/ 25603 h 133350"/>
              <a:gd name="T74" fmla="*/ 127255 w 116840"/>
              <a:gd name="T75" fmla="*/ 14389 h 133350"/>
              <a:gd name="T76" fmla="*/ 105512 w 116840"/>
              <a:gd name="T77" fmla="*/ 3717 h 133350"/>
              <a:gd name="T78" fmla="*/ 74236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74" y="51460"/>
                </a:moveTo>
                <a:lnTo>
                  <a:pt x="31589" y="54028"/>
                </a:lnTo>
                <a:lnTo>
                  <a:pt x="14785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911" y="111709"/>
                </a:lnTo>
                <a:lnTo>
                  <a:pt x="44017" y="110409"/>
                </a:lnTo>
                <a:lnTo>
                  <a:pt x="36045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39" y="52955"/>
                </a:lnTo>
                <a:lnTo>
                  <a:pt x="63251" y="51853"/>
                </a:lnTo>
                <a:lnTo>
                  <a:pt x="53174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79" y="70632"/>
                </a:lnTo>
                <a:lnTo>
                  <a:pt x="75235" y="71711"/>
                </a:lnTo>
                <a:lnTo>
                  <a:pt x="82182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7" y="104059"/>
                </a:lnTo>
                <a:lnTo>
                  <a:pt x="67520" y="109701"/>
                </a:lnTo>
                <a:lnTo>
                  <a:pt x="53911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2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09" y="42133"/>
                </a:lnTo>
                <a:lnTo>
                  <a:pt x="112960" y="31430"/>
                </a:lnTo>
                <a:lnTo>
                  <a:pt x="110242" y="25603"/>
                </a:lnTo>
                <a:close/>
              </a:path>
              <a:path w="116840" h="133350">
                <a:moveTo>
                  <a:pt x="59766" y="0"/>
                </a:moveTo>
                <a:lnTo>
                  <a:pt x="45522" y="746"/>
                </a:lnTo>
                <a:lnTo>
                  <a:pt x="33110" y="2863"/>
                </a:lnTo>
                <a:lnTo>
                  <a:pt x="21891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2" y="25603"/>
                </a:lnTo>
                <a:lnTo>
                  <a:pt x="108629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7" y="3717"/>
                </a:lnTo>
                <a:lnTo>
                  <a:pt x="73293" y="944"/>
                </a:lnTo>
                <a:lnTo>
                  <a:pt x="59766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7" name="object 25"/>
          <p:cNvSpPr>
            <a:spLocks/>
          </p:cNvSpPr>
          <p:nvPr/>
        </p:nvSpPr>
        <p:spPr bwMode="auto">
          <a:xfrm>
            <a:off x="15452139" y="-671152"/>
            <a:ext cx="198973" cy="228607"/>
          </a:xfrm>
          <a:custGeom>
            <a:avLst/>
            <a:gdLst>
              <a:gd name="T0" fmla="*/ 27813 w 149225"/>
              <a:gd name="T1" fmla="*/ 0 h 170815"/>
              <a:gd name="T2" fmla="*/ 0 w 149225"/>
              <a:gd name="T3" fmla="*/ 0 h 170815"/>
              <a:gd name="T4" fmla="*/ 0 w 149225"/>
              <a:gd name="T5" fmla="*/ 198058 h 170815"/>
              <a:gd name="T6" fmla="*/ 29514 w 149225"/>
              <a:gd name="T7" fmla="*/ 198058 h 170815"/>
              <a:gd name="T8" fmla="*/ 29514 w 149225"/>
              <a:gd name="T9" fmla="*/ 57162 h 170815"/>
              <a:gd name="T10" fmla="*/ 65993 w 149225"/>
              <a:gd name="T11" fmla="*/ 57162 h 170815"/>
              <a:gd name="T12" fmla="*/ 27813 w 149225"/>
              <a:gd name="T13" fmla="*/ 0 h 170815"/>
              <a:gd name="T14" fmla="*/ 65993 w 149225"/>
              <a:gd name="T15" fmla="*/ 57162 h 170815"/>
              <a:gd name="T16" fmla="*/ 29514 w 149225"/>
              <a:gd name="T17" fmla="*/ 57162 h 170815"/>
              <a:gd name="T18" fmla="*/ 123659 w 149225"/>
              <a:gd name="T19" fmla="*/ 198058 h 170815"/>
              <a:gd name="T20" fmla="*/ 148780 w 149225"/>
              <a:gd name="T21" fmla="*/ 198058 h 170815"/>
              <a:gd name="T22" fmla="*/ 148780 w 149225"/>
              <a:gd name="T23" fmla="*/ 136933 h 170815"/>
              <a:gd name="T24" fmla="*/ 119278 w 149225"/>
              <a:gd name="T25" fmla="*/ 136933 h 170815"/>
              <a:gd name="T26" fmla="*/ 65993 w 149225"/>
              <a:gd name="T27" fmla="*/ 57162 h 170815"/>
              <a:gd name="T28" fmla="*/ 148780 w 149225"/>
              <a:gd name="T29" fmla="*/ 0 h 170815"/>
              <a:gd name="T30" fmla="*/ 119278 w 149225"/>
              <a:gd name="T31" fmla="*/ 0 h 170815"/>
              <a:gd name="T32" fmla="*/ 119278 w 149225"/>
              <a:gd name="T33" fmla="*/ 136933 h 170815"/>
              <a:gd name="T34" fmla="*/ 148780 w 149225"/>
              <a:gd name="T35" fmla="*/ 136933 h 170815"/>
              <a:gd name="T36" fmla="*/ 148780 w 149225"/>
              <a:gd name="T37" fmla="*/ 0 h 1708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9225"/>
              <a:gd name="T58" fmla="*/ 0 h 170815"/>
              <a:gd name="T59" fmla="*/ 149225 w 149225"/>
              <a:gd name="T60" fmla="*/ 170815 h 17081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9225" h="170815">
                <a:moveTo>
                  <a:pt x="27813" y="0"/>
                </a:moveTo>
                <a:lnTo>
                  <a:pt x="0" y="0"/>
                </a:lnTo>
                <a:lnTo>
                  <a:pt x="0" y="170738"/>
                </a:lnTo>
                <a:lnTo>
                  <a:pt x="29514" y="170738"/>
                </a:lnTo>
                <a:lnTo>
                  <a:pt x="29514" y="49276"/>
                </a:lnTo>
                <a:lnTo>
                  <a:pt x="65993" y="49276"/>
                </a:lnTo>
                <a:lnTo>
                  <a:pt x="27813" y="0"/>
                </a:lnTo>
                <a:close/>
              </a:path>
              <a:path w="149225" h="170815">
                <a:moveTo>
                  <a:pt x="65993" y="49276"/>
                </a:moveTo>
                <a:lnTo>
                  <a:pt x="29514" y="49276"/>
                </a:lnTo>
                <a:lnTo>
                  <a:pt x="123659" y="170738"/>
                </a:lnTo>
                <a:lnTo>
                  <a:pt x="148780" y="170738"/>
                </a:lnTo>
                <a:lnTo>
                  <a:pt x="148780" y="118046"/>
                </a:lnTo>
                <a:lnTo>
                  <a:pt x="119278" y="118046"/>
                </a:lnTo>
                <a:lnTo>
                  <a:pt x="65993" y="49276"/>
                </a:lnTo>
                <a:close/>
              </a:path>
              <a:path w="149225" h="170815">
                <a:moveTo>
                  <a:pt x="148780" y="0"/>
                </a:moveTo>
                <a:lnTo>
                  <a:pt x="119278" y="0"/>
                </a:lnTo>
                <a:lnTo>
                  <a:pt x="119278" y="118046"/>
                </a:lnTo>
                <a:lnTo>
                  <a:pt x="148780" y="118046"/>
                </a:lnTo>
                <a:lnTo>
                  <a:pt x="148780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8" name="object 26"/>
          <p:cNvSpPr>
            <a:spLocks/>
          </p:cNvSpPr>
          <p:nvPr/>
        </p:nvSpPr>
        <p:spPr bwMode="auto">
          <a:xfrm>
            <a:off x="15691330" y="-609767"/>
            <a:ext cx="154521" cy="177805"/>
          </a:xfrm>
          <a:custGeom>
            <a:avLst/>
            <a:gdLst>
              <a:gd name="T0" fmla="*/ 22772 w 116840"/>
              <a:gd name="T1" fmla="*/ 54028 h 133350"/>
              <a:gd name="T2" fmla="*/ 2799 w 116840"/>
              <a:gd name="T3" fmla="*/ 74713 h 133350"/>
              <a:gd name="T4" fmla="*/ 0 w 116840"/>
              <a:gd name="T5" fmla="*/ 93421 h 133350"/>
              <a:gd name="T6" fmla="*/ 9910 w 116840"/>
              <a:gd name="T7" fmla="*/ 122988 h 133350"/>
              <a:gd name="T8" fmla="*/ 32876 w 116840"/>
              <a:gd name="T9" fmla="*/ 133172 h 133350"/>
              <a:gd name="T10" fmla="*/ 50958 w 116840"/>
              <a:gd name="T11" fmla="*/ 127714 h 133350"/>
              <a:gd name="T12" fmla="*/ 63107 w 116840"/>
              <a:gd name="T13" fmla="*/ 114388 h 133350"/>
              <a:gd name="T14" fmla="*/ 83847 w 116840"/>
              <a:gd name="T15" fmla="*/ 111709 h 133350"/>
              <a:gd name="T16" fmla="*/ 31719 w 116840"/>
              <a:gd name="T17" fmla="*/ 110409 h 133350"/>
              <a:gd name="T18" fmla="*/ 22142 w 116840"/>
              <a:gd name="T19" fmla="*/ 100495 h 133350"/>
              <a:gd name="T20" fmla="*/ 20747 w 116840"/>
              <a:gd name="T21" fmla="*/ 91706 h 133350"/>
              <a:gd name="T22" fmla="*/ 26502 w 116840"/>
              <a:gd name="T23" fmla="*/ 75945 h 133350"/>
              <a:gd name="T24" fmla="*/ 42541 w 116840"/>
              <a:gd name="T25" fmla="*/ 70243 h 133350"/>
              <a:gd name="T26" fmla="*/ 83847 w 116840"/>
              <a:gd name="T27" fmla="*/ 56832 h 133350"/>
              <a:gd name="T28" fmla="*/ 57801 w 116840"/>
              <a:gd name="T29" fmla="*/ 54653 h 133350"/>
              <a:gd name="T30" fmla="*/ 45589 w 116840"/>
              <a:gd name="T31" fmla="*/ 51853 h 133350"/>
              <a:gd name="T32" fmla="*/ 83847 w 116840"/>
              <a:gd name="T33" fmla="*/ 114388 h 133350"/>
              <a:gd name="T34" fmla="*/ 63107 w 116840"/>
              <a:gd name="T35" fmla="*/ 130492 h 133350"/>
              <a:gd name="T36" fmla="*/ 83847 w 116840"/>
              <a:gd name="T37" fmla="*/ 114388 h 133350"/>
              <a:gd name="T38" fmla="*/ 42541 w 116840"/>
              <a:gd name="T39" fmla="*/ 70243 h 133350"/>
              <a:gd name="T40" fmla="*/ 54223 w 116840"/>
              <a:gd name="T41" fmla="*/ 71711 h 133350"/>
              <a:gd name="T42" fmla="*/ 63637 w 116840"/>
              <a:gd name="T43" fmla="*/ 75361 h 133350"/>
              <a:gd name="T44" fmla="*/ 61744 w 116840"/>
              <a:gd name="T45" fmla="*/ 95351 h 133350"/>
              <a:gd name="T46" fmla="*/ 48658 w 116840"/>
              <a:gd name="T47" fmla="*/ 109701 h 133350"/>
              <a:gd name="T48" fmla="*/ 83847 w 116840"/>
              <a:gd name="T49" fmla="*/ 111709 h 133350"/>
              <a:gd name="T50" fmla="*/ 79453 w 116840"/>
              <a:gd name="T51" fmla="*/ 25603 h 133350"/>
              <a:gd name="T52" fmla="*/ 50161 w 116840"/>
              <a:gd name="T53" fmla="*/ 27414 h 133350"/>
              <a:gd name="T54" fmla="*/ 61785 w 116840"/>
              <a:gd name="T55" fmla="*/ 41558 h 133350"/>
              <a:gd name="T56" fmla="*/ 63281 w 116840"/>
              <a:gd name="T57" fmla="*/ 56832 h 133350"/>
              <a:gd name="T58" fmla="*/ 83785 w 116840"/>
              <a:gd name="T59" fmla="*/ 52955 h 133350"/>
              <a:gd name="T60" fmla="*/ 81410 w 116840"/>
              <a:gd name="T61" fmla="*/ 31430 h 133350"/>
              <a:gd name="T62" fmla="*/ 43062 w 116840"/>
              <a:gd name="T63" fmla="*/ 0 h 133350"/>
              <a:gd name="T64" fmla="*/ 23863 w 116840"/>
              <a:gd name="T65" fmla="*/ 2863 h 133350"/>
              <a:gd name="T66" fmla="*/ 8091 w 116840"/>
              <a:gd name="T67" fmla="*/ 10490 h 133350"/>
              <a:gd name="T68" fmla="*/ 19958 w 116840"/>
              <a:gd name="T69" fmla="*/ 30339 h 133350"/>
              <a:gd name="T70" fmla="*/ 32920 w 116840"/>
              <a:gd name="T71" fmla="*/ 26175 h 133350"/>
              <a:gd name="T72" fmla="*/ 79453 w 116840"/>
              <a:gd name="T73" fmla="*/ 25603 h 133350"/>
              <a:gd name="T74" fmla="*/ 73834 w 116840"/>
              <a:gd name="T75" fmla="*/ 14389 h 133350"/>
              <a:gd name="T76" fmla="*/ 61218 w 116840"/>
              <a:gd name="T77" fmla="*/ 3717 h 133350"/>
              <a:gd name="T78" fmla="*/ 43062 w 116840"/>
              <a:gd name="T79" fmla="*/ 0 h 1333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16840"/>
              <a:gd name="T121" fmla="*/ 0 h 133350"/>
              <a:gd name="T122" fmla="*/ 116840 w 116840"/>
              <a:gd name="T123" fmla="*/ 133350 h 13335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16840" h="133350">
                <a:moveTo>
                  <a:pt x="53187" y="51460"/>
                </a:moveTo>
                <a:lnTo>
                  <a:pt x="31595" y="54028"/>
                </a:lnTo>
                <a:lnTo>
                  <a:pt x="14787" y="61763"/>
                </a:lnTo>
                <a:lnTo>
                  <a:pt x="3883" y="74713"/>
                </a:lnTo>
                <a:lnTo>
                  <a:pt x="0" y="92925"/>
                </a:lnTo>
                <a:lnTo>
                  <a:pt x="0" y="93421"/>
                </a:lnTo>
                <a:lnTo>
                  <a:pt x="3731" y="110535"/>
                </a:lnTo>
                <a:lnTo>
                  <a:pt x="13750" y="122988"/>
                </a:lnTo>
                <a:lnTo>
                  <a:pt x="28299" y="130595"/>
                </a:lnTo>
                <a:lnTo>
                  <a:pt x="45618" y="133172"/>
                </a:lnTo>
                <a:lnTo>
                  <a:pt x="59275" y="131712"/>
                </a:lnTo>
                <a:lnTo>
                  <a:pt x="70712" y="127714"/>
                </a:lnTo>
                <a:lnTo>
                  <a:pt x="80088" y="121749"/>
                </a:lnTo>
                <a:lnTo>
                  <a:pt x="87566" y="114388"/>
                </a:lnTo>
                <a:lnTo>
                  <a:pt x="116344" y="114388"/>
                </a:lnTo>
                <a:lnTo>
                  <a:pt x="116344" y="111709"/>
                </a:lnTo>
                <a:lnTo>
                  <a:pt x="53898" y="111709"/>
                </a:lnTo>
                <a:lnTo>
                  <a:pt x="44012" y="110409"/>
                </a:lnTo>
                <a:lnTo>
                  <a:pt x="36044" y="106618"/>
                </a:lnTo>
                <a:lnTo>
                  <a:pt x="30726" y="100495"/>
                </a:lnTo>
                <a:lnTo>
                  <a:pt x="28790" y="92201"/>
                </a:lnTo>
                <a:lnTo>
                  <a:pt x="28790" y="91706"/>
                </a:lnTo>
                <a:lnTo>
                  <a:pt x="30840" y="82695"/>
                </a:lnTo>
                <a:lnTo>
                  <a:pt x="36776" y="75945"/>
                </a:lnTo>
                <a:lnTo>
                  <a:pt x="46313" y="71707"/>
                </a:lnTo>
                <a:lnTo>
                  <a:pt x="59029" y="70243"/>
                </a:lnTo>
                <a:lnTo>
                  <a:pt x="116344" y="70243"/>
                </a:lnTo>
                <a:lnTo>
                  <a:pt x="116344" y="56832"/>
                </a:lnTo>
                <a:lnTo>
                  <a:pt x="87807" y="56832"/>
                </a:lnTo>
                <a:lnTo>
                  <a:pt x="80203" y="54653"/>
                </a:lnTo>
                <a:lnTo>
                  <a:pt x="72140" y="52955"/>
                </a:lnTo>
                <a:lnTo>
                  <a:pt x="63256" y="51853"/>
                </a:lnTo>
                <a:lnTo>
                  <a:pt x="53187" y="51460"/>
                </a:lnTo>
                <a:close/>
              </a:path>
              <a:path w="116840" h="133350">
                <a:moveTo>
                  <a:pt x="116344" y="114388"/>
                </a:moveTo>
                <a:lnTo>
                  <a:pt x="87566" y="114388"/>
                </a:lnTo>
                <a:lnTo>
                  <a:pt x="87566" y="130492"/>
                </a:lnTo>
                <a:lnTo>
                  <a:pt x="116344" y="130492"/>
                </a:lnTo>
                <a:lnTo>
                  <a:pt x="116344" y="114388"/>
                </a:lnTo>
                <a:close/>
              </a:path>
              <a:path w="116840" h="133350">
                <a:moveTo>
                  <a:pt x="116344" y="70243"/>
                </a:moveTo>
                <a:lnTo>
                  <a:pt x="59029" y="70243"/>
                </a:lnTo>
                <a:lnTo>
                  <a:pt x="67480" y="70632"/>
                </a:lnTo>
                <a:lnTo>
                  <a:pt x="75240" y="71711"/>
                </a:lnTo>
                <a:lnTo>
                  <a:pt x="82187" y="73329"/>
                </a:lnTo>
                <a:lnTo>
                  <a:pt x="88303" y="75361"/>
                </a:lnTo>
                <a:lnTo>
                  <a:pt x="88303" y="84150"/>
                </a:lnTo>
                <a:lnTo>
                  <a:pt x="85674" y="95351"/>
                </a:lnTo>
                <a:lnTo>
                  <a:pt x="78425" y="104059"/>
                </a:lnTo>
                <a:lnTo>
                  <a:pt x="67514" y="109701"/>
                </a:lnTo>
                <a:lnTo>
                  <a:pt x="53898" y="111709"/>
                </a:lnTo>
                <a:lnTo>
                  <a:pt x="116344" y="111709"/>
                </a:lnTo>
                <a:lnTo>
                  <a:pt x="116344" y="70243"/>
                </a:lnTo>
                <a:close/>
              </a:path>
              <a:path w="116840" h="133350">
                <a:moveTo>
                  <a:pt x="110247" y="25603"/>
                </a:moveTo>
                <a:lnTo>
                  <a:pt x="55867" y="25603"/>
                </a:lnTo>
                <a:lnTo>
                  <a:pt x="69601" y="27414"/>
                </a:lnTo>
                <a:lnTo>
                  <a:pt x="79609" y="32772"/>
                </a:lnTo>
                <a:lnTo>
                  <a:pt x="85731" y="41558"/>
                </a:lnTo>
                <a:lnTo>
                  <a:pt x="87687" y="52955"/>
                </a:lnTo>
                <a:lnTo>
                  <a:pt x="87807" y="56832"/>
                </a:lnTo>
                <a:lnTo>
                  <a:pt x="116344" y="56832"/>
                </a:lnTo>
                <a:lnTo>
                  <a:pt x="116262" y="52955"/>
                </a:lnTo>
                <a:lnTo>
                  <a:pt x="115511" y="42133"/>
                </a:lnTo>
                <a:lnTo>
                  <a:pt x="112964" y="31430"/>
                </a:lnTo>
                <a:lnTo>
                  <a:pt x="110247" y="25603"/>
                </a:lnTo>
                <a:close/>
              </a:path>
              <a:path w="116840" h="133350">
                <a:moveTo>
                  <a:pt x="59753" y="0"/>
                </a:moveTo>
                <a:lnTo>
                  <a:pt x="45518" y="746"/>
                </a:lnTo>
                <a:lnTo>
                  <a:pt x="33113" y="2863"/>
                </a:lnTo>
                <a:lnTo>
                  <a:pt x="21896" y="6172"/>
                </a:lnTo>
                <a:lnTo>
                  <a:pt x="11226" y="10490"/>
                </a:lnTo>
                <a:lnTo>
                  <a:pt x="19024" y="33654"/>
                </a:lnTo>
                <a:lnTo>
                  <a:pt x="27695" y="30339"/>
                </a:lnTo>
                <a:lnTo>
                  <a:pt x="36436" y="27800"/>
                </a:lnTo>
                <a:lnTo>
                  <a:pt x="45681" y="26175"/>
                </a:lnTo>
                <a:lnTo>
                  <a:pt x="55867" y="25603"/>
                </a:lnTo>
                <a:lnTo>
                  <a:pt x="110247" y="25603"/>
                </a:lnTo>
                <a:lnTo>
                  <a:pt x="108634" y="22145"/>
                </a:lnTo>
                <a:lnTo>
                  <a:pt x="102450" y="14389"/>
                </a:lnTo>
                <a:lnTo>
                  <a:pt x="94681" y="8229"/>
                </a:lnTo>
                <a:lnTo>
                  <a:pt x="84945" y="3717"/>
                </a:lnTo>
                <a:lnTo>
                  <a:pt x="73288" y="944"/>
                </a:lnTo>
                <a:lnTo>
                  <a:pt x="59753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29" name="object 27"/>
          <p:cNvSpPr>
            <a:spLocks/>
          </p:cNvSpPr>
          <p:nvPr/>
        </p:nvSpPr>
        <p:spPr bwMode="auto">
          <a:xfrm>
            <a:off x="15883952" y="-609768"/>
            <a:ext cx="158756" cy="179923"/>
          </a:xfrm>
          <a:custGeom>
            <a:avLst/>
            <a:gdLst>
              <a:gd name="T0" fmla="*/ 60319 w 119379"/>
              <a:gd name="T1" fmla="*/ 0 h 134619"/>
              <a:gd name="T2" fmla="*/ 17079 w 119379"/>
              <a:gd name="T3" fmla="*/ 21919 h 134619"/>
              <a:gd name="T4" fmla="*/ 93 w 119379"/>
              <a:gd name="T5" fmla="*/ 73475 h 134619"/>
              <a:gd name="T6" fmla="*/ 0 w 119379"/>
              <a:gd name="T7" fmla="*/ 74536 h 134619"/>
              <a:gd name="T8" fmla="*/ 4514 w 119379"/>
              <a:gd name="T9" fmla="*/ 102944 h 134619"/>
              <a:gd name="T10" fmla="*/ 17024 w 119379"/>
              <a:gd name="T11" fmla="*/ 126225 h 134619"/>
              <a:gd name="T12" fmla="*/ 35994 w 119379"/>
              <a:gd name="T13" fmla="*/ 141965 h 134619"/>
              <a:gd name="T14" fmla="*/ 59887 w 119379"/>
              <a:gd name="T15" fmla="*/ 147747 h 134619"/>
              <a:gd name="T16" fmla="*/ 75218 w 119379"/>
              <a:gd name="T17" fmla="*/ 145787 h 134619"/>
              <a:gd name="T18" fmla="*/ 87773 w 119379"/>
              <a:gd name="T19" fmla="*/ 140308 h 134619"/>
              <a:gd name="T20" fmla="*/ 98231 w 119379"/>
              <a:gd name="T21" fmla="*/ 131908 h 134619"/>
              <a:gd name="T22" fmla="*/ 107265 w 119379"/>
              <a:gd name="T23" fmla="*/ 121193 h 134619"/>
              <a:gd name="T24" fmla="*/ 105713 w 119379"/>
              <a:gd name="T25" fmla="*/ 119322 h 134619"/>
              <a:gd name="T26" fmla="*/ 61200 w 119379"/>
              <a:gd name="T27" fmla="*/ 119322 h 134619"/>
              <a:gd name="T28" fmla="*/ 47170 w 119379"/>
              <a:gd name="T29" fmla="*/ 115788 h 134619"/>
              <a:gd name="T30" fmla="*/ 36212 w 119379"/>
              <a:gd name="T31" fmla="*/ 106119 h 134619"/>
              <a:gd name="T32" fmla="*/ 29080 w 119379"/>
              <a:gd name="T33" fmla="*/ 91723 h 134619"/>
              <a:gd name="T34" fmla="*/ 26610 w 119379"/>
              <a:gd name="T35" fmla="*/ 74536 h 134619"/>
              <a:gd name="T36" fmla="*/ 26535 w 119379"/>
              <a:gd name="T37" fmla="*/ 73475 h 134619"/>
              <a:gd name="T38" fmla="*/ 29062 w 119379"/>
              <a:gd name="T39" fmla="*/ 56023 h 134619"/>
              <a:gd name="T40" fmla="*/ 36075 w 119379"/>
              <a:gd name="T41" fmla="*/ 41694 h 134619"/>
              <a:gd name="T42" fmla="*/ 46709 w 119379"/>
              <a:gd name="T43" fmla="*/ 31992 h 134619"/>
              <a:gd name="T44" fmla="*/ 60102 w 119379"/>
              <a:gd name="T45" fmla="*/ 28423 h 134619"/>
              <a:gd name="T46" fmla="*/ 103517 w 119379"/>
              <a:gd name="T47" fmla="*/ 28423 h 134619"/>
              <a:gd name="T48" fmla="*/ 106602 w 119379"/>
              <a:gd name="T49" fmla="*/ 24403 h 134619"/>
              <a:gd name="T50" fmla="*/ 97798 w 119379"/>
              <a:gd name="T51" fmla="*/ 14482 h 134619"/>
              <a:gd name="T52" fmla="*/ 87498 w 119379"/>
              <a:gd name="T53" fmla="*/ 6775 h 134619"/>
              <a:gd name="T54" fmla="*/ 75174 w 119379"/>
              <a:gd name="T55" fmla="*/ 1776 h 134619"/>
              <a:gd name="T56" fmla="*/ 60319 w 119379"/>
              <a:gd name="T57" fmla="*/ 0 h 134619"/>
              <a:gd name="T58" fmla="*/ 91253 w 119379"/>
              <a:gd name="T59" fmla="*/ 101884 h 134619"/>
              <a:gd name="T60" fmla="*/ 84796 w 119379"/>
              <a:gd name="T61" fmla="*/ 109020 h 134619"/>
              <a:gd name="T62" fmla="*/ 77784 w 119379"/>
              <a:gd name="T63" fmla="*/ 114525 h 134619"/>
              <a:gd name="T64" fmla="*/ 69995 w 119379"/>
              <a:gd name="T65" fmla="*/ 118068 h 134619"/>
              <a:gd name="T66" fmla="*/ 61200 w 119379"/>
              <a:gd name="T67" fmla="*/ 119322 h 134619"/>
              <a:gd name="T68" fmla="*/ 105713 w 119379"/>
              <a:gd name="T69" fmla="*/ 119322 h 134619"/>
              <a:gd name="T70" fmla="*/ 91253 w 119379"/>
              <a:gd name="T71" fmla="*/ 101884 h 134619"/>
              <a:gd name="T72" fmla="*/ 103517 w 119379"/>
              <a:gd name="T73" fmla="*/ 28423 h 134619"/>
              <a:gd name="T74" fmla="*/ 60102 w 119379"/>
              <a:gd name="T75" fmla="*/ 28423 h 134619"/>
              <a:gd name="T76" fmla="*/ 69169 w 119379"/>
              <a:gd name="T77" fmla="*/ 29717 h 134619"/>
              <a:gd name="T78" fmla="*/ 76909 w 119379"/>
              <a:gd name="T79" fmla="*/ 33347 h 134619"/>
              <a:gd name="T80" fmla="*/ 83700 w 119379"/>
              <a:gd name="T81" fmla="*/ 38938 h 134619"/>
              <a:gd name="T82" fmla="*/ 89937 w 119379"/>
              <a:gd name="T83" fmla="*/ 46111 h 134619"/>
              <a:gd name="T84" fmla="*/ 103517 w 119379"/>
              <a:gd name="T85" fmla="*/ 28423 h 13461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9379"/>
              <a:gd name="T130" fmla="*/ 0 h 134619"/>
              <a:gd name="T131" fmla="*/ 119379 w 119379"/>
              <a:gd name="T132" fmla="*/ 134619 h 13461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9379" h="134619">
                <a:moveTo>
                  <a:pt x="67068" y="0"/>
                </a:moveTo>
                <a:lnTo>
                  <a:pt x="18989" y="19940"/>
                </a:lnTo>
                <a:lnTo>
                  <a:pt x="93" y="66840"/>
                </a:lnTo>
                <a:lnTo>
                  <a:pt x="0" y="67805"/>
                </a:lnTo>
                <a:lnTo>
                  <a:pt x="5017" y="93647"/>
                </a:lnTo>
                <a:lnTo>
                  <a:pt x="18929" y="114825"/>
                </a:lnTo>
                <a:lnTo>
                  <a:pt x="40022" y="129143"/>
                </a:lnTo>
                <a:lnTo>
                  <a:pt x="66586" y="134404"/>
                </a:lnTo>
                <a:lnTo>
                  <a:pt x="83632" y="132621"/>
                </a:lnTo>
                <a:lnTo>
                  <a:pt x="97593" y="127636"/>
                </a:lnTo>
                <a:lnTo>
                  <a:pt x="109220" y="119996"/>
                </a:lnTo>
                <a:lnTo>
                  <a:pt x="119265" y="110248"/>
                </a:lnTo>
                <a:lnTo>
                  <a:pt x="117540" y="108546"/>
                </a:lnTo>
                <a:lnTo>
                  <a:pt x="68046" y="108546"/>
                </a:lnTo>
                <a:lnTo>
                  <a:pt x="52449" y="105331"/>
                </a:lnTo>
                <a:lnTo>
                  <a:pt x="40263" y="96535"/>
                </a:lnTo>
                <a:lnTo>
                  <a:pt x="32333" y="83440"/>
                </a:lnTo>
                <a:lnTo>
                  <a:pt x="29586" y="67805"/>
                </a:lnTo>
                <a:lnTo>
                  <a:pt x="29502" y="66840"/>
                </a:lnTo>
                <a:lnTo>
                  <a:pt x="32314" y="50963"/>
                </a:lnTo>
                <a:lnTo>
                  <a:pt x="40111" y="37928"/>
                </a:lnTo>
                <a:lnTo>
                  <a:pt x="51935" y="29103"/>
                </a:lnTo>
                <a:lnTo>
                  <a:pt x="66827" y="25857"/>
                </a:lnTo>
                <a:lnTo>
                  <a:pt x="115097" y="25857"/>
                </a:lnTo>
                <a:lnTo>
                  <a:pt x="118529" y="22199"/>
                </a:lnTo>
                <a:lnTo>
                  <a:pt x="108741" y="13174"/>
                </a:lnTo>
                <a:lnTo>
                  <a:pt x="97285" y="6161"/>
                </a:lnTo>
                <a:lnTo>
                  <a:pt x="83585" y="1616"/>
                </a:lnTo>
                <a:lnTo>
                  <a:pt x="67068" y="0"/>
                </a:lnTo>
                <a:close/>
              </a:path>
              <a:path w="119379" h="134619">
                <a:moveTo>
                  <a:pt x="101460" y="92684"/>
                </a:moveTo>
                <a:lnTo>
                  <a:pt x="94282" y="99176"/>
                </a:lnTo>
                <a:lnTo>
                  <a:pt x="86487" y="104182"/>
                </a:lnTo>
                <a:lnTo>
                  <a:pt x="77825" y="107406"/>
                </a:lnTo>
                <a:lnTo>
                  <a:pt x="68046" y="108546"/>
                </a:lnTo>
                <a:lnTo>
                  <a:pt x="117540" y="108546"/>
                </a:lnTo>
                <a:lnTo>
                  <a:pt x="101460" y="92684"/>
                </a:lnTo>
                <a:close/>
              </a:path>
              <a:path w="119379" h="134619">
                <a:moveTo>
                  <a:pt x="115097" y="25857"/>
                </a:moveTo>
                <a:lnTo>
                  <a:pt x="66827" y="25857"/>
                </a:lnTo>
                <a:lnTo>
                  <a:pt x="76912" y="27033"/>
                </a:lnTo>
                <a:lnTo>
                  <a:pt x="85513" y="30335"/>
                </a:lnTo>
                <a:lnTo>
                  <a:pt x="93064" y="35420"/>
                </a:lnTo>
                <a:lnTo>
                  <a:pt x="99999" y="41948"/>
                </a:lnTo>
                <a:lnTo>
                  <a:pt x="115097" y="2585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0" name="object 28"/>
          <p:cNvSpPr>
            <a:spLocks/>
          </p:cNvSpPr>
          <p:nvPr/>
        </p:nvSpPr>
        <p:spPr bwMode="auto">
          <a:xfrm>
            <a:off x="16099858" y="-605534"/>
            <a:ext cx="0" cy="171456"/>
          </a:xfrm>
          <a:custGeom>
            <a:avLst/>
            <a:gdLst>
              <a:gd name="T0" fmla="*/ 0 h 128905"/>
              <a:gd name="T1" fmla="*/ 116707 h 128905"/>
              <a:gd name="T2" fmla="*/ 0 60000 65536"/>
              <a:gd name="T3" fmla="*/ 0 60000 65536"/>
              <a:gd name="T4" fmla="*/ 0 h 128905"/>
              <a:gd name="T5" fmla="*/ 128905 h 12890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28905">
                <a:moveTo>
                  <a:pt x="0" y="0"/>
                </a:moveTo>
                <a:lnTo>
                  <a:pt x="0" y="128790"/>
                </a:lnTo>
              </a:path>
            </a:pathLst>
          </a:custGeom>
          <a:noFill/>
          <a:ln w="29514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1" name="object 29"/>
          <p:cNvSpPr>
            <a:spLocks/>
          </p:cNvSpPr>
          <p:nvPr/>
        </p:nvSpPr>
        <p:spPr bwMode="auto">
          <a:xfrm>
            <a:off x="16078690" y="-652102"/>
            <a:ext cx="42335" cy="0"/>
          </a:xfrm>
          <a:custGeom>
            <a:avLst/>
            <a:gdLst>
              <a:gd name="T0" fmla="*/ 0 w 31750"/>
              <a:gd name="T1" fmla="*/ 31711 w 31750"/>
              <a:gd name="T2" fmla="*/ 0 60000 65536"/>
              <a:gd name="T3" fmla="*/ 0 60000 65536"/>
              <a:gd name="T4" fmla="*/ 0 w 31750"/>
              <a:gd name="T5" fmla="*/ 31750 w 317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1750">
                <a:moveTo>
                  <a:pt x="0" y="0"/>
                </a:moveTo>
                <a:lnTo>
                  <a:pt x="31711" y="0"/>
                </a:lnTo>
              </a:path>
            </a:pathLst>
          </a:custGeom>
          <a:noFill/>
          <a:ln w="28041">
            <a:solidFill>
              <a:srgbClr val="0070B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2" name="object 30"/>
          <p:cNvSpPr>
            <a:spLocks/>
          </p:cNvSpPr>
          <p:nvPr/>
        </p:nvSpPr>
        <p:spPr bwMode="auto">
          <a:xfrm>
            <a:off x="16163360" y="-681736"/>
            <a:ext cx="182039" cy="251892"/>
          </a:xfrm>
          <a:custGeom>
            <a:avLst/>
            <a:gdLst>
              <a:gd name="T0" fmla="*/ 56761 w 137795"/>
              <a:gd name="T1" fmla="*/ 0 h 188594"/>
              <a:gd name="T2" fmla="*/ 39244 w 137795"/>
              <a:gd name="T3" fmla="*/ 42802 h 188594"/>
              <a:gd name="T4" fmla="*/ 54568 w 137795"/>
              <a:gd name="T5" fmla="*/ 42802 h 188594"/>
              <a:gd name="T6" fmla="*/ 75282 w 137795"/>
              <a:gd name="T7" fmla="*/ 12784 h 188594"/>
              <a:gd name="T8" fmla="*/ 56761 w 137795"/>
              <a:gd name="T9" fmla="*/ 0 h 188594"/>
              <a:gd name="T10" fmla="*/ 47491 w 137795"/>
              <a:gd name="T11" fmla="*/ 57408 h 188594"/>
              <a:gd name="T12" fmla="*/ 13517 w 137795"/>
              <a:gd name="T13" fmla="*/ 78648 h 188594"/>
              <a:gd name="T14" fmla="*/ 58 w 137795"/>
              <a:gd name="T15" fmla="*/ 128922 h 188594"/>
              <a:gd name="T16" fmla="*/ 0 w 137795"/>
              <a:gd name="T17" fmla="*/ 129954 h 188594"/>
              <a:gd name="T18" fmla="*/ 3556 w 137795"/>
              <a:gd name="T19" fmla="*/ 157608 h 188594"/>
              <a:gd name="T20" fmla="*/ 13412 w 137795"/>
              <a:gd name="T21" fmla="*/ 180264 h 188594"/>
              <a:gd name="T22" fmla="*/ 28354 w 137795"/>
              <a:gd name="T23" fmla="*/ 195582 h 188594"/>
              <a:gd name="T24" fmla="*/ 47160 w 137795"/>
              <a:gd name="T25" fmla="*/ 201210 h 188594"/>
              <a:gd name="T26" fmla="*/ 66187 w 137795"/>
              <a:gd name="T27" fmla="*/ 195500 h 188594"/>
              <a:gd name="T28" fmla="*/ 81282 w 137795"/>
              <a:gd name="T29" fmla="*/ 180002 h 188594"/>
              <a:gd name="T30" fmla="*/ 84100 w 137795"/>
              <a:gd name="T31" fmla="*/ 173547 h 188594"/>
              <a:gd name="T32" fmla="*/ 47491 w 137795"/>
              <a:gd name="T33" fmla="*/ 173547 h 188594"/>
              <a:gd name="T34" fmla="*/ 36581 w 137795"/>
              <a:gd name="T35" fmla="*/ 170030 h 188594"/>
              <a:gd name="T36" fmla="*/ 28006 w 137795"/>
              <a:gd name="T37" fmla="*/ 160497 h 188594"/>
              <a:gd name="T38" fmla="*/ 22399 w 137795"/>
              <a:gd name="T39" fmla="*/ 146465 h 188594"/>
              <a:gd name="T40" fmla="*/ 20443 w 137795"/>
              <a:gd name="T41" fmla="*/ 129954 h 188594"/>
              <a:gd name="T42" fmla="*/ 20389 w 137795"/>
              <a:gd name="T43" fmla="*/ 128922 h 188594"/>
              <a:gd name="T44" fmla="*/ 22273 w 137795"/>
              <a:gd name="T45" fmla="*/ 111943 h 188594"/>
              <a:gd name="T46" fmla="*/ 27648 w 137795"/>
              <a:gd name="T47" fmla="*/ 98002 h 188594"/>
              <a:gd name="T48" fmla="*/ 36084 w 137795"/>
              <a:gd name="T49" fmla="*/ 88562 h 188594"/>
              <a:gd name="T50" fmla="*/ 47160 w 137795"/>
              <a:gd name="T51" fmla="*/ 85087 h 188594"/>
              <a:gd name="T52" fmla="*/ 84302 w 137795"/>
              <a:gd name="T53" fmla="*/ 85087 h 188594"/>
              <a:gd name="T54" fmla="*/ 81392 w 137795"/>
              <a:gd name="T55" fmla="*/ 78388 h 188594"/>
              <a:gd name="T56" fmla="*/ 66402 w 137795"/>
              <a:gd name="T57" fmla="*/ 63042 h 188594"/>
              <a:gd name="T58" fmla="*/ 47491 w 137795"/>
              <a:gd name="T59" fmla="*/ 57408 h 188594"/>
              <a:gd name="T60" fmla="*/ 84302 w 137795"/>
              <a:gd name="T61" fmla="*/ 85087 h 188594"/>
              <a:gd name="T62" fmla="*/ 47160 w 137795"/>
              <a:gd name="T63" fmla="*/ 85087 h 188594"/>
              <a:gd name="T64" fmla="*/ 58174 w 137795"/>
              <a:gd name="T65" fmla="*/ 88604 h 188594"/>
              <a:gd name="T66" fmla="*/ 66804 w 137795"/>
              <a:gd name="T67" fmla="*/ 98164 h 188594"/>
              <a:gd name="T68" fmla="*/ 72437 w 137795"/>
              <a:gd name="T69" fmla="*/ 112276 h 188594"/>
              <a:gd name="T70" fmla="*/ 74389 w 137795"/>
              <a:gd name="T71" fmla="*/ 128922 h 188594"/>
              <a:gd name="T72" fmla="*/ 74446 w 137795"/>
              <a:gd name="T73" fmla="*/ 129954 h 188594"/>
              <a:gd name="T74" fmla="*/ 72558 w 137795"/>
              <a:gd name="T75" fmla="*/ 146790 h 188594"/>
              <a:gd name="T76" fmla="*/ 67164 w 137795"/>
              <a:gd name="T77" fmla="*/ 160662 h 188594"/>
              <a:gd name="T78" fmla="*/ 58668 w 137795"/>
              <a:gd name="T79" fmla="*/ 170075 h 188594"/>
              <a:gd name="T80" fmla="*/ 47491 w 137795"/>
              <a:gd name="T81" fmla="*/ 173547 h 188594"/>
              <a:gd name="T82" fmla="*/ 84100 w 137795"/>
              <a:gd name="T83" fmla="*/ 173547 h 188594"/>
              <a:gd name="T84" fmla="*/ 91231 w 137795"/>
              <a:gd name="T85" fmla="*/ 157174 h 188594"/>
              <a:gd name="T86" fmla="*/ 94754 w 137795"/>
              <a:gd name="T87" fmla="*/ 129954 h 188594"/>
              <a:gd name="T88" fmla="*/ 94820 w 137795"/>
              <a:gd name="T89" fmla="*/ 128922 h 188594"/>
              <a:gd name="T90" fmla="*/ 91263 w 137795"/>
              <a:gd name="T91" fmla="*/ 101124 h 188594"/>
              <a:gd name="T92" fmla="*/ 84302 w 137795"/>
              <a:gd name="T93" fmla="*/ 85087 h 18859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37795"/>
              <a:gd name="T142" fmla="*/ 0 h 188594"/>
              <a:gd name="T143" fmla="*/ 137795 w 137795"/>
              <a:gd name="T144" fmla="*/ 188594 h 18859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37795" h="188594">
                <a:moveTo>
                  <a:pt x="82207" y="0"/>
                </a:moveTo>
                <a:lnTo>
                  <a:pt x="56832" y="40005"/>
                </a:lnTo>
                <a:lnTo>
                  <a:pt x="79032" y="40005"/>
                </a:lnTo>
                <a:lnTo>
                  <a:pt x="109029" y="11950"/>
                </a:lnTo>
                <a:lnTo>
                  <a:pt x="82207" y="0"/>
                </a:lnTo>
                <a:close/>
              </a:path>
              <a:path w="137795" h="188594">
                <a:moveTo>
                  <a:pt x="68783" y="53657"/>
                </a:moveTo>
                <a:lnTo>
                  <a:pt x="19575" y="73509"/>
                </a:lnTo>
                <a:lnTo>
                  <a:pt x="98" y="120497"/>
                </a:lnTo>
                <a:lnTo>
                  <a:pt x="0" y="121462"/>
                </a:lnTo>
                <a:lnTo>
                  <a:pt x="5149" y="147310"/>
                </a:lnTo>
                <a:lnTo>
                  <a:pt x="19424" y="168487"/>
                </a:lnTo>
                <a:lnTo>
                  <a:pt x="41062" y="182802"/>
                </a:lnTo>
                <a:lnTo>
                  <a:pt x="68300" y="188061"/>
                </a:lnTo>
                <a:lnTo>
                  <a:pt x="95855" y="182725"/>
                </a:lnTo>
                <a:lnTo>
                  <a:pt x="117719" y="168243"/>
                </a:lnTo>
                <a:lnTo>
                  <a:pt x="121797" y="162204"/>
                </a:lnTo>
                <a:lnTo>
                  <a:pt x="68783" y="162204"/>
                </a:lnTo>
                <a:lnTo>
                  <a:pt x="52978" y="158919"/>
                </a:lnTo>
                <a:lnTo>
                  <a:pt x="40559" y="150009"/>
                </a:lnTo>
                <a:lnTo>
                  <a:pt x="32437" y="136894"/>
                </a:lnTo>
                <a:lnTo>
                  <a:pt x="29613" y="121462"/>
                </a:lnTo>
                <a:lnTo>
                  <a:pt x="29527" y="120497"/>
                </a:lnTo>
                <a:lnTo>
                  <a:pt x="32258" y="104628"/>
                </a:lnTo>
                <a:lnTo>
                  <a:pt x="40041" y="91597"/>
                </a:lnTo>
                <a:lnTo>
                  <a:pt x="52260" y="82773"/>
                </a:lnTo>
                <a:lnTo>
                  <a:pt x="68300" y="79527"/>
                </a:lnTo>
                <a:lnTo>
                  <a:pt x="122087" y="79527"/>
                </a:lnTo>
                <a:lnTo>
                  <a:pt x="117875" y="73266"/>
                </a:lnTo>
                <a:lnTo>
                  <a:pt x="96166" y="58922"/>
                </a:lnTo>
                <a:lnTo>
                  <a:pt x="68783" y="53657"/>
                </a:lnTo>
                <a:close/>
              </a:path>
              <a:path w="137795" h="188594">
                <a:moveTo>
                  <a:pt x="122087" y="79527"/>
                </a:moveTo>
                <a:lnTo>
                  <a:pt x="68300" y="79527"/>
                </a:lnTo>
                <a:lnTo>
                  <a:pt x="84248" y="82814"/>
                </a:lnTo>
                <a:lnTo>
                  <a:pt x="96748" y="91749"/>
                </a:lnTo>
                <a:lnTo>
                  <a:pt x="104905" y="104939"/>
                </a:lnTo>
                <a:lnTo>
                  <a:pt x="107732" y="120497"/>
                </a:lnTo>
                <a:lnTo>
                  <a:pt x="107822" y="121462"/>
                </a:lnTo>
                <a:lnTo>
                  <a:pt x="105085" y="137199"/>
                </a:lnTo>
                <a:lnTo>
                  <a:pt x="97270" y="150163"/>
                </a:lnTo>
                <a:lnTo>
                  <a:pt x="84971" y="158962"/>
                </a:lnTo>
                <a:lnTo>
                  <a:pt x="68783" y="162204"/>
                </a:lnTo>
                <a:lnTo>
                  <a:pt x="121797" y="162204"/>
                </a:lnTo>
                <a:lnTo>
                  <a:pt x="132130" y="146902"/>
                </a:lnTo>
                <a:lnTo>
                  <a:pt x="137230" y="121462"/>
                </a:lnTo>
                <a:lnTo>
                  <a:pt x="137325" y="120497"/>
                </a:lnTo>
                <a:lnTo>
                  <a:pt x="132173" y="94516"/>
                </a:lnTo>
                <a:lnTo>
                  <a:pt x="122087" y="79527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3" name="object 31"/>
          <p:cNvSpPr>
            <a:spLocks/>
          </p:cNvSpPr>
          <p:nvPr/>
        </p:nvSpPr>
        <p:spPr bwMode="auto">
          <a:xfrm>
            <a:off x="16385618" y="-609767"/>
            <a:ext cx="154521" cy="175689"/>
          </a:xfrm>
          <a:custGeom>
            <a:avLst/>
            <a:gdLst>
              <a:gd name="T0" fmla="*/ 26472 w 116204"/>
              <a:gd name="T1" fmla="*/ 2439 h 132080"/>
              <a:gd name="T2" fmla="*/ 0 w 116204"/>
              <a:gd name="T3" fmla="*/ 2439 h 132080"/>
              <a:gd name="T4" fmla="*/ 0 w 116204"/>
              <a:gd name="T5" fmla="*/ 119418 h 132080"/>
              <a:gd name="T6" fmla="*/ 26472 w 116204"/>
              <a:gd name="T7" fmla="*/ 119418 h 132080"/>
              <a:gd name="T8" fmla="*/ 26542 w 116204"/>
              <a:gd name="T9" fmla="*/ 52949 h 132080"/>
              <a:gd name="T10" fmla="*/ 28383 w 116204"/>
              <a:gd name="T11" fmla="*/ 41196 h 132080"/>
              <a:gd name="T12" fmla="*/ 33736 w 116204"/>
              <a:gd name="T13" fmla="*/ 32066 h 132080"/>
              <a:gd name="T14" fmla="*/ 41960 w 116204"/>
              <a:gd name="T15" fmla="*/ 26345 h 132080"/>
              <a:gd name="T16" fmla="*/ 52488 w 116204"/>
              <a:gd name="T17" fmla="*/ 24364 h 132080"/>
              <a:gd name="T18" fmla="*/ 99753 w 116204"/>
              <a:gd name="T19" fmla="*/ 24364 h 132080"/>
              <a:gd name="T20" fmla="*/ 97489 w 116204"/>
              <a:gd name="T21" fmla="*/ 20384 h 132080"/>
              <a:gd name="T22" fmla="*/ 26472 w 116204"/>
              <a:gd name="T23" fmla="*/ 20384 h 132080"/>
              <a:gd name="T24" fmla="*/ 26472 w 116204"/>
              <a:gd name="T25" fmla="*/ 2439 h 132080"/>
              <a:gd name="T26" fmla="*/ 99753 w 116204"/>
              <a:gd name="T27" fmla="*/ 24364 h 132080"/>
              <a:gd name="T28" fmla="*/ 52488 w 116204"/>
              <a:gd name="T29" fmla="*/ 24364 h 132080"/>
              <a:gd name="T30" fmla="*/ 62990 w 116204"/>
              <a:gd name="T31" fmla="*/ 26277 h 132080"/>
              <a:gd name="T32" fmla="*/ 70745 w 116204"/>
              <a:gd name="T33" fmla="*/ 31847 h 132080"/>
              <a:gd name="T34" fmla="*/ 75549 w 116204"/>
              <a:gd name="T35" fmla="*/ 40821 h 132080"/>
              <a:gd name="T36" fmla="*/ 77196 w 116204"/>
              <a:gd name="T37" fmla="*/ 52949 h 132080"/>
              <a:gd name="T38" fmla="*/ 77196 w 116204"/>
              <a:gd name="T39" fmla="*/ 119418 h 132080"/>
              <a:gd name="T40" fmla="*/ 103655 w 116204"/>
              <a:gd name="T41" fmla="*/ 119418 h 132080"/>
              <a:gd name="T42" fmla="*/ 103655 w 116204"/>
              <a:gd name="T43" fmla="*/ 44759 h 132080"/>
              <a:gd name="T44" fmla="*/ 100891 w 116204"/>
              <a:gd name="T45" fmla="*/ 26361 h 132080"/>
              <a:gd name="T46" fmla="*/ 99753 w 116204"/>
              <a:gd name="T47" fmla="*/ 24364 h 132080"/>
              <a:gd name="T48" fmla="*/ 62541 w 116204"/>
              <a:gd name="T49" fmla="*/ 0 h 132080"/>
              <a:gd name="T50" fmla="*/ 50384 w 116204"/>
              <a:gd name="T51" fmla="*/ 1665 h 132080"/>
              <a:gd name="T52" fmla="*/ 40567 w 116204"/>
              <a:gd name="T53" fmla="*/ 6120 h 132080"/>
              <a:gd name="T54" fmla="*/ 32719 w 116204"/>
              <a:gd name="T55" fmla="*/ 12619 h 132080"/>
              <a:gd name="T56" fmla="*/ 26472 w 116204"/>
              <a:gd name="T57" fmla="*/ 20384 h 132080"/>
              <a:gd name="T58" fmla="*/ 97489 w 116204"/>
              <a:gd name="T59" fmla="*/ 20384 h 132080"/>
              <a:gd name="T60" fmla="*/ 92860 w 116204"/>
              <a:gd name="T61" fmla="*/ 12243 h 132080"/>
              <a:gd name="T62" fmla="*/ 79946 w 116204"/>
              <a:gd name="T63" fmla="*/ 3194 h 132080"/>
              <a:gd name="T64" fmla="*/ 62541 w 116204"/>
              <a:gd name="T65" fmla="*/ 0 h 1320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6204"/>
              <a:gd name="T100" fmla="*/ 0 h 132080"/>
              <a:gd name="T101" fmla="*/ 116204 w 116204"/>
              <a:gd name="T102" fmla="*/ 132080 h 1320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6204" h="132080">
                <a:moveTo>
                  <a:pt x="29527" y="2679"/>
                </a:moveTo>
                <a:lnTo>
                  <a:pt x="0" y="2679"/>
                </a:lnTo>
                <a:lnTo>
                  <a:pt x="0" y="131470"/>
                </a:lnTo>
                <a:lnTo>
                  <a:pt x="29527" y="131470"/>
                </a:lnTo>
                <a:lnTo>
                  <a:pt x="29606" y="58293"/>
                </a:lnTo>
                <a:lnTo>
                  <a:pt x="31659" y="45355"/>
                </a:lnTo>
                <a:lnTo>
                  <a:pt x="37631" y="35304"/>
                </a:lnTo>
                <a:lnTo>
                  <a:pt x="46806" y="29004"/>
                </a:lnTo>
                <a:lnTo>
                  <a:pt x="58547" y="26822"/>
                </a:lnTo>
                <a:lnTo>
                  <a:pt x="111269" y="26822"/>
                </a:lnTo>
                <a:lnTo>
                  <a:pt x="108743" y="22440"/>
                </a:lnTo>
                <a:lnTo>
                  <a:pt x="29527" y="22440"/>
                </a:lnTo>
                <a:lnTo>
                  <a:pt x="29527" y="2679"/>
                </a:lnTo>
                <a:close/>
              </a:path>
              <a:path w="116204" h="132080">
                <a:moveTo>
                  <a:pt x="111269" y="26822"/>
                </a:moveTo>
                <a:lnTo>
                  <a:pt x="58547" y="26822"/>
                </a:lnTo>
                <a:lnTo>
                  <a:pt x="70262" y="28928"/>
                </a:lnTo>
                <a:lnTo>
                  <a:pt x="78913" y="35061"/>
                </a:lnTo>
                <a:lnTo>
                  <a:pt x="84269" y="44942"/>
                </a:lnTo>
                <a:lnTo>
                  <a:pt x="86106" y="58293"/>
                </a:lnTo>
                <a:lnTo>
                  <a:pt x="86106" y="131470"/>
                </a:lnTo>
                <a:lnTo>
                  <a:pt x="115620" y="131470"/>
                </a:lnTo>
                <a:lnTo>
                  <a:pt x="115620" y="49276"/>
                </a:lnTo>
                <a:lnTo>
                  <a:pt x="112537" y="29023"/>
                </a:lnTo>
                <a:lnTo>
                  <a:pt x="111269" y="26822"/>
                </a:lnTo>
                <a:close/>
              </a:path>
              <a:path w="116204" h="132080">
                <a:moveTo>
                  <a:pt x="69761" y="0"/>
                </a:moveTo>
                <a:lnTo>
                  <a:pt x="56200" y="1825"/>
                </a:lnTo>
                <a:lnTo>
                  <a:pt x="45248" y="6738"/>
                </a:lnTo>
                <a:lnTo>
                  <a:pt x="36494" y="13892"/>
                </a:lnTo>
                <a:lnTo>
                  <a:pt x="29527" y="22440"/>
                </a:lnTo>
                <a:lnTo>
                  <a:pt x="108743" y="22440"/>
                </a:lnTo>
                <a:lnTo>
                  <a:pt x="103578" y="13479"/>
                </a:lnTo>
                <a:lnTo>
                  <a:pt x="89174" y="3514"/>
                </a:lnTo>
                <a:lnTo>
                  <a:pt x="69761" y="0"/>
                </a:lnTo>
                <a:close/>
              </a:path>
            </a:pathLst>
          </a:custGeom>
          <a:solidFill>
            <a:srgbClr val="0070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21534" name="object 32"/>
          <p:cNvSpPr txBox="1">
            <a:spLocks noChangeArrowheads="1"/>
          </p:cNvSpPr>
          <p:nvPr/>
        </p:nvSpPr>
        <p:spPr bwMode="auto">
          <a:xfrm>
            <a:off x="440280" y="7315200"/>
            <a:ext cx="10058707" cy="30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es-AR" sz="5067" b="1" dirty="0">
                <a:solidFill>
                  <a:schemeClr val="bg1"/>
                </a:solidFill>
                <a:latin typeface="Shelley-AllegroScript" pitchFamily="2" charset="0"/>
              </a:rPr>
              <a:t>Subsecretaría de Servicios Tecnológicos y Productivos</a:t>
            </a:r>
          </a:p>
          <a:p>
            <a:pPr eaLnBrk="1" hangingPunct="1"/>
            <a:endParaRPr lang="es-ES" altLang="es-AR" sz="1333" b="1" dirty="0">
              <a:solidFill>
                <a:schemeClr val="bg1"/>
              </a:solidFill>
            </a:endParaRPr>
          </a:p>
          <a:p>
            <a:pPr eaLnBrk="1" hangingPunct="1"/>
            <a:r>
              <a:rPr lang="es-ES" altLang="es-AR" sz="37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subseSTP@produccion.gob.ar</a:t>
            </a:r>
          </a:p>
          <a:p>
            <a:pPr eaLnBrk="1" hangingPunct="1"/>
            <a:endParaRPr lang="es-ES" altLang="es-AR" sz="13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s-ES" altLang="es-AR" sz="34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+54 (11) 4349-3315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954625" y="4097008"/>
            <a:ext cx="400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Gracias por participar!</a:t>
            </a:r>
          </a:p>
        </p:txBody>
      </p:sp>
      <p:pic>
        <p:nvPicPr>
          <p:cNvPr id="3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35" y="2025815"/>
            <a:ext cx="5550069" cy="507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6109847" y="1406080"/>
            <a:ext cx="4543875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un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Objeto 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0244" name="Picture 24" descr="obje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73" y="2155610"/>
            <a:ext cx="8589821" cy="617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84455" y="8461199"/>
            <a:ext cx="16385820" cy="967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844" b="1" dirty="0">
                <a:solidFill>
                  <a:srgbClr val="9D315D"/>
                </a:solidFill>
                <a:latin typeface="Futura Md BT" pitchFamily="34" charset="0"/>
              </a:rPr>
              <a:t>Representa un elemento, unidad o entidad individual e identificable, ya sea real o abstracta, con un rol bien definido en el dominio del problema”.</a:t>
            </a:r>
            <a:endParaRPr lang="es-AR" sz="2844" b="1" dirty="0">
              <a:solidFill>
                <a:srgbClr val="9D315D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6639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243412" y="4577084"/>
            <a:ext cx="9753600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 sz="1813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951615" y="1497224"/>
            <a:ext cx="4577537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una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Clase 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1268" name="Picture 5" descr="cl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1" y="2107402"/>
            <a:ext cx="8667639" cy="649097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82043" y="8598372"/>
            <a:ext cx="16180998" cy="10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_tradnl" sz="2844" b="1" dirty="0">
                <a:solidFill>
                  <a:srgbClr val="9D315D"/>
                </a:solidFill>
                <a:latin typeface="Futura Md BT" pitchFamily="34" charset="0"/>
              </a:rPr>
              <a:t>Una clase es un conjunto de objetos que comparten una estructura común y un comportamiento común.</a:t>
            </a:r>
            <a:endParaRPr lang="es-AR" sz="2844" b="1" dirty="0">
              <a:solidFill>
                <a:srgbClr val="9D315D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1537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2263472" y="1283651"/>
            <a:ext cx="3864590" cy="748574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44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Clases y Objetos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25187" y="2032225"/>
            <a:ext cx="684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i="1" dirty="0"/>
              <a:t> </a:t>
            </a:r>
            <a:r>
              <a:rPr lang="es-US" sz="2000" b="1" i="1" dirty="0"/>
              <a:t>Es una </a:t>
            </a:r>
            <a:r>
              <a:rPr lang="es-ES_tradnl" sz="2000" b="1" i="1" dirty="0"/>
              <a:t>unidad o entidad individual e identificable, ya sea real o abstracta, con un rol bien definido en el dominio del problema</a:t>
            </a:r>
            <a:endParaRPr lang="es-AR" sz="2000" b="1" i="1" dirty="0"/>
          </a:p>
          <a:p>
            <a:pPr algn="ctr"/>
            <a:endParaRPr lang="es-AR" sz="2000" dirty="0"/>
          </a:p>
        </p:txBody>
      </p:sp>
      <p:sp>
        <p:nvSpPr>
          <p:cNvPr id="13" name="Bocadillo nube: nube 12"/>
          <p:cNvSpPr/>
          <p:nvPr/>
        </p:nvSpPr>
        <p:spPr>
          <a:xfrm>
            <a:off x="940490" y="3604434"/>
            <a:ext cx="1752073" cy="1224651"/>
          </a:xfrm>
          <a:prstGeom prst="cloudCallout">
            <a:avLst>
              <a:gd name="adj1" fmla="val 73562"/>
              <a:gd name="adj2" fmla="val 4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>
                <a:ea typeface="Calibri" panose="020F0502020204030204" pitchFamily="34" charset="0"/>
                <a:cs typeface="Times New Roman" panose="02020603050405020304" pitchFamily="18" charset="0"/>
              </a:rPr>
              <a:t>¿QUÉ SABE O QUE TIENE EL OBJETO?</a:t>
            </a:r>
            <a:endParaRPr lang="es-AR" sz="14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3216095533"/>
              </p:ext>
            </p:extLst>
          </p:nvPr>
        </p:nvGraphicFramePr>
        <p:xfrm>
          <a:off x="3028847" y="3757397"/>
          <a:ext cx="2646472" cy="165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ocadillo nube: nube 14"/>
          <p:cNvSpPr/>
          <p:nvPr/>
        </p:nvSpPr>
        <p:spPr>
          <a:xfrm>
            <a:off x="1019444" y="4922894"/>
            <a:ext cx="1908420" cy="975806"/>
          </a:xfrm>
          <a:prstGeom prst="cloudCallout">
            <a:avLst>
              <a:gd name="adj1" fmla="val 85539"/>
              <a:gd name="adj2" fmla="val -11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¿QUÉ PUEDE HACER EL OBJETO?</a:t>
            </a:r>
            <a:endParaRPr lang="es-A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156594" y="2953816"/>
            <a:ext cx="5938748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¿Cómo está compuesto un objeto?</a:t>
            </a:r>
          </a:p>
        </p:txBody>
      </p:sp>
      <p:sp>
        <p:nvSpPr>
          <p:cNvPr id="17" name="Bocadillo nube: nube 16"/>
          <p:cNvSpPr/>
          <p:nvPr/>
        </p:nvSpPr>
        <p:spPr>
          <a:xfrm>
            <a:off x="5579216" y="3699368"/>
            <a:ext cx="2348060" cy="1569947"/>
          </a:xfrm>
          <a:prstGeom prst="cloudCallout">
            <a:avLst>
              <a:gd name="adj1" fmla="val -76298"/>
              <a:gd name="adj2" fmla="val 5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0774" tIns="35387" rIns="70774" bIns="353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19"/>
              </a:spcAft>
            </a:pPr>
            <a:r>
              <a:rPr lang="es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¿QUÉ ES? ¿Qué lo distingue de los demás objetos?</a:t>
            </a:r>
            <a:endParaRPr lang="es-A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578647" y="5905450"/>
            <a:ext cx="5256703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¿De dónde vienen los objetos?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92931" y="6493967"/>
            <a:ext cx="75183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i="1" dirty="0"/>
              <a:t>Los objetos se crear a partir de las CLASES, a esta suele llamársela “instanciar un objeto”</a:t>
            </a:r>
            <a:endParaRPr lang="es-AR" sz="2400" b="1" i="1" dirty="0"/>
          </a:p>
          <a:p>
            <a:pPr algn="ctr"/>
            <a:endParaRPr lang="es-AR" sz="2800" b="1" i="1" dirty="0"/>
          </a:p>
        </p:txBody>
      </p:sp>
      <p:sp>
        <p:nvSpPr>
          <p:cNvPr id="21" name="Rectángulo 20"/>
          <p:cNvSpPr/>
          <p:nvPr/>
        </p:nvSpPr>
        <p:spPr>
          <a:xfrm>
            <a:off x="2497605" y="7597008"/>
            <a:ext cx="3321686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¿Qué es una clase?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9131" y="8254725"/>
            <a:ext cx="6507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/>
              <a:t>Una clase es una definición de un conjunto de objetos que comparten una </a:t>
            </a:r>
            <a:r>
              <a:rPr lang="es-ES_tradnl" sz="2400" b="1" dirty="0"/>
              <a:t>estructura</a:t>
            </a:r>
            <a:r>
              <a:rPr lang="es-ES_tradnl" sz="2400" dirty="0"/>
              <a:t> común y un </a:t>
            </a:r>
            <a:r>
              <a:rPr lang="es-ES_tradnl" sz="2400" b="1" dirty="0"/>
              <a:t>comportamiento</a:t>
            </a:r>
            <a:r>
              <a:rPr lang="es-ES_tradnl" sz="2400" dirty="0"/>
              <a:t> común.</a:t>
            </a:r>
            <a:endParaRPr lang="es-AR" sz="24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07441"/>
              </p:ext>
            </p:extLst>
          </p:nvPr>
        </p:nvGraphicFramePr>
        <p:xfrm>
          <a:off x="10575131" y="2032225"/>
          <a:ext cx="5944212" cy="248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211">
                  <a:extLst>
                    <a:ext uri="{9D8B030D-6E8A-4147-A177-3AD203B41FA5}">
                      <a16:colId xmlns:a16="http://schemas.microsoft.com/office/drawing/2014/main" val="2886764606"/>
                    </a:ext>
                  </a:extLst>
                </a:gridCol>
                <a:gridCol w="3419001">
                  <a:extLst>
                    <a:ext uri="{9D8B030D-6E8A-4147-A177-3AD203B41FA5}">
                      <a16:colId xmlns:a16="http://schemas.microsoft.com/office/drawing/2014/main" val="3619652073"/>
                    </a:ext>
                  </a:extLst>
                </a:gridCol>
              </a:tblGrid>
              <a:tr h="385668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Clase: Auto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Objeto:</a:t>
                      </a:r>
                      <a:r>
                        <a:rPr lang="es-AR" sz="2000" baseline="0" dirty="0"/>
                        <a:t> Mi auto</a:t>
                      </a:r>
                      <a:endParaRPr lang="es-AR" sz="20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2678826081"/>
                  </a:ext>
                </a:extLst>
              </a:tr>
              <a:tr h="2101863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     </a:t>
                      </a:r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  <a:p>
                      <a:pPr algn="ctr"/>
                      <a:endParaRPr lang="es-AR" sz="1400" dirty="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endParaRPr lang="es-AR" sz="14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668530812"/>
                  </a:ext>
                </a:extLst>
              </a:tr>
            </a:tbl>
          </a:graphicData>
        </a:graphic>
      </p:graphicFrame>
      <p:pic>
        <p:nvPicPr>
          <p:cNvPr id="22" name="Imagen 2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29" y="2568524"/>
            <a:ext cx="2103439" cy="1564108"/>
          </a:xfrm>
          <a:prstGeom prst="rect">
            <a:avLst/>
          </a:prstGeom>
        </p:spPr>
      </p:pic>
      <p:pic>
        <p:nvPicPr>
          <p:cNvPr id="23" name="Imagen 22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r="5348"/>
          <a:stretch/>
        </p:blipFill>
        <p:spPr bwMode="auto">
          <a:xfrm>
            <a:off x="13767377" y="2514600"/>
            <a:ext cx="2401864" cy="18548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35194"/>
              </p:ext>
            </p:extLst>
          </p:nvPr>
        </p:nvGraphicFramePr>
        <p:xfrm>
          <a:off x="10575132" y="4419600"/>
          <a:ext cx="5933602" cy="215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123">
                  <a:extLst>
                    <a:ext uri="{9D8B030D-6E8A-4147-A177-3AD203B41FA5}">
                      <a16:colId xmlns:a16="http://schemas.microsoft.com/office/drawing/2014/main" val="1387020182"/>
                    </a:ext>
                  </a:extLst>
                </a:gridCol>
                <a:gridCol w="3431479">
                  <a:extLst>
                    <a:ext uri="{9D8B030D-6E8A-4147-A177-3AD203B41FA5}">
                      <a16:colId xmlns:a16="http://schemas.microsoft.com/office/drawing/2014/main" val="1893866581"/>
                    </a:ext>
                  </a:extLst>
                </a:gridCol>
              </a:tblGrid>
              <a:tr h="381777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Estructura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/>
                        <a:t>Objeto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2192456706"/>
                  </a:ext>
                </a:extLst>
              </a:tr>
              <a:tr h="1569455"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AUTO puede tener (atributos):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</a:p>
                    <a:p>
                      <a:pPr algn="l"/>
                      <a:r>
                        <a:rPr lang="es-A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añoFabricación</a:t>
                      </a:r>
                      <a:endParaRPr lang="es-AR" sz="1400" dirty="0"/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Instanciado de la clase Auto, lo que significa que asignamos un lugar: I</a:t>
                      </a:r>
                      <a:r>
                        <a:rPr lang="es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dentidad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le damos valores a los atributos: </a:t>
                      </a:r>
                      <a:r>
                        <a:rPr lang="es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Chevrolet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modelo: </a:t>
                      </a:r>
                      <a:r>
                        <a:rPr lang="es-US" sz="12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Classic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Blanco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MBO056</a:t>
                      </a:r>
                      <a:endParaRPr lang="es-A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añoFabricación</a:t>
                      </a:r>
                      <a:r>
                        <a:rPr lang="es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US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s-AR" sz="1200" dirty="0"/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1393229709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30297"/>
              </p:ext>
            </p:extLst>
          </p:nvPr>
        </p:nvGraphicFramePr>
        <p:xfrm>
          <a:off x="10575131" y="6370832"/>
          <a:ext cx="5917528" cy="312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18">
                  <a:extLst>
                    <a:ext uri="{9D8B030D-6E8A-4147-A177-3AD203B41FA5}">
                      <a16:colId xmlns:a16="http://schemas.microsoft.com/office/drawing/2014/main" val="1452266414"/>
                    </a:ext>
                  </a:extLst>
                </a:gridCol>
                <a:gridCol w="3279110">
                  <a:extLst>
                    <a:ext uri="{9D8B030D-6E8A-4147-A177-3AD203B41FA5}">
                      <a16:colId xmlns:a16="http://schemas.microsoft.com/office/drawing/2014/main" val="1863762361"/>
                    </a:ext>
                  </a:extLst>
                </a:gridCol>
              </a:tblGrid>
              <a:tr h="602275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/>
                        <a:t>Comportamiento o Responsabilidades</a:t>
                      </a: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/>
                        <a:t>Comportamiento o Responsabilidades</a:t>
                      </a: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1513816274"/>
                  </a:ext>
                </a:extLst>
              </a:tr>
              <a:tr h="1753750">
                <a:tc>
                  <a:txBody>
                    <a:bodyPr/>
                    <a:lstStyle/>
                    <a:p>
                      <a:r>
                        <a:rPr lang="es-A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Auto puede:</a:t>
                      </a:r>
                    </a:p>
                    <a:p>
                      <a:r>
                        <a:rPr lang="es-A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encenderMotor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encenderLuces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avanzar</a:t>
                      </a: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retroceder</a:t>
                      </a:r>
                    </a:p>
                    <a:p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estacionar</a:t>
                      </a:r>
                    </a:p>
                    <a:p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obtenerNivelCombustible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74" marR="70774" marT="35387" marB="3538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 que el objeto puede hacer lo toma de la clase, es decir el objeto puede hacer lo que está definido en la Clase de la que se creó: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encenderMotor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encenderLuces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avanzar</a:t>
                      </a: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retroceder</a:t>
                      </a:r>
                    </a:p>
                    <a:p>
                      <a:pPr algn="just"/>
                      <a:r>
                        <a:rPr lang="es-A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estacionar</a:t>
                      </a:r>
                    </a:p>
                    <a:p>
                      <a:pPr algn="just"/>
                      <a:r>
                        <a:rPr lang="es-A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obtenerNivelCombustible</a:t>
                      </a:r>
                      <a:endParaRPr lang="es-A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774" marR="70774" marT="35387" marB="35387"/>
                </a:tc>
                <a:extLst>
                  <a:ext uri="{0D108BD9-81ED-4DB2-BD59-A6C34878D82A}">
                    <a16:rowId xmlns:a16="http://schemas.microsoft.com/office/drawing/2014/main" val="3558070263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id="{8789CDC7-EB49-4822-A98E-62BE7C4743B2}"/>
              </a:ext>
            </a:extLst>
          </p:cNvPr>
          <p:cNvSpPr/>
          <p:nvPr/>
        </p:nvSpPr>
        <p:spPr>
          <a:xfrm>
            <a:off x="2757864" y="1313052"/>
            <a:ext cx="3377983" cy="563908"/>
          </a:xfrm>
          <a:prstGeom prst="rect">
            <a:avLst/>
          </a:prstGeom>
          <a:noFill/>
        </p:spPr>
        <p:txBody>
          <a:bodyPr wrap="none" lIns="70774" tIns="35387" rIns="70774" bIns="3538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200" dirty="0">
                <a:ln w="0"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¿Qué es un objeto?</a:t>
            </a:r>
          </a:p>
        </p:txBody>
      </p:sp>
    </p:spTree>
    <p:extLst>
      <p:ext uri="{BB962C8B-B14F-4D97-AF65-F5344CB8AC3E}">
        <p14:creationId xmlns:p14="http://schemas.microsoft.com/office/powerpoint/2010/main" val="325212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243412" y="4577084"/>
            <a:ext cx="9753600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s-AR" altLang="es-AR" sz="1813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5381905" y="1600623"/>
            <a:ext cx="6268706" cy="708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982" b="1" dirty="0">
                <a:solidFill>
                  <a:schemeClr val="tx2"/>
                </a:solidFill>
                <a:latin typeface="Futura Md BT" pitchFamily="34" charset="0"/>
              </a:rPr>
              <a:t>¿Qué es la </a:t>
            </a:r>
            <a:r>
              <a:rPr lang="es-ES_tradnl" sz="3982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Abstracción</a:t>
            </a:r>
            <a:r>
              <a:rPr lang="es-ES_tradnl" sz="3982" b="1" dirty="0">
                <a:solidFill>
                  <a:schemeClr val="tx2"/>
                </a:solidFill>
                <a:latin typeface="Futura Md BT" pitchFamily="34" charset="0"/>
              </a:rPr>
              <a:t>?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84455" y="8358788"/>
            <a:ext cx="16385820" cy="1146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6521" tIns="47414" rIns="96521" bIns="47414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La abstracción se centra en las características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esenciales </a:t>
            </a:r>
            <a:b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</a:b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de un objeto en relación a la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perspectiva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 del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observador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.</a:t>
            </a:r>
            <a:endParaRPr lang="es-ES_tradnl" sz="3413" dirty="0">
              <a:solidFill>
                <a:srgbClr val="9D315D"/>
              </a:solidFill>
              <a:latin typeface="Futura Md BT" pitchFamily="34" charset="0"/>
            </a:endParaRPr>
          </a:p>
        </p:txBody>
      </p:sp>
      <p:pic>
        <p:nvPicPr>
          <p:cNvPr id="12293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49" y="2623750"/>
            <a:ext cx="6801526" cy="532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6109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76" y="2828573"/>
            <a:ext cx="7810324" cy="495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784455" y="8051553"/>
            <a:ext cx="1587376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6521" tIns="47414" rIns="96521" bIns="47414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defRPr/>
            </a:pP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El encapsulamiento oculta los detalles de </a:t>
            </a:r>
            <a:r>
              <a:rPr lang="es-ES_tradnl" sz="3413" b="1" dirty="0">
                <a:solidFill>
                  <a:srgbClr val="9D315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implementación</a:t>
            </a:r>
            <a:r>
              <a:rPr lang="es-ES_tradnl" sz="3413" b="1" dirty="0">
                <a:solidFill>
                  <a:srgbClr val="9D315D"/>
                </a:solidFill>
                <a:latin typeface="Futura Md BT" pitchFamily="34" charset="0"/>
              </a:rPr>
              <a:t> de un objeto.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5341042" y="1869443"/>
            <a:ext cx="648671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¿Qué es el </a:t>
            </a: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Encapsulamiento</a:t>
            </a:r>
            <a:r>
              <a:rPr lang="es-ES_tradnl" sz="3413" b="1" dirty="0">
                <a:solidFill>
                  <a:schemeClr val="tx2"/>
                </a:solidFill>
                <a:latin typeface="Futura Md BT" pitchFamily="34" charset="0"/>
              </a:rPr>
              <a:t>?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652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5059948" y="1497224"/>
            <a:ext cx="7068604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Jerarquía de Partes: Agregación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grpSp>
        <p:nvGrpSpPr>
          <p:cNvPr id="15363" name="Group 5"/>
          <p:cNvGrpSpPr>
            <a:grpSpLocks/>
          </p:cNvGrpSpPr>
          <p:nvPr/>
        </p:nvGrpSpPr>
        <p:grpSpPr bwMode="auto">
          <a:xfrm>
            <a:off x="5059948" y="2828572"/>
            <a:ext cx="6718546" cy="6351164"/>
            <a:chOff x="1584" y="960"/>
            <a:chExt cx="3120" cy="3024"/>
          </a:xfrm>
        </p:grpSpPr>
        <p:sp>
          <p:nvSpPr>
            <p:cNvPr id="15364" name="Rectangle 6"/>
            <p:cNvSpPr>
              <a:spLocks noChangeArrowheads="1"/>
            </p:cNvSpPr>
            <p:nvPr/>
          </p:nvSpPr>
          <p:spPr bwMode="auto">
            <a:xfrm>
              <a:off x="1584" y="1056"/>
              <a:ext cx="3120" cy="29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6BF69"/>
                </a:buClr>
                <a:buFont typeface="Monotype Sorts" pitchFamily="2" charset="2"/>
                <a:defRPr sz="17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es-AR" altLang="es-AR" sz="1813"/>
            </a:p>
          </p:txBody>
        </p:sp>
        <p:pic>
          <p:nvPicPr>
            <p:cNvPr id="15365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960"/>
              <a:ext cx="2016" cy="3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8769558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5290556" y="1497224"/>
            <a:ext cx="6587703" cy="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521" tIns="47414" rIns="96521" bIns="47414">
            <a:spAutoFit/>
          </a:bodyPr>
          <a:lstStyle/>
          <a:p>
            <a:pPr defTabSz="812787">
              <a:defRPr/>
            </a:pPr>
            <a:r>
              <a:rPr lang="es-ES_tradnl" sz="3413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utura Md BT" pitchFamily="34" charset="0"/>
              </a:rPr>
              <a:t>Jerarquía de Clases: Herencia</a:t>
            </a:r>
            <a:endParaRPr lang="es-ES_tradnl" sz="3840" b="1" dirty="0">
              <a:solidFill>
                <a:schemeClr val="tx2"/>
              </a:solidFill>
              <a:latin typeface="Futura Md BT" pitchFamily="34" charset="0"/>
            </a:endParaRPr>
          </a:p>
        </p:txBody>
      </p:sp>
      <p:pic>
        <p:nvPicPr>
          <p:cNvPr id="16387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321" y="2600963"/>
            <a:ext cx="7066385" cy="514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423037" y="8051554"/>
            <a:ext cx="12494188" cy="11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521" tIns="47414" rIns="96521" bIns="47414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F6BF69"/>
              </a:buClr>
              <a:buFont typeface="Monotype Sorts" pitchFamily="2" charset="2"/>
              <a:defRPr sz="17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s-ES_tradnl" altLang="es-AR" sz="3413" b="1" dirty="0">
                <a:solidFill>
                  <a:srgbClr val="9D315D"/>
                </a:solidFill>
                <a:latin typeface="Futura Md BT" pitchFamily="34" charset="0"/>
              </a:rPr>
              <a:t>La herencia es  una herramienta que permite definir nuevas  clases  en  base a otras  clases existentes.</a:t>
            </a:r>
            <a:endParaRPr lang="es-ES_tradnl" altLang="es-AR" sz="2844" dirty="0">
              <a:solidFill>
                <a:srgbClr val="9D315D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0682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27111</TotalTime>
  <Words>823</Words>
  <Application>Microsoft Office PowerPoint</Application>
  <PresentationFormat>Personalizado</PresentationFormat>
  <Paragraphs>221</Paragraphs>
  <Slides>25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6" baseType="lpstr">
      <vt:lpstr>ＭＳ Ｐゴシック</vt:lpstr>
      <vt:lpstr>ＭＳ Ｐゴシック</vt:lpstr>
      <vt:lpstr>Arial</vt:lpstr>
      <vt:lpstr>Arial Narrow</vt:lpstr>
      <vt:lpstr>Calibri</vt:lpstr>
      <vt:lpstr>Futura Md BT</vt:lpstr>
      <vt:lpstr>Monaco</vt:lpstr>
      <vt:lpstr>Shelley-AllegroScript</vt:lpstr>
      <vt:lpstr>Tahoma</vt:lpstr>
      <vt:lpstr>Times New Roman</vt:lpstr>
      <vt:lpstr>Office Theme</vt:lpstr>
      <vt:lpstr>Presentación de PowerPoint</vt:lpstr>
      <vt:lpstr>Clínica sobre Paradigma de Orientación a Objetos y Principios de Diseño OO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Principios de Diseño de Software Orientado a Objetos</vt:lpstr>
      <vt:lpstr>Presentación de PowerPoint</vt:lpstr>
      <vt:lpstr>Principio: No te repitas</vt:lpstr>
      <vt:lpstr>Presentación de PowerPoint</vt:lpstr>
      <vt:lpstr>Tell, don´t ask…!!! (Pedir, no preguntar!!!)</vt:lpstr>
      <vt:lpstr>SRP: Principio de responsabilidad única </vt:lpstr>
      <vt:lpstr>OCP- Principio Abierto - Cerrado </vt:lpstr>
      <vt:lpstr>LSP- Principio Sustitución de Liskov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PPT_Posicionamiento</dc:title>
  <dc:creator>Judith Meles;Marcelo Estayno;Joaquín Robles</dc:creator>
  <cp:lastModifiedBy>Judith Meles</cp:lastModifiedBy>
  <cp:revision>434</cp:revision>
  <dcterms:created xsi:type="dcterms:W3CDTF">2016-02-15T15:55:37Z</dcterms:created>
  <dcterms:modified xsi:type="dcterms:W3CDTF">2018-02-23T18:44:16Z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2016-02-05T00:00:00Z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2016-02-15T00:00:00Z</vt:filetime>
  </property>
</Properties>
</file>