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22"/>
  </p:notesMasterIdLst>
  <p:sldIdLst>
    <p:sldId id="256" r:id="rId2"/>
    <p:sldId id="279" r:id="rId3"/>
    <p:sldId id="280" r:id="rId4"/>
    <p:sldId id="266" r:id="rId5"/>
    <p:sldId id="269" r:id="rId6"/>
    <p:sldId id="281" r:id="rId7"/>
    <p:sldId id="296" r:id="rId8"/>
    <p:sldId id="282" r:id="rId9"/>
    <p:sldId id="284" r:id="rId10"/>
    <p:sldId id="300" r:id="rId11"/>
    <p:sldId id="289" r:id="rId12"/>
    <p:sldId id="299" r:id="rId13"/>
    <p:sldId id="285" r:id="rId14"/>
    <p:sldId id="291" r:id="rId15"/>
    <p:sldId id="286" r:id="rId16"/>
    <p:sldId id="287" r:id="rId17"/>
    <p:sldId id="288" r:id="rId18"/>
    <p:sldId id="292" r:id="rId19"/>
    <p:sldId id="293" r:id="rId20"/>
    <p:sldId id="29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87" autoAdjust="0"/>
    <p:restoredTop sz="94698" autoAdjust="0"/>
  </p:normalViewPr>
  <p:slideViewPr>
    <p:cSldViewPr snapToGrid="0">
      <p:cViewPr varScale="1">
        <p:scale>
          <a:sx n="84" d="100"/>
          <a:sy n="84" d="100"/>
        </p:scale>
        <p:origin x="643" y="4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0A7E6464-B7AB-4535-8E30-359D766FF601}">
      <dgm:prSet phldrT="[Texto]" custT="1"/>
      <dgm:spPr/>
      <dgm:t>
        <a:bodyPr/>
        <a:lstStyle/>
        <a:p>
          <a:endParaRPr lang="es-ES" sz="2000" b="1" dirty="0"/>
        </a:p>
      </dgm:t>
    </dgm:pt>
    <dgm:pt modelId="{3028F3A7-AF12-47BB-8210-9AE8E7C09568}" type="parTrans" cxnId="{C6C78948-53D4-47B2-8F3D-D78D438E8751}">
      <dgm:prSet/>
      <dgm:spPr/>
      <dgm:t>
        <a:bodyPr/>
        <a:lstStyle/>
        <a:p>
          <a:endParaRPr lang="es-ES" sz="2000"/>
        </a:p>
      </dgm:t>
    </dgm:pt>
    <dgm:pt modelId="{58879FE2-C7EA-4809-82C1-24432E22AB52}" type="sibTrans" cxnId="{C6C78948-53D4-47B2-8F3D-D78D438E8751}">
      <dgm:prSet/>
      <dgm:spPr/>
      <dgm:t>
        <a:bodyPr/>
        <a:lstStyle/>
        <a:p>
          <a:endParaRPr lang="es-ES" sz="2000"/>
        </a:p>
      </dgm:t>
    </dgm:pt>
    <dgm:pt modelId="{648A64C3-A420-40FC-9719-44936D3B870E}">
      <dgm:prSet phldrT="[Texto]" custT="1"/>
      <dgm:spPr/>
      <dgm:t>
        <a:bodyPr/>
        <a:lstStyle/>
        <a:p>
          <a:r>
            <a:rPr lang="es-ES" sz="2000" kern="1200" dirty="0">
              <a:solidFill>
                <a:schemeClr val="tx1"/>
              </a:solidFill>
            </a:rPr>
            <a:t>2 de Marzo de 10 a 13 horas</a:t>
          </a:r>
        </a:p>
      </dgm:t>
    </dgm:pt>
    <dgm:pt modelId="{6A730D53-1557-4CA9-A704-1F1EAA397855}" type="parTrans" cxnId="{3F9A63CA-3C16-4E43-ADA7-E7267ABB1F27}">
      <dgm:prSet/>
      <dgm:spPr/>
      <dgm:t>
        <a:bodyPr/>
        <a:lstStyle/>
        <a:p>
          <a:endParaRPr lang="es-ES" sz="2000"/>
        </a:p>
      </dgm:t>
    </dgm:pt>
    <dgm:pt modelId="{1BD8674D-EE3F-4FED-A950-1EA1AEBD87D1}" type="sibTrans" cxnId="{3F9A63CA-3C16-4E43-ADA7-E7267ABB1F27}">
      <dgm:prSet/>
      <dgm:spPr/>
      <dgm:t>
        <a:bodyPr/>
        <a:lstStyle/>
        <a:p>
          <a:endParaRPr lang="es-ES" sz="2000"/>
        </a:p>
      </dgm:t>
    </dgm:pt>
    <dgm:pt modelId="{BF5FD847-C975-446E-86AE-26F76B512AF4}">
      <dgm:prSet phldrT="[Texto]" custT="1"/>
      <dgm:spPr/>
      <dgm:t>
        <a:bodyPr/>
        <a:lstStyle/>
        <a:p>
          <a:endParaRPr lang="es-ES" sz="2000" b="1" dirty="0"/>
        </a:p>
      </dgm:t>
    </dgm:pt>
    <dgm:pt modelId="{3A5513CD-7E38-40BC-B105-FA9DBDF4E347}" type="parTrans" cxnId="{1D0FE496-6510-4455-BB28-5B15852DA6F7}">
      <dgm:prSet/>
      <dgm:spPr/>
      <dgm:t>
        <a:bodyPr/>
        <a:lstStyle/>
        <a:p>
          <a:endParaRPr lang="es-ES" sz="2000"/>
        </a:p>
      </dgm:t>
    </dgm:pt>
    <dgm:pt modelId="{DEBB9789-2CD8-4FEB-91E5-A5F647BB7C97}" type="sibTrans" cxnId="{1D0FE496-6510-4455-BB28-5B15852DA6F7}">
      <dgm:prSet/>
      <dgm:spPr/>
      <dgm:t>
        <a:bodyPr/>
        <a:lstStyle/>
        <a:p>
          <a:endParaRPr lang="es-ES" sz="2000"/>
        </a:p>
      </dgm:t>
    </dgm:pt>
    <dgm:pt modelId="{D0538EDA-58CB-410F-AD9E-0CFAF743E8C6}">
      <dgm:prSet phldrT="[Texto]" custT="1"/>
      <dgm:spPr/>
      <dgm:t>
        <a:bodyPr/>
        <a:lstStyle/>
        <a:p>
          <a:r>
            <a:rPr lang="es-ES" sz="2000" kern="1200" dirty="0">
              <a:solidFill>
                <a:prstClr val="black"/>
              </a:solidFill>
              <a:latin typeface="Calibri" panose="020F0502020204030204"/>
              <a:ea typeface="+mn-ea"/>
              <a:cs typeface="+mn-cs"/>
            </a:rPr>
            <a:t>6 y 27 de Marzo de 10 a 13 horas</a:t>
          </a:r>
        </a:p>
      </dgm:t>
    </dgm:pt>
    <dgm:pt modelId="{E66F9467-B57F-4DFC-ADBC-F447609A11DC}" type="parTrans" cxnId="{4F9EE5A6-DA55-41A7-AB09-CF79262D1B46}">
      <dgm:prSet/>
      <dgm:spPr/>
      <dgm:t>
        <a:bodyPr/>
        <a:lstStyle/>
        <a:p>
          <a:endParaRPr lang="es-ES" sz="2000"/>
        </a:p>
      </dgm:t>
    </dgm:pt>
    <dgm:pt modelId="{20292C86-43EA-4490-B149-5629CD2E6908}" type="sibTrans" cxnId="{4F9EE5A6-DA55-41A7-AB09-CF79262D1B46}">
      <dgm:prSet/>
      <dgm:spPr/>
      <dgm:t>
        <a:bodyPr/>
        <a:lstStyle/>
        <a:p>
          <a:endParaRPr lang="es-ES" sz="2000"/>
        </a:p>
      </dgm:t>
    </dgm:pt>
    <dgm:pt modelId="{2B089167-4DDE-40B7-879C-28D69C641B45}">
      <dgm:prSet phldrT="[Texto]" custT="1"/>
      <dgm:spPr/>
      <dgm:t>
        <a:bodyPr/>
        <a:lstStyle/>
        <a:p>
          <a:endParaRPr lang="es-ES" sz="2000" b="1" dirty="0"/>
        </a:p>
      </dgm:t>
    </dgm:pt>
    <dgm:pt modelId="{198DCEEB-17DD-4407-AC29-A54B18BFB1C1}" type="parTrans" cxnId="{2E5E1351-0A46-4FBE-AB80-99684AE991BD}">
      <dgm:prSet/>
      <dgm:spPr/>
      <dgm:t>
        <a:bodyPr/>
        <a:lstStyle/>
        <a:p>
          <a:endParaRPr lang="es-ES" sz="2000"/>
        </a:p>
      </dgm:t>
    </dgm:pt>
    <dgm:pt modelId="{17527351-08E7-4560-9D79-603E6B5382E4}" type="sibTrans" cxnId="{2E5E1351-0A46-4FBE-AB80-99684AE991BD}">
      <dgm:prSet/>
      <dgm:spPr/>
      <dgm:t>
        <a:bodyPr/>
        <a:lstStyle/>
        <a:p>
          <a:endParaRPr lang="es-ES" sz="2000"/>
        </a:p>
      </dgm:t>
    </dgm:pt>
    <dgm:pt modelId="{40FAC27E-4947-4CB1-AD9B-076EC3A92826}">
      <dgm:prSet phldrT="[Texto]" custT="1"/>
      <dgm:spPr/>
      <dgm:t>
        <a:bodyPr/>
        <a:lstStyle/>
        <a:p>
          <a:r>
            <a:rPr lang="es-ES" sz="2000" dirty="0">
              <a:solidFill>
                <a:schemeClr val="tx1"/>
              </a:solidFill>
            </a:rPr>
            <a:t>13 de Marzo 10 a 13 horas</a:t>
          </a:r>
        </a:p>
      </dgm:t>
    </dgm:pt>
    <dgm:pt modelId="{CB4185DB-8685-4FFF-A21E-CE0925CC8B85}" type="parTrans" cxnId="{0579DFA8-E87A-4517-802F-16AB4CE36379}">
      <dgm:prSet/>
      <dgm:spPr/>
      <dgm:t>
        <a:bodyPr/>
        <a:lstStyle/>
        <a:p>
          <a:endParaRPr lang="es-ES" sz="2000"/>
        </a:p>
      </dgm:t>
    </dgm:pt>
    <dgm:pt modelId="{E7425D87-24DE-4007-844A-5AB9A6BCCA75}" type="sibTrans" cxnId="{0579DFA8-E87A-4517-802F-16AB4CE36379}">
      <dgm:prSet/>
      <dgm:spPr/>
      <dgm:t>
        <a:bodyPr/>
        <a:lstStyle/>
        <a:p>
          <a:endParaRPr lang="es-ES" sz="2000"/>
        </a:p>
      </dgm:t>
    </dgm:pt>
    <dgm:pt modelId="{66B2DBE2-7263-4F45-BC3E-DF46EDDC8206}">
      <dgm:prSet phldrT="[Texto]" custT="1"/>
      <dgm:spPr/>
      <dgm:t>
        <a:bodyPr/>
        <a:lstStyle/>
        <a:p>
          <a:r>
            <a:rPr lang="es-ES" sz="2000" kern="1200" dirty="0">
              <a:solidFill>
                <a:srgbClr val="800080"/>
              </a:solidFill>
              <a:latin typeface="Calibri" panose="020F0502020204030204"/>
              <a:ea typeface="+mn-ea"/>
              <a:cs typeface="+mn-cs"/>
            </a:rPr>
            <a:t>Clínica sobre Implementación del paradigma de objetos en JAVA Nivel 2</a:t>
          </a:r>
        </a:p>
      </dgm:t>
    </dgm:pt>
    <dgm:pt modelId="{FC306AC9-EECA-4A3E-B5E0-98CDA0F6F088}" type="parTrans" cxnId="{7568721A-5602-4E96-92A1-67B2C846F59A}">
      <dgm:prSet/>
      <dgm:spPr/>
      <dgm:t>
        <a:bodyPr/>
        <a:lstStyle/>
        <a:p>
          <a:endParaRPr lang="es-ES" sz="2000"/>
        </a:p>
      </dgm:t>
    </dgm:pt>
    <dgm:pt modelId="{3F5F0921-A7CD-41EA-A85D-230800F2808C}" type="sibTrans" cxnId="{7568721A-5602-4E96-92A1-67B2C846F59A}">
      <dgm:prSet/>
      <dgm:spPr/>
      <dgm:t>
        <a:bodyPr/>
        <a:lstStyle/>
        <a:p>
          <a:endParaRPr lang="es-ES" sz="2000"/>
        </a:p>
      </dgm:t>
    </dgm:pt>
    <dgm:pt modelId="{4C3EC956-9CE5-43B3-8048-33C888B562C8}">
      <dgm:prSet phldrT="[Texto]" custT="1"/>
      <dgm:spPr/>
      <dgm:t>
        <a:bodyPr/>
        <a:lstStyle/>
        <a:p>
          <a:endParaRPr lang="es-ES" sz="2000" dirty="0"/>
        </a:p>
      </dgm:t>
    </dgm:pt>
    <dgm:pt modelId="{EB435600-4D09-4C66-BB21-D8AAC083C7BA}" type="parTrans" cxnId="{B48B7DEC-4695-4DFF-AC4D-EAFB5847B294}">
      <dgm:prSet/>
      <dgm:spPr/>
      <dgm:t>
        <a:bodyPr/>
        <a:lstStyle/>
        <a:p>
          <a:endParaRPr lang="es-ES" sz="2000"/>
        </a:p>
      </dgm:t>
    </dgm:pt>
    <dgm:pt modelId="{1FD75A5D-4D39-42F7-A7CC-09FF39226C9D}" type="sibTrans" cxnId="{B48B7DEC-4695-4DFF-AC4D-EAFB5847B294}">
      <dgm:prSet/>
      <dgm:spPr/>
      <dgm:t>
        <a:bodyPr/>
        <a:lstStyle/>
        <a:p>
          <a:endParaRPr lang="es-ES" sz="2000"/>
        </a:p>
      </dgm:t>
    </dgm:pt>
    <dgm:pt modelId="{D261B2AA-4A03-454B-9CD6-08CBA3A3811A}">
      <dgm:prSet phldrT="[Texto]" custT="1"/>
      <dgm:spPr/>
      <dgm:t>
        <a:bodyPr/>
        <a:lstStyle/>
        <a:p>
          <a:r>
            <a:rPr lang="es-ES" sz="2000" b="0" kern="1200" dirty="0">
              <a:solidFill>
                <a:schemeClr val="tx1"/>
              </a:solidFill>
            </a:rPr>
            <a:t>20 y 23 de Marzo de 10 a 13 horas</a:t>
          </a:r>
        </a:p>
      </dgm:t>
    </dgm:pt>
    <dgm:pt modelId="{1D3FADE2-FE97-480F-A469-A804F73E7A13}" type="parTrans" cxnId="{56585221-0BC4-421E-906F-741EB0FDC8A2}">
      <dgm:prSet/>
      <dgm:spPr/>
      <dgm:t>
        <a:bodyPr/>
        <a:lstStyle/>
        <a:p>
          <a:endParaRPr lang="es-ES" sz="2000"/>
        </a:p>
      </dgm:t>
    </dgm:pt>
    <dgm:pt modelId="{857919CE-480A-4391-BCB6-EE7579A92060}" type="sibTrans" cxnId="{56585221-0BC4-421E-906F-741EB0FDC8A2}">
      <dgm:prSet/>
      <dgm:spPr/>
      <dgm:t>
        <a:bodyPr/>
        <a:lstStyle/>
        <a:p>
          <a:endParaRPr lang="es-ES" sz="2000"/>
        </a:p>
      </dgm:t>
    </dgm:pt>
    <dgm:pt modelId="{0965E8F7-A851-458F-8A26-AE0D80C66B70}">
      <dgm:prSet phldrT="[Texto]" custT="1"/>
      <dgm:spPr/>
      <dgm:t>
        <a:bodyPr/>
        <a:lstStyle/>
        <a:p>
          <a:pPr>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gm:t>
    </dgm:pt>
    <dgm:pt modelId="{2BB4DFC8-43E2-4C99-9CE7-CF6FAB4C35DB}" type="parTrans" cxnId="{9B8AFD65-5ED3-4BFF-ACB6-FBB8D5D420DF}">
      <dgm:prSet/>
      <dgm:spPr/>
      <dgm:t>
        <a:bodyPr/>
        <a:lstStyle/>
        <a:p>
          <a:endParaRPr lang="es-ES" sz="2000"/>
        </a:p>
      </dgm:t>
    </dgm:pt>
    <dgm:pt modelId="{4B034D00-C023-42C7-A23D-EC4A4C1F3AD3}" type="sibTrans" cxnId="{9B8AFD65-5ED3-4BFF-ACB6-FBB8D5D420DF}">
      <dgm:prSet/>
      <dgm:spPr/>
      <dgm:t>
        <a:bodyPr/>
        <a:lstStyle/>
        <a:p>
          <a:endParaRPr lang="es-ES" sz="2000"/>
        </a:p>
      </dgm:t>
    </dgm:pt>
    <dgm:pt modelId="{99B21FE5-1802-4F56-A49E-B620C898072D}">
      <dgm:prSet phldrT="[Texto]" custT="1"/>
      <dgm:spPr/>
      <dgm:t>
        <a:bodyPr/>
        <a:lstStyle/>
        <a:p>
          <a:r>
            <a:rPr lang="es-ES" sz="2000" dirty="0">
              <a:solidFill>
                <a:srgbClr val="800080"/>
              </a:solidFill>
              <a:latin typeface="+mn-lt"/>
            </a:rPr>
            <a:t>Clínica sobre Diagrama de Clases y su mapeo a Diagrama de Entidad Relación</a:t>
          </a:r>
          <a:endParaRPr lang="es-ES" sz="2000" dirty="0">
            <a:solidFill>
              <a:schemeClr val="tx1"/>
            </a:solidFill>
          </a:endParaRPr>
        </a:p>
      </dgm:t>
    </dgm:pt>
    <dgm:pt modelId="{2E4010F9-759A-43E1-9CE6-D1527FAEACD4}" type="parTrans" cxnId="{45B6FDA5-947E-45D0-88C3-9E82D177B8FD}">
      <dgm:prSet/>
      <dgm:spPr/>
      <dgm:t>
        <a:bodyPr/>
        <a:lstStyle/>
        <a:p>
          <a:endParaRPr lang="es-AR"/>
        </a:p>
      </dgm:t>
    </dgm:pt>
    <dgm:pt modelId="{6EB212CE-19C3-4FDF-A26D-4976EB0D23E0}" type="sibTrans" cxnId="{45B6FDA5-947E-45D0-88C3-9E82D177B8FD}">
      <dgm:prSet/>
      <dgm:spPr/>
      <dgm:t>
        <a:bodyPr/>
        <a:lstStyle/>
        <a:p>
          <a:endParaRPr lang="es-AR"/>
        </a:p>
      </dgm:t>
    </dgm:pt>
    <dgm:pt modelId="{7AE7B961-4EFA-40DF-A3D8-4A76C982E706}">
      <dgm:prSet custT="1"/>
      <dgm:spPr/>
      <dgm:t>
        <a:bodyPr/>
        <a:lstStyle/>
        <a:p>
          <a:r>
            <a:rPr lang="es-ES" sz="2000" kern="1200" dirty="0">
              <a:solidFill>
                <a:srgbClr val="800080"/>
              </a:solidFill>
              <a:latin typeface="Calibri" panose="020F0502020204030204"/>
              <a:ea typeface="+mn-ea"/>
              <a:cs typeface="+mn-cs"/>
            </a:rPr>
            <a:t>Clínica sobre Didáctica en la Enseñanza de Objetos </a:t>
          </a:r>
        </a:p>
      </dgm:t>
    </dgm:pt>
    <dgm:pt modelId="{F04D814A-31D8-4381-982A-FD24682AFD34}" type="parTrans" cxnId="{5A87FD86-A1DF-4858-A7EA-597123BF38E0}">
      <dgm:prSet/>
      <dgm:spPr/>
      <dgm:t>
        <a:bodyPr/>
        <a:lstStyle/>
        <a:p>
          <a:endParaRPr lang="es-AR"/>
        </a:p>
      </dgm:t>
    </dgm:pt>
    <dgm:pt modelId="{727DC858-BA82-40AA-8DB7-04C8B00EEC14}" type="sibTrans" cxnId="{5A87FD86-A1DF-4858-A7EA-597123BF38E0}">
      <dgm:prSet/>
      <dgm:spPr/>
      <dgm:t>
        <a:bodyPr/>
        <a:lstStyle/>
        <a:p>
          <a:endParaRPr lang="es-AR"/>
        </a:p>
      </dgm:t>
    </dgm:pt>
    <dgm:pt modelId="{1AB7ACF9-16D7-4E0B-9B1C-EDE9E35A3414}">
      <dgm:prSet phldrT="[Texto]" custT="1"/>
      <dgm:spPr/>
      <dgm:t>
        <a:bodyPr/>
        <a:lstStyle/>
        <a:p>
          <a:r>
            <a:rPr lang="es-ES" sz="2000" dirty="0">
              <a:solidFill>
                <a:schemeClr val="tx1"/>
              </a:solidFill>
            </a:rPr>
            <a:t>16 de Marzo 10 a 13 horas</a:t>
          </a:r>
        </a:p>
      </dgm:t>
    </dgm:pt>
    <dgm:pt modelId="{0481D14E-5033-42CC-A7CB-28561EA581BF}" type="parTrans" cxnId="{AFAAE992-29D1-4278-B66E-39C51730C6BA}">
      <dgm:prSet/>
      <dgm:spPr/>
      <dgm:t>
        <a:bodyPr/>
        <a:lstStyle/>
        <a:p>
          <a:endParaRPr lang="es-AR"/>
        </a:p>
      </dgm:t>
    </dgm:pt>
    <dgm:pt modelId="{468C4178-9161-4022-AFCC-9A840FA33999}" type="sibTrans" cxnId="{AFAAE992-29D1-4278-B66E-39C51730C6BA}">
      <dgm:prSet/>
      <dgm:spPr/>
      <dgm:t>
        <a:bodyPr/>
        <a:lstStyle/>
        <a:p>
          <a:endParaRPr lang="es-AR"/>
        </a:p>
      </dgm:t>
    </dgm:pt>
    <dgm:pt modelId="{3422518D-599E-4F20-AA7A-C9EEC701A024}">
      <dgm:prSet phldrT="[Texto]" custT="1"/>
      <dgm:spPr/>
      <dgm:t>
        <a:bodyPr/>
        <a:lstStyle/>
        <a:p>
          <a:r>
            <a:rPr lang="es-ES" sz="2000" dirty="0">
              <a:solidFill>
                <a:srgbClr val="800080"/>
              </a:solidFill>
              <a:latin typeface="Calibri" panose="020F0502020204030204"/>
              <a:ea typeface="+mn-ea"/>
              <a:cs typeface="+mn-cs"/>
            </a:rPr>
            <a:t>Clínica sobre Implementación del paradigma de objetos en JAVA Nivel 2</a:t>
          </a:r>
          <a:endParaRPr lang="es-ES" sz="2000" dirty="0">
            <a:solidFill>
              <a:schemeClr val="tx1"/>
            </a:solidFill>
          </a:endParaRPr>
        </a:p>
      </dgm:t>
    </dgm:pt>
    <dgm:pt modelId="{0CCA5247-E80F-4649-B8CD-D10E659B522B}" type="parTrans" cxnId="{672E5958-2E33-4BC2-9607-1DEBE42707F4}">
      <dgm:prSet/>
      <dgm:spPr/>
      <dgm:t>
        <a:bodyPr/>
        <a:lstStyle/>
        <a:p>
          <a:endParaRPr lang="es-AR"/>
        </a:p>
      </dgm:t>
    </dgm:pt>
    <dgm:pt modelId="{392F91B5-2E48-4F1A-9B1A-290BC3C65D63}" type="sibTrans" cxnId="{672E5958-2E33-4BC2-9607-1DEBE42707F4}">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0" presStyleCnt="4">
        <dgm:presLayoutVars>
          <dgm:chMax val="1"/>
          <dgm:bulletEnabled val="1"/>
        </dgm:presLayoutVars>
      </dgm:prSet>
      <dgm:spPr/>
    </dgm:pt>
    <dgm:pt modelId="{C1AEAA9F-ACE1-40A1-8DC3-F7330ECB2233}" type="pres">
      <dgm:prSet presAssocID="{0A7E6464-B7AB-4535-8E30-359D766FF601}" presName="descendantText" presStyleLbl="alignAcc1" presStyleIdx="0" presStyleCnt="4" custLinFactNeighborX="428" custLinFactNeighborY="8429">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1" presStyleCnt="4">
        <dgm:presLayoutVars>
          <dgm:chMax val="1"/>
          <dgm:bulletEnabled val="1"/>
        </dgm:presLayoutVars>
      </dgm:prSet>
      <dgm:spPr/>
    </dgm:pt>
    <dgm:pt modelId="{817DB3CD-EA5A-4BA6-9BA5-E4105782A7BA}" type="pres">
      <dgm:prSet presAssocID="{BF5FD847-C975-446E-86AE-26F76B512AF4}" presName="descendantText" presStyleLbl="alignAcc1" presStyleIdx="1" presStyleCnt="4" custScaleY="76855">
        <dgm:presLayoutVars>
          <dgm:bulletEnabled val="1"/>
        </dgm:presLayoutVars>
      </dgm:prSet>
      <dgm:spPr/>
    </dgm:pt>
    <dgm:pt modelId="{21731BD8-54B6-4537-995C-A9340CF153E9}" type="pres">
      <dgm:prSet presAssocID="{DEBB9789-2CD8-4FEB-91E5-A5F647BB7C97}" presName="sp" presStyleCnt="0"/>
      <dgm:spPr/>
    </dgm:pt>
    <dgm:pt modelId="{EB1DDC80-CCBE-406D-91CF-44CE08D6FABC}" type="pres">
      <dgm:prSet presAssocID="{2B089167-4DDE-40B7-879C-28D69C641B45}" presName="composite" presStyleCnt="0"/>
      <dgm:spPr/>
    </dgm:pt>
    <dgm:pt modelId="{F7A35765-F645-4514-BDC2-B397A1E86C2B}" type="pres">
      <dgm:prSet presAssocID="{2B089167-4DDE-40B7-879C-28D69C641B45}" presName="parentText" presStyleLbl="alignNode1" presStyleIdx="2" presStyleCnt="4">
        <dgm:presLayoutVars>
          <dgm:chMax val="1"/>
          <dgm:bulletEnabled val="1"/>
        </dgm:presLayoutVars>
      </dgm:prSet>
      <dgm:spPr/>
    </dgm:pt>
    <dgm:pt modelId="{09BF1D0B-4B0D-4B76-8F21-3F36F9214287}" type="pres">
      <dgm:prSet presAssocID="{2B089167-4DDE-40B7-879C-28D69C641B45}" presName="descendantText" presStyleLbl="alignAcc1" presStyleIdx="2" presStyleCnt="4" custScaleY="202057">
        <dgm:presLayoutVars>
          <dgm:bulletEnabled val="1"/>
        </dgm:presLayoutVars>
      </dgm:prSet>
      <dgm:spPr/>
    </dgm:pt>
    <dgm:pt modelId="{FD0067B5-478E-484B-81EB-0B0FD5C98215}" type="pres">
      <dgm:prSet presAssocID="{17527351-08E7-4560-9D79-603E6B5382E4}" presName="sp" presStyleCnt="0"/>
      <dgm:spPr/>
    </dgm:pt>
    <dgm:pt modelId="{FBF0BCCC-1EAC-478C-99F6-B7D5FF8B9A88}" type="pres">
      <dgm:prSet presAssocID="{4C3EC956-9CE5-43B3-8048-33C888B562C8}" presName="composite" presStyleCnt="0"/>
      <dgm:spPr/>
    </dgm:pt>
    <dgm:pt modelId="{88522EB8-F0D2-48C2-B205-2D5D76FCDA1F}" type="pres">
      <dgm:prSet presAssocID="{4C3EC956-9CE5-43B3-8048-33C888B562C8}" presName="parentText" presStyleLbl="alignNode1" presStyleIdx="3" presStyleCnt="4">
        <dgm:presLayoutVars>
          <dgm:chMax val="1"/>
          <dgm:bulletEnabled val="1"/>
        </dgm:presLayoutVars>
      </dgm:prSet>
      <dgm:spPr/>
    </dgm:pt>
    <dgm:pt modelId="{5BFDC5A0-BECB-4144-952D-27EA547B3270}" type="pres">
      <dgm:prSet presAssocID="{4C3EC956-9CE5-43B3-8048-33C888B562C8}" presName="descendantText" presStyleLbl="alignAcc1" presStyleIdx="3" presStyleCnt="4" custScaleY="127206" custLinFactNeighborX="264" custLinFactNeighborY="25519">
        <dgm:presLayoutVars>
          <dgm:bulletEnabled val="1"/>
        </dgm:presLayoutVars>
      </dgm:prSet>
      <dgm:spPr/>
    </dgm:pt>
  </dgm:ptLst>
  <dgm:cxnLst>
    <dgm:cxn modelId="{6A7DD605-4502-4EB5-B683-FB4B7CEBF640}" type="presOf" srcId="{D261B2AA-4A03-454B-9CD6-08CBA3A3811A}" destId="{5BFDC5A0-BECB-4144-952D-27EA547B3270}" srcOrd="0" destOrd="0" presId="urn:microsoft.com/office/officeart/2005/8/layout/chevron2"/>
    <dgm:cxn modelId="{808CB410-811B-41D1-87DB-C87355A63603}" type="presOf" srcId="{BF5FD847-C975-446E-86AE-26F76B512AF4}" destId="{000368D7-70D7-41FE-9296-F728E7CA4FA6}" srcOrd="0" destOrd="0" presId="urn:microsoft.com/office/officeart/2005/8/layout/chevron2"/>
    <dgm:cxn modelId="{BA8F5417-27E0-4627-A0FD-9BF0DD0970F1}" type="presOf" srcId="{648A64C3-A420-40FC-9719-44936D3B870E}" destId="{C1AEAA9F-ACE1-40A1-8DC3-F7330ECB2233}" srcOrd="0" destOrd="0" presId="urn:microsoft.com/office/officeart/2005/8/layout/chevron2"/>
    <dgm:cxn modelId="{7568721A-5602-4E96-92A1-67B2C846F59A}" srcId="{0A7E6464-B7AB-4535-8E30-359D766FF601}" destId="{66B2DBE2-7263-4F45-BC3E-DF46EDDC8206}" srcOrd="1" destOrd="0" parTransId="{FC306AC9-EECA-4A3E-B5E0-98CDA0F6F088}" sibTransId="{3F5F0921-A7CD-41EA-A85D-230800F2808C}"/>
    <dgm:cxn modelId="{56585221-0BC4-421E-906F-741EB0FDC8A2}" srcId="{4C3EC956-9CE5-43B3-8048-33C888B562C8}" destId="{D261B2AA-4A03-454B-9CD6-08CBA3A3811A}" srcOrd="0" destOrd="0" parTransId="{1D3FADE2-FE97-480F-A469-A804F73E7A13}" sibTransId="{857919CE-480A-4391-BCB6-EE7579A92060}"/>
    <dgm:cxn modelId="{A0082125-ED76-4E2C-B9E6-D01D2FE4CA88}" type="presOf" srcId="{66B2DBE2-7263-4F45-BC3E-DF46EDDC8206}" destId="{C1AEAA9F-ACE1-40A1-8DC3-F7330ECB2233}" srcOrd="0" destOrd="1" presId="urn:microsoft.com/office/officeart/2005/8/layout/chevron2"/>
    <dgm:cxn modelId="{09F1865D-82B7-46C9-A55C-22EF37A5893D}" type="presOf" srcId="{4C3EC956-9CE5-43B3-8048-33C888B562C8}" destId="{88522EB8-F0D2-48C2-B205-2D5D76FCDA1F}" srcOrd="0" destOrd="0" presId="urn:microsoft.com/office/officeart/2005/8/layout/chevron2"/>
    <dgm:cxn modelId="{9B8AFD65-5ED3-4BFF-ACB6-FBB8D5D420DF}" srcId="{4C3EC956-9CE5-43B3-8048-33C888B562C8}" destId="{0965E8F7-A851-458F-8A26-AE0D80C66B70}" srcOrd="1" destOrd="0" parTransId="{2BB4DFC8-43E2-4C99-9CE7-CF6FAB4C35DB}" sibTransId="{4B034D00-C023-42C7-A23D-EC4A4C1F3AD3}"/>
    <dgm:cxn modelId="{98E4DF46-B105-4F3A-B626-E06F04C6B167}" type="presOf" srcId="{6B637486-6A60-4B60-917A-6BCCEB862702}" destId="{A634132D-0529-4A8D-8A7F-2495ADDB397E}" srcOrd="0" destOrd="0" presId="urn:microsoft.com/office/officeart/2005/8/layout/chevron2"/>
    <dgm:cxn modelId="{C6C78948-53D4-47B2-8F3D-D78D438E8751}" srcId="{6B637486-6A60-4B60-917A-6BCCEB862702}" destId="{0A7E6464-B7AB-4535-8E30-359D766FF601}" srcOrd="0" destOrd="0" parTransId="{3028F3A7-AF12-47BB-8210-9AE8E7C09568}" sibTransId="{58879FE2-C7EA-4809-82C1-24432E22AB52}"/>
    <dgm:cxn modelId="{1A33924B-7EBF-41CD-AB79-8A2EE30A0AAF}" type="presOf" srcId="{40FAC27E-4947-4CB1-AD9B-076EC3A92826}" destId="{09BF1D0B-4B0D-4B76-8F21-3F36F9214287}" srcOrd="0" destOrd="0" presId="urn:microsoft.com/office/officeart/2005/8/layout/chevron2"/>
    <dgm:cxn modelId="{B1D2CF6E-F499-4299-BAB9-5A803E86BB9B}" type="presOf" srcId="{0965E8F7-A851-458F-8A26-AE0D80C66B70}" destId="{5BFDC5A0-BECB-4144-952D-27EA547B3270}" srcOrd="0" destOrd="1" presId="urn:microsoft.com/office/officeart/2005/8/layout/chevron2"/>
    <dgm:cxn modelId="{2E5E1351-0A46-4FBE-AB80-99684AE991BD}" srcId="{6B637486-6A60-4B60-917A-6BCCEB862702}" destId="{2B089167-4DDE-40B7-879C-28D69C641B45}" srcOrd="2" destOrd="0" parTransId="{198DCEEB-17DD-4407-AC29-A54B18BFB1C1}" sibTransId="{17527351-08E7-4560-9D79-603E6B5382E4}"/>
    <dgm:cxn modelId="{F781BF56-6542-4F11-8CBB-F7789A46204E}" type="presOf" srcId="{7AE7B961-4EFA-40DF-A3D8-4A76C982E706}" destId="{817DB3CD-EA5A-4BA6-9BA5-E4105782A7BA}" srcOrd="0" destOrd="1" presId="urn:microsoft.com/office/officeart/2005/8/layout/chevron2"/>
    <dgm:cxn modelId="{672E5958-2E33-4BC2-9607-1DEBE42707F4}" srcId="{2B089167-4DDE-40B7-879C-28D69C641B45}" destId="{3422518D-599E-4F20-AA7A-C9EEC701A024}" srcOrd="3" destOrd="0" parTransId="{0CCA5247-E80F-4649-B8CD-D10E659B522B}" sibTransId="{392F91B5-2E48-4F1A-9B1A-290BC3C65D63}"/>
    <dgm:cxn modelId="{5A87FD86-A1DF-4858-A7EA-597123BF38E0}" srcId="{BF5FD847-C975-446E-86AE-26F76B512AF4}" destId="{7AE7B961-4EFA-40DF-A3D8-4A76C982E706}" srcOrd="1" destOrd="0" parTransId="{F04D814A-31D8-4381-982A-FD24682AFD34}" sibTransId="{727DC858-BA82-40AA-8DB7-04C8B00EEC14}"/>
    <dgm:cxn modelId="{AFAAE992-29D1-4278-B66E-39C51730C6BA}" srcId="{2B089167-4DDE-40B7-879C-28D69C641B45}" destId="{1AB7ACF9-16D7-4E0B-9B1C-EDE9E35A3414}" srcOrd="2" destOrd="0" parTransId="{0481D14E-5033-42CC-A7CB-28561EA581BF}" sibTransId="{468C4178-9161-4022-AFCC-9A840FA33999}"/>
    <dgm:cxn modelId="{1D0FE496-6510-4455-BB28-5B15852DA6F7}" srcId="{6B637486-6A60-4B60-917A-6BCCEB862702}" destId="{BF5FD847-C975-446E-86AE-26F76B512AF4}" srcOrd="1" destOrd="0" parTransId="{3A5513CD-7E38-40BC-B105-FA9DBDF4E347}" sibTransId="{DEBB9789-2CD8-4FEB-91E5-A5F647BB7C97}"/>
    <dgm:cxn modelId="{21DE8AA2-7C96-4C8C-8E1A-77531DBEBA9B}" type="presOf" srcId="{99B21FE5-1802-4F56-A49E-B620C898072D}" destId="{09BF1D0B-4B0D-4B76-8F21-3F36F9214287}" srcOrd="0" destOrd="1" presId="urn:microsoft.com/office/officeart/2005/8/layout/chevron2"/>
    <dgm:cxn modelId="{A014F8A5-3143-4EBB-BD20-23271E20B396}" type="presOf" srcId="{D0538EDA-58CB-410F-AD9E-0CFAF743E8C6}" destId="{817DB3CD-EA5A-4BA6-9BA5-E4105782A7BA}" srcOrd="0" destOrd="0" presId="urn:microsoft.com/office/officeart/2005/8/layout/chevron2"/>
    <dgm:cxn modelId="{45B6FDA5-947E-45D0-88C3-9E82D177B8FD}" srcId="{2B089167-4DDE-40B7-879C-28D69C641B45}" destId="{99B21FE5-1802-4F56-A49E-B620C898072D}" srcOrd="1" destOrd="0" parTransId="{2E4010F9-759A-43E1-9CE6-D1527FAEACD4}" sibTransId="{6EB212CE-19C3-4FDF-A26D-4976EB0D23E0}"/>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2B089167-4DDE-40B7-879C-28D69C641B45}" destId="{40FAC27E-4947-4CB1-AD9B-076EC3A92826}" srcOrd="0" destOrd="0" parTransId="{CB4185DB-8685-4FFF-A21E-CE0925CC8B85}" sibTransId="{E7425D87-24DE-4007-844A-5AB9A6BCCA75}"/>
    <dgm:cxn modelId="{330014B5-1D44-4F89-86BA-ED54C9F0F7ED}" type="presOf" srcId="{2B089167-4DDE-40B7-879C-28D69C641B45}" destId="{F7A35765-F645-4514-BDC2-B397A1E86C2B}" srcOrd="0" destOrd="0" presId="urn:microsoft.com/office/officeart/2005/8/layout/chevron2"/>
    <dgm:cxn modelId="{2267C9BE-F3F4-4541-B827-5747B6B378DE}" type="presOf" srcId="{1AB7ACF9-16D7-4E0B-9B1C-EDE9E35A3414}" destId="{09BF1D0B-4B0D-4B76-8F21-3F36F9214287}" srcOrd="0" destOrd="2"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F4B63FE9-0883-479C-A7CC-A1358B4705F5}" type="presOf" srcId="{3422518D-599E-4F20-AA7A-C9EEC701A024}" destId="{09BF1D0B-4B0D-4B76-8F21-3F36F9214287}" srcOrd="0" destOrd="3" presId="urn:microsoft.com/office/officeart/2005/8/layout/chevron2"/>
    <dgm:cxn modelId="{B48B7DEC-4695-4DFF-AC4D-EAFB5847B294}" srcId="{6B637486-6A60-4B60-917A-6BCCEB862702}" destId="{4C3EC956-9CE5-43B3-8048-33C888B562C8}" srcOrd="3" destOrd="0" parTransId="{EB435600-4D09-4C66-BB21-D8AAC083C7BA}" sibTransId="{1FD75A5D-4D39-42F7-A7CC-09FF39226C9D}"/>
    <dgm:cxn modelId="{F41EB03D-F01E-4F69-A6A8-ACCD6A8CBD05}" type="presParOf" srcId="{A634132D-0529-4A8D-8A7F-2495ADDB397E}" destId="{ADE6FFF7-A902-4118-B947-3A196D71E5CD}" srcOrd="0"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1" destOrd="0" presId="urn:microsoft.com/office/officeart/2005/8/layout/chevron2"/>
    <dgm:cxn modelId="{502B40C7-29EB-4DDA-A0DB-8C3874625566}" type="presParOf" srcId="{A634132D-0529-4A8D-8A7F-2495ADDB397E}" destId="{7BF8927E-379E-4F66-8791-6DAEA87754BF}" srcOrd="2"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3" destOrd="0" presId="urn:microsoft.com/office/officeart/2005/8/layout/chevron2"/>
    <dgm:cxn modelId="{F64A66ED-B35F-4D59-82EA-2A193C1803EF}" type="presParOf" srcId="{A634132D-0529-4A8D-8A7F-2495ADDB397E}" destId="{EB1DDC80-CCBE-406D-91CF-44CE08D6FABC}" srcOrd="4" destOrd="0" presId="urn:microsoft.com/office/officeart/2005/8/layout/chevron2"/>
    <dgm:cxn modelId="{1A32AB1B-37EA-4B73-AF93-C8ECF4FE906C}" type="presParOf" srcId="{EB1DDC80-CCBE-406D-91CF-44CE08D6FABC}" destId="{F7A35765-F645-4514-BDC2-B397A1E86C2B}" srcOrd="0" destOrd="0" presId="urn:microsoft.com/office/officeart/2005/8/layout/chevron2"/>
    <dgm:cxn modelId="{784E9654-0862-49E0-BD76-D490D1D194B9}" type="presParOf" srcId="{EB1DDC80-CCBE-406D-91CF-44CE08D6FABC}" destId="{09BF1D0B-4B0D-4B76-8F21-3F36F9214287}" srcOrd="1" destOrd="0" presId="urn:microsoft.com/office/officeart/2005/8/layout/chevron2"/>
    <dgm:cxn modelId="{11B8DFD5-52C1-4D1B-844E-BDD8DDD14219}" type="presParOf" srcId="{A634132D-0529-4A8D-8A7F-2495ADDB397E}" destId="{FD0067B5-478E-484B-81EB-0B0FD5C98215}" srcOrd="5" destOrd="0" presId="urn:microsoft.com/office/officeart/2005/8/layout/chevron2"/>
    <dgm:cxn modelId="{4E9976F7-D7EB-4776-BE62-0868824FB66E}" type="presParOf" srcId="{A634132D-0529-4A8D-8A7F-2495ADDB397E}" destId="{FBF0BCCC-1EAC-478C-99F6-B7D5FF8B9A88}" srcOrd="6" destOrd="0" presId="urn:microsoft.com/office/officeart/2005/8/layout/chevron2"/>
    <dgm:cxn modelId="{6D4164EA-E8F0-4DEC-916D-AEDA9E7ADA16}" type="presParOf" srcId="{FBF0BCCC-1EAC-478C-99F6-B7D5FF8B9A88}" destId="{88522EB8-F0D2-48C2-B205-2D5D76FCDA1F}" srcOrd="0" destOrd="0" presId="urn:microsoft.com/office/officeart/2005/8/layout/chevron2"/>
    <dgm:cxn modelId="{63B11EB4-5EE0-4E18-8336-A3EA9175708C}" type="presParOf" srcId="{FBF0BCCC-1EAC-478C-99F6-B7D5FF8B9A88}" destId="{5BFDC5A0-BECB-4144-952D-27EA547B327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637486-6A60-4B60-917A-6BCCEB862702}" type="doc">
      <dgm:prSet loTypeId="urn:microsoft.com/office/officeart/2005/8/layout/chevron2" loCatId="process" qsTypeId="urn:microsoft.com/office/officeart/2005/8/quickstyle/3d2" qsCatId="3D" csTypeId="urn:microsoft.com/office/officeart/2005/8/colors/colorful1" csCatId="colorful" phldr="1"/>
      <dgm:spPr/>
      <dgm:t>
        <a:bodyPr/>
        <a:lstStyle/>
        <a:p>
          <a:endParaRPr lang="es-ES"/>
        </a:p>
      </dgm:t>
    </dgm:pt>
    <dgm:pt modelId="{63739A10-56EF-41D1-AA0E-DDC58EB37E01}">
      <dgm:prSet phldrT="[Texto]" custT="1"/>
      <dgm:spPr/>
      <dgm:t>
        <a:bodyPr/>
        <a:lstStyle/>
        <a:p>
          <a:endParaRPr lang="es-ES" sz="2000" b="1" dirty="0">
            <a:latin typeface="+mn-lt"/>
          </a:endParaRPr>
        </a:p>
      </dgm:t>
    </dgm:pt>
    <dgm:pt modelId="{02FD7113-C670-4813-96C1-DF855B257F0B}" type="parTrans" cxnId="{4C886860-ACCC-45E4-8465-D33FE5222F50}">
      <dgm:prSet/>
      <dgm:spPr/>
      <dgm:t>
        <a:bodyPr/>
        <a:lstStyle/>
        <a:p>
          <a:endParaRPr lang="es-ES" sz="2000">
            <a:latin typeface="+mn-lt"/>
          </a:endParaRPr>
        </a:p>
      </dgm:t>
    </dgm:pt>
    <dgm:pt modelId="{80187421-673A-46BE-BBDD-696A8152BD71}" type="sibTrans" cxnId="{4C886860-ACCC-45E4-8465-D33FE5222F50}">
      <dgm:prSet/>
      <dgm:spPr/>
      <dgm:t>
        <a:bodyPr/>
        <a:lstStyle/>
        <a:p>
          <a:endParaRPr lang="es-ES" sz="2000">
            <a:latin typeface="+mn-lt"/>
          </a:endParaRPr>
        </a:p>
      </dgm:t>
    </dgm:pt>
    <dgm:pt modelId="{BDE40137-2957-4C2A-9B31-4C25D36327A0}">
      <dgm:prSet phldrT="[Texto]" custT="1"/>
      <dgm:spPr/>
      <dgm:t>
        <a:bodyPr/>
        <a:lstStyle/>
        <a:p>
          <a:r>
            <a:rPr lang="es-ES" sz="2000" kern="1200" dirty="0">
              <a:solidFill>
                <a:schemeClr val="tx1"/>
              </a:solidFill>
              <a:latin typeface="+mn-lt"/>
            </a:rPr>
            <a:t>3 y 6 de Abril de 10 a 13 horas</a:t>
          </a:r>
        </a:p>
      </dgm:t>
    </dgm:pt>
    <dgm:pt modelId="{13594641-C34F-4620-9305-C962CE09C8DC}" type="parTrans" cxnId="{AE566910-6533-40C8-8BD5-B9F908C5EF66}">
      <dgm:prSet/>
      <dgm:spPr/>
      <dgm:t>
        <a:bodyPr/>
        <a:lstStyle/>
        <a:p>
          <a:endParaRPr lang="es-ES" sz="2000">
            <a:latin typeface="+mn-lt"/>
          </a:endParaRPr>
        </a:p>
      </dgm:t>
    </dgm:pt>
    <dgm:pt modelId="{B739CFDA-4423-48AB-BA98-896EA6725BD5}" type="sibTrans" cxnId="{AE566910-6533-40C8-8BD5-B9F908C5EF66}">
      <dgm:prSet/>
      <dgm:spPr/>
      <dgm:t>
        <a:bodyPr/>
        <a:lstStyle/>
        <a:p>
          <a:endParaRPr lang="es-ES" sz="2000">
            <a:latin typeface="+mn-lt"/>
          </a:endParaRPr>
        </a:p>
      </dgm:t>
    </dgm:pt>
    <dgm:pt modelId="{0A7E6464-B7AB-4535-8E30-359D766FF601}">
      <dgm:prSet phldrT="[Texto]" custT="1"/>
      <dgm:spPr/>
      <dgm:t>
        <a:bodyPr/>
        <a:lstStyle/>
        <a:p>
          <a:endParaRPr lang="es-ES" sz="2000" b="1" dirty="0">
            <a:latin typeface="+mn-lt"/>
          </a:endParaRPr>
        </a:p>
      </dgm:t>
    </dgm:pt>
    <dgm:pt modelId="{3028F3A7-AF12-47BB-8210-9AE8E7C09568}" type="parTrans" cxnId="{C6C78948-53D4-47B2-8F3D-D78D438E8751}">
      <dgm:prSet/>
      <dgm:spPr/>
      <dgm:t>
        <a:bodyPr/>
        <a:lstStyle/>
        <a:p>
          <a:endParaRPr lang="es-ES" sz="2000">
            <a:latin typeface="+mn-lt"/>
          </a:endParaRPr>
        </a:p>
      </dgm:t>
    </dgm:pt>
    <dgm:pt modelId="{58879FE2-C7EA-4809-82C1-24432E22AB52}" type="sibTrans" cxnId="{C6C78948-53D4-47B2-8F3D-D78D438E8751}">
      <dgm:prSet/>
      <dgm:spPr/>
      <dgm:t>
        <a:bodyPr/>
        <a:lstStyle/>
        <a:p>
          <a:endParaRPr lang="es-ES" sz="2000">
            <a:latin typeface="+mn-lt"/>
          </a:endParaRPr>
        </a:p>
      </dgm:t>
    </dgm:pt>
    <dgm:pt modelId="{648A64C3-A420-40FC-9719-44936D3B870E}">
      <dgm:prSet phldrT="[Texto]" custT="1"/>
      <dgm:spPr/>
      <dgm:t>
        <a:bodyPr/>
        <a:lstStyle/>
        <a:p>
          <a:r>
            <a:rPr lang="es-ES" sz="2000" dirty="0">
              <a:solidFill>
                <a:schemeClr val="tx1"/>
              </a:solidFill>
              <a:latin typeface="+mn-lt"/>
            </a:rPr>
            <a:t>10 y 13 de Abril de 10 a 13 horas</a:t>
          </a:r>
        </a:p>
      </dgm:t>
    </dgm:pt>
    <dgm:pt modelId="{6A730D53-1557-4CA9-A704-1F1EAA397855}" type="parTrans" cxnId="{3F9A63CA-3C16-4E43-ADA7-E7267ABB1F27}">
      <dgm:prSet/>
      <dgm:spPr/>
      <dgm:t>
        <a:bodyPr/>
        <a:lstStyle/>
        <a:p>
          <a:endParaRPr lang="es-ES" sz="2000">
            <a:latin typeface="+mn-lt"/>
          </a:endParaRPr>
        </a:p>
      </dgm:t>
    </dgm:pt>
    <dgm:pt modelId="{1BD8674D-EE3F-4FED-A950-1EA1AEBD87D1}" type="sibTrans" cxnId="{3F9A63CA-3C16-4E43-ADA7-E7267ABB1F27}">
      <dgm:prSet/>
      <dgm:spPr/>
      <dgm:t>
        <a:bodyPr/>
        <a:lstStyle/>
        <a:p>
          <a:endParaRPr lang="es-ES" sz="2000">
            <a:latin typeface="+mn-lt"/>
          </a:endParaRPr>
        </a:p>
      </dgm:t>
    </dgm:pt>
    <dgm:pt modelId="{BF5FD847-C975-446E-86AE-26F76B512AF4}">
      <dgm:prSet phldrT="[Texto]" custT="1"/>
      <dgm:spPr/>
      <dgm:t>
        <a:bodyPr/>
        <a:lstStyle/>
        <a:p>
          <a:endParaRPr lang="es-ES" sz="2000" b="1" dirty="0">
            <a:latin typeface="+mn-lt"/>
          </a:endParaRPr>
        </a:p>
      </dgm:t>
    </dgm:pt>
    <dgm:pt modelId="{3A5513CD-7E38-40BC-B105-FA9DBDF4E347}" type="parTrans" cxnId="{1D0FE496-6510-4455-BB28-5B15852DA6F7}">
      <dgm:prSet/>
      <dgm:spPr/>
      <dgm:t>
        <a:bodyPr/>
        <a:lstStyle/>
        <a:p>
          <a:endParaRPr lang="es-ES" sz="2000">
            <a:latin typeface="+mn-lt"/>
          </a:endParaRPr>
        </a:p>
      </dgm:t>
    </dgm:pt>
    <dgm:pt modelId="{DEBB9789-2CD8-4FEB-91E5-A5F647BB7C97}" type="sibTrans" cxnId="{1D0FE496-6510-4455-BB28-5B15852DA6F7}">
      <dgm:prSet/>
      <dgm:spPr/>
      <dgm:t>
        <a:bodyPr/>
        <a:lstStyle/>
        <a:p>
          <a:endParaRPr lang="es-ES" sz="2000">
            <a:latin typeface="+mn-lt"/>
          </a:endParaRPr>
        </a:p>
      </dgm:t>
    </dgm:pt>
    <dgm:pt modelId="{D0538EDA-58CB-410F-AD9E-0CFAF743E8C6}">
      <dgm:prSet phldrT="[Texto]" custT="1"/>
      <dgm:spPr/>
      <dgm:t>
        <a:bodyPr/>
        <a:lstStyle/>
        <a:p>
          <a:r>
            <a:rPr lang="es-ES" sz="2000" kern="1200" dirty="0">
              <a:latin typeface="+mn-lt"/>
            </a:rPr>
            <a:t>17 y 20 de Abril de 10 a 13 horas</a:t>
          </a:r>
        </a:p>
      </dgm:t>
    </dgm:pt>
    <dgm:pt modelId="{E66F9467-B57F-4DFC-ADBC-F447609A11DC}" type="parTrans" cxnId="{4F9EE5A6-DA55-41A7-AB09-CF79262D1B46}">
      <dgm:prSet/>
      <dgm:spPr/>
      <dgm:t>
        <a:bodyPr/>
        <a:lstStyle/>
        <a:p>
          <a:endParaRPr lang="es-ES" sz="2000">
            <a:latin typeface="+mn-lt"/>
          </a:endParaRPr>
        </a:p>
      </dgm:t>
    </dgm:pt>
    <dgm:pt modelId="{20292C86-43EA-4490-B149-5629CD2E6908}" type="sibTrans" cxnId="{4F9EE5A6-DA55-41A7-AB09-CF79262D1B46}">
      <dgm:prSet/>
      <dgm:spPr/>
      <dgm:t>
        <a:bodyPr/>
        <a:lstStyle/>
        <a:p>
          <a:endParaRPr lang="es-ES" sz="2000">
            <a:latin typeface="+mn-lt"/>
          </a:endParaRPr>
        </a:p>
      </dgm:t>
    </dgm:pt>
    <dgm:pt modelId="{40FAC27E-4947-4CB1-AD9B-076EC3A92826}">
      <dgm:prSet phldrT="[Texto]" custT="1"/>
      <dgm:spPr/>
      <dgm:t>
        <a:bodyPr/>
        <a:lstStyle/>
        <a:p>
          <a:r>
            <a:rPr lang="es-ES" sz="2000" dirty="0">
              <a:solidFill>
                <a:schemeClr val="tx1"/>
              </a:solidFill>
              <a:latin typeface="+mn-lt"/>
            </a:rPr>
            <a:t>27 de Abril de 10 a 13 horas</a:t>
          </a:r>
        </a:p>
      </dgm:t>
    </dgm:pt>
    <dgm:pt modelId="{CB4185DB-8685-4FFF-A21E-CE0925CC8B85}" type="parTrans" cxnId="{0579DFA8-E87A-4517-802F-16AB4CE36379}">
      <dgm:prSet/>
      <dgm:spPr/>
      <dgm:t>
        <a:bodyPr/>
        <a:lstStyle/>
        <a:p>
          <a:endParaRPr lang="es-ES" sz="2000">
            <a:latin typeface="+mn-lt"/>
          </a:endParaRPr>
        </a:p>
      </dgm:t>
    </dgm:pt>
    <dgm:pt modelId="{E7425D87-24DE-4007-844A-5AB9A6BCCA75}" type="sibTrans" cxnId="{0579DFA8-E87A-4517-802F-16AB4CE36379}">
      <dgm:prSet/>
      <dgm:spPr/>
      <dgm:t>
        <a:bodyPr/>
        <a:lstStyle/>
        <a:p>
          <a:endParaRPr lang="es-ES" sz="2000">
            <a:latin typeface="+mn-lt"/>
          </a:endParaRPr>
        </a:p>
      </dgm:t>
    </dgm:pt>
    <dgm:pt modelId="{81042D87-44DB-41D5-874F-432CB6A9CB40}">
      <dgm:prSet phldrT="[Texto]" custT="1"/>
      <dgm:spPr/>
      <dgm:t>
        <a:bodyPr/>
        <a:lstStyle/>
        <a:p>
          <a:endParaRPr lang="es-ES" sz="2000" b="1" dirty="0">
            <a:latin typeface="+mn-lt"/>
          </a:endParaRPr>
        </a:p>
      </dgm:t>
    </dgm:pt>
    <dgm:pt modelId="{FB86C795-7851-47E3-997F-FA499EE1BEDF}" type="parTrans" cxnId="{124C53D2-87AE-4DA4-A99D-2D93DA86CAF9}">
      <dgm:prSet/>
      <dgm:spPr/>
      <dgm:t>
        <a:bodyPr/>
        <a:lstStyle/>
        <a:p>
          <a:endParaRPr lang="es-AR" sz="2000"/>
        </a:p>
      </dgm:t>
    </dgm:pt>
    <dgm:pt modelId="{1522D6C9-141C-42EF-8328-DDD6EB4C2BC3}" type="sibTrans" cxnId="{124C53D2-87AE-4DA4-A99D-2D93DA86CAF9}">
      <dgm:prSet/>
      <dgm:spPr/>
      <dgm:t>
        <a:bodyPr/>
        <a:lstStyle/>
        <a:p>
          <a:endParaRPr lang="es-AR" sz="2000"/>
        </a:p>
      </dgm:t>
    </dgm:pt>
    <dgm:pt modelId="{5BF42873-F049-42B4-B8F9-592ED656459C}">
      <dgm:prSet phldrT="[Texto]" custT="1"/>
      <dgm:spPr/>
      <dgm:t>
        <a:bodyPr/>
        <a:lstStyle/>
        <a:p>
          <a:endParaRPr lang="es-ES" sz="2000" b="1" dirty="0">
            <a:latin typeface="+mn-lt"/>
          </a:endParaRPr>
        </a:p>
      </dgm:t>
    </dgm:pt>
    <dgm:pt modelId="{7915AF0B-1A47-4794-8ADA-574CC1F47B5D}" type="parTrans" cxnId="{D99DD25E-CD9D-4C58-AE40-A3EE07251A6D}">
      <dgm:prSet/>
      <dgm:spPr/>
      <dgm:t>
        <a:bodyPr/>
        <a:lstStyle/>
        <a:p>
          <a:endParaRPr lang="es-AR" sz="2000"/>
        </a:p>
      </dgm:t>
    </dgm:pt>
    <dgm:pt modelId="{8C8023EF-87D1-4AFC-A045-45B161BA5C21}" type="sibTrans" cxnId="{D99DD25E-CD9D-4C58-AE40-A3EE07251A6D}">
      <dgm:prSet/>
      <dgm:spPr/>
      <dgm:t>
        <a:bodyPr/>
        <a:lstStyle/>
        <a:p>
          <a:endParaRPr lang="es-AR" sz="2000"/>
        </a:p>
      </dgm:t>
    </dgm:pt>
    <dgm:pt modelId="{81CB8FAF-CFEF-4A54-9EFC-C20591BD60F5}">
      <dgm:prSet phldrT="[Texto]" custT="1"/>
      <dgm:spPr/>
      <dgm:t>
        <a:bodyPr/>
        <a:lstStyle/>
        <a:p>
          <a:pPr>
            <a:buClrTx/>
            <a:buSzPts val="2000"/>
            <a:buFont typeface="Arial" panose="020B0604020202020204" pitchFamily="34" charset="0"/>
            <a:buChar char="•"/>
          </a:pPr>
          <a:r>
            <a:rPr lang="es-ES" sz="2000" kern="1200" dirty="0">
              <a:solidFill>
                <a:srgbClr val="800080"/>
              </a:solidFill>
            </a:rPr>
            <a:t>Clínica sobre Implementación del paradigma de objetos en JAVA Nivel 2</a:t>
          </a:r>
          <a:endParaRPr lang="es-ES" sz="2000" kern="1200" dirty="0">
            <a:solidFill>
              <a:srgbClr val="800080"/>
            </a:solidFill>
            <a:latin typeface="Calibri" panose="020F0502020204030204"/>
            <a:ea typeface="+mn-ea"/>
            <a:cs typeface="+mn-cs"/>
          </a:endParaRPr>
        </a:p>
      </dgm:t>
    </dgm:pt>
    <dgm:pt modelId="{F971747C-7876-4900-B1B7-D0041D0695DE}" type="parTrans" cxnId="{C1C9F6E6-3B49-4461-9D4A-846625E757E0}">
      <dgm:prSet/>
      <dgm:spPr/>
      <dgm:t>
        <a:bodyPr/>
        <a:lstStyle/>
        <a:p>
          <a:endParaRPr lang="es-AR" sz="2000"/>
        </a:p>
      </dgm:t>
    </dgm:pt>
    <dgm:pt modelId="{64ABE57B-8E56-4921-8B13-8784DB72D2DF}" type="sibTrans" cxnId="{C1C9F6E6-3B49-4461-9D4A-846625E757E0}">
      <dgm:prSet/>
      <dgm:spPr/>
      <dgm:t>
        <a:bodyPr/>
        <a:lstStyle/>
        <a:p>
          <a:endParaRPr lang="es-AR" sz="2000"/>
        </a:p>
      </dgm:t>
    </dgm:pt>
    <dgm:pt modelId="{3E494050-6C63-4B24-A1A5-7F10C34AB399}">
      <dgm:prSet custT="1"/>
      <dgm:spPr/>
      <dgm:t>
        <a:bodyPr/>
        <a:lstStyle/>
        <a:p>
          <a:r>
            <a:rPr lang="es-ES" sz="2000" kern="1200" dirty="0">
              <a:solidFill>
                <a:schemeClr val="tx1"/>
              </a:solidFill>
              <a:latin typeface="+mn-lt"/>
            </a:rPr>
            <a:t>24 de Abril de 10 a 13 horas</a:t>
          </a:r>
          <a:endParaRPr lang="es-AR" sz="2000" kern="1200" dirty="0"/>
        </a:p>
      </dgm:t>
    </dgm:pt>
    <dgm:pt modelId="{DF8D19BB-997E-4172-B8B3-9C4502D5B6BC}" type="parTrans" cxnId="{4993AD47-BA12-43EB-BBEC-2FF1986872E6}">
      <dgm:prSet/>
      <dgm:spPr/>
      <dgm:t>
        <a:bodyPr/>
        <a:lstStyle/>
        <a:p>
          <a:endParaRPr lang="es-AR" sz="2000"/>
        </a:p>
      </dgm:t>
    </dgm:pt>
    <dgm:pt modelId="{3FABA52B-598A-4107-82A2-47E8929CC2B4}" type="sibTrans" cxnId="{4993AD47-BA12-43EB-BBEC-2FF1986872E6}">
      <dgm:prSet/>
      <dgm:spPr/>
      <dgm:t>
        <a:bodyPr/>
        <a:lstStyle/>
        <a:p>
          <a:endParaRPr lang="es-AR" sz="2000"/>
        </a:p>
      </dgm:t>
    </dgm:pt>
    <dgm:pt modelId="{E45187D6-A45A-41BA-80C4-8606DF1929C0}">
      <dgm:prSet phldrT="[Texto]" custT="1"/>
      <dgm:spPr/>
      <dgm:t>
        <a:bodyPr/>
        <a:lstStyle/>
        <a:p>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gm:t>
    </dgm:pt>
    <dgm:pt modelId="{AD7044DF-24DE-4A32-B239-E2ECD3FE8A34}" type="parTrans" cxnId="{27466C2A-C725-4EB6-97ED-AB08C8EDBD59}">
      <dgm:prSet/>
      <dgm:spPr/>
      <dgm:t>
        <a:bodyPr/>
        <a:lstStyle/>
        <a:p>
          <a:endParaRPr lang="es-AR"/>
        </a:p>
      </dgm:t>
    </dgm:pt>
    <dgm:pt modelId="{133DE342-A71B-45FE-8480-A5EE3DF08F02}" type="sibTrans" cxnId="{27466C2A-C725-4EB6-97ED-AB08C8EDBD59}">
      <dgm:prSet/>
      <dgm:spPr/>
      <dgm:t>
        <a:bodyPr/>
        <a:lstStyle/>
        <a:p>
          <a:endParaRPr lang="es-AR"/>
        </a:p>
      </dgm:t>
    </dgm:pt>
    <dgm:pt modelId="{15650750-D465-4450-B304-DD2B8EF7DDE0}">
      <dgm:prSet phldrT="[Texto]" custT="1"/>
      <dgm:spPr/>
      <dgm:t>
        <a:bodyPr/>
        <a:lstStyle/>
        <a:p>
          <a:pPr>
            <a:buClrTx/>
            <a:buSzPts val="2000"/>
            <a:buFont typeface="Arial" panose="020B0604020202020204" pitchFamily="34" charset="0"/>
            <a:buChar char="•"/>
          </a:pPr>
          <a:r>
            <a:rPr lang="es-ES" sz="2000" dirty="0">
              <a:solidFill>
                <a:srgbClr val="800080"/>
              </a:solidFill>
            </a:rPr>
            <a:t>Clínica sobre Implementación del paradigma de objetos en JAVA Nivel 1</a:t>
          </a:r>
          <a:endParaRPr lang="es-ES" sz="2000" dirty="0">
            <a:solidFill>
              <a:srgbClr val="800080"/>
            </a:solidFill>
            <a:latin typeface="+mn-lt"/>
          </a:endParaRPr>
        </a:p>
      </dgm:t>
    </dgm:pt>
    <dgm:pt modelId="{D477E3B8-80B3-4F19-A9BC-10351DEAB11B}" type="parTrans" cxnId="{66DBAB34-B48E-44D8-8987-6EACA6678A00}">
      <dgm:prSet/>
      <dgm:spPr/>
      <dgm:t>
        <a:bodyPr/>
        <a:lstStyle/>
        <a:p>
          <a:endParaRPr lang="es-AR"/>
        </a:p>
      </dgm:t>
    </dgm:pt>
    <dgm:pt modelId="{89E58282-69CB-4A27-B988-F3B729F81DDC}" type="sibTrans" cxnId="{66DBAB34-B48E-44D8-8987-6EACA6678A00}">
      <dgm:prSet/>
      <dgm:spPr/>
      <dgm:t>
        <a:bodyPr/>
        <a:lstStyle/>
        <a:p>
          <a:endParaRPr lang="es-AR"/>
        </a:p>
      </dgm:t>
    </dgm:pt>
    <dgm:pt modelId="{57355D32-987E-4B3A-BDDF-1AF58DB0795D}">
      <dgm:prSet phldrT="[Texto]" custT="1"/>
      <dgm:spPr/>
      <dgm:t>
        <a:bodyPr/>
        <a:lstStyle/>
        <a:p>
          <a:endParaRPr lang="es-ES" sz="2000" dirty="0">
            <a:solidFill>
              <a:schemeClr val="tx1"/>
            </a:solidFill>
            <a:latin typeface="+mn-lt"/>
          </a:endParaRPr>
        </a:p>
      </dgm:t>
    </dgm:pt>
    <dgm:pt modelId="{8791AF84-5E5E-4258-AB19-168BEC71BD49}" type="parTrans" cxnId="{148BCB10-F1E6-4B13-A904-90CBF4F783E3}">
      <dgm:prSet/>
      <dgm:spPr/>
      <dgm:t>
        <a:bodyPr/>
        <a:lstStyle/>
        <a:p>
          <a:endParaRPr lang="es-AR"/>
        </a:p>
      </dgm:t>
    </dgm:pt>
    <dgm:pt modelId="{17546B0F-7D83-4659-BF46-715F2C785918}" type="sibTrans" cxnId="{148BCB10-F1E6-4B13-A904-90CBF4F783E3}">
      <dgm:prSet/>
      <dgm:spPr/>
      <dgm:t>
        <a:bodyPr/>
        <a:lstStyle/>
        <a:p>
          <a:endParaRPr lang="es-AR"/>
        </a:p>
      </dgm:t>
    </dgm:pt>
    <dgm:pt modelId="{7674FA94-8C9D-4E9F-BA77-5ACF08064200}">
      <dgm:prSet custT="1"/>
      <dgm:spPr/>
      <dgm:t>
        <a:bodyPr/>
        <a:lstStyle/>
        <a:p>
          <a:pPr>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Diagrama de Clases y su mapeo a Diagrama de Entidad Relación</a:t>
          </a:r>
          <a:endParaRPr lang="es-AR" sz="2000" kern="1200" dirty="0">
            <a:solidFill>
              <a:srgbClr val="800080"/>
            </a:solidFill>
            <a:latin typeface="Calibri" panose="020F0502020204030204"/>
            <a:ea typeface="+mn-ea"/>
            <a:cs typeface="+mn-cs"/>
          </a:endParaRPr>
        </a:p>
      </dgm:t>
    </dgm:pt>
    <dgm:pt modelId="{FE06B9B5-C2E4-4B0B-ACDB-30644216D430}" type="parTrans" cxnId="{5AED3E68-93FD-43C3-B317-EAE07B86CCE4}">
      <dgm:prSet/>
      <dgm:spPr/>
      <dgm:t>
        <a:bodyPr/>
        <a:lstStyle/>
        <a:p>
          <a:endParaRPr lang="es-AR"/>
        </a:p>
      </dgm:t>
    </dgm:pt>
    <dgm:pt modelId="{B842C77A-420E-422F-B0EB-15D1B4B25EF6}" type="sibTrans" cxnId="{5AED3E68-93FD-43C3-B317-EAE07B86CCE4}">
      <dgm:prSet/>
      <dgm:spPr/>
      <dgm:t>
        <a:bodyPr/>
        <a:lstStyle/>
        <a:p>
          <a:endParaRPr lang="es-AR"/>
        </a:p>
      </dgm:t>
    </dgm:pt>
    <dgm:pt modelId="{FA83D2CE-0596-4603-96E9-23736CE23170}">
      <dgm:prSet phldrT="[Texto]" custT="1"/>
      <dgm:spPr/>
      <dgm:t>
        <a:bodyPr/>
        <a:lstStyle/>
        <a:p>
          <a:pPr>
            <a:buClrTx/>
            <a:buSzPts val="2000"/>
            <a:buFont typeface="Arial" panose="020B0604020202020204" pitchFamily="34" charset="0"/>
            <a:buChar char="•"/>
          </a:pPr>
          <a:r>
            <a:rPr lang="es-ES" sz="2000" dirty="0">
              <a:solidFill>
                <a:srgbClr val="800080"/>
              </a:solidFill>
            </a:rPr>
            <a:t>Clínica sobre MySQL </a:t>
          </a:r>
          <a:r>
            <a:rPr lang="es-ES" sz="2000" dirty="0" err="1">
              <a:solidFill>
                <a:srgbClr val="800080"/>
              </a:solidFill>
            </a:rPr>
            <a:t>Workbench</a:t>
          </a:r>
          <a:r>
            <a:rPr lang="es-ES" sz="2000" dirty="0">
              <a:solidFill>
                <a:srgbClr val="800080"/>
              </a:solidFill>
            </a:rPr>
            <a:t> con DER</a:t>
          </a:r>
          <a:endParaRPr lang="es-ES" sz="2000" dirty="0">
            <a:solidFill>
              <a:srgbClr val="800080"/>
            </a:solidFill>
            <a:latin typeface="+mn-lt"/>
          </a:endParaRPr>
        </a:p>
      </dgm:t>
    </dgm:pt>
    <dgm:pt modelId="{56BB36BF-8A4B-4E90-BC4E-2368CED80344}" type="parTrans" cxnId="{290AF8EA-7BE7-4281-A9AF-1F25890E3EFB}">
      <dgm:prSet/>
      <dgm:spPr/>
      <dgm:t>
        <a:bodyPr/>
        <a:lstStyle/>
        <a:p>
          <a:endParaRPr lang="es-AR"/>
        </a:p>
      </dgm:t>
    </dgm:pt>
    <dgm:pt modelId="{2B9E1FD8-FB15-49BF-B33D-E2F594C927A4}" type="sibTrans" cxnId="{290AF8EA-7BE7-4281-A9AF-1F25890E3EFB}">
      <dgm:prSet/>
      <dgm:spPr/>
      <dgm:t>
        <a:bodyPr/>
        <a:lstStyle/>
        <a:p>
          <a:endParaRPr lang="es-AR"/>
        </a:p>
      </dgm:t>
    </dgm:pt>
    <dgm:pt modelId="{A634132D-0529-4A8D-8A7F-2495ADDB397E}" type="pres">
      <dgm:prSet presAssocID="{6B637486-6A60-4B60-917A-6BCCEB862702}" presName="linearFlow" presStyleCnt="0">
        <dgm:presLayoutVars>
          <dgm:dir/>
          <dgm:animLvl val="lvl"/>
          <dgm:resizeHandles val="exact"/>
        </dgm:presLayoutVars>
      </dgm:prSet>
      <dgm:spPr/>
    </dgm:pt>
    <dgm:pt modelId="{3FEABA9D-7BE1-4C8C-8C23-AB35C4FF5584}" type="pres">
      <dgm:prSet presAssocID="{63739A10-56EF-41D1-AA0E-DDC58EB37E01}" presName="composite" presStyleCnt="0"/>
      <dgm:spPr/>
    </dgm:pt>
    <dgm:pt modelId="{51B8FA60-C21F-4FED-B207-BF7ABD7B0D70}" type="pres">
      <dgm:prSet presAssocID="{63739A10-56EF-41D1-AA0E-DDC58EB37E01}" presName="parentText" presStyleLbl="alignNode1" presStyleIdx="0" presStyleCnt="5">
        <dgm:presLayoutVars>
          <dgm:chMax val="1"/>
          <dgm:bulletEnabled val="1"/>
        </dgm:presLayoutVars>
      </dgm:prSet>
      <dgm:spPr/>
    </dgm:pt>
    <dgm:pt modelId="{0938595A-BF2F-4244-9125-F411A68F82D2}" type="pres">
      <dgm:prSet presAssocID="{63739A10-56EF-41D1-AA0E-DDC58EB37E01}" presName="descendantText" presStyleLbl="alignAcc1" presStyleIdx="0" presStyleCnt="5" custLinFactNeighborX="72" custLinFactNeighborY="2104">
        <dgm:presLayoutVars>
          <dgm:bulletEnabled val="1"/>
        </dgm:presLayoutVars>
      </dgm:prSet>
      <dgm:spPr/>
    </dgm:pt>
    <dgm:pt modelId="{955FCFD3-66D6-408D-A43A-E35806A2B703}" type="pres">
      <dgm:prSet presAssocID="{80187421-673A-46BE-BBDD-696A8152BD71}" presName="sp" presStyleCnt="0"/>
      <dgm:spPr/>
    </dgm:pt>
    <dgm:pt modelId="{ADE6FFF7-A902-4118-B947-3A196D71E5CD}" type="pres">
      <dgm:prSet presAssocID="{0A7E6464-B7AB-4535-8E30-359D766FF601}" presName="composite" presStyleCnt="0"/>
      <dgm:spPr/>
    </dgm:pt>
    <dgm:pt modelId="{A9B15383-9A36-4085-A095-524CD0698BA7}" type="pres">
      <dgm:prSet presAssocID="{0A7E6464-B7AB-4535-8E30-359D766FF601}" presName="parentText" presStyleLbl="alignNode1" presStyleIdx="1" presStyleCnt="5">
        <dgm:presLayoutVars>
          <dgm:chMax val="1"/>
          <dgm:bulletEnabled val="1"/>
        </dgm:presLayoutVars>
      </dgm:prSet>
      <dgm:spPr/>
    </dgm:pt>
    <dgm:pt modelId="{C1AEAA9F-ACE1-40A1-8DC3-F7330ECB2233}" type="pres">
      <dgm:prSet presAssocID="{0A7E6464-B7AB-4535-8E30-359D766FF601}" presName="descendantText" presStyleLbl="alignAcc1" presStyleIdx="1" presStyleCnt="5">
        <dgm:presLayoutVars>
          <dgm:bulletEnabled val="1"/>
        </dgm:presLayoutVars>
      </dgm:prSet>
      <dgm:spPr/>
    </dgm:pt>
    <dgm:pt modelId="{89C2E918-215D-4F98-95C7-FC6DFE0842C1}" type="pres">
      <dgm:prSet presAssocID="{58879FE2-C7EA-4809-82C1-24432E22AB52}" presName="sp" presStyleCnt="0"/>
      <dgm:spPr/>
    </dgm:pt>
    <dgm:pt modelId="{7BF8927E-379E-4F66-8791-6DAEA87754BF}" type="pres">
      <dgm:prSet presAssocID="{BF5FD847-C975-446E-86AE-26F76B512AF4}" presName="composite" presStyleCnt="0"/>
      <dgm:spPr/>
    </dgm:pt>
    <dgm:pt modelId="{000368D7-70D7-41FE-9296-F728E7CA4FA6}" type="pres">
      <dgm:prSet presAssocID="{BF5FD847-C975-446E-86AE-26F76B512AF4}" presName="parentText" presStyleLbl="alignNode1" presStyleIdx="2" presStyleCnt="5">
        <dgm:presLayoutVars>
          <dgm:chMax val="1"/>
          <dgm:bulletEnabled val="1"/>
        </dgm:presLayoutVars>
      </dgm:prSet>
      <dgm:spPr/>
    </dgm:pt>
    <dgm:pt modelId="{817DB3CD-EA5A-4BA6-9BA5-E4105782A7BA}" type="pres">
      <dgm:prSet presAssocID="{BF5FD847-C975-446E-86AE-26F76B512AF4}" presName="descendantText" presStyleLbl="alignAcc1" presStyleIdx="2" presStyleCnt="5">
        <dgm:presLayoutVars>
          <dgm:bulletEnabled val="1"/>
        </dgm:presLayoutVars>
      </dgm:prSet>
      <dgm:spPr/>
    </dgm:pt>
    <dgm:pt modelId="{21731BD8-54B6-4537-995C-A9340CF153E9}" type="pres">
      <dgm:prSet presAssocID="{DEBB9789-2CD8-4FEB-91E5-A5F647BB7C97}" presName="sp" presStyleCnt="0"/>
      <dgm:spPr/>
    </dgm:pt>
    <dgm:pt modelId="{96DCFEAB-C70A-4B18-B909-6948759A27A7}" type="pres">
      <dgm:prSet presAssocID="{5BF42873-F049-42B4-B8F9-592ED656459C}" presName="composite" presStyleCnt="0"/>
      <dgm:spPr/>
    </dgm:pt>
    <dgm:pt modelId="{51D89CE6-1623-4925-9223-FDB3884DB2CC}" type="pres">
      <dgm:prSet presAssocID="{5BF42873-F049-42B4-B8F9-592ED656459C}" presName="parentText" presStyleLbl="alignNode1" presStyleIdx="3" presStyleCnt="5">
        <dgm:presLayoutVars>
          <dgm:chMax val="1"/>
          <dgm:bulletEnabled val="1"/>
        </dgm:presLayoutVars>
      </dgm:prSet>
      <dgm:spPr/>
    </dgm:pt>
    <dgm:pt modelId="{5CA6C82C-64D8-49B5-9DFC-B0196FA7AEC1}" type="pres">
      <dgm:prSet presAssocID="{5BF42873-F049-42B4-B8F9-592ED656459C}" presName="descendantText" presStyleLbl="alignAcc1" presStyleIdx="3" presStyleCnt="5">
        <dgm:presLayoutVars>
          <dgm:bulletEnabled val="1"/>
        </dgm:presLayoutVars>
      </dgm:prSet>
      <dgm:spPr/>
    </dgm:pt>
    <dgm:pt modelId="{6808AE13-8991-4C63-B8CE-37D84231DA65}" type="pres">
      <dgm:prSet presAssocID="{8C8023EF-87D1-4AFC-A045-45B161BA5C21}" presName="sp" presStyleCnt="0"/>
      <dgm:spPr/>
    </dgm:pt>
    <dgm:pt modelId="{5AB0B98D-B161-49DC-B2CA-77A0A8995A3C}" type="pres">
      <dgm:prSet presAssocID="{81042D87-44DB-41D5-874F-432CB6A9CB40}" presName="composite" presStyleCnt="0"/>
      <dgm:spPr/>
    </dgm:pt>
    <dgm:pt modelId="{11CAC0A4-B6F1-4680-B756-40D869915DE5}" type="pres">
      <dgm:prSet presAssocID="{81042D87-44DB-41D5-874F-432CB6A9CB40}" presName="parentText" presStyleLbl="alignNode1" presStyleIdx="4" presStyleCnt="5">
        <dgm:presLayoutVars>
          <dgm:chMax val="1"/>
          <dgm:bulletEnabled val="1"/>
        </dgm:presLayoutVars>
      </dgm:prSet>
      <dgm:spPr/>
    </dgm:pt>
    <dgm:pt modelId="{FED1CAC6-1B24-4A24-B56E-F9B4C731F626}" type="pres">
      <dgm:prSet presAssocID="{81042D87-44DB-41D5-874F-432CB6A9CB40}" presName="descendantText" presStyleLbl="alignAcc1" presStyleIdx="4" presStyleCnt="5">
        <dgm:presLayoutVars>
          <dgm:bulletEnabled val="1"/>
        </dgm:presLayoutVars>
      </dgm:prSet>
      <dgm:spPr/>
    </dgm:pt>
  </dgm:ptLst>
  <dgm:cxnLst>
    <dgm:cxn modelId="{5FC20706-421E-4B4A-99CF-46415AD8CDF2}" type="presOf" srcId="{BDE40137-2957-4C2A-9B31-4C25D36327A0}" destId="{0938595A-BF2F-4244-9125-F411A68F82D2}" srcOrd="0" destOrd="0" presId="urn:microsoft.com/office/officeart/2005/8/layout/chevron2"/>
    <dgm:cxn modelId="{82FC4A0E-7969-4873-9E28-9D6793119D73}" type="presOf" srcId="{40FAC27E-4947-4CB1-AD9B-076EC3A92826}" destId="{FED1CAC6-1B24-4A24-B56E-F9B4C731F626}" srcOrd="0" destOrd="0" presId="urn:microsoft.com/office/officeart/2005/8/layout/chevron2"/>
    <dgm:cxn modelId="{AE566910-6533-40C8-8BD5-B9F908C5EF66}" srcId="{63739A10-56EF-41D1-AA0E-DDC58EB37E01}" destId="{BDE40137-2957-4C2A-9B31-4C25D36327A0}" srcOrd="0" destOrd="0" parTransId="{13594641-C34F-4620-9305-C962CE09C8DC}" sibTransId="{B739CFDA-4423-48AB-BA98-896EA6725BD5}"/>
    <dgm:cxn modelId="{808CB410-811B-41D1-87DB-C87355A63603}" type="presOf" srcId="{BF5FD847-C975-446E-86AE-26F76B512AF4}" destId="{000368D7-70D7-41FE-9296-F728E7CA4FA6}" srcOrd="0" destOrd="0" presId="urn:microsoft.com/office/officeart/2005/8/layout/chevron2"/>
    <dgm:cxn modelId="{148BCB10-F1E6-4B13-A904-90CBF4F783E3}" srcId="{81042D87-44DB-41D5-874F-432CB6A9CB40}" destId="{57355D32-987E-4B3A-BDDF-1AF58DB0795D}" srcOrd="2" destOrd="0" parTransId="{8791AF84-5E5E-4258-AB19-168BEC71BD49}" sibTransId="{17546B0F-7D83-4659-BF46-715F2C785918}"/>
    <dgm:cxn modelId="{85810015-23DE-409C-9FA2-E1DDED7A458C}" type="presOf" srcId="{81042D87-44DB-41D5-874F-432CB6A9CB40}" destId="{11CAC0A4-B6F1-4680-B756-40D869915DE5}" srcOrd="0" destOrd="0" presId="urn:microsoft.com/office/officeart/2005/8/layout/chevron2"/>
    <dgm:cxn modelId="{C9E97415-84BE-4C39-99C6-62300A8510D7}" type="presOf" srcId="{15650750-D465-4450-B304-DD2B8EF7DDE0}" destId="{C1AEAA9F-ACE1-40A1-8DC3-F7330ECB2233}" srcOrd="0" destOrd="1" presId="urn:microsoft.com/office/officeart/2005/8/layout/chevron2"/>
    <dgm:cxn modelId="{BA8F5417-27E0-4627-A0FD-9BF0DD0970F1}" type="presOf" srcId="{648A64C3-A420-40FC-9719-44936D3B870E}" destId="{C1AEAA9F-ACE1-40A1-8DC3-F7330ECB2233}" srcOrd="0" destOrd="0" presId="urn:microsoft.com/office/officeart/2005/8/layout/chevron2"/>
    <dgm:cxn modelId="{63E46E18-9CBD-4264-B71C-BE37A1D3CC3B}" type="presOf" srcId="{7674FA94-8C9D-4E9F-BA77-5ACF08064200}" destId="{5CA6C82C-64D8-49B5-9DFC-B0196FA7AEC1}" srcOrd="0" destOrd="1" presId="urn:microsoft.com/office/officeart/2005/8/layout/chevron2"/>
    <dgm:cxn modelId="{27466C2A-C725-4EB6-97ED-AB08C8EDBD59}" srcId="{63739A10-56EF-41D1-AA0E-DDC58EB37E01}" destId="{E45187D6-A45A-41BA-80C4-8606DF1929C0}" srcOrd="1" destOrd="0" parTransId="{AD7044DF-24DE-4A32-B239-E2ECD3FE8A34}" sibTransId="{133DE342-A71B-45FE-8480-A5EE3DF08F02}"/>
    <dgm:cxn modelId="{66DBAB34-B48E-44D8-8987-6EACA6678A00}" srcId="{0A7E6464-B7AB-4535-8E30-359D766FF601}" destId="{15650750-D465-4450-B304-DD2B8EF7DDE0}" srcOrd="1" destOrd="0" parTransId="{D477E3B8-80B3-4F19-A9BC-10351DEAB11B}" sibTransId="{89E58282-69CB-4A27-B988-F3B729F81DDC}"/>
    <dgm:cxn modelId="{20B56F40-76C7-4BE7-A0FE-21034FB9E503}" type="presOf" srcId="{81CB8FAF-CFEF-4A54-9EFC-C20591BD60F5}" destId="{817DB3CD-EA5A-4BA6-9BA5-E4105782A7BA}" srcOrd="0" destOrd="1" presId="urn:microsoft.com/office/officeart/2005/8/layout/chevron2"/>
    <dgm:cxn modelId="{D99DD25E-CD9D-4C58-AE40-A3EE07251A6D}" srcId="{6B637486-6A60-4B60-917A-6BCCEB862702}" destId="{5BF42873-F049-42B4-B8F9-592ED656459C}" srcOrd="3" destOrd="0" parTransId="{7915AF0B-1A47-4794-8ADA-574CC1F47B5D}" sibTransId="{8C8023EF-87D1-4AFC-A045-45B161BA5C21}"/>
    <dgm:cxn modelId="{4C886860-ACCC-45E4-8465-D33FE5222F50}" srcId="{6B637486-6A60-4B60-917A-6BCCEB862702}" destId="{63739A10-56EF-41D1-AA0E-DDC58EB37E01}" srcOrd="0" destOrd="0" parTransId="{02FD7113-C670-4813-96C1-DF855B257F0B}" sibTransId="{80187421-673A-46BE-BBDD-696A8152BD71}"/>
    <dgm:cxn modelId="{EDCAD241-6D59-46DA-BD87-A048D7E42C81}" type="presOf" srcId="{3E494050-6C63-4B24-A1A5-7F10C34AB399}" destId="{5CA6C82C-64D8-49B5-9DFC-B0196FA7AEC1}" srcOrd="0" destOrd="0" presId="urn:microsoft.com/office/officeart/2005/8/layout/chevron2"/>
    <dgm:cxn modelId="{F8275164-5E39-43BC-A641-2CB0CB824DE2}" type="presOf" srcId="{E45187D6-A45A-41BA-80C4-8606DF1929C0}" destId="{0938595A-BF2F-4244-9125-F411A68F82D2}" srcOrd="0" destOrd="1" presId="urn:microsoft.com/office/officeart/2005/8/layout/chevron2"/>
    <dgm:cxn modelId="{98E4DF46-B105-4F3A-B626-E06F04C6B167}" type="presOf" srcId="{6B637486-6A60-4B60-917A-6BCCEB862702}" destId="{A634132D-0529-4A8D-8A7F-2495ADDB397E}" srcOrd="0" destOrd="0" presId="urn:microsoft.com/office/officeart/2005/8/layout/chevron2"/>
    <dgm:cxn modelId="{4993AD47-BA12-43EB-BBEC-2FF1986872E6}" srcId="{5BF42873-F049-42B4-B8F9-592ED656459C}" destId="{3E494050-6C63-4B24-A1A5-7F10C34AB399}" srcOrd="0" destOrd="0" parTransId="{DF8D19BB-997E-4172-B8B3-9C4502D5B6BC}" sibTransId="{3FABA52B-598A-4107-82A2-47E8929CC2B4}"/>
    <dgm:cxn modelId="{5AED3E68-93FD-43C3-B317-EAE07B86CCE4}" srcId="{5BF42873-F049-42B4-B8F9-592ED656459C}" destId="{7674FA94-8C9D-4E9F-BA77-5ACF08064200}" srcOrd="1" destOrd="0" parTransId="{FE06B9B5-C2E4-4B0B-ACDB-30644216D430}" sibTransId="{B842C77A-420E-422F-B0EB-15D1B4B25EF6}"/>
    <dgm:cxn modelId="{C6C78948-53D4-47B2-8F3D-D78D438E8751}" srcId="{6B637486-6A60-4B60-917A-6BCCEB862702}" destId="{0A7E6464-B7AB-4535-8E30-359D766FF601}" srcOrd="1" destOrd="0" parTransId="{3028F3A7-AF12-47BB-8210-9AE8E7C09568}" sibTransId="{58879FE2-C7EA-4809-82C1-24432E22AB52}"/>
    <dgm:cxn modelId="{FF230249-9DBB-476D-AFCE-A0E6D04F6925}" type="presOf" srcId="{FA83D2CE-0596-4603-96E9-23736CE23170}" destId="{FED1CAC6-1B24-4A24-B56E-F9B4C731F626}" srcOrd="0" destOrd="1" presId="urn:microsoft.com/office/officeart/2005/8/layout/chevron2"/>
    <dgm:cxn modelId="{292EDB73-89A5-4887-9283-73F1C64250BE}" type="presOf" srcId="{63739A10-56EF-41D1-AA0E-DDC58EB37E01}" destId="{51B8FA60-C21F-4FED-B207-BF7ABD7B0D70}" srcOrd="0" destOrd="0" presId="urn:microsoft.com/office/officeart/2005/8/layout/chevron2"/>
    <dgm:cxn modelId="{CDEFDF93-87B9-4DBA-8361-11D5B43A2ECC}" type="presOf" srcId="{5BF42873-F049-42B4-B8F9-592ED656459C}" destId="{51D89CE6-1623-4925-9223-FDB3884DB2CC}" srcOrd="0" destOrd="0" presId="urn:microsoft.com/office/officeart/2005/8/layout/chevron2"/>
    <dgm:cxn modelId="{1D0FE496-6510-4455-BB28-5B15852DA6F7}" srcId="{6B637486-6A60-4B60-917A-6BCCEB862702}" destId="{BF5FD847-C975-446E-86AE-26F76B512AF4}" srcOrd="2" destOrd="0" parTransId="{3A5513CD-7E38-40BC-B105-FA9DBDF4E347}" sibTransId="{DEBB9789-2CD8-4FEB-91E5-A5F647BB7C97}"/>
    <dgm:cxn modelId="{A014F8A5-3143-4EBB-BD20-23271E20B396}" type="presOf" srcId="{D0538EDA-58CB-410F-AD9E-0CFAF743E8C6}" destId="{817DB3CD-EA5A-4BA6-9BA5-E4105782A7BA}" srcOrd="0" destOrd="0" presId="urn:microsoft.com/office/officeart/2005/8/layout/chevron2"/>
    <dgm:cxn modelId="{4F9EE5A6-DA55-41A7-AB09-CF79262D1B46}" srcId="{BF5FD847-C975-446E-86AE-26F76B512AF4}" destId="{D0538EDA-58CB-410F-AD9E-0CFAF743E8C6}" srcOrd="0" destOrd="0" parTransId="{E66F9467-B57F-4DFC-ADBC-F447609A11DC}" sibTransId="{20292C86-43EA-4490-B149-5629CD2E6908}"/>
    <dgm:cxn modelId="{0579DFA8-E87A-4517-802F-16AB4CE36379}" srcId="{81042D87-44DB-41D5-874F-432CB6A9CB40}" destId="{40FAC27E-4947-4CB1-AD9B-076EC3A92826}" srcOrd="0" destOrd="0" parTransId="{CB4185DB-8685-4FFF-A21E-CE0925CC8B85}" sibTransId="{E7425D87-24DE-4007-844A-5AB9A6BCCA75}"/>
    <dgm:cxn modelId="{54CE64C2-AC64-4A39-95FA-818D2350BA11}" type="presOf" srcId="{57355D32-987E-4B3A-BDDF-1AF58DB0795D}" destId="{FED1CAC6-1B24-4A24-B56E-F9B4C731F626}" srcOrd="0" destOrd="2" presId="urn:microsoft.com/office/officeart/2005/8/layout/chevron2"/>
    <dgm:cxn modelId="{3F9A63CA-3C16-4E43-ADA7-E7267ABB1F27}" srcId="{0A7E6464-B7AB-4535-8E30-359D766FF601}" destId="{648A64C3-A420-40FC-9719-44936D3B870E}" srcOrd="0" destOrd="0" parTransId="{6A730D53-1557-4CA9-A704-1F1EAA397855}" sibTransId="{1BD8674D-EE3F-4FED-A950-1EA1AEBD87D1}"/>
    <dgm:cxn modelId="{A1C729CD-CB34-4C10-9138-CA666D3C9ACC}" type="presOf" srcId="{0A7E6464-B7AB-4535-8E30-359D766FF601}" destId="{A9B15383-9A36-4085-A095-524CD0698BA7}" srcOrd="0" destOrd="0" presId="urn:microsoft.com/office/officeart/2005/8/layout/chevron2"/>
    <dgm:cxn modelId="{124C53D2-87AE-4DA4-A99D-2D93DA86CAF9}" srcId="{6B637486-6A60-4B60-917A-6BCCEB862702}" destId="{81042D87-44DB-41D5-874F-432CB6A9CB40}" srcOrd="4" destOrd="0" parTransId="{FB86C795-7851-47E3-997F-FA499EE1BEDF}" sibTransId="{1522D6C9-141C-42EF-8328-DDD6EB4C2BC3}"/>
    <dgm:cxn modelId="{C1C9F6E6-3B49-4461-9D4A-846625E757E0}" srcId="{BF5FD847-C975-446E-86AE-26F76B512AF4}" destId="{81CB8FAF-CFEF-4A54-9EFC-C20591BD60F5}" srcOrd="1" destOrd="0" parTransId="{F971747C-7876-4900-B1B7-D0041D0695DE}" sibTransId="{64ABE57B-8E56-4921-8B13-8784DB72D2DF}"/>
    <dgm:cxn modelId="{290AF8EA-7BE7-4281-A9AF-1F25890E3EFB}" srcId="{81042D87-44DB-41D5-874F-432CB6A9CB40}" destId="{FA83D2CE-0596-4603-96E9-23736CE23170}" srcOrd="1" destOrd="0" parTransId="{56BB36BF-8A4B-4E90-BC4E-2368CED80344}" sibTransId="{2B9E1FD8-FB15-49BF-B33D-E2F594C927A4}"/>
    <dgm:cxn modelId="{4DCF3DCD-94CE-4710-BF31-DF1305C586B0}" type="presParOf" srcId="{A634132D-0529-4A8D-8A7F-2495ADDB397E}" destId="{3FEABA9D-7BE1-4C8C-8C23-AB35C4FF5584}" srcOrd="0" destOrd="0" presId="urn:microsoft.com/office/officeart/2005/8/layout/chevron2"/>
    <dgm:cxn modelId="{CEFFC120-F894-4FB2-B6A7-3E531DA7012C}" type="presParOf" srcId="{3FEABA9D-7BE1-4C8C-8C23-AB35C4FF5584}" destId="{51B8FA60-C21F-4FED-B207-BF7ABD7B0D70}" srcOrd="0" destOrd="0" presId="urn:microsoft.com/office/officeart/2005/8/layout/chevron2"/>
    <dgm:cxn modelId="{49F42647-A048-4E11-AA64-A03344C1A5A0}" type="presParOf" srcId="{3FEABA9D-7BE1-4C8C-8C23-AB35C4FF5584}" destId="{0938595A-BF2F-4244-9125-F411A68F82D2}" srcOrd="1" destOrd="0" presId="urn:microsoft.com/office/officeart/2005/8/layout/chevron2"/>
    <dgm:cxn modelId="{E4288F26-5ED5-41E7-B4FA-A8F1594C4D01}" type="presParOf" srcId="{A634132D-0529-4A8D-8A7F-2495ADDB397E}" destId="{955FCFD3-66D6-408D-A43A-E35806A2B703}" srcOrd="1" destOrd="0" presId="urn:microsoft.com/office/officeart/2005/8/layout/chevron2"/>
    <dgm:cxn modelId="{F41EB03D-F01E-4F69-A6A8-ACCD6A8CBD05}" type="presParOf" srcId="{A634132D-0529-4A8D-8A7F-2495ADDB397E}" destId="{ADE6FFF7-A902-4118-B947-3A196D71E5CD}" srcOrd="2" destOrd="0" presId="urn:microsoft.com/office/officeart/2005/8/layout/chevron2"/>
    <dgm:cxn modelId="{8E5C8C4D-432E-4906-A487-7C95509B6F29}" type="presParOf" srcId="{ADE6FFF7-A902-4118-B947-3A196D71E5CD}" destId="{A9B15383-9A36-4085-A095-524CD0698BA7}" srcOrd="0" destOrd="0" presId="urn:microsoft.com/office/officeart/2005/8/layout/chevron2"/>
    <dgm:cxn modelId="{77693221-7AF5-4665-A609-BF159096AD5B}" type="presParOf" srcId="{ADE6FFF7-A902-4118-B947-3A196D71E5CD}" destId="{C1AEAA9F-ACE1-40A1-8DC3-F7330ECB2233}" srcOrd="1" destOrd="0" presId="urn:microsoft.com/office/officeart/2005/8/layout/chevron2"/>
    <dgm:cxn modelId="{3A81EBAE-5A82-47BB-93F8-DD56F3AECB9B}" type="presParOf" srcId="{A634132D-0529-4A8D-8A7F-2495ADDB397E}" destId="{89C2E918-215D-4F98-95C7-FC6DFE0842C1}" srcOrd="3" destOrd="0" presId="urn:microsoft.com/office/officeart/2005/8/layout/chevron2"/>
    <dgm:cxn modelId="{502B40C7-29EB-4DDA-A0DB-8C3874625566}" type="presParOf" srcId="{A634132D-0529-4A8D-8A7F-2495ADDB397E}" destId="{7BF8927E-379E-4F66-8791-6DAEA87754BF}" srcOrd="4" destOrd="0" presId="urn:microsoft.com/office/officeart/2005/8/layout/chevron2"/>
    <dgm:cxn modelId="{9BD818D3-0D99-49E5-B8CB-B3D0BC187C19}" type="presParOf" srcId="{7BF8927E-379E-4F66-8791-6DAEA87754BF}" destId="{000368D7-70D7-41FE-9296-F728E7CA4FA6}" srcOrd="0" destOrd="0" presId="urn:microsoft.com/office/officeart/2005/8/layout/chevron2"/>
    <dgm:cxn modelId="{F1B347A5-0E79-4FCD-949E-B7E86DDAFD92}" type="presParOf" srcId="{7BF8927E-379E-4F66-8791-6DAEA87754BF}" destId="{817DB3CD-EA5A-4BA6-9BA5-E4105782A7BA}" srcOrd="1" destOrd="0" presId="urn:microsoft.com/office/officeart/2005/8/layout/chevron2"/>
    <dgm:cxn modelId="{0CB9BC5F-8F8B-4CC9-9950-A95438A48379}" type="presParOf" srcId="{A634132D-0529-4A8D-8A7F-2495ADDB397E}" destId="{21731BD8-54B6-4537-995C-A9340CF153E9}" srcOrd="5" destOrd="0" presId="urn:microsoft.com/office/officeart/2005/8/layout/chevron2"/>
    <dgm:cxn modelId="{E5CD7D56-8857-4516-8BF3-76BA503404BC}" type="presParOf" srcId="{A634132D-0529-4A8D-8A7F-2495ADDB397E}" destId="{96DCFEAB-C70A-4B18-B909-6948759A27A7}" srcOrd="6" destOrd="0" presId="urn:microsoft.com/office/officeart/2005/8/layout/chevron2"/>
    <dgm:cxn modelId="{D6612A6B-2384-4613-BB80-89254F038F8B}" type="presParOf" srcId="{96DCFEAB-C70A-4B18-B909-6948759A27A7}" destId="{51D89CE6-1623-4925-9223-FDB3884DB2CC}" srcOrd="0" destOrd="0" presId="urn:microsoft.com/office/officeart/2005/8/layout/chevron2"/>
    <dgm:cxn modelId="{778D21D9-1227-4290-87ED-FA3C62573F19}" type="presParOf" srcId="{96DCFEAB-C70A-4B18-B909-6948759A27A7}" destId="{5CA6C82C-64D8-49B5-9DFC-B0196FA7AEC1}" srcOrd="1" destOrd="0" presId="urn:microsoft.com/office/officeart/2005/8/layout/chevron2"/>
    <dgm:cxn modelId="{3BC91AD7-566E-4423-A295-8E625E9B6119}" type="presParOf" srcId="{A634132D-0529-4A8D-8A7F-2495ADDB397E}" destId="{6808AE13-8991-4C63-B8CE-37D84231DA65}" srcOrd="7" destOrd="0" presId="urn:microsoft.com/office/officeart/2005/8/layout/chevron2"/>
    <dgm:cxn modelId="{98F5F228-55DF-4098-9938-81120CC52BF4}" type="presParOf" srcId="{A634132D-0529-4A8D-8A7F-2495ADDB397E}" destId="{5AB0B98D-B161-49DC-B2CA-77A0A8995A3C}" srcOrd="8" destOrd="0" presId="urn:microsoft.com/office/officeart/2005/8/layout/chevron2"/>
    <dgm:cxn modelId="{480F1019-9BCC-4EF1-A49A-C98A4667A5CE}" type="presParOf" srcId="{5AB0B98D-B161-49DC-B2CA-77A0A8995A3C}" destId="{11CAC0A4-B6F1-4680-B756-40D869915DE5}" srcOrd="0" destOrd="0" presId="urn:microsoft.com/office/officeart/2005/8/layout/chevron2"/>
    <dgm:cxn modelId="{B07E59B8-2C0F-4023-AB36-3B3BE63F5CC8}" type="presParOf" srcId="{5AB0B98D-B161-49DC-B2CA-77A0A8995A3C}" destId="{FED1CAC6-1B24-4A24-B56E-F9B4C731F62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3061D-6DEC-483A-9624-F7B795CAD3A8}"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es-AR"/>
        </a:p>
      </dgm:t>
    </dgm:pt>
    <dgm:pt modelId="{F9A24432-ED29-4EF3-BEBB-F3ECC0077F33}">
      <dgm:prSet phldrT="[Texto]" custT="1"/>
      <dgm:spPr/>
      <dgm:t>
        <a:bodyPr/>
        <a:lstStyle/>
        <a:p>
          <a:r>
            <a:rPr lang="es-US" sz="1200" b="1" dirty="0">
              <a:solidFill>
                <a:schemeClr val="tx1"/>
              </a:solidFill>
            </a:rPr>
            <a:t>Implementación del Paradigma de Objetos en Java Nivel 1</a:t>
          </a:r>
          <a:endParaRPr lang="es-AR" sz="1200" b="1" dirty="0">
            <a:solidFill>
              <a:schemeClr val="tx1"/>
            </a:solidFill>
          </a:endParaRPr>
        </a:p>
      </dgm:t>
    </dgm:pt>
    <dgm:pt modelId="{0F1195BD-0829-4B97-B93A-E923D3636052}" type="parTrans" cxnId="{8BAE50D1-EC44-4111-A7A1-542034309937}">
      <dgm:prSet custT="1"/>
      <dgm:spPr/>
      <dgm:t>
        <a:bodyPr/>
        <a:lstStyle/>
        <a:p>
          <a:endParaRPr lang="es-AR" sz="1000" b="1">
            <a:solidFill>
              <a:schemeClr val="tx1"/>
            </a:solidFill>
          </a:endParaRPr>
        </a:p>
      </dgm:t>
    </dgm:pt>
    <dgm:pt modelId="{D4A65DDA-00F4-425E-9133-9863542B7CEC}" type="sibTrans" cxnId="{8BAE50D1-EC44-4111-A7A1-542034309937}">
      <dgm:prSet/>
      <dgm:spPr/>
      <dgm:t>
        <a:bodyPr/>
        <a:lstStyle/>
        <a:p>
          <a:endParaRPr lang="es-AR" sz="3600" b="1">
            <a:solidFill>
              <a:schemeClr val="tx1"/>
            </a:solidFill>
          </a:endParaRPr>
        </a:p>
      </dgm:t>
    </dgm:pt>
    <dgm:pt modelId="{AF27A531-FF0F-4D4C-A6B8-988F852100EA}">
      <dgm:prSet phldrT="[Texto]" custT="1"/>
      <dgm:spPr/>
      <dgm:t>
        <a:bodyPr/>
        <a:lstStyle/>
        <a:p>
          <a:r>
            <a:rPr lang="es-AR" sz="1200" b="1" dirty="0">
              <a:solidFill>
                <a:schemeClr val="tx1"/>
              </a:solidFill>
            </a:rPr>
            <a:t>Hibernate</a:t>
          </a:r>
        </a:p>
      </dgm:t>
    </dgm:pt>
    <dgm:pt modelId="{78D91BEE-FD50-49A4-B7C2-2B5C804B169D}" type="parTrans" cxnId="{169B139B-B209-47BA-B29D-EF229A50A3FC}">
      <dgm:prSet custT="1"/>
      <dgm:spPr/>
      <dgm:t>
        <a:bodyPr/>
        <a:lstStyle/>
        <a:p>
          <a:endParaRPr lang="es-AR" sz="1000" b="1">
            <a:solidFill>
              <a:schemeClr val="tx1"/>
            </a:solidFill>
          </a:endParaRPr>
        </a:p>
      </dgm:t>
    </dgm:pt>
    <dgm:pt modelId="{8D20633E-4177-442D-AE96-D07FF8AF9C53}" type="sibTrans" cxnId="{169B139B-B209-47BA-B29D-EF229A50A3FC}">
      <dgm:prSet/>
      <dgm:spPr/>
      <dgm:t>
        <a:bodyPr/>
        <a:lstStyle/>
        <a:p>
          <a:endParaRPr lang="es-AR" sz="3600" b="1">
            <a:solidFill>
              <a:schemeClr val="tx1"/>
            </a:solidFill>
          </a:endParaRPr>
        </a:p>
      </dgm:t>
    </dgm:pt>
    <dgm:pt modelId="{6A5CBD22-4C12-4AD7-93CF-F51A3FAE426E}">
      <dgm:prSet phldrT="[Texto]" custT="1"/>
      <dgm:spPr/>
      <dgm:t>
        <a:bodyPr/>
        <a:lstStyle/>
        <a:p>
          <a:r>
            <a:rPr lang="es-US" sz="1200" b="1" dirty="0">
              <a:solidFill>
                <a:schemeClr val="tx1"/>
              </a:solidFill>
            </a:rPr>
            <a:t>Didáctica en la Enseñanza de Objetos </a:t>
          </a:r>
          <a:endParaRPr lang="es-AR" sz="1200" b="1" dirty="0">
            <a:solidFill>
              <a:schemeClr val="tx1"/>
            </a:solidFill>
          </a:endParaRPr>
        </a:p>
      </dgm:t>
    </dgm:pt>
    <dgm:pt modelId="{37E28136-4E85-4708-8729-929B43DA8451}" type="parTrans" cxnId="{A2F3117B-8889-424B-8B08-5ED9E7478E0F}">
      <dgm:prSet custT="1"/>
      <dgm:spPr/>
      <dgm:t>
        <a:bodyPr/>
        <a:lstStyle/>
        <a:p>
          <a:endParaRPr lang="es-AR" sz="1000" b="1">
            <a:solidFill>
              <a:schemeClr val="tx1"/>
            </a:solidFill>
          </a:endParaRPr>
        </a:p>
      </dgm:t>
    </dgm:pt>
    <dgm:pt modelId="{BEC757B5-D6B3-4859-8241-D21ADD6E4683}" type="sibTrans" cxnId="{A2F3117B-8889-424B-8B08-5ED9E7478E0F}">
      <dgm:prSet/>
      <dgm:spPr/>
      <dgm:t>
        <a:bodyPr/>
        <a:lstStyle/>
        <a:p>
          <a:endParaRPr lang="es-AR" sz="3600" b="1">
            <a:solidFill>
              <a:schemeClr val="tx1"/>
            </a:solidFill>
          </a:endParaRPr>
        </a:p>
      </dgm:t>
    </dgm:pt>
    <dgm:pt modelId="{C1FFE42D-DBAA-484A-82CB-1CE8E98519CA}">
      <dgm:prSet phldrT="[Texto]" custT="1"/>
      <dgm:spPr/>
      <dgm:t>
        <a:bodyPr/>
        <a:lstStyle/>
        <a:p>
          <a:r>
            <a:rPr lang="es-AR" sz="1200" b="1" dirty="0">
              <a:solidFill>
                <a:schemeClr val="tx1"/>
              </a:solidFill>
            </a:rPr>
            <a:t>Diagrama de Clases y su mapeo a </a:t>
          </a:r>
          <a:br>
            <a:rPr lang="es-AR" sz="1200" b="1" dirty="0">
              <a:solidFill>
                <a:schemeClr val="tx1"/>
              </a:solidFill>
            </a:rPr>
          </a:br>
          <a:r>
            <a:rPr lang="es-AR" sz="1200" b="1" dirty="0">
              <a:solidFill>
                <a:schemeClr val="tx1"/>
              </a:solidFill>
            </a:rPr>
            <a:t>Diagrama de Entidad Relación</a:t>
          </a:r>
        </a:p>
      </dgm:t>
    </dgm:pt>
    <dgm:pt modelId="{89DDAC0F-841C-47A8-80D5-54A3CA3B96C1}" type="parTrans" cxnId="{5DE5FB10-F22D-4925-B511-63BED41E252D}">
      <dgm:prSet custT="1"/>
      <dgm:spPr/>
      <dgm:t>
        <a:bodyPr/>
        <a:lstStyle/>
        <a:p>
          <a:endParaRPr lang="es-AR" sz="1000" b="1">
            <a:solidFill>
              <a:schemeClr val="tx1"/>
            </a:solidFill>
          </a:endParaRPr>
        </a:p>
      </dgm:t>
    </dgm:pt>
    <dgm:pt modelId="{E3D0A2AE-6B38-415C-AE43-51DCFB6CF823}" type="sibTrans" cxnId="{5DE5FB10-F22D-4925-B511-63BED41E252D}">
      <dgm:prSet/>
      <dgm:spPr/>
      <dgm:t>
        <a:bodyPr/>
        <a:lstStyle/>
        <a:p>
          <a:endParaRPr lang="es-AR" sz="3600" b="1">
            <a:solidFill>
              <a:schemeClr val="tx1"/>
            </a:solidFill>
          </a:endParaRPr>
        </a:p>
      </dgm:t>
    </dgm:pt>
    <dgm:pt modelId="{C4F531C4-52C9-4D02-A25D-50ED06DE68F9}">
      <dgm:prSet phldrT="[Texto]" custT="1"/>
      <dgm:spPr/>
      <dgm:t>
        <a:bodyPr/>
        <a:lstStyle/>
        <a:p>
          <a:r>
            <a:rPr lang="es-AR" sz="1200" b="1" dirty="0">
              <a:solidFill>
                <a:schemeClr val="tx1"/>
              </a:solidFill>
            </a:rPr>
            <a:t>MySQL </a:t>
          </a:r>
          <a:r>
            <a:rPr lang="es-AR" sz="1200" b="1" dirty="0" err="1">
              <a:solidFill>
                <a:schemeClr val="tx1"/>
              </a:solidFill>
            </a:rPr>
            <a:t>Workbench</a:t>
          </a:r>
          <a:r>
            <a:rPr lang="es-AR" sz="1200" b="1" dirty="0">
              <a:solidFill>
                <a:schemeClr val="tx1"/>
              </a:solidFill>
            </a:rPr>
            <a:t> con DER</a:t>
          </a:r>
        </a:p>
      </dgm:t>
    </dgm:pt>
    <dgm:pt modelId="{5D4D6E3C-1F98-4C83-821B-B37FC7F00235}" type="parTrans" cxnId="{73DF639C-6D30-4A64-B78A-24EF9A84A6F9}">
      <dgm:prSet custT="1"/>
      <dgm:spPr/>
      <dgm:t>
        <a:bodyPr/>
        <a:lstStyle/>
        <a:p>
          <a:endParaRPr lang="es-AR" sz="1000" b="1">
            <a:solidFill>
              <a:schemeClr val="tx1"/>
            </a:solidFill>
          </a:endParaRPr>
        </a:p>
      </dgm:t>
    </dgm:pt>
    <dgm:pt modelId="{42590B5E-BAE4-4277-869F-E112C8512197}" type="sibTrans" cxnId="{73DF639C-6D30-4A64-B78A-24EF9A84A6F9}">
      <dgm:prSet/>
      <dgm:spPr/>
      <dgm:t>
        <a:bodyPr/>
        <a:lstStyle/>
        <a:p>
          <a:endParaRPr lang="es-AR" sz="3600" b="1">
            <a:solidFill>
              <a:schemeClr val="tx1"/>
            </a:solidFill>
          </a:endParaRPr>
        </a:p>
      </dgm:t>
    </dgm:pt>
    <dgm:pt modelId="{FA9910B9-E649-42E8-868B-273289D0E353}">
      <dgm:prSet phldrT="[Texto]" custT="1"/>
      <dgm:spPr/>
      <dgm:t>
        <a:bodyPr/>
        <a:lstStyle/>
        <a:p>
          <a:r>
            <a:rPr lang="es-ES" sz="1200" b="1" dirty="0">
              <a:solidFill>
                <a:schemeClr val="tx1"/>
              </a:solidFill>
            </a:rPr>
            <a:t>Diagrama de Casos de Uso y Prototipos</a:t>
          </a:r>
          <a:endParaRPr lang="es-AR" sz="1200" b="1" dirty="0">
            <a:solidFill>
              <a:schemeClr val="tx1"/>
            </a:solidFill>
          </a:endParaRPr>
        </a:p>
      </dgm:t>
    </dgm:pt>
    <dgm:pt modelId="{CFB257AE-5AF0-4FA5-B21D-56B54F676CED}" type="parTrans" cxnId="{6234B528-4714-49F2-908E-3A5293F25979}">
      <dgm:prSet custT="1"/>
      <dgm:spPr/>
      <dgm:t>
        <a:bodyPr/>
        <a:lstStyle/>
        <a:p>
          <a:endParaRPr lang="es-AR" sz="1000" b="1">
            <a:solidFill>
              <a:schemeClr val="tx1"/>
            </a:solidFill>
          </a:endParaRPr>
        </a:p>
      </dgm:t>
    </dgm:pt>
    <dgm:pt modelId="{A7AE395E-FBE9-4552-946C-723B7582E04A}" type="sibTrans" cxnId="{6234B528-4714-49F2-908E-3A5293F25979}">
      <dgm:prSet/>
      <dgm:spPr/>
      <dgm:t>
        <a:bodyPr/>
        <a:lstStyle/>
        <a:p>
          <a:endParaRPr lang="es-AR" sz="3600" b="1">
            <a:solidFill>
              <a:schemeClr val="tx1"/>
            </a:solidFill>
          </a:endParaRPr>
        </a:p>
      </dgm:t>
    </dgm:pt>
    <dgm:pt modelId="{EA10627A-736D-4928-BBBB-246CA9419A70}">
      <dgm:prSet phldrT="[Texto]" custT="1"/>
      <dgm:spPr/>
      <dgm:t>
        <a:bodyPr/>
        <a:lstStyle/>
        <a:p>
          <a:r>
            <a:rPr lang="es-US" sz="1200" b="1" dirty="0">
              <a:solidFill>
                <a:schemeClr val="tx1"/>
              </a:solidFill>
            </a:rPr>
            <a:t>Implementación del Paradigma de Objetos en Java Nivel 2</a:t>
          </a:r>
        </a:p>
      </dgm:t>
    </dgm:pt>
    <dgm:pt modelId="{43FE33A2-BEBA-4D8E-B6D9-4199F65CD869}" type="parTrans" cxnId="{9DFBCAF7-C301-4760-8781-BEDBD71DCDEC}">
      <dgm:prSet custT="1"/>
      <dgm:spPr/>
      <dgm:t>
        <a:bodyPr/>
        <a:lstStyle/>
        <a:p>
          <a:endParaRPr lang="es-AR" sz="1000" b="1">
            <a:solidFill>
              <a:schemeClr val="tx1"/>
            </a:solidFill>
          </a:endParaRPr>
        </a:p>
      </dgm:t>
    </dgm:pt>
    <dgm:pt modelId="{851DA48C-0C64-420D-AE38-0AE88A543170}" type="sibTrans" cxnId="{9DFBCAF7-C301-4760-8781-BEDBD71DCDEC}">
      <dgm:prSet/>
      <dgm:spPr/>
      <dgm:t>
        <a:bodyPr/>
        <a:lstStyle/>
        <a:p>
          <a:endParaRPr lang="es-AR" sz="3600" b="1">
            <a:solidFill>
              <a:schemeClr val="tx1"/>
            </a:solidFill>
          </a:endParaRPr>
        </a:p>
      </dgm:t>
    </dgm:pt>
    <dgm:pt modelId="{C1CCFCBE-4A5A-479B-BF3F-AD8C9FE711A2}">
      <dgm:prSet phldrT="[Texto]" custT="1"/>
      <dgm:spPr/>
      <dgm:t>
        <a:bodyPr/>
        <a:lstStyle/>
        <a:p>
          <a:r>
            <a:rPr lang="es-ES" sz="1200" b="1" dirty="0">
              <a:solidFill>
                <a:schemeClr val="tx1"/>
              </a:solidFill>
            </a:rPr>
            <a:t>Diagrama de Clases y Diagrama de Secuencia</a:t>
          </a:r>
          <a:endParaRPr lang="es-AR" sz="1200" b="1" dirty="0">
            <a:solidFill>
              <a:schemeClr val="tx1"/>
            </a:solidFill>
          </a:endParaRPr>
        </a:p>
      </dgm:t>
    </dgm:pt>
    <dgm:pt modelId="{F28CE0D4-BD0E-411B-A00F-C1FFCE753D8F}" type="parTrans" cxnId="{0FA7260A-1B21-4CFC-B3EF-45B5455B9EA7}">
      <dgm:prSet custT="1"/>
      <dgm:spPr/>
      <dgm:t>
        <a:bodyPr/>
        <a:lstStyle/>
        <a:p>
          <a:endParaRPr lang="es-AR" sz="1000" b="1">
            <a:solidFill>
              <a:schemeClr val="tx1"/>
            </a:solidFill>
          </a:endParaRPr>
        </a:p>
      </dgm:t>
    </dgm:pt>
    <dgm:pt modelId="{33C01F75-226B-4CA5-BFD6-25B55A5C231F}" type="sibTrans" cxnId="{0FA7260A-1B21-4CFC-B3EF-45B5455B9EA7}">
      <dgm:prSet/>
      <dgm:spPr/>
      <dgm:t>
        <a:bodyPr/>
        <a:lstStyle/>
        <a:p>
          <a:endParaRPr lang="es-AR" sz="3600" b="1">
            <a:solidFill>
              <a:schemeClr val="tx1"/>
            </a:solidFill>
          </a:endParaRPr>
        </a:p>
      </dgm:t>
    </dgm:pt>
    <dgm:pt modelId="{83C3E2DD-273B-4159-A124-52F41F65373D}">
      <dgm:prSet phldrT="[Texto]" custT="1"/>
      <dgm:spPr/>
      <dgm:t>
        <a:bodyPr/>
        <a:lstStyle/>
        <a:p>
          <a:r>
            <a:rPr lang="es-ES" sz="1200" b="1" dirty="0">
              <a:solidFill>
                <a:schemeClr val="tx1"/>
              </a:solidFill>
            </a:rPr>
            <a:t>Diagrama de Clases y </a:t>
          </a:r>
          <a:br>
            <a:rPr lang="es-ES" sz="1200" b="1" dirty="0">
              <a:solidFill>
                <a:schemeClr val="tx1"/>
              </a:solidFill>
            </a:rPr>
          </a:br>
          <a:r>
            <a:rPr lang="es-ES" sz="1200" b="1" dirty="0">
              <a:solidFill>
                <a:schemeClr val="tx1"/>
              </a:solidFill>
            </a:rPr>
            <a:t>Diagrama de Máquina de Estados</a:t>
          </a:r>
          <a:endParaRPr lang="es-AR" sz="1200" b="1" dirty="0">
            <a:solidFill>
              <a:schemeClr val="tx1"/>
            </a:solidFill>
          </a:endParaRPr>
        </a:p>
      </dgm:t>
    </dgm:pt>
    <dgm:pt modelId="{5ADA8698-B657-42AD-9F6C-E6C76814F8EA}" type="parTrans" cxnId="{3BA1FD64-E2B5-4C89-A7C8-6B02694D5D47}">
      <dgm:prSet custT="1"/>
      <dgm:spPr/>
      <dgm:t>
        <a:bodyPr/>
        <a:lstStyle/>
        <a:p>
          <a:endParaRPr lang="es-AR" sz="1000" b="1">
            <a:solidFill>
              <a:schemeClr val="tx1"/>
            </a:solidFill>
          </a:endParaRPr>
        </a:p>
      </dgm:t>
    </dgm:pt>
    <dgm:pt modelId="{6A822E67-B212-478D-984D-A89279B7847A}" type="sibTrans" cxnId="{3BA1FD64-E2B5-4C89-A7C8-6B02694D5D47}">
      <dgm:prSet/>
      <dgm:spPr/>
      <dgm:t>
        <a:bodyPr/>
        <a:lstStyle/>
        <a:p>
          <a:endParaRPr lang="es-AR" sz="3600" b="1">
            <a:solidFill>
              <a:schemeClr val="tx1"/>
            </a:solidFill>
          </a:endParaRPr>
        </a:p>
      </dgm:t>
    </dgm:pt>
    <dgm:pt modelId="{598C30CA-82A4-488F-900B-5C58B3DCE83D}">
      <dgm:prSet phldrT="[Texto]" custT="1"/>
      <dgm:spPr/>
      <dgm:t>
        <a:bodyPr/>
        <a:lstStyle/>
        <a:p>
          <a:r>
            <a:rPr lang="es-ES" sz="1200" b="1" dirty="0">
              <a:solidFill>
                <a:schemeClr val="tx1"/>
              </a:solidFill>
            </a:rPr>
            <a:t>Modelado de Clases con Generalización, Realización y Composición</a:t>
          </a:r>
          <a:endParaRPr lang="es-AR" sz="1200" b="1" dirty="0">
            <a:solidFill>
              <a:schemeClr val="tx1"/>
            </a:solidFill>
          </a:endParaRPr>
        </a:p>
      </dgm:t>
    </dgm:pt>
    <dgm:pt modelId="{9225D294-100A-4C18-87D8-C462B91CE79D}" type="parTrans" cxnId="{2B6F139B-5462-43B2-81DD-EB683C79C430}">
      <dgm:prSet custT="1"/>
      <dgm:spPr/>
      <dgm:t>
        <a:bodyPr/>
        <a:lstStyle/>
        <a:p>
          <a:endParaRPr lang="es-AR" sz="1000" b="1">
            <a:solidFill>
              <a:schemeClr val="tx1"/>
            </a:solidFill>
          </a:endParaRPr>
        </a:p>
      </dgm:t>
    </dgm:pt>
    <dgm:pt modelId="{63D63E95-DE76-4F54-B17F-BF2F5693B1E4}" type="sibTrans" cxnId="{2B6F139B-5462-43B2-81DD-EB683C79C430}">
      <dgm:prSet/>
      <dgm:spPr/>
      <dgm:t>
        <a:bodyPr/>
        <a:lstStyle/>
        <a:p>
          <a:endParaRPr lang="es-AR" sz="3600" b="1">
            <a:solidFill>
              <a:schemeClr val="tx1"/>
            </a:solidFill>
          </a:endParaRPr>
        </a:p>
      </dgm:t>
    </dgm:pt>
    <dgm:pt modelId="{78C5998D-FE26-43F7-9877-5C21257A60B1}">
      <dgm:prSet phldrT="[Texto]" custT="1"/>
      <dgm:spPr/>
      <dgm:t>
        <a:bodyPr/>
        <a:lstStyle/>
        <a:p>
          <a:r>
            <a:rPr lang="es-AR" sz="1200" b="1" dirty="0">
              <a:solidFill>
                <a:schemeClr val="tx1"/>
              </a:solidFill>
            </a:rPr>
            <a:t>Interfaces Visuales con Java Swing</a:t>
          </a:r>
          <a:endParaRPr lang="es-US" sz="1200" b="1" dirty="0">
            <a:solidFill>
              <a:schemeClr val="tx1"/>
            </a:solidFill>
          </a:endParaRPr>
        </a:p>
      </dgm:t>
    </dgm:pt>
    <dgm:pt modelId="{8484AD76-197E-4712-AD0F-91FD2E2DF1D7}" type="parTrans" cxnId="{90F712C8-E4FE-42E0-9D8E-EC9E5351C369}">
      <dgm:prSet custT="1"/>
      <dgm:spPr/>
      <dgm:t>
        <a:bodyPr/>
        <a:lstStyle/>
        <a:p>
          <a:endParaRPr lang="es-AR" sz="1000" b="1">
            <a:solidFill>
              <a:schemeClr val="tx1"/>
            </a:solidFill>
          </a:endParaRPr>
        </a:p>
      </dgm:t>
    </dgm:pt>
    <dgm:pt modelId="{14509EA2-3605-403A-9F71-1539AE853CD4}" type="sibTrans" cxnId="{90F712C8-E4FE-42E0-9D8E-EC9E5351C369}">
      <dgm:prSet/>
      <dgm:spPr/>
      <dgm:t>
        <a:bodyPr/>
        <a:lstStyle/>
        <a:p>
          <a:endParaRPr lang="es-AR" sz="3600" b="1">
            <a:solidFill>
              <a:schemeClr val="tx1"/>
            </a:solidFill>
          </a:endParaRPr>
        </a:p>
      </dgm:t>
    </dgm:pt>
    <dgm:pt modelId="{D8F496C0-6701-4FE7-9490-C4D0480B6ABF}">
      <dgm:prSet phldrT="[Texto]" custT="1"/>
      <dgm:spPr/>
      <dgm:t>
        <a:bodyPr/>
        <a:lstStyle/>
        <a:p>
          <a:r>
            <a:rPr lang="es-AR" sz="1200" b="1" dirty="0">
              <a:solidFill>
                <a:schemeClr val="tx1"/>
              </a:solidFill>
            </a:rPr>
            <a:t>Clínica sobre </a:t>
          </a:r>
          <a:r>
            <a:rPr lang="es-AR" sz="1200" b="1" dirty="0" err="1">
              <a:solidFill>
                <a:schemeClr val="tx1"/>
              </a:solidFill>
            </a:rPr>
            <a:t>Generaci</a:t>
          </a:r>
          <a:r>
            <a:rPr lang="en-US" sz="1200" b="1" dirty="0" err="1">
              <a:solidFill>
                <a:schemeClr val="tx1"/>
              </a:solidFill>
            </a:rPr>
            <a:t>ón</a:t>
          </a:r>
          <a:r>
            <a:rPr lang="en-US" sz="1200" b="1" dirty="0">
              <a:solidFill>
                <a:schemeClr val="tx1"/>
              </a:solidFill>
            </a:rPr>
            <a:t> de </a:t>
          </a:r>
          <a:r>
            <a:rPr lang="en-US" sz="1200" b="1" dirty="0" err="1">
              <a:solidFill>
                <a:schemeClr val="tx1"/>
              </a:solidFill>
            </a:rPr>
            <a:t>Reportes</a:t>
          </a:r>
          <a:r>
            <a:rPr lang="en-US" sz="1200" b="1" dirty="0">
              <a:solidFill>
                <a:schemeClr val="tx1"/>
              </a:solidFill>
            </a:rPr>
            <a:t> con Jasper Reports</a:t>
          </a:r>
          <a:endParaRPr lang="es-AR" sz="1200" b="1" dirty="0">
            <a:solidFill>
              <a:schemeClr val="tx1"/>
            </a:solidFill>
          </a:endParaRPr>
        </a:p>
      </dgm:t>
    </dgm:pt>
    <dgm:pt modelId="{8EAD749C-82B1-401B-A5CA-81642422899F}" type="parTrans" cxnId="{DD988DD9-9B44-406F-8C36-24B109BB2E07}">
      <dgm:prSet custT="1"/>
      <dgm:spPr/>
      <dgm:t>
        <a:bodyPr/>
        <a:lstStyle/>
        <a:p>
          <a:endParaRPr lang="es-AR" sz="1000" b="1">
            <a:solidFill>
              <a:schemeClr val="tx1"/>
            </a:solidFill>
          </a:endParaRPr>
        </a:p>
      </dgm:t>
    </dgm:pt>
    <dgm:pt modelId="{2FACC6BA-F730-4EC6-B95B-CF49AC3462FA}" type="sibTrans" cxnId="{DD988DD9-9B44-406F-8C36-24B109BB2E07}">
      <dgm:prSet/>
      <dgm:spPr/>
      <dgm:t>
        <a:bodyPr/>
        <a:lstStyle/>
        <a:p>
          <a:endParaRPr lang="es-AR" sz="3600" b="1">
            <a:solidFill>
              <a:schemeClr val="tx1"/>
            </a:solidFill>
          </a:endParaRPr>
        </a:p>
      </dgm:t>
    </dgm:pt>
    <dgm:pt modelId="{AEB86B3C-107F-4A64-96C1-5BCE42D7EE9E}">
      <dgm:prSet phldrT="[Texto]" custT="1"/>
      <dgm:spPr/>
      <dgm:t>
        <a:bodyPr/>
        <a:lstStyle/>
        <a:p>
          <a:r>
            <a:rPr lang="es-AR" sz="1200" b="1" dirty="0">
              <a:solidFill>
                <a:schemeClr val="tx1"/>
              </a:solidFill>
            </a:rPr>
            <a:t>Integración de JAVA con MySQL </a:t>
          </a:r>
          <a:br>
            <a:rPr lang="es-AR" sz="1200" b="1" dirty="0">
              <a:solidFill>
                <a:schemeClr val="tx1"/>
              </a:solidFill>
            </a:rPr>
          </a:br>
          <a:r>
            <a:rPr lang="es-AR" sz="1200" b="1" dirty="0">
              <a:solidFill>
                <a:schemeClr val="tx1"/>
              </a:solidFill>
            </a:rPr>
            <a:t>e Hibernate en un Caso Práctico</a:t>
          </a:r>
          <a:endParaRPr lang="es-US" sz="1200" b="1" dirty="0">
            <a:solidFill>
              <a:schemeClr val="tx1"/>
            </a:solidFill>
          </a:endParaRPr>
        </a:p>
      </dgm:t>
    </dgm:pt>
    <dgm:pt modelId="{50137255-07A9-495A-9CC3-41904E44E7EC}" type="parTrans" cxnId="{D2E326DC-8ADF-4747-937B-1519267DB357}">
      <dgm:prSet custT="1"/>
      <dgm:spPr/>
      <dgm:t>
        <a:bodyPr/>
        <a:lstStyle/>
        <a:p>
          <a:endParaRPr lang="es-AR" sz="1000" b="1">
            <a:solidFill>
              <a:schemeClr val="tx1"/>
            </a:solidFill>
          </a:endParaRPr>
        </a:p>
      </dgm:t>
    </dgm:pt>
    <dgm:pt modelId="{2C29DF5E-D9B4-4B66-B49B-B5F783774DA4}" type="sibTrans" cxnId="{D2E326DC-8ADF-4747-937B-1519267DB357}">
      <dgm:prSet/>
      <dgm:spPr/>
      <dgm:t>
        <a:bodyPr/>
        <a:lstStyle/>
        <a:p>
          <a:endParaRPr lang="es-AR" sz="3600" b="1">
            <a:solidFill>
              <a:schemeClr val="tx1"/>
            </a:solidFill>
          </a:endParaRPr>
        </a:p>
      </dgm:t>
    </dgm:pt>
    <dgm:pt modelId="{3AF01E80-F91C-48DA-8CDE-60ACB4858751}">
      <dgm:prSet phldrT="[Texto]" custT="1"/>
      <dgm:spPr/>
      <dgm:t>
        <a:bodyPr/>
        <a:lstStyle/>
        <a:p>
          <a:r>
            <a:rPr lang="es-ES_tradnl" sz="1200" b="1" dirty="0">
              <a:solidFill>
                <a:schemeClr val="tx1"/>
              </a:solidFill>
            </a:rPr>
            <a:t>Didáctica Instructores 111Mil</a:t>
          </a:r>
          <a:endParaRPr lang="es-AR" sz="1200" b="1" dirty="0">
            <a:solidFill>
              <a:schemeClr val="tx1"/>
            </a:solidFill>
          </a:endParaRPr>
        </a:p>
      </dgm:t>
    </dgm:pt>
    <dgm:pt modelId="{FD6CF6E8-CDA6-415B-8ACD-25D0B8239B7A}" type="parTrans" cxnId="{E4A8CEDD-36E7-44A8-BD79-0295FB094FA8}">
      <dgm:prSet custT="1"/>
      <dgm:spPr/>
      <dgm:t>
        <a:bodyPr/>
        <a:lstStyle/>
        <a:p>
          <a:endParaRPr lang="es-AR" sz="1000" b="1">
            <a:solidFill>
              <a:schemeClr val="tx1"/>
            </a:solidFill>
          </a:endParaRPr>
        </a:p>
      </dgm:t>
    </dgm:pt>
    <dgm:pt modelId="{6AC8902A-77B4-4141-AD7F-170A67FAC410}" type="sibTrans" cxnId="{E4A8CEDD-36E7-44A8-BD79-0295FB094FA8}">
      <dgm:prSet/>
      <dgm:spPr/>
      <dgm:t>
        <a:bodyPr/>
        <a:lstStyle/>
        <a:p>
          <a:endParaRPr lang="es-AR" sz="3600" b="1">
            <a:solidFill>
              <a:schemeClr val="tx1"/>
            </a:solidFill>
          </a:endParaRPr>
        </a:p>
      </dgm:t>
    </dgm:pt>
    <dgm:pt modelId="{125231D9-4D65-4554-8C9D-9A05F81A0FA3}">
      <dgm:prSet phldrT="[Texto]" custT="1"/>
      <dgm:spPr/>
      <dgm:t>
        <a:bodyPr/>
        <a:lstStyle/>
        <a:p>
          <a:r>
            <a:rPr lang="es-US" sz="1200" b="1" dirty="0">
              <a:solidFill>
                <a:schemeClr val="tx1"/>
              </a:solidFill>
            </a:rPr>
            <a:t>Paradigma de Objetos y Principios de Diseño OO</a:t>
          </a:r>
          <a:endParaRPr lang="es-AR" sz="1200" b="1" dirty="0">
            <a:solidFill>
              <a:schemeClr val="tx1"/>
            </a:solidFill>
          </a:endParaRPr>
        </a:p>
      </dgm:t>
    </dgm:pt>
    <dgm:pt modelId="{4481C7DC-8A9A-4802-8EAE-8B96C927BFE0}" type="parTrans" cxnId="{8991E898-FEAD-4387-B486-4D5ED1B35CE3}">
      <dgm:prSet/>
      <dgm:spPr/>
      <dgm:t>
        <a:bodyPr/>
        <a:lstStyle/>
        <a:p>
          <a:endParaRPr lang="es-AR"/>
        </a:p>
      </dgm:t>
    </dgm:pt>
    <dgm:pt modelId="{D7EA1DA6-B4D1-472C-AF51-EC8F8666E28C}" type="sibTrans" cxnId="{8991E898-FEAD-4387-B486-4D5ED1B35CE3}">
      <dgm:prSet/>
      <dgm:spPr/>
      <dgm:t>
        <a:bodyPr/>
        <a:lstStyle/>
        <a:p>
          <a:endParaRPr lang="es-AR"/>
        </a:p>
      </dgm:t>
    </dgm:pt>
    <dgm:pt modelId="{B208289C-C0BF-4513-A83C-8BFC4FA02E86}">
      <dgm:prSet phldrT="[Texto]" custT="1"/>
      <dgm:spPr/>
      <dgm:t>
        <a:bodyPr/>
        <a:lstStyle/>
        <a:p>
          <a:r>
            <a:rPr lang="es-US" sz="1200" b="1" dirty="0">
              <a:solidFill>
                <a:schemeClr val="tx1"/>
              </a:solidFill>
            </a:rPr>
            <a:t>Curso de Enfoque</a:t>
          </a:r>
          <a:endParaRPr lang="es-AR" sz="1200" b="1" dirty="0">
            <a:solidFill>
              <a:schemeClr val="tx1"/>
            </a:solidFill>
          </a:endParaRPr>
        </a:p>
      </dgm:t>
    </dgm:pt>
    <dgm:pt modelId="{DFADF024-58D3-41F9-BD81-16C6E48DC0A2}" type="parTrans" cxnId="{A942F8F2-5DA3-4988-91DD-DE999277939C}">
      <dgm:prSet/>
      <dgm:spPr/>
      <dgm:t>
        <a:bodyPr/>
        <a:lstStyle/>
        <a:p>
          <a:endParaRPr lang="es-AR"/>
        </a:p>
      </dgm:t>
    </dgm:pt>
    <dgm:pt modelId="{AB65AF1F-7016-4121-8494-0D49B9CAE4B2}" type="sibTrans" cxnId="{A942F8F2-5DA3-4988-91DD-DE999277939C}">
      <dgm:prSet/>
      <dgm:spPr/>
      <dgm:t>
        <a:bodyPr/>
        <a:lstStyle/>
        <a:p>
          <a:endParaRPr lang="es-AR"/>
        </a:p>
      </dgm:t>
    </dgm:pt>
    <dgm:pt modelId="{D1C65CDF-4F3F-4122-9AC4-93A7C9FF5F2F}" type="pres">
      <dgm:prSet presAssocID="{3873061D-6DEC-483A-9624-F7B795CAD3A8}" presName="diagram" presStyleCnt="0">
        <dgm:presLayoutVars>
          <dgm:chPref val="1"/>
          <dgm:dir/>
          <dgm:animOne val="branch"/>
          <dgm:animLvl val="lvl"/>
          <dgm:resizeHandles val="exact"/>
        </dgm:presLayoutVars>
      </dgm:prSet>
      <dgm:spPr/>
    </dgm:pt>
    <dgm:pt modelId="{2D9999E7-4F0C-450B-B100-226A6098176D}" type="pres">
      <dgm:prSet presAssocID="{B208289C-C0BF-4513-A83C-8BFC4FA02E86}" presName="root1" presStyleCnt="0"/>
      <dgm:spPr/>
    </dgm:pt>
    <dgm:pt modelId="{2EE739FB-2FEA-4F47-8B4C-F04C9BD81CD2}" type="pres">
      <dgm:prSet presAssocID="{B208289C-C0BF-4513-A83C-8BFC4FA02E86}" presName="LevelOneTextNode" presStyleLbl="node0" presStyleIdx="0" presStyleCnt="1">
        <dgm:presLayoutVars>
          <dgm:chPref val="3"/>
        </dgm:presLayoutVars>
      </dgm:prSet>
      <dgm:spPr/>
    </dgm:pt>
    <dgm:pt modelId="{562FCD20-B93B-424F-BE17-576859AB240D}" type="pres">
      <dgm:prSet presAssocID="{B208289C-C0BF-4513-A83C-8BFC4FA02E86}" presName="level2hierChild" presStyleCnt="0"/>
      <dgm:spPr/>
    </dgm:pt>
    <dgm:pt modelId="{72024A7E-9ED3-4D20-9354-C67C913B9B47}" type="pres">
      <dgm:prSet presAssocID="{4481C7DC-8A9A-4802-8EAE-8B96C927BFE0}" presName="conn2-1" presStyleLbl="parChTrans1D2" presStyleIdx="0" presStyleCnt="1"/>
      <dgm:spPr/>
    </dgm:pt>
    <dgm:pt modelId="{AA3920F3-A1B9-4439-8A55-165970809E80}" type="pres">
      <dgm:prSet presAssocID="{4481C7DC-8A9A-4802-8EAE-8B96C927BFE0}" presName="connTx" presStyleLbl="parChTrans1D2" presStyleIdx="0" presStyleCnt="1"/>
      <dgm:spPr/>
    </dgm:pt>
    <dgm:pt modelId="{77EADAC4-430C-4803-93DA-9B09465FAD0F}" type="pres">
      <dgm:prSet presAssocID="{125231D9-4D65-4554-8C9D-9A05F81A0FA3}" presName="root2" presStyleCnt="0"/>
      <dgm:spPr/>
    </dgm:pt>
    <dgm:pt modelId="{3BDB36BE-223C-4BF0-A564-F2BD6C1743E4}" type="pres">
      <dgm:prSet presAssocID="{125231D9-4D65-4554-8C9D-9A05F81A0FA3}" presName="LevelTwoTextNode" presStyleLbl="node2" presStyleIdx="0" presStyleCnt="1" custScaleX="126898">
        <dgm:presLayoutVars>
          <dgm:chPref val="3"/>
        </dgm:presLayoutVars>
      </dgm:prSet>
      <dgm:spPr/>
    </dgm:pt>
    <dgm:pt modelId="{484AD0AA-3051-4A12-AD4D-EAD569FF15B3}" type="pres">
      <dgm:prSet presAssocID="{125231D9-4D65-4554-8C9D-9A05F81A0FA3}" presName="level3hierChild" presStyleCnt="0"/>
      <dgm:spPr/>
    </dgm:pt>
    <dgm:pt modelId="{FBB38B8E-507A-4248-BD57-FFFFBE166AEA}" type="pres">
      <dgm:prSet presAssocID="{0F1195BD-0829-4B97-B93A-E923D3636052}" presName="conn2-1" presStyleLbl="parChTrans1D3" presStyleIdx="0" presStyleCnt="7"/>
      <dgm:spPr/>
    </dgm:pt>
    <dgm:pt modelId="{8C4C24DB-105B-490B-B9F0-096BB8F5F6E7}" type="pres">
      <dgm:prSet presAssocID="{0F1195BD-0829-4B97-B93A-E923D3636052}" presName="connTx" presStyleLbl="parChTrans1D3" presStyleIdx="0" presStyleCnt="7"/>
      <dgm:spPr/>
    </dgm:pt>
    <dgm:pt modelId="{01B4626E-15EC-40A7-A923-AF64511B2656}" type="pres">
      <dgm:prSet presAssocID="{F9A24432-ED29-4EF3-BEBB-F3ECC0077F33}" presName="root2" presStyleCnt="0"/>
      <dgm:spPr/>
    </dgm:pt>
    <dgm:pt modelId="{9299130D-4FF0-4BAA-B7D5-84481393B614}" type="pres">
      <dgm:prSet presAssocID="{F9A24432-ED29-4EF3-BEBB-F3ECC0077F33}" presName="LevelTwoTextNode" presStyleLbl="node3" presStyleIdx="0" presStyleCnt="7" custScaleX="130844">
        <dgm:presLayoutVars>
          <dgm:chPref val="3"/>
        </dgm:presLayoutVars>
      </dgm:prSet>
      <dgm:spPr/>
    </dgm:pt>
    <dgm:pt modelId="{9794B597-D09B-4050-9983-ECDB8047FC75}" type="pres">
      <dgm:prSet presAssocID="{F9A24432-ED29-4EF3-BEBB-F3ECC0077F33}" presName="level3hierChild" presStyleCnt="0"/>
      <dgm:spPr/>
    </dgm:pt>
    <dgm:pt modelId="{DA39F9D5-93C7-478D-A409-83598DBFEAE3}" type="pres">
      <dgm:prSet presAssocID="{43FE33A2-BEBA-4D8E-B6D9-4199F65CD869}" presName="conn2-1" presStyleLbl="parChTrans1D4" presStyleIdx="0" presStyleCnt="7"/>
      <dgm:spPr/>
    </dgm:pt>
    <dgm:pt modelId="{EE2C633A-89B3-4F75-A4C4-8FCB426D0139}" type="pres">
      <dgm:prSet presAssocID="{43FE33A2-BEBA-4D8E-B6D9-4199F65CD869}" presName="connTx" presStyleLbl="parChTrans1D4" presStyleIdx="0" presStyleCnt="7"/>
      <dgm:spPr/>
    </dgm:pt>
    <dgm:pt modelId="{4CC6A9E4-F325-40E9-AD24-472B121C9FE4}" type="pres">
      <dgm:prSet presAssocID="{EA10627A-736D-4928-BBBB-246CA9419A70}" presName="root2" presStyleCnt="0"/>
      <dgm:spPr/>
    </dgm:pt>
    <dgm:pt modelId="{4A9521A1-870B-4233-808C-C7FE6969BEFC}" type="pres">
      <dgm:prSet presAssocID="{EA10627A-736D-4928-BBBB-246CA9419A70}" presName="LevelTwoTextNode" presStyleLbl="node4" presStyleIdx="0" presStyleCnt="7" custScaleX="129360">
        <dgm:presLayoutVars>
          <dgm:chPref val="3"/>
        </dgm:presLayoutVars>
      </dgm:prSet>
      <dgm:spPr/>
    </dgm:pt>
    <dgm:pt modelId="{9690FB5F-490A-4890-9763-CB68A3C6304E}" type="pres">
      <dgm:prSet presAssocID="{EA10627A-736D-4928-BBBB-246CA9419A70}" presName="level3hierChild" presStyleCnt="0"/>
      <dgm:spPr/>
    </dgm:pt>
    <dgm:pt modelId="{E9E4D06E-67A1-43A3-800A-FA04194B9B93}" type="pres">
      <dgm:prSet presAssocID="{8484AD76-197E-4712-AD0F-91FD2E2DF1D7}" presName="conn2-1" presStyleLbl="parChTrans1D4" presStyleIdx="1" presStyleCnt="7"/>
      <dgm:spPr/>
    </dgm:pt>
    <dgm:pt modelId="{A049FAE9-EC86-4E0C-BFEC-0E70521F35AA}" type="pres">
      <dgm:prSet presAssocID="{8484AD76-197E-4712-AD0F-91FD2E2DF1D7}" presName="connTx" presStyleLbl="parChTrans1D4" presStyleIdx="1" presStyleCnt="7"/>
      <dgm:spPr/>
    </dgm:pt>
    <dgm:pt modelId="{EEBF103D-01E6-461C-A9D9-E0A0DADAE7A7}" type="pres">
      <dgm:prSet presAssocID="{78C5998D-FE26-43F7-9877-5C21257A60B1}" presName="root2" presStyleCnt="0"/>
      <dgm:spPr/>
    </dgm:pt>
    <dgm:pt modelId="{9CCEDB0B-BCA3-4B5D-A23F-83A5DA31E84C}" type="pres">
      <dgm:prSet presAssocID="{78C5998D-FE26-43F7-9877-5C21257A60B1}" presName="LevelTwoTextNode" presStyleLbl="node4" presStyleIdx="1" presStyleCnt="7" custScaleX="114343" custLinFactNeighborX="-10256" custLinFactNeighborY="-24175">
        <dgm:presLayoutVars>
          <dgm:chPref val="3"/>
        </dgm:presLayoutVars>
      </dgm:prSet>
      <dgm:spPr/>
    </dgm:pt>
    <dgm:pt modelId="{7DBF79B5-5B4B-462A-ADA0-C1118BE459FF}" type="pres">
      <dgm:prSet presAssocID="{78C5998D-FE26-43F7-9877-5C21257A60B1}" presName="level3hierChild" presStyleCnt="0"/>
      <dgm:spPr/>
    </dgm:pt>
    <dgm:pt modelId="{4579FB1D-6B60-48B0-915D-DC5D0BD6A88D}" type="pres">
      <dgm:prSet presAssocID="{50137255-07A9-495A-9CC3-41904E44E7EC}" presName="conn2-1" presStyleLbl="parChTrans1D4" presStyleIdx="2" presStyleCnt="7"/>
      <dgm:spPr/>
    </dgm:pt>
    <dgm:pt modelId="{B9D7ECF8-6AD6-4148-A693-2B258DF2319D}" type="pres">
      <dgm:prSet presAssocID="{50137255-07A9-495A-9CC3-41904E44E7EC}" presName="connTx" presStyleLbl="parChTrans1D4" presStyleIdx="2" presStyleCnt="7"/>
      <dgm:spPr/>
    </dgm:pt>
    <dgm:pt modelId="{B0E07E24-5B31-4D6F-8FEE-B12D41EA99CB}" type="pres">
      <dgm:prSet presAssocID="{AEB86B3C-107F-4A64-96C1-5BCE42D7EE9E}" presName="root2" presStyleCnt="0"/>
      <dgm:spPr/>
    </dgm:pt>
    <dgm:pt modelId="{E8FC3EEB-BF60-4D63-BC5B-CDABA61101FA}" type="pres">
      <dgm:prSet presAssocID="{AEB86B3C-107F-4A64-96C1-5BCE42D7EE9E}" presName="LevelTwoTextNode" presStyleLbl="node4" presStyleIdx="2" presStyleCnt="7" custScaleX="138181">
        <dgm:presLayoutVars>
          <dgm:chPref val="3"/>
        </dgm:presLayoutVars>
      </dgm:prSet>
      <dgm:spPr/>
    </dgm:pt>
    <dgm:pt modelId="{4A578645-8CCA-4E3D-9807-4103F9CCC5C1}" type="pres">
      <dgm:prSet presAssocID="{AEB86B3C-107F-4A64-96C1-5BCE42D7EE9E}" presName="level3hierChild" presStyleCnt="0"/>
      <dgm:spPr/>
    </dgm:pt>
    <dgm:pt modelId="{D7CABE18-EABB-493F-BDDC-65D65FCDCB6A}" type="pres">
      <dgm:prSet presAssocID="{CFB257AE-5AF0-4FA5-B21D-56B54F676CED}" presName="conn2-1" presStyleLbl="parChTrans1D3" presStyleIdx="1" presStyleCnt="7"/>
      <dgm:spPr/>
    </dgm:pt>
    <dgm:pt modelId="{B255946B-0C0D-4CA9-B087-53448E695232}" type="pres">
      <dgm:prSet presAssocID="{CFB257AE-5AF0-4FA5-B21D-56B54F676CED}" presName="connTx" presStyleLbl="parChTrans1D3" presStyleIdx="1" presStyleCnt="7"/>
      <dgm:spPr/>
    </dgm:pt>
    <dgm:pt modelId="{C68464CD-4CFF-48A8-89FB-E90BB6BE3329}" type="pres">
      <dgm:prSet presAssocID="{FA9910B9-E649-42E8-868B-273289D0E353}" presName="root2" presStyleCnt="0"/>
      <dgm:spPr/>
    </dgm:pt>
    <dgm:pt modelId="{6FB2F0C7-2C0C-4C85-9A5E-BE8C477DAFE0}" type="pres">
      <dgm:prSet presAssocID="{FA9910B9-E649-42E8-868B-273289D0E353}" presName="LevelTwoTextNode" presStyleLbl="node3" presStyleIdx="1" presStyleCnt="7" custScaleX="130601">
        <dgm:presLayoutVars>
          <dgm:chPref val="3"/>
        </dgm:presLayoutVars>
      </dgm:prSet>
      <dgm:spPr/>
    </dgm:pt>
    <dgm:pt modelId="{DA44CF6E-834A-4B75-AE02-C6B70AB08469}" type="pres">
      <dgm:prSet presAssocID="{FA9910B9-E649-42E8-868B-273289D0E353}" presName="level3hierChild" presStyleCnt="0"/>
      <dgm:spPr/>
    </dgm:pt>
    <dgm:pt modelId="{6318FFFC-B2AA-4D33-BEA8-9F482648507E}" type="pres">
      <dgm:prSet presAssocID="{F28CE0D4-BD0E-411B-A00F-C1FFCE753D8F}" presName="conn2-1" presStyleLbl="parChTrans1D4" presStyleIdx="3" presStyleCnt="7"/>
      <dgm:spPr/>
    </dgm:pt>
    <dgm:pt modelId="{44F24B01-1B90-4B48-AB46-FA2F1A3F243D}" type="pres">
      <dgm:prSet presAssocID="{F28CE0D4-BD0E-411B-A00F-C1FFCE753D8F}" presName="connTx" presStyleLbl="parChTrans1D4" presStyleIdx="3" presStyleCnt="7"/>
      <dgm:spPr/>
    </dgm:pt>
    <dgm:pt modelId="{AC793A0C-007B-494C-A07E-0608B0D20FFA}" type="pres">
      <dgm:prSet presAssocID="{C1CCFCBE-4A5A-479B-BF3F-AD8C9FE711A2}" presName="root2" presStyleCnt="0"/>
      <dgm:spPr/>
    </dgm:pt>
    <dgm:pt modelId="{6AD2A1DC-ACB3-4433-B28A-ACE2F755AB21}" type="pres">
      <dgm:prSet presAssocID="{C1CCFCBE-4A5A-479B-BF3F-AD8C9FE711A2}" presName="LevelTwoTextNode" presStyleLbl="node4" presStyleIdx="3" presStyleCnt="7" custScaleX="128871">
        <dgm:presLayoutVars>
          <dgm:chPref val="3"/>
        </dgm:presLayoutVars>
      </dgm:prSet>
      <dgm:spPr/>
    </dgm:pt>
    <dgm:pt modelId="{B08C2EEA-B557-4386-8FA2-A6D8CE7E4C07}" type="pres">
      <dgm:prSet presAssocID="{C1CCFCBE-4A5A-479B-BF3F-AD8C9FE711A2}" presName="level3hierChild" presStyleCnt="0"/>
      <dgm:spPr/>
    </dgm:pt>
    <dgm:pt modelId="{9FC7FC1F-D961-490E-AE2C-D2E1CA5585C2}" type="pres">
      <dgm:prSet presAssocID="{89DDAC0F-841C-47A8-80D5-54A3CA3B96C1}" presName="conn2-1" presStyleLbl="parChTrans1D3" presStyleIdx="2" presStyleCnt="7"/>
      <dgm:spPr/>
    </dgm:pt>
    <dgm:pt modelId="{A8A4E30E-E73B-4020-B4A9-8C69EB391EB4}" type="pres">
      <dgm:prSet presAssocID="{89DDAC0F-841C-47A8-80D5-54A3CA3B96C1}" presName="connTx" presStyleLbl="parChTrans1D3" presStyleIdx="2" presStyleCnt="7"/>
      <dgm:spPr/>
    </dgm:pt>
    <dgm:pt modelId="{56D0D165-749A-4168-8093-47F14B93ECCE}" type="pres">
      <dgm:prSet presAssocID="{C1FFE42D-DBAA-484A-82CB-1CE8E98519CA}" presName="root2" presStyleCnt="0"/>
      <dgm:spPr/>
    </dgm:pt>
    <dgm:pt modelId="{307F28A0-ABE5-4572-9908-38856F3D8B63}" type="pres">
      <dgm:prSet presAssocID="{C1FFE42D-DBAA-484A-82CB-1CE8E98519CA}" presName="LevelTwoTextNode" presStyleLbl="node3" presStyleIdx="2" presStyleCnt="7" custScaleX="130215">
        <dgm:presLayoutVars>
          <dgm:chPref val="3"/>
        </dgm:presLayoutVars>
      </dgm:prSet>
      <dgm:spPr/>
    </dgm:pt>
    <dgm:pt modelId="{5342A6B8-1068-4CF8-95BF-D3948A2B2BC9}" type="pres">
      <dgm:prSet presAssocID="{C1FFE42D-DBAA-484A-82CB-1CE8E98519CA}" presName="level3hierChild" presStyleCnt="0"/>
      <dgm:spPr/>
    </dgm:pt>
    <dgm:pt modelId="{A409E438-D312-40D9-BF72-7F329091FAB1}" type="pres">
      <dgm:prSet presAssocID="{5D4D6E3C-1F98-4C83-821B-B37FC7F00235}" presName="conn2-1" presStyleLbl="parChTrans1D4" presStyleIdx="4" presStyleCnt="7"/>
      <dgm:spPr/>
    </dgm:pt>
    <dgm:pt modelId="{EBCBB933-A1B2-48FD-BE44-8B6B7EA64FFF}" type="pres">
      <dgm:prSet presAssocID="{5D4D6E3C-1F98-4C83-821B-B37FC7F00235}" presName="connTx" presStyleLbl="parChTrans1D4" presStyleIdx="4" presStyleCnt="7"/>
      <dgm:spPr/>
    </dgm:pt>
    <dgm:pt modelId="{1D3764E2-B540-48F1-9A37-0D006611745A}" type="pres">
      <dgm:prSet presAssocID="{C4F531C4-52C9-4D02-A25D-50ED06DE68F9}" presName="root2" presStyleCnt="0"/>
      <dgm:spPr/>
    </dgm:pt>
    <dgm:pt modelId="{429C267D-3B2F-4BAD-A287-3DFA4209626C}" type="pres">
      <dgm:prSet presAssocID="{C4F531C4-52C9-4D02-A25D-50ED06DE68F9}" presName="LevelTwoTextNode" presStyleLbl="node4" presStyleIdx="4" presStyleCnt="7" custScaleX="126965">
        <dgm:presLayoutVars>
          <dgm:chPref val="3"/>
        </dgm:presLayoutVars>
      </dgm:prSet>
      <dgm:spPr/>
    </dgm:pt>
    <dgm:pt modelId="{5FCD8EA9-CCBE-466F-BDB6-2E32BB1E954E}" type="pres">
      <dgm:prSet presAssocID="{C4F531C4-52C9-4D02-A25D-50ED06DE68F9}" presName="level3hierChild" presStyleCnt="0"/>
      <dgm:spPr/>
    </dgm:pt>
    <dgm:pt modelId="{2F598430-8117-4D1E-B150-CF62666F75C1}" type="pres">
      <dgm:prSet presAssocID="{78D91BEE-FD50-49A4-B7C2-2B5C804B169D}" presName="conn2-1" presStyleLbl="parChTrans1D4" presStyleIdx="5" presStyleCnt="7"/>
      <dgm:spPr/>
    </dgm:pt>
    <dgm:pt modelId="{36061A6A-E5BB-4709-97F7-151DBE9D9481}" type="pres">
      <dgm:prSet presAssocID="{78D91BEE-FD50-49A4-B7C2-2B5C804B169D}" presName="connTx" presStyleLbl="parChTrans1D4" presStyleIdx="5" presStyleCnt="7"/>
      <dgm:spPr/>
    </dgm:pt>
    <dgm:pt modelId="{04097DCD-9E0D-4C51-8A93-6CBC16EE764F}" type="pres">
      <dgm:prSet presAssocID="{AF27A531-FF0F-4D4C-A6B8-988F852100EA}" presName="root2" presStyleCnt="0"/>
      <dgm:spPr/>
    </dgm:pt>
    <dgm:pt modelId="{7D93B95D-C265-46D8-83EC-2A0C7D265526}" type="pres">
      <dgm:prSet presAssocID="{AF27A531-FF0F-4D4C-A6B8-988F852100EA}" presName="LevelTwoTextNode" presStyleLbl="node4" presStyleIdx="5" presStyleCnt="7" custScaleX="116275">
        <dgm:presLayoutVars>
          <dgm:chPref val="3"/>
        </dgm:presLayoutVars>
      </dgm:prSet>
      <dgm:spPr/>
    </dgm:pt>
    <dgm:pt modelId="{DCB50A81-9337-447F-82C7-0D8C19A40B7D}" type="pres">
      <dgm:prSet presAssocID="{AF27A531-FF0F-4D4C-A6B8-988F852100EA}" presName="level3hierChild" presStyleCnt="0"/>
      <dgm:spPr/>
    </dgm:pt>
    <dgm:pt modelId="{499D2DC4-C19C-4933-BDED-BD0DC511D0BD}" type="pres">
      <dgm:prSet presAssocID="{8EAD749C-82B1-401B-A5CA-81642422899F}" presName="conn2-1" presStyleLbl="parChTrans1D4" presStyleIdx="6" presStyleCnt="7"/>
      <dgm:spPr/>
    </dgm:pt>
    <dgm:pt modelId="{0F7764CD-6201-4FBA-80F0-2B6157E73D9D}" type="pres">
      <dgm:prSet presAssocID="{8EAD749C-82B1-401B-A5CA-81642422899F}" presName="connTx" presStyleLbl="parChTrans1D4" presStyleIdx="6" presStyleCnt="7"/>
      <dgm:spPr/>
    </dgm:pt>
    <dgm:pt modelId="{C928CD19-0297-4F09-9C9F-6722660F334C}" type="pres">
      <dgm:prSet presAssocID="{D8F496C0-6701-4FE7-9490-C4D0480B6ABF}" presName="root2" presStyleCnt="0"/>
      <dgm:spPr/>
    </dgm:pt>
    <dgm:pt modelId="{BD334316-DD7D-458C-9D46-E4FC13309E18}" type="pres">
      <dgm:prSet presAssocID="{D8F496C0-6701-4FE7-9490-C4D0480B6ABF}" presName="LevelTwoTextNode" presStyleLbl="node4" presStyleIdx="6" presStyleCnt="7" custScaleX="150910">
        <dgm:presLayoutVars>
          <dgm:chPref val="3"/>
        </dgm:presLayoutVars>
      </dgm:prSet>
      <dgm:spPr/>
    </dgm:pt>
    <dgm:pt modelId="{648AB7C6-B6B6-479C-B325-71643517C7CE}" type="pres">
      <dgm:prSet presAssocID="{D8F496C0-6701-4FE7-9490-C4D0480B6ABF}" presName="level3hierChild" presStyleCnt="0"/>
      <dgm:spPr/>
    </dgm:pt>
    <dgm:pt modelId="{BA31AFBF-81A5-44D4-AC4C-EAA30BD97607}" type="pres">
      <dgm:prSet presAssocID="{5ADA8698-B657-42AD-9F6C-E6C76814F8EA}" presName="conn2-1" presStyleLbl="parChTrans1D3" presStyleIdx="3" presStyleCnt="7"/>
      <dgm:spPr/>
    </dgm:pt>
    <dgm:pt modelId="{BD2CFC8C-F14A-431D-99DD-65B8FE63CCA7}" type="pres">
      <dgm:prSet presAssocID="{5ADA8698-B657-42AD-9F6C-E6C76814F8EA}" presName="connTx" presStyleLbl="parChTrans1D3" presStyleIdx="3" presStyleCnt="7"/>
      <dgm:spPr/>
    </dgm:pt>
    <dgm:pt modelId="{454D75A7-25DB-4731-8B48-7DE9BF01933D}" type="pres">
      <dgm:prSet presAssocID="{83C3E2DD-273B-4159-A124-52F41F65373D}" presName="root2" presStyleCnt="0"/>
      <dgm:spPr/>
    </dgm:pt>
    <dgm:pt modelId="{AAEAF31D-8120-4F68-AE2A-C69AA7AF3413}" type="pres">
      <dgm:prSet presAssocID="{83C3E2DD-273B-4159-A124-52F41F65373D}" presName="LevelTwoTextNode" presStyleLbl="node3" presStyleIdx="3" presStyleCnt="7" custScaleX="136005">
        <dgm:presLayoutVars>
          <dgm:chPref val="3"/>
        </dgm:presLayoutVars>
      </dgm:prSet>
      <dgm:spPr/>
    </dgm:pt>
    <dgm:pt modelId="{18DC188E-8240-48C9-9606-6683F0EECB2C}" type="pres">
      <dgm:prSet presAssocID="{83C3E2DD-273B-4159-A124-52F41F65373D}" presName="level3hierChild" presStyleCnt="0"/>
      <dgm:spPr/>
    </dgm:pt>
    <dgm:pt modelId="{E33A1BC1-C3F9-48B2-85CD-7CFEF1033CF0}" type="pres">
      <dgm:prSet presAssocID="{9225D294-100A-4C18-87D8-C462B91CE79D}" presName="conn2-1" presStyleLbl="parChTrans1D3" presStyleIdx="4" presStyleCnt="7"/>
      <dgm:spPr/>
    </dgm:pt>
    <dgm:pt modelId="{8FAE8F5A-8B43-4490-994F-46632FBC8E81}" type="pres">
      <dgm:prSet presAssocID="{9225D294-100A-4C18-87D8-C462B91CE79D}" presName="connTx" presStyleLbl="parChTrans1D3" presStyleIdx="4" presStyleCnt="7"/>
      <dgm:spPr/>
    </dgm:pt>
    <dgm:pt modelId="{0BE7C14B-570C-45CF-A826-C661591A650D}" type="pres">
      <dgm:prSet presAssocID="{598C30CA-82A4-488F-900B-5C58B3DCE83D}" presName="root2" presStyleCnt="0"/>
      <dgm:spPr/>
    </dgm:pt>
    <dgm:pt modelId="{12AEAC9B-0A26-4B0D-A122-A6A2669046EF}" type="pres">
      <dgm:prSet presAssocID="{598C30CA-82A4-488F-900B-5C58B3DCE83D}" presName="LevelTwoTextNode" presStyleLbl="node3" presStyleIdx="4" presStyleCnt="7" custScaleX="139623">
        <dgm:presLayoutVars>
          <dgm:chPref val="3"/>
        </dgm:presLayoutVars>
      </dgm:prSet>
      <dgm:spPr/>
    </dgm:pt>
    <dgm:pt modelId="{A7795A26-93E0-4ACE-AEA5-03BAC7E04F08}" type="pres">
      <dgm:prSet presAssocID="{598C30CA-82A4-488F-900B-5C58B3DCE83D}" presName="level3hierChild" presStyleCnt="0"/>
      <dgm:spPr/>
    </dgm:pt>
    <dgm:pt modelId="{BE77D2EB-921B-4646-95AF-DAF066B44D90}" type="pres">
      <dgm:prSet presAssocID="{37E28136-4E85-4708-8729-929B43DA8451}" presName="conn2-1" presStyleLbl="parChTrans1D3" presStyleIdx="5" presStyleCnt="7"/>
      <dgm:spPr/>
    </dgm:pt>
    <dgm:pt modelId="{46D7795F-DCFC-4A13-9AFA-4B6903F6BB72}" type="pres">
      <dgm:prSet presAssocID="{37E28136-4E85-4708-8729-929B43DA8451}" presName="connTx" presStyleLbl="parChTrans1D3" presStyleIdx="5" presStyleCnt="7"/>
      <dgm:spPr/>
    </dgm:pt>
    <dgm:pt modelId="{43836257-942A-4A8C-8BFB-1D16B1C5B56A}" type="pres">
      <dgm:prSet presAssocID="{6A5CBD22-4C12-4AD7-93CF-F51A3FAE426E}" presName="root2" presStyleCnt="0"/>
      <dgm:spPr/>
    </dgm:pt>
    <dgm:pt modelId="{4F3C1AB7-372D-441C-8D51-C18D9E478C8C}" type="pres">
      <dgm:prSet presAssocID="{6A5CBD22-4C12-4AD7-93CF-F51A3FAE426E}" presName="LevelTwoTextNode" presStyleLbl="node3" presStyleIdx="5" presStyleCnt="7" custScaleX="141794">
        <dgm:presLayoutVars>
          <dgm:chPref val="3"/>
        </dgm:presLayoutVars>
      </dgm:prSet>
      <dgm:spPr/>
    </dgm:pt>
    <dgm:pt modelId="{4C0882D2-F673-4AA6-BA44-6F75B3D1C50E}" type="pres">
      <dgm:prSet presAssocID="{6A5CBD22-4C12-4AD7-93CF-F51A3FAE426E}" presName="level3hierChild" presStyleCnt="0"/>
      <dgm:spPr/>
    </dgm:pt>
    <dgm:pt modelId="{B1D2D873-DDC4-4E5A-80D4-0C215CB7B964}" type="pres">
      <dgm:prSet presAssocID="{FD6CF6E8-CDA6-415B-8ACD-25D0B8239B7A}" presName="conn2-1" presStyleLbl="parChTrans1D3" presStyleIdx="6" presStyleCnt="7"/>
      <dgm:spPr/>
    </dgm:pt>
    <dgm:pt modelId="{3CD71F22-2B66-405B-80E8-DF1AD636F0D5}" type="pres">
      <dgm:prSet presAssocID="{FD6CF6E8-CDA6-415B-8ACD-25D0B8239B7A}" presName="connTx" presStyleLbl="parChTrans1D3" presStyleIdx="6" presStyleCnt="7"/>
      <dgm:spPr/>
    </dgm:pt>
    <dgm:pt modelId="{C754876D-25F3-4B9A-9C82-497A163A0C08}" type="pres">
      <dgm:prSet presAssocID="{3AF01E80-F91C-48DA-8CDE-60ACB4858751}" presName="root2" presStyleCnt="0"/>
      <dgm:spPr/>
    </dgm:pt>
    <dgm:pt modelId="{EB5649EF-3EFE-4EFD-ACEB-9AA0CF61005D}" type="pres">
      <dgm:prSet presAssocID="{3AF01E80-F91C-48DA-8CDE-60ACB4858751}" presName="LevelTwoTextNode" presStyleLbl="node3" presStyleIdx="6" presStyleCnt="7" custScaleX="138873">
        <dgm:presLayoutVars>
          <dgm:chPref val="3"/>
        </dgm:presLayoutVars>
      </dgm:prSet>
      <dgm:spPr/>
    </dgm:pt>
    <dgm:pt modelId="{5FABCB78-B4DF-4503-AE3D-2A682109F770}" type="pres">
      <dgm:prSet presAssocID="{3AF01E80-F91C-48DA-8CDE-60ACB4858751}" presName="level3hierChild" presStyleCnt="0"/>
      <dgm:spPr/>
    </dgm:pt>
  </dgm:ptLst>
  <dgm:cxnLst>
    <dgm:cxn modelId="{75BCAB00-3A6F-4463-A8F4-E745E027579E}" type="presOf" srcId="{78D91BEE-FD50-49A4-B7C2-2B5C804B169D}" destId="{36061A6A-E5BB-4709-97F7-151DBE9D9481}" srcOrd="1" destOrd="0" presId="urn:microsoft.com/office/officeart/2005/8/layout/hierarchy2"/>
    <dgm:cxn modelId="{63BCBB01-7487-477C-BAD6-510656EF910A}" type="presOf" srcId="{5ADA8698-B657-42AD-9F6C-E6C76814F8EA}" destId="{BA31AFBF-81A5-44D4-AC4C-EAA30BD97607}" srcOrd="0" destOrd="0" presId="urn:microsoft.com/office/officeart/2005/8/layout/hierarchy2"/>
    <dgm:cxn modelId="{6829CD08-FE6A-4892-A1B1-ABBD246318A8}" type="presOf" srcId="{CFB257AE-5AF0-4FA5-B21D-56B54F676CED}" destId="{D7CABE18-EABB-493F-BDDC-65D65FCDCB6A}" srcOrd="0" destOrd="0" presId="urn:microsoft.com/office/officeart/2005/8/layout/hierarchy2"/>
    <dgm:cxn modelId="{0FA7260A-1B21-4CFC-B3EF-45B5455B9EA7}" srcId="{FA9910B9-E649-42E8-868B-273289D0E353}" destId="{C1CCFCBE-4A5A-479B-BF3F-AD8C9FE711A2}" srcOrd="0" destOrd="0" parTransId="{F28CE0D4-BD0E-411B-A00F-C1FFCE753D8F}" sibTransId="{33C01F75-226B-4CA5-BFD6-25B55A5C231F}"/>
    <dgm:cxn modelId="{2A0E800F-076C-4BAA-846D-2B6D6ACC7BCD}" type="presOf" srcId="{8484AD76-197E-4712-AD0F-91FD2E2DF1D7}" destId="{A049FAE9-EC86-4E0C-BFEC-0E70521F35AA}" srcOrd="1" destOrd="0" presId="urn:microsoft.com/office/officeart/2005/8/layout/hierarchy2"/>
    <dgm:cxn modelId="{A9F2AD0F-7369-4689-B922-3874CB565230}" type="presOf" srcId="{C1CCFCBE-4A5A-479B-BF3F-AD8C9FE711A2}" destId="{6AD2A1DC-ACB3-4433-B28A-ACE2F755AB21}" srcOrd="0" destOrd="0" presId="urn:microsoft.com/office/officeart/2005/8/layout/hierarchy2"/>
    <dgm:cxn modelId="{5DE5FB10-F22D-4925-B511-63BED41E252D}" srcId="{125231D9-4D65-4554-8C9D-9A05F81A0FA3}" destId="{C1FFE42D-DBAA-484A-82CB-1CE8E98519CA}" srcOrd="2" destOrd="0" parTransId="{89DDAC0F-841C-47A8-80D5-54A3CA3B96C1}" sibTransId="{E3D0A2AE-6B38-415C-AE43-51DCFB6CF823}"/>
    <dgm:cxn modelId="{80F10222-E55F-4680-96DE-5174FC8C6DF8}" type="presOf" srcId="{4481C7DC-8A9A-4802-8EAE-8B96C927BFE0}" destId="{AA3920F3-A1B9-4439-8A55-165970809E80}" srcOrd="1" destOrd="0" presId="urn:microsoft.com/office/officeart/2005/8/layout/hierarchy2"/>
    <dgm:cxn modelId="{6234B528-4714-49F2-908E-3A5293F25979}" srcId="{125231D9-4D65-4554-8C9D-9A05F81A0FA3}" destId="{FA9910B9-E649-42E8-868B-273289D0E353}" srcOrd="1" destOrd="0" parTransId="{CFB257AE-5AF0-4FA5-B21D-56B54F676CED}" sibTransId="{A7AE395E-FBE9-4552-946C-723B7582E04A}"/>
    <dgm:cxn modelId="{8DD44829-1D57-4859-A788-C0DC39C7E76B}" type="presOf" srcId="{8EAD749C-82B1-401B-A5CA-81642422899F}" destId="{0F7764CD-6201-4FBA-80F0-2B6157E73D9D}" srcOrd="1" destOrd="0" presId="urn:microsoft.com/office/officeart/2005/8/layout/hierarchy2"/>
    <dgm:cxn modelId="{686FB62F-8148-40BC-A4BD-074FD9AF5CAB}" type="presOf" srcId="{78C5998D-FE26-43F7-9877-5C21257A60B1}" destId="{9CCEDB0B-BCA3-4B5D-A23F-83A5DA31E84C}" srcOrd="0" destOrd="0" presId="urn:microsoft.com/office/officeart/2005/8/layout/hierarchy2"/>
    <dgm:cxn modelId="{38303D3D-AB15-463E-8076-3AB7C4FAB1FB}" type="presOf" srcId="{C4F531C4-52C9-4D02-A25D-50ED06DE68F9}" destId="{429C267D-3B2F-4BAD-A287-3DFA4209626C}" srcOrd="0" destOrd="0" presId="urn:microsoft.com/office/officeart/2005/8/layout/hierarchy2"/>
    <dgm:cxn modelId="{4938C75C-7ED1-4C18-8A20-3E827D6B1691}" type="presOf" srcId="{FD6CF6E8-CDA6-415B-8ACD-25D0B8239B7A}" destId="{3CD71F22-2B66-405B-80E8-DF1AD636F0D5}" srcOrd="1" destOrd="0" presId="urn:microsoft.com/office/officeart/2005/8/layout/hierarchy2"/>
    <dgm:cxn modelId="{175D385E-2D98-43FD-98FE-41D70A540381}" type="presOf" srcId="{FA9910B9-E649-42E8-868B-273289D0E353}" destId="{6FB2F0C7-2C0C-4C85-9A5E-BE8C477DAFE0}" srcOrd="0" destOrd="0" presId="urn:microsoft.com/office/officeart/2005/8/layout/hierarchy2"/>
    <dgm:cxn modelId="{A7C8BB5F-B189-47D8-AE2F-52B36449F469}" type="presOf" srcId="{5D4D6E3C-1F98-4C83-821B-B37FC7F00235}" destId="{EBCBB933-A1B2-48FD-BE44-8B6B7EA64FFF}" srcOrd="1" destOrd="0" presId="urn:microsoft.com/office/officeart/2005/8/layout/hierarchy2"/>
    <dgm:cxn modelId="{F467DF41-99A4-4529-A18E-932A287F07DC}" type="presOf" srcId="{0F1195BD-0829-4B97-B93A-E923D3636052}" destId="{8C4C24DB-105B-490B-B9F0-096BB8F5F6E7}" srcOrd="1" destOrd="0" presId="urn:microsoft.com/office/officeart/2005/8/layout/hierarchy2"/>
    <dgm:cxn modelId="{3BA1FD64-E2B5-4C89-A7C8-6B02694D5D47}" srcId="{125231D9-4D65-4554-8C9D-9A05F81A0FA3}" destId="{83C3E2DD-273B-4159-A124-52F41F65373D}" srcOrd="3" destOrd="0" parTransId="{5ADA8698-B657-42AD-9F6C-E6C76814F8EA}" sibTransId="{6A822E67-B212-478D-984D-A89279B7847A}"/>
    <dgm:cxn modelId="{3F2A1F4B-80A3-4C2D-8065-CA9C35943E27}" type="presOf" srcId="{37E28136-4E85-4708-8729-929B43DA8451}" destId="{46D7795F-DCFC-4A13-9AFA-4B6903F6BB72}" srcOrd="1" destOrd="0" presId="urn:microsoft.com/office/officeart/2005/8/layout/hierarchy2"/>
    <dgm:cxn modelId="{62C4894D-3491-4225-8B6D-9E100C77E762}" type="presOf" srcId="{50137255-07A9-495A-9CC3-41904E44E7EC}" destId="{B9D7ECF8-6AD6-4148-A693-2B258DF2319D}" srcOrd="1" destOrd="0" presId="urn:microsoft.com/office/officeart/2005/8/layout/hierarchy2"/>
    <dgm:cxn modelId="{CCB8E154-014A-4A87-9CEA-70AF54F3147C}" type="presOf" srcId="{50137255-07A9-495A-9CC3-41904E44E7EC}" destId="{4579FB1D-6B60-48B0-915D-DC5D0BD6A88D}" srcOrd="0" destOrd="0" presId="urn:microsoft.com/office/officeart/2005/8/layout/hierarchy2"/>
    <dgm:cxn modelId="{20035255-4CCF-4F44-9049-645E0AD0E213}" type="presOf" srcId="{AF27A531-FF0F-4D4C-A6B8-988F852100EA}" destId="{7D93B95D-C265-46D8-83EC-2A0C7D265526}" srcOrd="0" destOrd="0" presId="urn:microsoft.com/office/officeart/2005/8/layout/hierarchy2"/>
    <dgm:cxn modelId="{3F71A955-DAC1-4897-A0CC-A8549031C383}" type="presOf" srcId="{F28CE0D4-BD0E-411B-A00F-C1FFCE753D8F}" destId="{44F24B01-1B90-4B48-AB46-FA2F1A3F243D}" srcOrd="1" destOrd="0" presId="urn:microsoft.com/office/officeart/2005/8/layout/hierarchy2"/>
    <dgm:cxn modelId="{A2F3117B-8889-424B-8B08-5ED9E7478E0F}" srcId="{125231D9-4D65-4554-8C9D-9A05F81A0FA3}" destId="{6A5CBD22-4C12-4AD7-93CF-F51A3FAE426E}" srcOrd="5" destOrd="0" parTransId="{37E28136-4E85-4708-8729-929B43DA8451}" sibTransId="{BEC757B5-D6B3-4859-8241-D21ADD6E4683}"/>
    <dgm:cxn modelId="{0AFD917C-6462-4F23-B775-CBBB26C6F9AF}" type="presOf" srcId="{3873061D-6DEC-483A-9624-F7B795CAD3A8}" destId="{D1C65CDF-4F3F-4122-9AC4-93A7C9FF5F2F}" srcOrd="0" destOrd="0" presId="urn:microsoft.com/office/officeart/2005/8/layout/hierarchy2"/>
    <dgm:cxn modelId="{735FCF85-124D-4C6D-9FA7-BBC0270FC859}" type="presOf" srcId="{89DDAC0F-841C-47A8-80D5-54A3CA3B96C1}" destId="{9FC7FC1F-D961-490E-AE2C-D2E1CA5585C2}" srcOrd="0" destOrd="0" presId="urn:microsoft.com/office/officeart/2005/8/layout/hierarchy2"/>
    <dgm:cxn modelId="{D83CA886-E46C-4182-9E7C-E55ACD334B25}" type="presOf" srcId="{5ADA8698-B657-42AD-9F6C-E6C76814F8EA}" destId="{BD2CFC8C-F14A-431D-99DD-65B8FE63CCA7}" srcOrd="1" destOrd="0" presId="urn:microsoft.com/office/officeart/2005/8/layout/hierarchy2"/>
    <dgm:cxn modelId="{D4B6C889-F114-456C-8A24-33CBBC350E56}" type="presOf" srcId="{43FE33A2-BEBA-4D8E-B6D9-4199F65CD869}" destId="{EE2C633A-89B3-4F75-A4C4-8FCB426D0139}" srcOrd="1" destOrd="0" presId="urn:microsoft.com/office/officeart/2005/8/layout/hierarchy2"/>
    <dgm:cxn modelId="{D627FA8C-59F5-4C97-9ED8-91C7CD2EBB48}" type="presOf" srcId="{D8F496C0-6701-4FE7-9490-C4D0480B6ABF}" destId="{BD334316-DD7D-458C-9D46-E4FC13309E18}" srcOrd="0" destOrd="0" presId="urn:microsoft.com/office/officeart/2005/8/layout/hierarchy2"/>
    <dgm:cxn modelId="{3DC7D093-218A-43A7-A123-3A2819125CA3}" type="presOf" srcId="{0F1195BD-0829-4B97-B93A-E923D3636052}" destId="{FBB38B8E-507A-4248-BD57-FFFFBE166AEA}" srcOrd="0" destOrd="0" presId="urn:microsoft.com/office/officeart/2005/8/layout/hierarchy2"/>
    <dgm:cxn modelId="{95F60995-C357-49C0-AD5F-DB5F6B710A0D}" type="presOf" srcId="{89DDAC0F-841C-47A8-80D5-54A3CA3B96C1}" destId="{A8A4E30E-E73B-4020-B4A9-8C69EB391EB4}" srcOrd="1" destOrd="0" presId="urn:microsoft.com/office/officeart/2005/8/layout/hierarchy2"/>
    <dgm:cxn modelId="{8991E898-FEAD-4387-B486-4D5ED1B35CE3}" srcId="{B208289C-C0BF-4513-A83C-8BFC4FA02E86}" destId="{125231D9-4D65-4554-8C9D-9A05F81A0FA3}" srcOrd="0" destOrd="0" parTransId="{4481C7DC-8A9A-4802-8EAE-8B96C927BFE0}" sibTransId="{D7EA1DA6-B4D1-472C-AF51-EC8F8666E28C}"/>
    <dgm:cxn modelId="{66DD9A9A-F261-48E9-A2D2-00D6189EDB4E}" type="presOf" srcId="{43FE33A2-BEBA-4D8E-B6D9-4199F65CD869}" destId="{DA39F9D5-93C7-478D-A409-83598DBFEAE3}" srcOrd="0" destOrd="0" presId="urn:microsoft.com/office/officeart/2005/8/layout/hierarchy2"/>
    <dgm:cxn modelId="{2B6F139B-5462-43B2-81DD-EB683C79C430}" srcId="{125231D9-4D65-4554-8C9D-9A05F81A0FA3}" destId="{598C30CA-82A4-488F-900B-5C58B3DCE83D}" srcOrd="4" destOrd="0" parTransId="{9225D294-100A-4C18-87D8-C462B91CE79D}" sibTransId="{63D63E95-DE76-4F54-B17F-BF2F5693B1E4}"/>
    <dgm:cxn modelId="{169B139B-B209-47BA-B29D-EF229A50A3FC}" srcId="{C4F531C4-52C9-4D02-A25D-50ED06DE68F9}" destId="{AF27A531-FF0F-4D4C-A6B8-988F852100EA}" srcOrd="0" destOrd="0" parTransId="{78D91BEE-FD50-49A4-B7C2-2B5C804B169D}" sibTransId="{8D20633E-4177-442D-AE96-D07FF8AF9C53}"/>
    <dgm:cxn modelId="{73DF639C-6D30-4A64-B78A-24EF9A84A6F9}" srcId="{C1FFE42D-DBAA-484A-82CB-1CE8E98519CA}" destId="{C4F531C4-52C9-4D02-A25D-50ED06DE68F9}" srcOrd="0" destOrd="0" parTransId="{5D4D6E3C-1F98-4C83-821B-B37FC7F00235}" sibTransId="{42590B5E-BAE4-4277-869F-E112C8512197}"/>
    <dgm:cxn modelId="{EFA208AC-CE10-4FCF-9206-2BEB2F8245C8}" type="presOf" srcId="{5D4D6E3C-1F98-4C83-821B-B37FC7F00235}" destId="{A409E438-D312-40D9-BF72-7F329091FAB1}" srcOrd="0" destOrd="0" presId="urn:microsoft.com/office/officeart/2005/8/layout/hierarchy2"/>
    <dgm:cxn modelId="{055075B0-D5F0-47FC-BDDB-6101F12329AE}" type="presOf" srcId="{FD6CF6E8-CDA6-415B-8ACD-25D0B8239B7A}" destId="{B1D2D873-DDC4-4E5A-80D4-0C215CB7B964}" srcOrd="0" destOrd="0" presId="urn:microsoft.com/office/officeart/2005/8/layout/hierarchy2"/>
    <dgm:cxn modelId="{C657B1B1-8CA4-4A25-A366-52067CD5F37D}" type="presOf" srcId="{8EAD749C-82B1-401B-A5CA-81642422899F}" destId="{499D2DC4-C19C-4933-BDED-BD0DC511D0BD}" srcOrd="0" destOrd="0" presId="urn:microsoft.com/office/officeart/2005/8/layout/hierarchy2"/>
    <dgm:cxn modelId="{FB3FCBB1-89C5-45B1-A682-15996B2FE5B2}" type="presOf" srcId="{9225D294-100A-4C18-87D8-C462B91CE79D}" destId="{8FAE8F5A-8B43-4490-994F-46632FBC8E81}" srcOrd="1" destOrd="0" presId="urn:microsoft.com/office/officeart/2005/8/layout/hierarchy2"/>
    <dgm:cxn modelId="{29A1C2B2-DEEE-4000-B136-B5F3306CA7F3}" type="presOf" srcId="{CFB257AE-5AF0-4FA5-B21D-56B54F676CED}" destId="{B255946B-0C0D-4CA9-B087-53448E695232}" srcOrd="1" destOrd="0" presId="urn:microsoft.com/office/officeart/2005/8/layout/hierarchy2"/>
    <dgm:cxn modelId="{F182A7BA-EB89-489B-8F39-E29971198CE6}" type="presOf" srcId="{AEB86B3C-107F-4A64-96C1-5BCE42D7EE9E}" destId="{E8FC3EEB-BF60-4D63-BC5B-CDABA61101FA}" srcOrd="0" destOrd="0" presId="urn:microsoft.com/office/officeart/2005/8/layout/hierarchy2"/>
    <dgm:cxn modelId="{AF5EF4BA-61C8-4D71-BA36-942F693AB9A5}" type="presOf" srcId="{83C3E2DD-273B-4159-A124-52F41F65373D}" destId="{AAEAF31D-8120-4F68-AE2A-C69AA7AF3413}" srcOrd="0" destOrd="0" presId="urn:microsoft.com/office/officeart/2005/8/layout/hierarchy2"/>
    <dgm:cxn modelId="{90F712C8-E4FE-42E0-9D8E-EC9E5351C369}" srcId="{EA10627A-736D-4928-BBBB-246CA9419A70}" destId="{78C5998D-FE26-43F7-9877-5C21257A60B1}" srcOrd="0" destOrd="0" parTransId="{8484AD76-197E-4712-AD0F-91FD2E2DF1D7}" sibTransId="{14509EA2-3605-403A-9F71-1539AE853CD4}"/>
    <dgm:cxn modelId="{8BAE50D1-EC44-4111-A7A1-542034309937}" srcId="{125231D9-4D65-4554-8C9D-9A05F81A0FA3}" destId="{F9A24432-ED29-4EF3-BEBB-F3ECC0077F33}" srcOrd="0" destOrd="0" parTransId="{0F1195BD-0829-4B97-B93A-E923D3636052}" sibTransId="{D4A65DDA-00F4-425E-9133-9863542B7CEC}"/>
    <dgm:cxn modelId="{7235C7D1-9163-4B51-8447-4ACA21CF1938}" type="presOf" srcId="{4481C7DC-8A9A-4802-8EAE-8B96C927BFE0}" destId="{72024A7E-9ED3-4D20-9354-C67C913B9B47}" srcOrd="0" destOrd="0" presId="urn:microsoft.com/office/officeart/2005/8/layout/hierarchy2"/>
    <dgm:cxn modelId="{97031BD4-ECE4-479A-BDF1-C3FAD222B66B}" type="presOf" srcId="{3AF01E80-F91C-48DA-8CDE-60ACB4858751}" destId="{EB5649EF-3EFE-4EFD-ACEB-9AA0CF61005D}" srcOrd="0" destOrd="0" presId="urn:microsoft.com/office/officeart/2005/8/layout/hierarchy2"/>
    <dgm:cxn modelId="{2D3F1BD6-D809-4A6A-B2A0-FDC259F416CB}" type="presOf" srcId="{B208289C-C0BF-4513-A83C-8BFC4FA02E86}" destId="{2EE739FB-2FEA-4F47-8B4C-F04C9BD81CD2}" srcOrd="0" destOrd="0" presId="urn:microsoft.com/office/officeart/2005/8/layout/hierarchy2"/>
    <dgm:cxn modelId="{E521B8D7-2A98-4635-A349-93C18ABBEB98}" type="presOf" srcId="{8484AD76-197E-4712-AD0F-91FD2E2DF1D7}" destId="{E9E4D06E-67A1-43A3-800A-FA04194B9B93}" srcOrd="0" destOrd="0" presId="urn:microsoft.com/office/officeart/2005/8/layout/hierarchy2"/>
    <dgm:cxn modelId="{A6DDCDD8-4049-4811-9A9E-B7173A301694}" type="presOf" srcId="{6A5CBD22-4C12-4AD7-93CF-F51A3FAE426E}" destId="{4F3C1AB7-372D-441C-8D51-C18D9E478C8C}" srcOrd="0" destOrd="0" presId="urn:microsoft.com/office/officeart/2005/8/layout/hierarchy2"/>
    <dgm:cxn modelId="{DD988DD9-9B44-406F-8C36-24B109BB2E07}" srcId="{C4F531C4-52C9-4D02-A25D-50ED06DE68F9}" destId="{D8F496C0-6701-4FE7-9490-C4D0480B6ABF}" srcOrd="1" destOrd="0" parTransId="{8EAD749C-82B1-401B-A5CA-81642422899F}" sibTransId="{2FACC6BA-F730-4EC6-B95B-CF49AC3462FA}"/>
    <dgm:cxn modelId="{4DD9A6DA-7132-48E5-A204-F3E46022A3B6}" type="presOf" srcId="{9225D294-100A-4C18-87D8-C462B91CE79D}" destId="{E33A1BC1-C3F9-48B2-85CD-7CFEF1033CF0}" srcOrd="0" destOrd="0" presId="urn:microsoft.com/office/officeart/2005/8/layout/hierarchy2"/>
    <dgm:cxn modelId="{D2E326DC-8ADF-4747-937B-1519267DB357}" srcId="{78C5998D-FE26-43F7-9877-5C21257A60B1}" destId="{AEB86B3C-107F-4A64-96C1-5BCE42D7EE9E}" srcOrd="0" destOrd="0" parTransId="{50137255-07A9-495A-9CC3-41904E44E7EC}" sibTransId="{2C29DF5E-D9B4-4B66-B49B-B5F783774DA4}"/>
    <dgm:cxn modelId="{E4A8CEDD-36E7-44A8-BD79-0295FB094FA8}" srcId="{125231D9-4D65-4554-8C9D-9A05F81A0FA3}" destId="{3AF01E80-F91C-48DA-8CDE-60ACB4858751}" srcOrd="6" destOrd="0" parTransId="{FD6CF6E8-CDA6-415B-8ACD-25D0B8239B7A}" sibTransId="{6AC8902A-77B4-4141-AD7F-170A67FAC410}"/>
    <dgm:cxn modelId="{5ACC1EE1-A88B-439C-A71F-98CA00CCC41E}" type="presOf" srcId="{F28CE0D4-BD0E-411B-A00F-C1FFCE753D8F}" destId="{6318FFFC-B2AA-4D33-BEA8-9F482648507E}" srcOrd="0" destOrd="0" presId="urn:microsoft.com/office/officeart/2005/8/layout/hierarchy2"/>
    <dgm:cxn modelId="{C66CB9E5-BECE-414F-BB75-3242C7FC4862}" type="presOf" srcId="{37E28136-4E85-4708-8729-929B43DA8451}" destId="{BE77D2EB-921B-4646-95AF-DAF066B44D90}" srcOrd="0" destOrd="0" presId="urn:microsoft.com/office/officeart/2005/8/layout/hierarchy2"/>
    <dgm:cxn modelId="{6D6C50E7-552E-4777-B953-01EEEA66BA30}" type="presOf" srcId="{F9A24432-ED29-4EF3-BEBB-F3ECC0077F33}" destId="{9299130D-4FF0-4BAA-B7D5-84481393B614}" srcOrd="0" destOrd="0" presId="urn:microsoft.com/office/officeart/2005/8/layout/hierarchy2"/>
    <dgm:cxn modelId="{DC2C80E9-DEEA-4573-B6DC-E0FDF9109E7E}" type="presOf" srcId="{EA10627A-736D-4928-BBBB-246CA9419A70}" destId="{4A9521A1-870B-4233-808C-C7FE6969BEFC}" srcOrd="0" destOrd="0" presId="urn:microsoft.com/office/officeart/2005/8/layout/hierarchy2"/>
    <dgm:cxn modelId="{ABA5E7E9-93B7-4D75-B198-FF75D7990008}" type="presOf" srcId="{78D91BEE-FD50-49A4-B7C2-2B5C804B169D}" destId="{2F598430-8117-4D1E-B150-CF62666F75C1}" srcOrd="0" destOrd="0" presId="urn:microsoft.com/office/officeart/2005/8/layout/hierarchy2"/>
    <dgm:cxn modelId="{A532EEEE-1300-4E38-BD73-CB088DC88BCC}" type="presOf" srcId="{C1FFE42D-DBAA-484A-82CB-1CE8E98519CA}" destId="{307F28A0-ABE5-4572-9908-38856F3D8B63}" srcOrd="0" destOrd="0" presId="urn:microsoft.com/office/officeart/2005/8/layout/hierarchy2"/>
    <dgm:cxn modelId="{A942F8F2-5DA3-4988-91DD-DE999277939C}" srcId="{3873061D-6DEC-483A-9624-F7B795CAD3A8}" destId="{B208289C-C0BF-4513-A83C-8BFC4FA02E86}" srcOrd="0" destOrd="0" parTransId="{DFADF024-58D3-41F9-BD81-16C6E48DC0A2}" sibTransId="{AB65AF1F-7016-4121-8494-0D49B9CAE4B2}"/>
    <dgm:cxn modelId="{9DFBCAF7-C301-4760-8781-BEDBD71DCDEC}" srcId="{F9A24432-ED29-4EF3-BEBB-F3ECC0077F33}" destId="{EA10627A-736D-4928-BBBB-246CA9419A70}" srcOrd="0" destOrd="0" parTransId="{43FE33A2-BEBA-4D8E-B6D9-4199F65CD869}" sibTransId="{851DA48C-0C64-420D-AE38-0AE88A543170}"/>
    <dgm:cxn modelId="{847662F9-98C6-4098-B51F-E658F5E04B2A}" type="presOf" srcId="{125231D9-4D65-4554-8C9D-9A05F81A0FA3}" destId="{3BDB36BE-223C-4BF0-A564-F2BD6C1743E4}" srcOrd="0" destOrd="0" presId="urn:microsoft.com/office/officeart/2005/8/layout/hierarchy2"/>
    <dgm:cxn modelId="{D7C670FE-CDB9-44AA-9927-A411D8C09DB1}" type="presOf" srcId="{598C30CA-82A4-488F-900B-5C58B3DCE83D}" destId="{12AEAC9B-0A26-4B0D-A122-A6A2669046EF}" srcOrd="0" destOrd="0" presId="urn:microsoft.com/office/officeart/2005/8/layout/hierarchy2"/>
    <dgm:cxn modelId="{EE242FEC-5B49-4FBA-91F7-9ACF3C1631CA}" type="presParOf" srcId="{D1C65CDF-4F3F-4122-9AC4-93A7C9FF5F2F}" destId="{2D9999E7-4F0C-450B-B100-226A6098176D}" srcOrd="0" destOrd="0" presId="urn:microsoft.com/office/officeart/2005/8/layout/hierarchy2"/>
    <dgm:cxn modelId="{C02E9270-B07D-45B7-B3B3-0585BA9FE860}" type="presParOf" srcId="{2D9999E7-4F0C-450B-B100-226A6098176D}" destId="{2EE739FB-2FEA-4F47-8B4C-F04C9BD81CD2}" srcOrd="0" destOrd="0" presId="urn:microsoft.com/office/officeart/2005/8/layout/hierarchy2"/>
    <dgm:cxn modelId="{3DE1472B-BC3F-4C58-8108-520E60FDF39E}" type="presParOf" srcId="{2D9999E7-4F0C-450B-B100-226A6098176D}" destId="{562FCD20-B93B-424F-BE17-576859AB240D}" srcOrd="1" destOrd="0" presId="urn:microsoft.com/office/officeart/2005/8/layout/hierarchy2"/>
    <dgm:cxn modelId="{752090D4-2E67-475D-B6FE-494AA3D55ACB}" type="presParOf" srcId="{562FCD20-B93B-424F-BE17-576859AB240D}" destId="{72024A7E-9ED3-4D20-9354-C67C913B9B47}" srcOrd="0" destOrd="0" presId="urn:microsoft.com/office/officeart/2005/8/layout/hierarchy2"/>
    <dgm:cxn modelId="{2EA9EAEF-BA4E-4F47-B061-7A233A39F648}" type="presParOf" srcId="{72024A7E-9ED3-4D20-9354-C67C913B9B47}" destId="{AA3920F3-A1B9-4439-8A55-165970809E80}" srcOrd="0" destOrd="0" presId="urn:microsoft.com/office/officeart/2005/8/layout/hierarchy2"/>
    <dgm:cxn modelId="{CF628963-6A76-4238-AB02-128CF8741071}" type="presParOf" srcId="{562FCD20-B93B-424F-BE17-576859AB240D}" destId="{77EADAC4-430C-4803-93DA-9B09465FAD0F}" srcOrd="1" destOrd="0" presId="urn:microsoft.com/office/officeart/2005/8/layout/hierarchy2"/>
    <dgm:cxn modelId="{D1515BF2-449B-4510-BA5B-08A987CFE1D7}" type="presParOf" srcId="{77EADAC4-430C-4803-93DA-9B09465FAD0F}" destId="{3BDB36BE-223C-4BF0-A564-F2BD6C1743E4}" srcOrd="0" destOrd="0" presId="urn:microsoft.com/office/officeart/2005/8/layout/hierarchy2"/>
    <dgm:cxn modelId="{E99E73DE-1A65-49AB-B4FE-A880AD45837E}" type="presParOf" srcId="{77EADAC4-430C-4803-93DA-9B09465FAD0F}" destId="{484AD0AA-3051-4A12-AD4D-EAD569FF15B3}" srcOrd="1" destOrd="0" presId="urn:microsoft.com/office/officeart/2005/8/layout/hierarchy2"/>
    <dgm:cxn modelId="{6143A5A0-F0E0-4D48-A8FF-0A98BE26B729}" type="presParOf" srcId="{484AD0AA-3051-4A12-AD4D-EAD569FF15B3}" destId="{FBB38B8E-507A-4248-BD57-FFFFBE166AEA}" srcOrd="0" destOrd="0" presId="urn:microsoft.com/office/officeart/2005/8/layout/hierarchy2"/>
    <dgm:cxn modelId="{1AD73114-26C4-4680-B7D9-D252973FF8E4}" type="presParOf" srcId="{FBB38B8E-507A-4248-BD57-FFFFBE166AEA}" destId="{8C4C24DB-105B-490B-B9F0-096BB8F5F6E7}" srcOrd="0" destOrd="0" presId="urn:microsoft.com/office/officeart/2005/8/layout/hierarchy2"/>
    <dgm:cxn modelId="{3742C277-0D33-4641-8BF3-0DF486E2355E}" type="presParOf" srcId="{484AD0AA-3051-4A12-AD4D-EAD569FF15B3}" destId="{01B4626E-15EC-40A7-A923-AF64511B2656}" srcOrd="1" destOrd="0" presId="urn:microsoft.com/office/officeart/2005/8/layout/hierarchy2"/>
    <dgm:cxn modelId="{E2E3FE0C-38A1-469B-8038-C30C2F4E5D99}" type="presParOf" srcId="{01B4626E-15EC-40A7-A923-AF64511B2656}" destId="{9299130D-4FF0-4BAA-B7D5-84481393B614}" srcOrd="0" destOrd="0" presId="urn:microsoft.com/office/officeart/2005/8/layout/hierarchy2"/>
    <dgm:cxn modelId="{FF88A0DC-027F-4833-A3C7-04C73603F73D}" type="presParOf" srcId="{01B4626E-15EC-40A7-A923-AF64511B2656}" destId="{9794B597-D09B-4050-9983-ECDB8047FC75}" srcOrd="1" destOrd="0" presId="urn:microsoft.com/office/officeart/2005/8/layout/hierarchy2"/>
    <dgm:cxn modelId="{34DCE388-BEDE-406D-B3E9-F2D6579B491E}" type="presParOf" srcId="{9794B597-D09B-4050-9983-ECDB8047FC75}" destId="{DA39F9D5-93C7-478D-A409-83598DBFEAE3}" srcOrd="0" destOrd="0" presId="urn:microsoft.com/office/officeart/2005/8/layout/hierarchy2"/>
    <dgm:cxn modelId="{3A2F5CDD-1AB4-4033-9B78-67826A617084}" type="presParOf" srcId="{DA39F9D5-93C7-478D-A409-83598DBFEAE3}" destId="{EE2C633A-89B3-4F75-A4C4-8FCB426D0139}" srcOrd="0" destOrd="0" presId="urn:microsoft.com/office/officeart/2005/8/layout/hierarchy2"/>
    <dgm:cxn modelId="{1B38B9B7-F17A-4D25-BF3F-13E8AFA5C55A}" type="presParOf" srcId="{9794B597-D09B-4050-9983-ECDB8047FC75}" destId="{4CC6A9E4-F325-40E9-AD24-472B121C9FE4}" srcOrd="1" destOrd="0" presId="urn:microsoft.com/office/officeart/2005/8/layout/hierarchy2"/>
    <dgm:cxn modelId="{F5565FB6-8A79-4B77-AADE-1961542A306B}" type="presParOf" srcId="{4CC6A9E4-F325-40E9-AD24-472B121C9FE4}" destId="{4A9521A1-870B-4233-808C-C7FE6969BEFC}" srcOrd="0" destOrd="0" presId="urn:microsoft.com/office/officeart/2005/8/layout/hierarchy2"/>
    <dgm:cxn modelId="{21205F6D-7080-433D-B450-17F35F5B92D3}" type="presParOf" srcId="{4CC6A9E4-F325-40E9-AD24-472B121C9FE4}" destId="{9690FB5F-490A-4890-9763-CB68A3C6304E}" srcOrd="1" destOrd="0" presId="urn:microsoft.com/office/officeart/2005/8/layout/hierarchy2"/>
    <dgm:cxn modelId="{29CEC14D-E112-4807-BE89-9149C9B3842A}" type="presParOf" srcId="{9690FB5F-490A-4890-9763-CB68A3C6304E}" destId="{E9E4D06E-67A1-43A3-800A-FA04194B9B93}" srcOrd="0" destOrd="0" presId="urn:microsoft.com/office/officeart/2005/8/layout/hierarchy2"/>
    <dgm:cxn modelId="{E0CC22BF-7D26-497E-9CC5-D330F800F038}" type="presParOf" srcId="{E9E4D06E-67A1-43A3-800A-FA04194B9B93}" destId="{A049FAE9-EC86-4E0C-BFEC-0E70521F35AA}" srcOrd="0" destOrd="0" presId="urn:microsoft.com/office/officeart/2005/8/layout/hierarchy2"/>
    <dgm:cxn modelId="{7DAB1802-FF44-408F-8B34-F43B036C1035}" type="presParOf" srcId="{9690FB5F-490A-4890-9763-CB68A3C6304E}" destId="{EEBF103D-01E6-461C-A9D9-E0A0DADAE7A7}" srcOrd="1" destOrd="0" presId="urn:microsoft.com/office/officeart/2005/8/layout/hierarchy2"/>
    <dgm:cxn modelId="{C290DD53-4BA5-4F47-B46C-4E883B7DEFBA}" type="presParOf" srcId="{EEBF103D-01E6-461C-A9D9-E0A0DADAE7A7}" destId="{9CCEDB0B-BCA3-4B5D-A23F-83A5DA31E84C}" srcOrd="0" destOrd="0" presId="urn:microsoft.com/office/officeart/2005/8/layout/hierarchy2"/>
    <dgm:cxn modelId="{8B37CD26-7755-4DFE-86DB-74BC2855558D}" type="presParOf" srcId="{EEBF103D-01E6-461C-A9D9-E0A0DADAE7A7}" destId="{7DBF79B5-5B4B-462A-ADA0-C1118BE459FF}" srcOrd="1" destOrd="0" presId="urn:microsoft.com/office/officeart/2005/8/layout/hierarchy2"/>
    <dgm:cxn modelId="{DB49258A-DA41-4F97-A7DA-2883F73A3811}" type="presParOf" srcId="{7DBF79B5-5B4B-462A-ADA0-C1118BE459FF}" destId="{4579FB1D-6B60-48B0-915D-DC5D0BD6A88D}" srcOrd="0" destOrd="0" presId="urn:microsoft.com/office/officeart/2005/8/layout/hierarchy2"/>
    <dgm:cxn modelId="{39D397DB-8372-4112-B9D7-BD283B09EA0D}" type="presParOf" srcId="{4579FB1D-6B60-48B0-915D-DC5D0BD6A88D}" destId="{B9D7ECF8-6AD6-4148-A693-2B258DF2319D}" srcOrd="0" destOrd="0" presId="urn:microsoft.com/office/officeart/2005/8/layout/hierarchy2"/>
    <dgm:cxn modelId="{BD47B721-31F8-463A-AE81-59F99BD20E24}" type="presParOf" srcId="{7DBF79B5-5B4B-462A-ADA0-C1118BE459FF}" destId="{B0E07E24-5B31-4D6F-8FEE-B12D41EA99CB}" srcOrd="1" destOrd="0" presId="urn:microsoft.com/office/officeart/2005/8/layout/hierarchy2"/>
    <dgm:cxn modelId="{099025FC-5391-4A55-B024-17D8B71588AE}" type="presParOf" srcId="{B0E07E24-5B31-4D6F-8FEE-B12D41EA99CB}" destId="{E8FC3EEB-BF60-4D63-BC5B-CDABA61101FA}" srcOrd="0" destOrd="0" presId="urn:microsoft.com/office/officeart/2005/8/layout/hierarchy2"/>
    <dgm:cxn modelId="{B21786DB-05C2-4330-9350-851DDFE4C841}" type="presParOf" srcId="{B0E07E24-5B31-4D6F-8FEE-B12D41EA99CB}" destId="{4A578645-8CCA-4E3D-9807-4103F9CCC5C1}" srcOrd="1" destOrd="0" presId="urn:microsoft.com/office/officeart/2005/8/layout/hierarchy2"/>
    <dgm:cxn modelId="{B4019AC0-348E-46B1-90F8-E9B6DE37435D}" type="presParOf" srcId="{484AD0AA-3051-4A12-AD4D-EAD569FF15B3}" destId="{D7CABE18-EABB-493F-BDDC-65D65FCDCB6A}" srcOrd="2" destOrd="0" presId="urn:microsoft.com/office/officeart/2005/8/layout/hierarchy2"/>
    <dgm:cxn modelId="{145A4095-BC40-48D3-9DA0-59A3000630BE}" type="presParOf" srcId="{D7CABE18-EABB-493F-BDDC-65D65FCDCB6A}" destId="{B255946B-0C0D-4CA9-B087-53448E695232}" srcOrd="0" destOrd="0" presId="urn:microsoft.com/office/officeart/2005/8/layout/hierarchy2"/>
    <dgm:cxn modelId="{9B8A2EDA-BC23-4811-87D5-A80A3523D50A}" type="presParOf" srcId="{484AD0AA-3051-4A12-AD4D-EAD569FF15B3}" destId="{C68464CD-4CFF-48A8-89FB-E90BB6BE3329}" srcOrd="3" destOrd="0" presId="urn:microsoft.com/office/officeart/2005/8/layout/hierarchy2"/>
    <dgm:cxn modelId="{DE34852D-993D-4F02-8F14-102A60CFC55B}" type="presParOf" srcId="{C68464CD-4CFF-48A8-89FB-E90BB6BE3329}" destId="{6FB2F0C7-2C0C-4C85-9A5E-BE8C477DAFE0}" srcOrd="0" destOrd="0" presId="urn:microsoft.com/office/officeart/2005/8/layout/hierarchy2"/>
    <dgm:cxn modelId="{A7A96364-FF44-465D-962D-F7FEFB973EDB}" type="presParOf" srcId="{C68464CD-4CFF-48A8-89FB-E90BB6BE3329}" destId="{DA44CF6E-834A-4B75-AE02-C6B70AB08469}" srcOrd="1" destOrd="0" presId="urn:microsoft.com/office/officeart/2005/8/layout/hierarchy2"/>
    <dgm:cxn modelId="{B2EFBB4F-B748-4477-B2C0-7E83375C5914}" type="presParOf" srcId="{DA44CF6E-834A-4B75-AE02-C6B70AB08469}" destId="{6318FFFC-B2AA-4D33-BEA8-9F482648507E}" srcOrd="0" destOrd="0" presId="urn:microsoft.com/office/officeart/2005/8/layout/hierarchy2"/>
    <dgm:cxn modelId="{D840B2AF-A7F8-4BAF-9954-B6F3976A3010}" type="presParOf" srcId="{6318FFFC-B2AA-4D33-BEA8-9F482648507E}" destId="{44F24B01-1B90-4B48-AB46-FA2F1A3F243D}" srcOrd="0" destOrd="0" presId="urn:microsoft.com/office/officeart/2005/8/layout/hierarchy2"/>
    <dgm:cxn modelId="{E2B07FEF-F487-49BD-9106-1978190DFAC1}" type="presParOf" srcId="{DA44CF6E-834A-4B75-AE02-C6B70AB08469}" destId="{AC793A0C-007B-494C-A07E-0608B0D20FFA}" srcOrd="1" destOrd="0" presId="urn:microsoft.com/office/officeart/2005/8/layout/hierarchy2"/>
    <dgm:cxn modelId="{3BF191BC-CAEE-401B-A47F-E78FB372B925}" type="presParOf" srcId="{AC793A0C-007B-494C-A07E-0608B0D20FFA}" destId="{6AD2A1DC-ACB3-4433-B28A-ACE2F755AB21}" srcOrd="0" destOrd="0" presId="urn:microsoft.com/office/officeart/2005/8/layout/hierarchy2"/>
    <dgm:cxn modelId="{F3024F62-9FFB-471F-83A9-BC7B45F5F67F}" type="presParOf" srcId="{AC793A0C-007B-494C-A07E-0608B0D20FFA}" destId="{B08C2EEA-B557-4386-8FA2-A6D8CE7E4C07}" srcOrd="1" destOrd="0" presId="urn:microsoft.com/office/officeart/2005/8/layout/hierarchy2"/>
    <dgm:cxn modelId="{336072D6-6F02-4073-A614-D0C105CE748B}" type="presParOf" srcId="{484AD0AA-3051-4A12-AD4D-EAD569FF15B3}" destId="{9FC7FC1F-D961-490E-AE2C-D2E1CA5585C2}" srcOrd="4" destOrd="0" presId="urn:microsoft.com/office/officeart/2005/8/layout/hierarchy2"/>
    <dgm:cxn modelId="{378B33ED-C3DE-429B-B877-2FEEFDA86C8C}" type="presParOf" srcId="{9FC7FC1F-D961-490E-AE2C-D2E1CA5585C2}" destId="{A8A4E30E-E73B-4020-B4A9-8C69EB391EB4}" srcOrd="0" destOrd="0" presId="urn:microsoft.com/office/officeart/2005/8/layout/hierarchy2"/>
    <dgm:cxn modelId="{C2707A0A-DB16-49B9-BA97-6A84AFC76B89}" type="presParOf" srcId="{484AD0AA-3051-4A12-AD4D-EAD569FF15B3}" destId="{56D0D165-749A-4168-8093-47F14B93ECCE}" srcOrd="5" destOrd="0" presId="urn:microsoft.com/office/officeart/2005/8/layout/hierarchy2"/>
    <dgm:cxn modelId="{68143DBD-DBFC-4BB7-8CC9-74C1EA56EBEB}" type="presParOf" srcId="{56D0D165-749A-4168-8093-47F14B93ECCE}" destId="{307F28A0-ABE5-4572-9908-38856F3D8B63}" srcOrd="0" destOrd="0" presId="urn:microsoft.com/office/officeart/2005/8/layout/hierarchy2"/>
    <dgm:cxn modelId="{D1D0C02B-1DDC-4361-840A-2304BD38F83B}" type="presParOf" srcId="{56D0D165-749A-4168-8093-47F14B93ECCE}" destId="{5342A6B8-1068-4CF8-95BF-D3948A2B2BC9}" srcOrd="1" destOrd="0" presId="urn:microsoft.com/office/officeart/2005/8/layout/hierarchy2"/>
    <dgm:cxn modelId="{99130327-1996-4104-8993-B2A6B31BFFD9}" type="presParOf" srcId="{5342A6B8-1068-4CF8-95BF-D3948A2B2BC9}" destId="{A409E438-D312-40D9-BF72-7F329091FAB1}" srcOrd="0" destOrd="0" presId="urn:microsoft.com/office/officeart/2005/8/layout/hierarchy2"/>
    <dgm:cxn modelId="{9CE10862-D09D-4BA8-9542-491AE4F005C3}" type="presParOf" srcId="{A409E438-D312-40D9-BF72-7F329091FAB1}" destId="{EBCBB933-A1B2-48FD-BE44-8B6B7EA64FFF}" srcOrd="0" destOrd="0" presId="urn:microsoft.com/office/officeart/2005/8/layout/hierarchy2"/>
    <dgm:cxn modelId="{4A6E9BB0-4ED0-4B76-A8C6-7EE9B6746E5F}" type="presParOf" srcId="{5342A6B8-1068-4CF8-95BF-D3948A2B2BC9}" destId="{1D3764E2-B540-48F1-9A37-0D006611745A}" srcOrd="1" destOrd="0" presId="urn:microsoft.com/office/officeart/2005/8/layout/hierarchy2"/>
    <dgm:cxn modelId="{3056C72F-93F5-430C-878D-667D6DCEF865}" type="presParOf" srcId="{1D3764E2-B540-48F1-9A37-0D006611745A}" destId="{429C267D-3B2F-4BAD-A287-3DFA4209626C}" srcOrd="0" destOrd="0" presId="urn:microsoft.com/office/officeart/2005/8/layout/hierarchy2"/>
    <dgm:cxn modelId="{D3E36A36-3981-4E9D-9FEC-C9D6826B1A3E}" type="presParOf" srcId="{1D3764E2-B540-48F1-9A37-0D006611745A}" destId="{5FCD8EA9-CCBE-466F-BDB6-2E32BB1E954E}" srcOrd="1" destOrd="0" presId="urn:microsoft.com/office/officeart/2005/8/layout/hierarchy2"/>
    <dgm:cxn modelId="{053528AD-DA7C-427E-B5E5-5EC1E11CD184}" type="presParOf" srcId="{5FCD8EA9-CCBE-466F-BDB6-2E32BB1E954E}" destId="{2F598430-8117-4D1E-B150-CF62666F75C1}" srcOrd="0" destOrd="0" presId="urn:microsoft.com/office/officeart/2005/8/layout/hierarchy2"/>
    <dgm:cxn modelId="{DAD279D6-C610-4E66-B889-38532106E003}" type="presParOf" srcId="{2F598430-8117-4D1E-B150-CF62666F75C1}" destId="{36061A6A-E5BB-4709-97F7-151DBE9D9481}" srcOrd="0" destOrd="0" presId="urn:microsoft.com/office/officeart/2005/8/layout/hierarchy2"/>
    <dgm:cxn modelId="{5502AC57-B38F-4D0E-A836-A1346051B777}" type="presParOf" srcId="{5FCD8EA9-CCBE-466F-BDB6-2E32BB1E954E}" destId="{04097DCD-9E0D-4C51-8A93-6CBC16EE764F}" srcOrd="1" destOrd="0" presId="urn:microsoft.com/office/officeart/2005/8/layout/hierarchy2"/>
    <dgm:cxn modelId="{1402DDE6-B840-4407-A570-12775C4722BC}" type="presParOf" srcId="{04097DCD-9E0D-4C51-8A93-6CBC16EE764F}" destId="{7D93B95D-C265-46D8-83EC-2A0C7D265526}" srcOrd="0" destOrd="0" presId="urn:microsoft.com/office/officeart/2005/8/layout/hierarchy2"/>
    <dgm:cxn modelId="{4BDBFB72-B378-4C5C-B633-CADC3BA106FE}" type="presParOf" srcId="{04097DCD-9E0D-4C51-8A93-6CBC16EE764F}" destId="{DCB50A81-9337-447F-82C7-0D8C19A40B7D}" srcOrd="1" destOrd="0" presId="urn:microsoft.com/office/officeart/2005/8/layout/hierarchy2"/>
    <dgm:cxn modelId="{447B0B02-8979-4BB7-A5C4-EAFFF8ED8447}" type="presParOf" srcId="{5FCD8EA9-CCBE-466F-BDB6-2E32BB1E954E}" destId="{499D2DC4-C19C-4933-BDED-BD0DC511D0BD}" srcOrd="2" destOrd="0" presId="urn:microsoft.com/office/officeart/2005/8/layout/hierarchy2"/>
    <dgm:cxn modelId="{F9BB806B-A445-4AA1-BCF1-8C8F855A8068}" type="presParOf" srcId="{499D2DC4-C19C-4933-BDED-BD0DC511D0BD}" destId="{0F7764CD-6201-4FBA-80F0-2B6157E73D9D}" srcOrd="0" destOrd="0" presId="urn:microsoft.com/office/officeart/2005/8/layout/hierarchy2"/>
    <dgm:cxn modelId="{A999A48F-2CA0-4174-87AD-AF4FC5AA14F6}" type="presParOf" srcId="{5FCD8EA9-CCBE-466F-BDB6-2E32BB1E954E}" destId="{C928CD19-0297-4F09-9C9F-6722660F334C}" srcOrd="3" destOrd="0" presId="urn:microsoft.com/office/officeart/2005/8/layout/hierarchy2"/>
    <dgm:cxn modelId="{11C38A08-228C-4A61-9291-85542E52AE5F}" type="presParOf" srcId="{C928CD19-0297-4F09-9C9F-6722660F334C}" destId="{BD334316-DD7D-458C-9D46-E4FC13309E18}" srcOrd="0" destOrd="0" presId="urn:microsoft.com/office/officeart/2005/8/layout/hierarchy2"/>
    <dgm:cxn modelId="{59C029A2-1BBF-4BAE-A805-772738510051}" type="presParOf" srcId="{C928CD19-0297-4F09-9C9F-6722660F334C}" destId="{648AB7C6-B6B6-479C-B325-71643517C7CE}" srcOrd="1" destOrd="0" presId="urn:microsoft.com/office/officeart/2005/8/layout/hierarchy2"/>
    <dgm:cxn modelId="{C91A19CF-E073-496F-B6B3-A8796E6F0873}" type="presParOf" srcId="{484AD0AA-3051-4A12-AD4D-EAD569FF15B3}" destId="{BA31AFBF-81A5-44D4-AC4C-EAA30BD97607}" srcOrd="6" destOrd="0" presId="urn:microsoft.com/office/officeart/2005/8/layout/hierarchy2"/>
    <dgm:cxn modelId="{0ACCA652-59CA-4885-87A0-AF7FB753DB9A}" type="presParOf" srcId="{BA31AFBF-81A5-44D4-AC4C-EAA30BD97607}" destId="{BD2CFC8C-F14A-431D-99DD-65B8FE63CCA7}" srcOrd="0" destOrd="0" presId="urn:microsoft.com/office/officeart/2005/8/layout/hierarchy2"/>
    <dgm:cxn modelId="{29134578-5288-4F65-8EAC-EC6D36447C4C}" type="presParOf" srcId="{484AD0AA-3051-4A12-AD4D-EAD569FF15B3}" destId="{454D75A7-25DB-4731-8B48-7DE9BF01933D}" srcOrd="7" destOrd="0" presId="urn:microsoft.com/office/officeart/2005/8/layout/hierarchy2"/>
    <dgm:cxn modelId="{7DC561C0-4155-4245-810C-484E59F80B4A}" type="presParOf" srcId="{454D75A7-25DB-4731-8B48-7DE9BF01933D}" destId="{AAEAF31D-8120-4F68-AE2A-C69AA7AF3413}" srcOrd="0" destOrd="0" presId="urn:microsoft.com/office/officeart/2005/8/layout/hierarchy2"/>
    <dgm:cxn modelId="{E646E831-E334-42B3-A467-8AE4B2D58048}" type="presParOf" srcId="{454D75A7-25DB-4731-8B48-7DE9BF01933D}" destId="{18DC188E-8240-48C9-9606-6683F0EECB2C}" srcOrd="1" destOrd="0" presId="urn:microsoft.com/office/officeart/2005/8/layout/hierarchy2"/>
    <dgm:cxn modelId="{575C9D90-2503-4E3B-83ED-A1D5D98B465A}" type="presParOf" srcId="{484AD0AA-3051-4A12-AD4D-EAD569FF15B3}" destId="{E33A1BC1-C3F9-48B2-85CD-7CFEF1033CF0}" srcOrd="8" destOrd="0" presId="urn:microsoft.com/office/officeart/2005/8/layout/hierarchy2"/>
    <dgm:cxn modelId="{25A6422C-BDE8-47A4-B7BA-6297A629ABDC}" type="presParOf" srcId="{E33A1BC1-C3F9-48B2-85CD-7CFEF1033CF0}" destId="{8FAE8F5A-8B43-4490-994F-46632FBC8E81}" srcOrd="0" destOrd="0" presId="urn:microsoft.com/office/officeart/2005/8/layout/hierarchy2"/>
    <dgm:cxn modelId="{86390571-1CF6-4D24-AF1E-01ED5C26B69A}" type="presParOf" srcId="{484AD0AA-3051-4A12-AD4D-EAD569FF15B3}" destId="{0BE7C14B-570C-45CF-A826-C661591A650D}" srcOrd="9" destOrd="0" presId="urn:microsoft.com/office/officeart/2005/8/layout/hierarchy2"/>
    <dgm:cxn modelId="{499E5FE8-C4F8-42EC-B2DF-DD210E6D05F5}" type="presParOf" srcId="{0BE7C14B-570C-45CF-A826-C661591A650D}" destId="{12AEAC9B-0A26-4B0D-A122-A6A2669046EF}" srcOrd="0" destOrd="0" presId="urn:microsoft.com/office/officeart/2005/8/layout/hierarchy2"/>
    <dgm:cxn modelId="{8350ACBD-E88C-4BCC-896C-0C579C303E7E}" type="presParOf" srcId="{0BE7C14B-570C-45CF-A826-C661591A650D}" destId="{A7795A26-93E0-4ACE-AEA5-03BAC7E04F08}" srcOrd="1" destOrd="0" presId="urn:microsoft.com/office/officeart/2005/8/layout/hierarchy2"/>
    <dgm:cxn modelId="{176221F3-D543-4B3E-AC07-BC64D95584D3}" type="presParOf" srcId="{484AD0AA-3051-4A12-AD4D-EAD569FF15B3}" destId="{BE77D2EB-921B-4646-95AF-DAF066B44D90}" srcOrd="10" destOrd="0" presId="urn:microsoft.com/office/officeart/2005/8/layout/hierarchy2"/>
    <dgm:cxn modelId="{86BB2B63-C81F-4EDC-AAE7-85EB242DCE86}" type="presParOf" srcId="{BE77D2EB-921B-4646-95AF-DAF066B44D90}" destId="{46D7795F-DCFC-4A13-9AFA-4B6903F6BB72}" srcOrd="0" destOrd="0" presId="urn:microsoft.com/office/officeart/2005/8/layout/hierarchy2"/>
    <dgm:cxn modelId="{141E0E3F-3202-4763-B0CF-7972E2859F2C}" type="presParOf" srcId="{484AD0AA-3051-4A12-AD4D-EAD569FF15B3}" destId="{43836257-942A-4A8C-8BFB-1D16B1C5B56A}" srcOrd="11" destOrd="0" presId="urn:microsoft.com/office/officeart/2005/8/layout/hierarchy2"/>
    <dgm:cxn modelId="{D837CB4C-1766-4846-84F4-5D925ADC3718}" type="presParOf" srcId="{43836257-942A-4A8C-8BFB-1D16B1C5B56A}" destId="{4F3C1AB7-372D-441C-8D51-C18D9E478C8C}" srcOrd="0" destOrd="0" presId="urn:microsoft.com/office/officeart/2005/8/layout/hierarchy2"/>
    <dgm:cxn modelId="{743BB95C-B17E-4D28-96DB-C0C4590967FD}" type="presParOf" srcId="{43836257-942A-4A8C-8BFB-1D16B1C5B56A}" destId="{4C0882D2-F673-4AA6-BA44-6F75B3D1C50E}" srcOrd="1" destOrd="0" presId="urn:microsoft.com/office/officeart/2005/8/layout/hierarchy2"/>
    <dgm:cxn modelId="{4DB1632E-AC40-4491-BF9B-C8B705264971}" type="presParOf" srcId="{484AD0AA-3051-4A12-AD4D-EAD569FF15B3}" destId="{B1D2D873-DDC4-4E5A-80D4-0C215CB7B964}" srcOrd="12" destOrd="0" presId="urn:microsoft.com/office/officeart/2005/8/layout/hierarchy2"/>
    <dgm:cxn modelId="{0DECD9D1-A6E7-4A33-B86D-45358855022F}" type="presParOf" srcId="{B1D2D873-DDC4-4E5A-80D4-0C215CB7B964}" destId="{3CD71F22-2B66-405B-80E8-DF1AD636F0D5}" srcOrd="0" destOrd="0" presId="urn:microsoft.com/office/officeart/2005/8/layout/hierarchy2"/>
    <dgm:cxn modelId="{579CAE5E-F98A-474C-B073-5C00DFD8973F}" type="presParOf" srcId="{484AD0AA-3051-4A12-AD4D-EAD569FF15B3}" destId="{C754876D-25F3-4B9A-9C82-497A163A0C08}" srcOrd="13" destOrd="0" presId="urn:microsoft.com/office/officeart/2005/8/layout/hierarchy2"/>
    <dgm:cxn modelId="{24A3CF0A-36B1-4B74-B028-DF46E0FB685E}" type="presParOf" srcId="{C754876D-25F3-4B9A-9C82-497A163A0C08}" destId="{EB5649EF-3EFE-4EFD-ACEB-9AA0CF61005D}" srcOrd="0" destOrd="0" presId="urn:microsoft.com/office/officeart/2005/8/layout/hierarchy2"/>
    <dgm:cxn modelId="{C47CC52A-86EE-4E9C-BBD9-E3883F063514}" type="presParOf" srcId="{C754876D-25F3-4B9A-9C82-497A163A0C08}" destId="{5FABCB78-B4DF-4503-AE3D-2A682109F77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15383-9A36-4085-A095-524CD0698BA7}">
      <dsp:nvSpPr>
        <dsp:cNvPr id="0" name=""/>
        <dsp:cNvSpPr/>
      </dsp:nvSpPr>
      <dsp:spPr>
        <a:xfrm rot="5400000">
          <a:off x="-206833" y="350792"/>
          <a:ext cx="1378886" cy="965220"/>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626569"/>
        <a:ext cx="965220" cy="413666"/>
      </dsp:txXfrm>
    </dsp:sp>
    <dsp:sp modelId="{C1AEAA9F-ACE1-40A1-8DC3-F7330ECB2233}">
      <dsp:nvSpPr>
        <dsp:cNvPr id="0" name=""/>
        <dsp:cNvSpPr/>
      </dsp:nvSpPr>
      <dsp:spPr>
        <a:xfrm rot="5400000">
          <a:off x="3748100" y="-2563373"/>
          <a:ext cx="896276" cy="646203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2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2</a:t>
          </a:r>
        </a:p>
      </dsp:txBody>
      <dsp:txXfrm rot="-5400000">
        <a:off x="965221" y="263259"/>
        <a:ext cx="6418283" cy="808770"/>
      </dsp:txXfrm>
    </dsp:sp>
    <dsp:sp modelId="{000368D7-70D7-41FE-9296-F728E7CA4FA6}">
      <dsp:nvSpPr>
        <dsp:cNvPr id="0" name=""/>
        <dsp:cNvSpPr/>
      </dsp:nvSpPr>
      <dsp:spPr>
        <a:xfrm rot="5400000">
          <a:off x="-206833" y="1606864"/>
          <a:ext cx="1378886" cy="965220"/>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1882641"/>
        <a:ext cx="965220" cy="413666"/>
      </dsp:txXfrm>
    </dsp:sp>
    <dsp:sp modelId="{817DB3CD-EA5A-4BA6-9BA5-E4105782A7BA}">
      <dsp:nvSpPr>
        <dsp:cNvPr id="0" name=""/>
        <dsp:cNvSpPr/>
      </dsp:nvSpPr>
      <dsp:spPr>
        <a:xfrm rot="5400000">
          <a:off x="3851822" y="-1382848"/>
          <a:ext cx="688833" cy="646203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prstClr val="black"/>
              </a:solidFill>
              <a:latin typeface="Calibri" panose="020F0502020204030204"/>
              <a:ea typeface="+mn-ea"/>
              <a:cs typeface="+mn-cs"/>
            </a:rPr>
            <a:t>6 y 27 de Marzo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Didáctica en la Enseñanza de Objetos </a:t>
          </a:r>
        </a:p>
      </dsp:txBody>
      <dsp:txXfrm rot="-5400000">
        <a:off x="965221" y="1537379"/>
        <a:ext cx="6428410" cy="621581"/>
      </dsp:txXfrm>
    </dsp:sp>
    <dsp:sp modelId="{F7A35765-F645-4514-BDC2-B397A1E86C2B}">
      <dsp:nvSpPr>
        <dsp:cNvPr id="0" name=""/>
        <dsp:cNvSpPr/>
      </dsp:nvSpPr>
      <dsp:spPr>
        <a:xfrm rot="5400000">
          <a:off x="-206833" y="3320293"/>
          <a:ext cx="1378886" cy="965220"/>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p>
      </dsp:txBody>
      <dsp:txXfrm rot="-5400000">
        <a:off x="0" y="3596070"/>
        <a:ext cx="965220" cy="413666"/>
      </dsp:txXfrm>
    </dsp:sp>
    <dsp:sp modelId="{09BF1D0B-4B0D-4B76-8F21-3F36F9214287}">
      <dsp:nvSpPr>
        <dsp:cNvPr id="0" name=""/>
        <dsp:cNvSpPr/>
      </dsp:nvSpPr>
      <dsp:spPr>
        <a:xfrm rot="5400000">
          <a:off x="3290744" y="330581"/>
          <a:ext cx="1810989" cy="6462036"/>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rPr>
            <a:t>13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Diagrama de Clases y su mapeo a Diagrama de Entidad Relación</a:t>
          </a:r>
          <a:endParaRPr lang="es-ES" sz="2000" kern="1200" dirty="0">
            <a:solidFill>
              <a:schemeClr val="tx1"/>
            </a:solidFill>
          </a:endParaRPr>
        </a:p>
        <a:p>
          <a:pPr marL="228600" lvl="1" indent="-228600" algn="l" defTabSz="889000">
            <a:lnSpc>
              <a:spcPct val="90000"/>
            </a:lnSpc>
            <a:spcBef>
              <a:spcPct val="0"/>
            </a:spcBef>
            <a:spcAft>
              <a:spcPct val="15000"/>
            </a:spcAft>
            <a:buChar char="•"/>
          </a:pPr>
          <a:r>
            <a:rPr lang="es-ES" sz="2000" kern="1200" dirty="0">
              <a:solidFill>
                <a:schemeClr val="tx1"/>
              </a:solidFill>
            </a:rPr>
            <a:t>16 de Marzo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Calibri" panose="020F0502020204030204"/>
              <a:ea typeface="+mn-ea"/>
              <a:cs typeface="+mn-cs"/>
            </a:rPr>
            <a:t>Clínica sobre Implementación del paradigma de objetos en JAVA Nivel 2</a:t>
          </a:r>
          <a:endParaRPr lang="es-ES" sz="2000" kern="1200" dirty="0">
            <a:solidFill>
              <a:schemeClr val="tx1"/>
            </a:solidFill>
          </a:endParaRPr>
        </a:p>
      </dsp:txBody>
      <dsp:txXfrm rot="-5400000">
        <a:off x="965221" y="2744510"/>
        <a:ext cx="6373631" cy="1634179"/>
      </dsp:txXfrm>
    </dsp:sp>
    <dsp:sp modelId="{88522EB8-F0D2-48C2-B205-2D5D76FCDA1F}">
      <dsp:nvSpPr>
        <dsp:cNvPr id="0" name=""/>
        <dsp:cNvSpPr/>
      </dsp:nvSpPr>
      <dsp:spPr>
        <a:xfrm rot="5400000">
          <a:off x="-206833" y="4698287"/>
          <a:ext cx="1378886" cy="965220"/>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kern="1200" dirty="0"/>
        </a:p>
      </dsp:txBody>
      <dsp:txXfrm rot="-5400000">
        <a:off x="0" y="4974064"/>
        <a:ext cx="965220" cy="413666"/>
      </dsp:txXfrm>
    </dsp:sp>
    <dsp:sp modelId="{5BFDC5A0-BECB-4144-952D-27EA547B3270}">
      <dsp:nvSpPr>
        <dsp:cNvPr id="0" name=""/>
        <dsp:cNvSpPr/>
      </dsp:nvSpPr>
      <dsp:spPr>
        <a:xfrm rot="5400000">
          <a:off x="3626180" y="1937294"/>
          <a:ext cx="1140117" cy="6462036"/>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kern="1200" dirty="0">
              <a:solidFill>
                <a:schemeClr val="tx1"/>
              </a:solidFill>
            </a:rPr>
            <a:t>20 y 23 de Marzo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MySQL </a:t>
          </a:r>
          <a:r>
            <a:rPr lang="es-ES" sz="2000" kern="1200" dirty="0" err="1">
              <a:solidFill>
                <a:srgbClr val="800080"/>
              </a:solidFill>
              <a:latin typeface="Calibri" panose="020F0502020204030204"/>
              <a:ea typeface="+mn-ea"/>
              <a:cs typeface="+mn-cs"/>
            </a:rPr>
            <a:t>Workbench</a:t>
          </a:r>
          <a:r>
            <a:rPr lang="es-ES" sz="2000" kern="1200" dirty="0">
              <a:solidFill>
                <a:srgbClr val="800080"/>
              </a:solidFill>
              <a:latin typeface="Calibri" panose="020F0502020204030204"/>
              <a:ea typeface="+mn-ea"/>
              <a:cs typeface="+mn-cs"/>
            </a:rPr>
            <a:t> con DER</a:t>
          </a:r>
        </a:p>
      </dsp:txBody>
      <dsp:txXfrm rot="-5400000">
        <a:off x="965221" y="4653909"/>
        <a:ext cx="6406380" cy="1028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8FA60-C21F-4FED-B207-BF7ABD7B0D70}">
      <dsp:nvSpPr>
        <dsp:cNvPr id="0" name=""/>
        <dsp:cNvSpPr/>
      </dsp:nvSpPr>
      <dsp:spPr>
        <a:xfrm rot="5400000">
          <a:off x="-194070" y="200329"/>
          <a:ext cx="1293806" cy="905664"/>
        </a:xfrm>
        <a:prstGeom prst="chevron">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459090"/>
        <a:ext cx="905664" cy="388142"/>
      </dsp:txXfrm>
    </dsp:sp>
    <dsp:sp modelId="{0938595A-BF2F-4244-9125-F411A68F82D2}">
      <dsp:nvSpPr>
        <dsp:cNvPr id="0" name=""/>
        <dsp:cNvSpPr/>
      </dsp:nvSpPr>
      <dsp:spPr>
        <a:xfrm rot="5400000">
          <a:off x="3611503" y="-2681887"/>
          <a:ext cx="840973" cy="6252652"/>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3 y 6 de Abril de 10 a 13 horas</a:t>
          </a:r>
        </a:p>
        <a:p>
          <a:pPr marL="228600" lvl="1" indent="-228600" algn="l" defTabSz="889000">
            <a:lnSpc>
              <a:spcPct val="90000"/>
            </a:lnSpc>
            <a:spcBef>
              <a:spcPct val="0"/>
            </a:spcBef>
            <a:spcAft>
              <a:spcPct val="15000"/>
            </a:spcAft>
            <a:buChar char="•"/>
          </a:pPr>
          <a:r>
            <a:rPr lang="es-ES" sz="2000" kern="1200" dirty="0">
              <a:solidFill>
                <a:srgbClr val="800080"/>
              </a:solidFill>
              <a:latin typeface="+mn-lt"/>
            </a:rPr>
            <a:t>Clínica sobre Paradigma de Objetos y Principios de Diseño OO</a:t>
          </a:r>
          <a:endParaRPr lang="es-ES" sz="2000" kern="1200" dirty="0">
            <a:solidFill>
              <a:schemeClr val="tx1"/>
            </a:solidFill>
            <a:latin typeface="+mn-lt"/>
          </a:endParaRPr>
        </a:p>
      </dsp:txBody>
      <dsp:txXfrm rot="-5400000">
        <a:off x="905664" y="65005"/>
        <a:ext cx="6211599" cy="758867"/>
      </dsp:txXfrm>
    </dsp:sp>
    <dsp:sp modelId="{A9B15383-9A36-4085-A095-524CD0698BA7}">
      <dsp:nvSpPr>
        <dsp:cNvPr id="0" name=""/>
        <dsp:cNvSpPr/>
      </dsp:nvSpPr>
      <dsp:spPr>
        <a:xfrm rot="5400000">
          <a:off x="-194070" y="1379029"/>
          <a:ext cx="1293806" cy="905664"/>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1637790"/>
        <a:ext cx="905664" cy="388142"/>
      </dsp:txXfrm>
    </dsp:sp>
    <dsp:sp modelId="{C1AEAA9F-ACE1-40A1-8DC3-F7330ECB2233}">
      <dsp:nvSpPr>
        <dsp:cNvPr id="0" name=""/>
        <dsp:cNvSpPr/>
      </dsp:nvSpPr>
      <dsp:spPr>
        <a:xfrm rot="5400000">
          <a:off x="3611503" y="-1520880"/>
          <a:ext cx="840973" cy="6252652"/>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10 y 13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sobre Implementación del paradigma de objetos en JAVA Nivel 1</a:t>
          </a:r>
          <a:endParaRPr lang="es-ES" sz="2000" kern="1200" dirty="0">
            <a:solidFill>
              <a:srgbClr val="800080"/>
            </a:solidFill>
            <a:latin typeface="+mn-lt"/>
          </a:endParaRPr>
        </a:p>
      </dsp:txBody>
      <dsp:txXfrm rot="-5400000">
        <a:off x="905664" y="1226012"/>
        <a:ext cx="6211599" cy="758867"/>
      </dsp:txXfrm>
    </dsp:sp>
    <dsp:sp modelId="{000368D7-70D7-41FE-9296-F728E7CA4FA6}">
      <dsp:nvSpPr>
        <dsp:cNvPr id="0" name=""/>
        <dsp:cNvSpPr/>
      </dsp:nvSpPr>
      <dsp:spPr>
        <a:xfrm rot="5400000">
          <a:off x="-194070" y="2557729"/>
          <a:ext cx="1293806" cy="905664"/>
        </a:xfrm>
        <a:prstGeom prst="chevron">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2816490"/>
        <a:ext cx="905664" cy="388142"/>
      </dsp:txXfrm>
    </dsp:sp>
    <dsp:sp modelId="{817DB3CD-EA5A-4BA6-9BA5-E4105782A7BA}">
      <dsp:nvSpPr>
        <dsp:cNvPr id="0" name=""/>
        <dsp:cNvSpPr/>
      </dsp:nvSpPr>
      <dsp:spPr>
        <a:xfrm rot="5400000">
          <a:off x="3611503" y="-342180"/>
          <a:ext cx="840973" cy="6252652"/>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latin typeface="+mn-lt"/>
            </a:rPr>
            <a:t>17 y 20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sobre Implementación del paradigma de objetos en JAVA Nivel 2</a:t>
          </a:r>
          <a:endParaRPr lang="es-ES" sz="2000" kern="1200" dirty="0">
            <a:solidFill>
              <a:srgbClr val="800080"/>
            </a:solidFill>
            <a:latin typeface="Calibri" panose="020F0502020204030204"/>
            <a:ea typeface="+mn-ea"/>
            <a:cs typeface="+mn-cs"/>
          </a:endParaRPr>
        </a:p>
      </dsp:txBody>
      <dsp:txXfrm rot="-5400000">
        <a:off x="905664" y="2404712"/>
        <a:ext cx="6211599" cy="758867"/>
      </dsp:txXfrm>
    </dsp:sp>
    <dsp:sp modelId="{51D89CE6-1623-4925-9223-FDB3884DB2CC}">
      <dsp:nvSpPr>
        <dsp:cNvPr id="0" name=""/>
        <dsp:cNvSpPr/>
      </dsp:nvSpPr>
      <dsp:spPr>
        <a:xfrm rot="5400000">
          <a:off x="-194070" y="3736430"/>
          <a:ext cx="1293806" cy="905664"/>
        </a:xfrm>
        <a:prstGeom prst="chevron">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3995191"/>
        <a:ext cx="905664" cy="388142"/>
      </dsp:txXfrm>
    </dsp:sp>
    <dsp:sp modelId="{5CA6C82C-64D8-49B5-9DFC-B0196FA7AEC1}">
      <dsp:nvSpPr>
        <dsp:cNvPr id="0" name=""/>
        <dsp:cNvSpPr/>
      </dsp:nvSpPr>
      <dsp:spPr>
        <a:xfrm rot="5400000">
          <a:off x="3611503" y="836519"/>
          <a:ext cx="840973" cy="6252652"/>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24 de Abril de 10 a 13 horas</a:t>
          </a:r>
          <a:endParaRPr lang="es-AR" sz="2000" kern="1200" dirty="0"/>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latin typeface="Calibri" panose="020F0502020204030204"/>
              <a:ea typeface="+mn-ea"/>
              <a:cs typeface="+mn-cs"/>
            </a:rPr>
            <a:t>Clínica sobre Diagrama de Clases y su mapeo a Diagrama de Entidad Relación</a:t>
          </a:r>
          <a:endParaRPr lang="es-AR" sz="2000" kern="1200" dirty="0">
            <a:solidFill>
              <a:srgbClr val="800080"/>
            </a:solidFill>
            <a:latin typeface="Calibri" panose="020F0502020204030204"/>
            <a:ea typeface="+mn-ea"/>
            <a:cs typeface="+mn-cs"/>
          </a:endParaRPr>
        </a:p>
      </dsp:txBody>
      <dsp:txXfrm rot="-5400000">
        <a:off x="905664" y="3583412"/>
        <a:ext cx="6211599" cy="758867"/>
      </dsp:txXfrm>
    </dsp:sp>
    <dsp:sp modelId="{11CAC0A4-B6F1-4680-B756-40D869915DE5}">
      <dsp:nvSpPr>
        <dsp:cNvPr id="0" name=""/>
        <dsp:cNvSpPr/>
      </dsp:nvSpPr>
      <dsp:spPr>
        <a:xfrm rot="5400000">
          <a:off x="-194070" y="4915130"/>
          <a:ext cx="1293806" cy="905664"/>
        </a:xfrm>
        <a:prstGeom prst="chevron">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es-ES" sz="2000" b="1" kern="1200" dirty="0">
            <a:latin typeface="+mn-lt"/>
          </a:endParaRPr>
        </a:p>
      </dsp:txBody>
      <dsp:txXfrm rot="-5400000">
        <a:off x="1" y="5173891"/>
        <a:ext cx="905664" cy="388142"/>
      </dsp:txXfrm>
    </dsp:sp>
    <dsp:sp modelId="{FED1CAC6-1B24-4A24-B56E-F9B4C731F626}">
      <dsp:nvSpPr>
        <dsp:cNvPr id="0" name=""/>
        <dsp:cNvSpPr/>
      </dsp:nvSpPr>
      <dsp:spPr>
        <a:xfrm rot="5400000">
          <a:off x="3611503" y="2015220"/>
          <a:ext cx="840973" cy="6252652"/>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a:solidFill>
                <a:schemeClr val="tx1"/>
              </a:solidFill>
              <a:latin typeface="+mn-lt"/>
            </a:rPr>
            <a:t>27 de Abril de 10 a 13 horas</a:t>
          </a:r>
        </a:p>
        <a:p>
          <a:pPr marL="228600" lvl="1" indent="-228600" algn="l" defTabSz="889000">
            <a:lnSpc>
              <a:spcPct val="90000"/>
            </a:lnSpc>
            <a:spcBef>
              <a:spcPct val="0"/>
            </a:spcBef>
            <a:spcAft>
              <a:spcPct val="15000"/>
            </a:spcAft>
            <a:buClrTx/>
            <a:buSzPts val="2000"/>
            <a:buFont typeface="Arial" panose="020B0604020202020204" pitchFamily="34" charset="0"/>
            <a:buChar char="•"/>
          </a:pPr>
          <a:r>
            <a:rPr lang="es-ES" sz="2000" kern="1200" dirty="0">
              <a:solidFill>
                <a:srgbClr val="800080"/>
              </a:solidFill>
            </a:rPr>
            <a:t>Clínica sobre MySQL </a:t>
          </a:r>
          <a:r>
            <a:rPr lang="es-ES" sz="2000" kern="1200" dirty="0" err="1">
              <a:solidFill>
                <a:srgbClr val="800080"/>
              </a:solidFill>
            </a:rPr>
            <a:t>Workbench</a:t>
          </a:r>
          <a:r>
            <a:rPr lang="es-ES" sz="2000" kern="1200" dirty="0">
              <a:solidFill>
                <a:srgbClr val="800080"/>
              </a:solidFill>
            </a:rPr>
            <a:t> con DER</a:t>
          </a:r>
          <a:endParaRPr lang="es-ES" sz="2000" kern="1200" dirty="0">
            <a:solidFill>
              <a:srgbClr val="800080"/>
            </a:solidFill>
            <a:latin typeface="+mn-lt"/>
          </a:endParaRPr>
        </a:p>
        <a:p>
          <a:pPr marL="228600" lvl="1" indent="-228600" algn="l" defTabSz="889000">
            <a:lnSpc>
              <a:spcPct val="90000"/>
            </a:lnSpc>
            <a:spcBef>
              <a:spcPct val="0"/>
            </a:spcBef>
            <a:spcAft>
              <a:spcPct val="15000"/>
            </a:spcAft>
            <a:buChar char="•"/>
          </a:pPr>
          <a:endParaRPr lang="es-ES" sz="2000" kern="1200" dirty="0">
            <a:solidFill>
              <a:schemeClr val="tx1"/>
            </a:solidFill>
            <a:latin typeface="+mn-lt"/>
          </a:endParaRPr>
        </a:p>
      </dsp:txBody>
      <dsp:txXfrm rot="-5400000">
        <a:off x="905664" y="4762113"/>
        <a:ext cx="6211599" cy="758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739FB-2FEA-4F47-8B4C-F04C9BD81CD2}">
      <dsp:nvSpPr>
        <dsp:cNvPr id="0" name=""/>
        <dsp:cNvSpPr/>
      </dsp:nvSpPr>
      <dsp:spPr>
        <a:xfrm>
          <a:off x="8650" y="2292876"/>
          <a:ext cx="1241999" cy="620999"/>
        </a:xfrm>
        <a:prstGeom prst="roundRect">
          <a:avLst>
            <a:gd name="adj" fmla="val 10000"/>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Curso de Enfoque</a:t>
          </a:r>
          <a:endParaRPr lang="es-AR" sz="1200" b="1" kern="1200" dirty="0">
            <a:solidFill>
              <a:schemeClr val="tx1"/>
            </a:solidFill>
          </a:endParaRPr>
        </a:p>
      </dsp:txBody>
      <dsp:txXfrm>
        <a:off x="26838" y="2311064"/>
        <a:ext cx="1205623" cy="584623"/>
      </dsp:txXfrm>
    </dsp:sp>
    <dsp:sp modelId="{72024A7E-9ED3-4D20-9354-C67C913B9B47}">
      <dsp:nvSpPr>
        <dsp:cNvPr id="0" name=""/>
        <dsp:cNvSpPr/>
      </dsp:nvSpPr>
      <dsp:spPr>
        <a:xfrm>
          <a:off x="1250650" y="2592641"/>
          <a:ext cx="496799" cy="21468"/>
        </a:xfrm>
        <a:custGeom>
          <a:avLst/>
          <a:gdLst/>
          <a:ahLst/>
          <a:cxnLst/>
          <a:rect l="0" t="0" r="0" b="0"/>
          <a:pathLst>
            <a:path>
              <a:moveTo>
                <a:pt x="0" y="10734"/>
              </a:moveTo>
              <a:lnTo>
                <a:pt x="496799" y="10734"/>
              </a:lnTo>
            </a:path>
          </a:pathLst>
        </a:custGeom>
        <a:noFill/>
        <a:ln w="15875"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AR" sz="500" kern="1200"/>
        </a:p>
      </dsp:txBody>
      <dsp:txXfrm>
        <a:off x="1486630" y="2590956"/>
        <a:ext cx="24839" cy="24839"/>
      </dsp:txXfrm>
    </dsp:sp>
    <dsp:sp modelId="{3BDB36BE-223C-4BF0-A564-F2BD6C1743E4}">
      <dsp:nvSpPr>
        <dsp:cNvPr id="0" name=""/>
        <dsp:cNvSpPr/>
      </dsp:nvSpPr>
      <dsp:spPr>
        <a:xfrm>
          <a:off x="1747450" y="2292876"/>
          <a:ext cx="1576072" cy="620999"/>
        </a:xfrm>
        <a:prstGeom prst="roundRect">
          <a:avLst>
            <a:gd name="adj" fmla="val 10000"/>
          </a:avLst>
        </a:prstGeom>
        <a:solidFill>
          <a:schemeClr val="accent1">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Paradigma de Objetos y Principios de Diseño OO</a:t>
          </a:r>
          <a:endParaRPr lang="es-AR" sz="1200" b="1" kern="1200" dirty="0">
            <a:solidFill>
              <a:schemeClr val="tx1"/>
            </a:solidFill>
          </a:endParaRPr>
        </a:p>
      </dsp:txBody>
      <dsp:txXfrm>
        <a:off x="1765638" y="2311064"/>
        <a:ext cx="1539696" cy="584623"/>
      </dsp:txXfrm>
    </dsp:sp>
    <dsp:sp modelId="{FBB38B8E-507A-4248-BD57-FFFFBE166AEA}">
      <dsp:nvSpPr>
        <dsp:cNvPr id="0" name=""/>
        <dsp:cNvSpPr/>
      </dsp:nvSpPr>
      <dsp:spPr>
        <a:xfrm rot="16983315">
          <a:off x="2472275" y="1521417"/>
          <a:ext cx="2199295" cy="21468"/>
        </a:xfrm>
        <a:custGeom>
          <a:avLst/>
          <a:gdLst/>
          <a:ahLst/>
          <a:cxnLst/>
          <a:rect l="0" t="0" r="0" b="0"/>
          <a:pathLst>
            <a:path>
              <a:moveTo>
                <a:pt x="0" y="10734"/>
              </a:moveTo>
              <a:lnTo>
                <a:pt x="2199295"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16940" y="1477168"/>
        <a:ext cx="109964" cy="109964"/>
      </dsp:txXfrm>
    </dsp:sp>
    <dsp:sp modelId="{9299130D-4FF0-4BAA-B7D5-84481393B614}">
      <dsp:nvSpPr>
        <dsp:cNvPr id="0" name=""/>
        <dsp:cNvSpPr/>
      </dsp:nvSpPr>
      <dsp:spPr>
        <a:xfrm>
          <a:off x="3820322" y="150426"/>
          <a:ext cx="1625082"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Implementación del Paradigma de Objetos en Java Nivel 1</a:t>
          </a:r>
          <a:endParaRPr lang="es-AR" sz="1200" b="1" kern="1200" dirty="0">
            <a:solidFill>
              <a:schemeClr val="tx1"/>
            </a:solidFill>
          </a:endParaRPr>
        </a:p>
      </dsp:txBody>
      <dsp:txXfrm>
        <a:off x="3838510" y="168614"/>
        <a:ext cx="1588706" cy="584623"/>
      </dsp:txXfrm>
    </dsp:sp>
    <dsp:sp modelId="{DA39F9D5-93C7-478D-A409-83598DBFEAE3}">
      <dsp:nvSpPr>
        <dsp:cNvPr id="0" name=""/>
        <dsp:cNvSpPr/>
      </dsp:nvSpPr>
      <dsp:spPr>
        <a:xfrm>
          <a:off x="5445404" y="450192"/>
          <a:ext cx="496799" cy="21468"/>
        </a:xfrm>
        <a:custGeom>
          <a:avLst/>
          <a:gdLst/>
          <a:ahLst/>
          <a:cxnLst/>
          <a:rect l="0" t="0" r="0" b="0"/>
          <a:pathLst>
            <a:path>
              <a:moveTo>
                <a:pt x="0" y="10734"/>
              </a:moveTo>
              <a:lnTo>
                <a:pt x="49679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81384" y="448506"/>
        <a:ext cx="24839" cy="24839"/>
      </dsp:txXfrm>
    </dsp:sp>
    <dsp:sp modelId="{4A9521A1-870B-4233-808C-C7FE6969BEFC}">
      <dsp:nvSpPr>
        <dsp:cNvPr id="0" name=""/>
        <dsp:cNvSpPr/>
      </dsp:nvSpPr>
      <dsp:spPr>
        <a:xfrm>
          <a:off x="5942204" y="150426"/>
          <a:ext cx="1606650"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Implementación del Paradigma de Objetos en Java Nivel 2</a:t>
          </a:r>
        </a:p>
      </dsp:txBody>
      <dsp:txXfrm>
        <a:off x="5960392" y="168614"/>
        <a:ext cx="1570274" cy="584623"/>
      </dsp:txXfrm>
    </dsp:sp>
    <dsp:sp modelId="{E9E4D06E-67A1-43A3-800A-FA04194B9B93}">
      <dsp:nvSpPr>
        <dsp:cNvPr id="0" name=""/>
        <dsp:cNvSpPr/>
      </dsp:nvSpPr>
      <dsp:spPr>
        <a:xfrm rot="20273036">
          <a:off x="7534185" y="375129"/>
          <a:ext cx="398759" cy="21468"/>
        </a:xfrm>
        <a:custGeom>
          <a:avLst/>
          <a:gdLst/>
          <a:ahLst/>
          <a:cxnLst/>
          <a:rect l="0" t="0" r="0" b="0"/>
          <a:pathLst>
            <a:path>
              <a:moveTo>
                <a:pt x="0" y="10734"/>
              </a:moveTo>
              <a:lnTo>
                <a:pt x="39875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7723596" y="375894"/>
        <a:ext cx="19937" cy="19937"/>
      </dsp:txXfrm>
    </dsp:sp>
    <dsp:sp modelId="{9CCEDB0B-BCA3-4B5D-A23F-83A5DA31E84C}">
      <dsp:nvSpPr>
        <dsp:cNvPr id="0" name=""/>
        <dsp:cNvSpPr/>
      </dsp:nvSpPr>
      <dsp:spPr>
        <a:xfrm>
          <a:off x="7918275" y="299"/>
          <a:ext cx="1420139"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Interfaces Visuales con Java Swing</a:t>
          </a:r>
          <a:endParaRPr lang="es-US" sz="1200" b="1" kern="1200" dirty="0">
            <a:solidFill>
              <a:schemeClr val="tx1"/>
            </a:solidFill>
          </a:endParaRPr>
        </a:p>
      </dsp:txBody>
      <dsp:txXfrm>
        <a:off x="7936463" y="18487"/>
        <a:ext cx="1383763" cy="584623"/>
      </dsp:txXfrm>
    </dsp:sp>
    <dsp:sp modelId="{4579FB1D-6B60-48B0-915D-DC5D0BD6A88D}">
      <dsp:nvSpPr>
        <dsp:cNvPr id="0" name=""/>
        <dsp:cNvSpPr/>
      </dsp:nvSpPr>
      <dsp:spPr>
        <a:xfrm rot="811429">
          <a:off x="9329515" y="375129"/>
          <a:ext cx="641979" cy="21468"/>
        </a:xfrm>
        <a:custGeom>
          <a:avLst/>
          <a:gdLst/>
          <a:ahLst/>
          <a:cxnLst/>
          <a:rect l="0" t="0" r="0" b="0"/>
          <a:pathLst>
            <a:path>
              <a:moveTo>
                <a:pt x="0" y="10734"/>
              </a:moveTo>
              <a:lnTo>
                <a:pt x="64197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9634455" y="369813"/>
        <a:ext cx="32098" cy="32098"/>
      </dsp:txXfrm>
    </dsp:sp>
    <dsp:sp modelId="{E8FC3EEB-BF60-4D63-BC5B-CDABA61101FA}">
      <dsp:nvSpPr>
        <dsp:cNvPr id="0" name=""/>
        <dsp:cNvSpPr/>
      </dsp:nvSpPr>
      <dsp:spPr>
        <a:xfrm>
          <a:off x="9962594" y="150426"/>
          <a:ext cx="1716207"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Integración de JAVA con MySQL </a:t>
          </a:r>
          <a:br>
            <a:rPr lang="es-AR" sz="1200" b="1" kern="1200" dirty="0">
              <a:solidFill>
                <a:schemeClr val="tx1"/>
              </a:solidFill>
            </a:rPr>
          </a:br>
          <a:r>
            <a:rPr lang="es-AR" sz="1200" b="1" kern="1200" dirty="0">
              <a:solidFill>
                <a:schemeClr val="tx1"/>
              </a:solidFill>
            </a:rPr>
            <a:t>e Hibernate en un Caso Práctico</a:t>
          </a:r>
          <a:endParaRPr lang="es-US" sz="1200" b="1" kern="1200" dirty="0">
            <a:solidFill>
              <a:schemeClr val="tx1"/>
            </a:solidFill>
          </a:endParaRPr>
        </a:p>
      </dsp:txBody>
      <dsp:txXfrm>
        <a:off x="9980782" y="168614"/>
        <a:ext cx="1679831" cy="584623"/>
      </dsp:txXfrm>
    </dsp:sp>
    <dsp:sp modelId="{D7CABE18-EABB-493F-BDDC-65D65FCDCB6A}">
      <dsp:nvSpPr>
        <dsp:cNvPr id="0" name=""/>
        <dsp:cNvSpPr/>
      </dsp:nvSpPr>
      <dsp:spPr>
        <a:xfrm rot="17350740">
          <a:off x="2815806" y="1878492"/>
          <a:ext cx="1512233" cy="21468"/>
        </a:xfrm>
        <a:custGeom>
          <a:avLst/>
          <a:gdLst/>
          <a:ahLst/>
          <a:cxnLst/>
          <a:rect l="0" t="0" r="0" b="0"/>
          <a:pathLst>
            <a:path>
              <a:moveTo>
                <a:pt x="0" y="10734"/>
              </a:moveTo>
              <a:lnTo>
                <a:pt x="1512233"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34116" y="1851420"/>
        <a:ext cx="75611" cy="75611"/>
      </dsp:txXfrm>
    </dsp:sp>
    <dsp:sp modelId="{6FB2F0C7-2C0C-4C85-9A5E-BE8C477DAFE0}">
      <dsp:nvSpPr>
        <dsp:cNvPr id="0" name=""/>
        <dsp:cNvSpPr/>
      </dsp:nvSpPr>
      <dsp:spPr>
        <a:xfrm>
          <a:off x="3820322" y="864576"/>
          <a:ext cx="1622063"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Diagrama de Casos de Uso y Prototipos</a:t>
          </a:r>
          <a:endParaRPr lang="es-AR" sz="1200" b="1" kern="1200" dirty="0">
            <a:solidFill>
              <a:schemeClr val="tx1"/>
            </a:solidFill>
          </a:endParaRPr>
        </a:p>
      </dsp:txBody>
      <dsp:txXfrm>
        <a:off x="3838510" y="882764"/>
        <a:ext cx="1585687" cy="584623"/>
      </dsp:txXfrm>
    </dsp:sp>
    <dsp:sp modelId="{6318FFFC-B2AA-4D33-BEA8-9F482648507E}">
      <dsp:nvSpPr>
        <dsp:cNvPr id="0" name=""/>
        <dsp:cNvSpPr/>
      </dsp:nvSpPr>
      <dsp:spPr>
        <a:xfrm>
          <a:off x="5442386" y="1164342"/>
          <a:ext cx="496799" cy="21468"/>
        </a:xfrm>
        <a:custGeom>
          <a:avLst/>
          <a:gdLst/>
          <a:ahLst/>
          <a:cxnLst/>
          <a:rect l="0" t="0" r="0" b="0"/>
          <a:pathLst>
            <a:path>
              <a:moveTo>
                <a:pt x="0" y="10734"/>
              </a:moveTo>
              <a:lnTo>
                <a:pt x="49679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78366" y="1162656"/>
        <a:ext cx="24839" cy="24839"/>
      </dsp:txXfrm>
    </dsp:sp>
    <dsp:sp modelId="{6AD2A1DC-ACB3-4433-B28A-ACE2F755AB21}">
      <dsp:nvSpPr>
        <dsp:cNvPr id="0" name=""/>
        <dsp:cNvSpPr/>
      </dsp:nvSpPr>
      <dsp:spPr>
        <a:xfrm>
          <a:off x="5939186" y="864576"/>
          <a:ext cx="1600577"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Diagrama de Clases y Diagrama de Secuencia</a:t>
          </a:r>
          <a:endParaRPr lang="es-AR" sz="1200" b="1" kern="1200" dirty="0">
            <a:solidFill>
              <a:schemeClr val="tx1"/>
            </a:solidFill>
          </a:endParaRPr>
        </a:p>
      </dsp:txBody>
      <dsp:txXfrm>
        <a:off x="5957374" y="882764"/>
        <a:ext cx="1564201" cy="584623"/>
      </dsp:txXfrm>
    </dsp:sp>
    <dsp:sp modelId="{9FC7FC1F-D961-490E-AE2C-D2E1CA5585C2}">
      <dsp:nvSpPr>
        <dsp:cNvPr id="0" name=""/>
        <dsp:cNvSpPr/>
      </dsp:nvSpPr>
      <dsp:spPr>
        <a:xfrm rot="18289469">
          <a:off x="3136945" y="2235566"/>
          <a:ext cx="869954" cy="21468"/>
        </a:xfrm>
        <a:custGeom>
          <a:avLst/>
          <a:gdLst/>
          <a:ahLst/>
          <a:cxnLst/>
          <a:rect l="0" t="0" r="0" b="0"/>
          <a:pathLst>
            <a:path>
              <a:moveTo>
                <a:pt x="0" y="10734"/>
              </a:moveTo>
              <a:lnTo>
                <a:pt x="869954"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50173" y="2224552"/>
        <a:ext cx="43497" cy="43497"/>
      </dsp:txXfrm>
    </dsp:sp>
    <dsp:sp modelId="{307F28A0-ABE5-4572-9908-38856F3D8B63}">
      <dsp:nvSpPr>
        <dsp:cNvPr id="0" name=""/>
        <dsp:cNvSpPr/>
      </dsp:nvSpPr>
      <dsp:spPr>
        <a:xfrm>
          <a:off x="3820322" y="1578726"/>
          <a:ext cx="1617269"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Diagrama de Clases y su mapeo a </a:t>
          </a:r>
          <a:br>
            <a:rPr lang="es-AR" sz="1200" b="1" kern="1200" dirty="0">
              <a:solidFill>
                <a:schemeClr val="tx1"/>
              </a:solidFill>
            </a:rPr>
          </a:br>
          <a:r>
            <a:rPr lang="es-AR" sz="1200" b="1" kern="1200" dirty="0">
              <a:solidFill>
                <a:schemeClr val="tx1"/>
              </a:solidFill>
            </a:rPr>
            <a:t>Diagrama de Entidad Relación</a:t>
          </a:r>
        </a:p>
      </dsp:txBody>
      <dsp:txXfrm>
        <a:off x="3838510" y="1596914"/>
        <a:ext cx="1580893" cy="584623"/>
      </dsp:txXfrm>
    </dsp:sp>
    <dsp:sp modelId="{A409E438-D312-40D9-BF72-7F329091FAB1}">
      <dsp:nvSpPr>
        <dsp:cNvPr id="0" name=""/>
        <dsp:cNvSpPr/>
      </dsp:nvSpPr>
      <dsp:spPr>
        <a:xfrm>
          <a:off x="5437592" y="1878492"/>
          <a:ext cx="496799" cy="21468"/>
        </a:xfrm>
        <a:custGeom>
          <a:avLst/>
          <a:gdLst/>
          <a:ahLst/>
          <a:cxnLst/>
          <a:rect l="0" t="0" r="0" b="0"/>
          <a:pathLst>
            <a:path>
              <a:moveTo>
                <a:pt x="0" y="10734"/>
              </a:moveTo>
              <a:lnTo>
                <a:pt x="496799"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5673572" y="1876806"/>
        <a:ext cx="24839" cy="24839"/>
      </dsp:txXfrm>
    </dsp:sp>
    <dsp:sp modelId="{429C267D-3B2F-4BAD-A287-3DFA4209626C}">
      <dsp:nvSpPr>
        <dsp:cNvPr id="0" name=""/>
        <dsp:cNvSpPr/>
      </dsp:nvSpPr>
      <dsp:spPr>
        <a:xfrm>
          <a:off x="5934392" y="1578726"/>
          <a:ext cx="1576904"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MySQL </a:t>
          </a:r>
          <a:r>
            <a:rPr lang="es-AR" sz="1200" b="1" kern="1200" dirty="0" err="1">
              <a:solidFill>
                <a:schemeClr val="tx1"/>
              </a:solidFill>
            </a:rPr>
            <a:t>Workbench</a:t>
          </a:r>
          <a:r>
            <a:rPr lang="es-AR" sz="1200" b="1" kern="1200" dirty="0">
              <a:solidFill>
                <a:schemeClr val="tx1"/>
              </a:solidFill>
            </a:rPr>
            <a:t> con DER</a:t>
          </a:r>
        </a:p>
      </dsp:txBody>
      <dsp:txXfrm>
        <a:off x="5952580" y="1596914"/>
        <a:ext cx="1540528" cy="584623"/>
      </dsp:txXfrm>
    </dsp:sp>
    <dsp:sp modelId="{2F598430-8117-4D1E-B150-CF62666F75C1}">
      <dsp:nvSpPr>
        <dsp:cNvPr id="0" name=""/>
        <dsp:cNvSpPr/>
      </dsp:nvSpPr>
      <dsp:spPr>
        <a:xfrm rot="19457599">
          <a:off x="7453791" y="1699954"/>
          <a:ext cx="611810" cy="21468"/>
        </a:xfrm>
        <a:custGeom>
          <a:avLst/>
          <a:gdLst/>
          <a:ahLst/>
          <a:cxnLst/>
          <a:rect l="0" t="0" r="0" b="0"/>
          <a:pathLst>
            <a:path>
              <a:moveTo>
                <a:pt x="0" y="10734"/>
              </a:moveTo>
              <a:lnTo>
                <a:pt x="611810"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7744402" y="1695393"/>
        <a:ext cx="30590" cy="30590"/>
      </dsp:txXfrm>
    </dsp:sp>
    <dsp:sp modelId="{7D93B95D-C265-46D8-83EC-2A0C7D265526}">
      <dsp:nvSpPr>
        <dsp:cNvPr id="0" name=""/>
        <dsp:cNvSpPr/>
      </dsp:nvSpPr>
      <dsp:spPr>
        <a:xfrm>
          <a:off x="8008097" y="1221651"/>
          <a:ext cx="1444135"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Hibernate</a:t>
          </a:r>
        </a:p>
      </dsp:txBody>
      <dsp:txXfrm>
        <a:off x="8026285" y="1239839"/>
        <a:ext cx="1407759" cy="584623"/>
      </dsp:txXfrm>
    </dsp:sp>
    <dsp:sp modelId="{499D2DC4-C19C-4933-BDED-BD0DC511D0BD}">
      <dsp:nvSpPr>
        <dsp:cNvPr id="0" name=""/>
        <dsp:cNvSpPr/>
      </dsp:nvSpPr>
      <dsp:spPr>
        <a:xfrm rot="2142401">
          <a:off x="7453791" y="2057029"/>
          <a:ext cx="611810" cy="21468"/>
        </a:xfrm>
        <a:custGeom>
          <a:avLst/>
          <a:gdLst/>
          <a:ahLst/>
          <a:cxnLst/>
          <a:rect l="0" t="0" r="0" b="0"/>
          <a:pathLst>
            <a:path>
              <a:moveTo>
                <a:pt x="0" y="10734"/>
              </a:moveTo>
              <a:lnTo>
                <a:pt x="611810" y="10734"/>
              </a:lnTo>
            </a:path>
          </a:pathLst>
        </a:custGeom>
        <a:noFill/>
        <a:ln w="1587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7744402" y="2052468"/>
        <a:ext cx="30590" cy="30590"/>
      </dsp:txXfrm>
    </dsp:sp>
    <dsp:sp modelId="{BD334316-DD7D-458C-9D46-E4FC13309E18}">
      <dsp:nvSpPr>
        <dsp:cNvPr id="0" name=""/>
        <dsp:cNvSpPr/>
      </dsp:nvSpPr>
      <dsp:spPr>
        <a:xfrm>
          <a:off x="8008097" y="1935801"/>
          <a:ext cx="1874301" cy="620999"/>
        </a:xfrm>
        <a:prstGeom prst="roundRect">
          <a:avLst>
            <a:gd name="adj" fmla="val 10000"/>
          </a:avLst>
        </a:prstGeom>
        <a:solidFill>
          <a:schemeClr val="accent1">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Clínica sobre </a:t>
          </a:r>
          <a:r>
            <a:rPr lang="es-AR" sz="1200" b="1" kern="1200" dirty="0" err="1">
              <a:solidFill>
                <a:schemeClr val="tx1"/>
              </a:solidFill>
            </a:rPr>
            <a:t>Generaci</a:t>
          </a:r>
          <a:r>
            <a:rPr lang="en-US" sz="1200" b="1" kern="1200" dirty="0" err="1">
              <a:solidFill>
                <a:schemeClr val="tx1"/>
              </a:solidFill>
            </a:rPr>
            <a:t>ón</a:t>
          </a:r>
          <a:r>
            <a:rPr lang="en-US" sz="1200" b="1" kern="1200" dirty="0">
              <a:solidFill>
                <a:schemeClr val="tx1"/>
              </a:solidFill>
            </a:rPr>
            <a:t> de </a:t>
          </a:r>
          <a:r>
            <a:rPr lang="en-US" sz="1200" b="1" kern="1200" dirty="0" err="1">
              <a:solidFill>
                <a:schemeClr val="tx1"/>
              </a:solidFill>
            </a:rPr>
            <a:t>Reportes</a:t>
          </a:r>
          <a:r>
            <a:rPr lang="en-US" sz="1200" b="1" kern="1200" dirty="0">
              <a:solidFill>
                <a:schemeClr val="tx1"/>
              </a:solidFill>
            </a:rPr>
            <a:t> con Jasper Reports</a:t>
          </a:r>
          <a:endParaRPr lang="es-AR" sz="1200" b="1" kern="1200" dirty="0">
            <a:solidFill>
              <a:schemeClr val="tx1"/>
            </a:solidFill>
          </a:endParaRPr>
        </a:p>
      </dsp:txBody>
      <dsp:txXfrm>
        <a:off x="8026285" y="1953989"/>
        <a:ext cx="1837925" cy="584623"/>
      </dsp:txXfrm>
    </dsp:sp>
    <dsp:sp modelId="{BA31AFBF-81A5-44D4-AC4C-EAA30BD97607}">
      <dsp:nvSpPr>
        <dsp:cNvPr id="0" name=""/>
        <dsp:cNvSpPr/>
      </dsp:nvSpPr>
      <dsp:spPr>
        <a:xfrm>
          <a:off x="3323522" y="2592641"/>
          <a:ext cx="496799" cy="21468"/>
        </a:xfrm>
        <a:custGeom>
          <a:avLst/>
          <a:gdLst/>
          <a:ahLst/>
          <a:cxnLst/>
          <a:rect l="0" t="0" r="0" b="0"/>
          <a:pathLst>
            <a:path>
              <a:moveTo>
                <a:pt x="0" y="10734"/>
              </a:moveTo>
              <a:lnTo>
                <a:pt x="496799"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59502" y="2590956"/>
        <a:ext cx="24839" cy="24839"/>
      </dsp:txXfrm>
    </dsp:sp>
    <dsp:sp modelId="{AAEAF31D-8120-4F68-AE2A-C69AA7AF3413}">
      <dsp:nvSpPr>
        <dsp:cNvPr id="0" name=""/>
        <dsp:cNvSpPr/>
      </dsp:nvSpPr>
      <dsp:spPr>
        <a:xfrm>
          <a:off x="3820322" y="2292876"/>
          <a:ext cx="1689181"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Diagrama de Clases y </a:t>
          </a:r>
          <a:br>
            <a:rPr lang="es-ES" sz="1200" b="1" kern="1200" dirty="0">
              <a:solidFill>
                <a:schemeClr val="tx1"/>
              </a:solidFill>
            </a:rPr>
          </a:br>
          <a:r>
            <a:rPr lang="es-ES" sz="1200" b="1" kern="1200" dirty="0">
              <a:solidFill>
                <a:schemeClr val="tx1"/>
              </a:solidFill>
            </a:rPr>
            <a:t>Diagrama de Máquina de Estados</a:t>
          </a:r>
          <a:endParaRPr lang="es-AR" sz="1200" b="1" kern="1200" dirty="0">
            <a:solidFill>
              <a:schemeClr val="tx1"/>
            </a:solidFill>
          </a:endParaRPr>
        </a:p>
      </dsp:txBody>
      <dsp:txXfrm>
        <a:off x="3838510" y="2311064"/>
        <a:ext cx="1652805" cy="584623"/>
      </dsp:txXfrm>
    </dsp:sp>
    <dsp:sp modelId="{E33A1BC1-C3F9-48B2-85CD-7CFEF1033CF0}">
      <dsp:nvSpPr>
        <dsp:cNvPr id="0" name=""/>
        <dsp:cNvSpPr/>
      </dsp:nvSpPr>
      <dsp:spPr>
        <a:xfrm rot="3310531">
          <a:off x="3136945" y="2949716"/>
          <a:ext cx="869954" cy="21468"/>
        </a:xfrm>
        <a:custGeom>
          <a:avLst/>
          <a:gdLst/>
          <a:ahLst/>
          <a:cxnLst/>
          <a:rect l="0" t="0" r="0" b="0"/>
          <a:pathLst>
            <a:path>
              <a:moveTo>
                <a:pt x="0" y="10734"/>
              </a:moveTo>
              <a:lnTo>
                <a:pt x="869954"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50173" y="2938702"/>
        <a:ext cx="43497" cy="43497"/>
      </dsp:txXfrm>
    </dsp:sp>
    <dsp:sp modelId="{12AEAC9B-0A26-4B0D-A122-A6A2669046EF}">
      <dsp:nvSpPr>
        <dsp:cNvPr id="0" name=""/>
        <dsp:cNvSpPr/>
      </dsp:nvSpPr>
      <dsp:spPr>
        <a:xfrm>
          <a:off x="3820322" y="3007025"/>
          <a:ext cx="1734117"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rPr>
            <a:t>Modelado de Clases con Generalización, Realización y Composición</a:t>
          </a:r>
          <a:endParaRPr lang="es-AR" sz="1200" b="1" kern="1200" dirty="0">
            <a:solidFill>
              <a:schemeClr val="tx1"/>
            </a:solidFill>
          </a:endParaRPr>
        </a:p>
      </dsp:txBody>
      <dsp:txXfrm>
        <a:off x="3838510" y="3025213"/>
        <a:ext cx="1697741" cy="584623"/>
      </dsp:txXfrm>
    </dsp:sp>
    <dsp:sp modelId="{BE77D2EB-921B-4646-95AF-DAF066B44D90}">
      <dsp:nvSpPr>
        <dsp:cNvPr id="0" name=""/>
        <dsp:cNvSpPr/>
      </dsp:nvSpPr>
      <dsp:spPr>
        <a:xfrm rot="4249260">
          <a:off x="2815806" y="3306791"/>
          <a:ext cx="1512233" cy="21468"/>
        </a:xfrm>
        <a:custGeom>
          <a:avLst/>
          <a:gdLst/>
          <a:ahLst/>
          <a:cxnLst/>
          <a:rect l="0" t="0" r="0" b="0"/>
          <a:pathLst>
            <a:path>
              <a:moveTo>
                <a:pt x="0" y="10734"/>
              </a:moveTo>
              <a:lnTo>
                <a:pt x="1512233"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34116" y="3279719"/>
        <a:ext cx="75611" cy="75611"/>
      </dsp:txXfrm>
    </dsp:sp>
    <dsp:sp modelId="{4F3C1AB7-372D-441C-8D51-C18D9E478C8C}">
      <dsp:nvSpPr>
        <dsp:cNvPr id="0" name=""/>
        <dsp:cNvSpPr/>
      </dsp:nvSpPr>
      <dsp:spPr>
        <a:xfrm>
          <a:off x="3820322" y="3721175"/>
          <a:ext cx="1761080"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US" sz="1200" b="1" kern="1200" dirty="0">
              <a:solidFill>
                <a:schemeClr val="tx1"/>
              </a:solidFill>
            </a:rPr>
            <a:t>Didáctica en la Enseñanza de Objetos </a:t>
          </a:r>
          <a:endParaRPr lang="es-AR" sz="1200" b="1" kern="1200" dirty="0">
            <a:solidFill>
              <a:schemeClr val="tx1"/>
            </a:solidFill>
          </a:endParaRPr>
        </a:p>
      </dsp:txBody>
      <dsp:txXfrm>
        <a:off x="3838510" y="3739363"/>
        <a:ext cx="1724704" cy="584623"/>
      </dsp:txXfrm>
    </dsp:sp>
    <dsp:sp modelId="{B1D2D873-DDC4-4E5A-80D4-0C215CB7B964}">
      <dsp:nvSpPr>
        <dsp:cNvPr id="0" name=""/>
        <dsp:cNvSpPr/>
      </dsp:nvSpPr>
      <dsp:spPr>
        <a:xfrm rot="4616685">
          <a:off x="2472275" y="3663866"/>
          <a:ext cx="2199295" cy="21468"/>
        </a:xfrm>
        <a:custGeom>
          <a:avLst/>
          <a:gdLst/>
          <a:ahLst/>
          <a:cxnLst/>
          <a:rect l="0" t="0" r="0" b="0"/>
          <a:pathLst>
            <a:path>
              <a:moveTo>
                <a:pt x="0" y="10734"/>
              </a:moveTo>
              <a:lnTo>
                <a:pt x="2199295" y="10734"/>
              </a:lnTo>
            </a:path>
          </a:pathLst>
        </a:custGeom>
        <a:noFill/>
        <a:ln w="15875"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s-AR" sz="1000" b="1" kern="1200">
            <a:solidFill>
              <a:schemeClr val="tx1"/>
            </a:solidFill>
          </a:endParaRPr>
        </a:p>
      </dsp:txBody>
      <dsp:txXfrm>
        <a:off x="3516940" y="3619618"/>
        <a:ext cx="109964" cy="109964"/>
      </dsp:txXfrm>
    </dsp:sp>
    <dsp:sp modelId="{EB5649EF-3EFE-4EFD-ACEB-9AA0CF61005D}">
      <dsp:nvSpPr>
        <dsp:cNvPr id="0" name=""/>
        <dsp:cNvSpPr/>
      </dsp:nvSpPr>
      <dsp:spPr>
        <a:xfrm>
          <a:off x="3820322" y="4435325"/>
          <a:ext cx="1724802" cy="620999"/>
        </a:xfrm>
        <a:prstGeom prst="roundRect">
          <a:avLst>
            <a:gd name="adj" fmla="val 10000"/>
          </a:avLst>
        </a:prstGeom>
        <a:solidFill>
          <a:schemeClr val="accent1">
            <a:tint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ES_tradnl" sz="1200" b="1" kern="1200" dirty="0">
              <a:solidFill>
                <a:schemeClr val="tx1"/>
              </a:solidFill>
            </a:rPr>
            <a:t>Didáctica Instructores 111Mil</a:t>
          </a:r>
          <a:endParaRPr lang="es-AR" sz="1200" b="1" kern="1200" dirty="0">
            <a:solidFill>
              <a:schemeClr val="tx1"/>
            </a:solidFill>
          </a:endParaRPr>
        </a:p>
      </dsp:txBody>
      <dsp:txXfrm>
        <a:off x="3838510" y="4453513"/>
        <a:ext cx="1688426" cy="5846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CE69C-B875-4EEA-8683-59B6E6DC1D54}" type="datetimeFigureOut">
              <a:rPr lang="es-AR" smtClean="0"/>
              <a:t>8/3/2018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4C2BA-5D09-4B63-9A71-80006E9D89A4}" type="slidenum">
              <a:rPr lang="es-AR" smtClean="0"/>
              <a:t>‹Nº›</a:t>
            </a:fld>
            <a:endParaRPr lang="es-AR"/>
          </a:p>
        </p:txBody>
      </p:sp>
    </p:spTree>
    <p:extLst>
      <p:ext uri="{BB962C8B-B14F-4D97-AF65-F5344CB8AC3E}">
        <p14:creationId xmlns:p14="http://schemas.microsoft.com/office/powerpoint/2010/main" val="210542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3</a:t>
            </a:fld>
            <a:endParaRPr lang="es-AR"/>
          </a:p>
        </p:txBody>
      </p:sp>
    </p:spTree>
    <p:extLst>
      <p:ext uri="{BB962C8B-B14F-4D97-AF65-F5344CB8AC3E}">
        <p14:creationId xmlns:p14="http://schemas.microsoft.com/office/powerpoint/2010/main" val="401987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18</a:t>
            </a:fld>
            <a:endParaRPr lang="es-AR"/>
          </a:p>
        </p:txBody>
      </p:sp>
    </p:spTree>
    <p:extLst>
      <p:ext uri="{BB962C8B-B14F-4D97-AF65-F5344CB8AC3E}">
        <p14:creationId xmlns:p14="http://schemas.microsoft.com/office/powerpoint/2010/main" val="1654647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C44C2BA-5D09-4B63-9A71-80006E9D89A4}" type="slidenum">
              <a:rPr lang="es-AR" smtClean="0"/>
              <a:t>20</a:t>
            </a:fld>
            <a:endParaRPr lang="es-AR"/>
          </a:p>
        </p:txBody>
      </p:sp>
    </p:spTree>
    <p:extLst>
      <p:ext uri="{BB962C8B-B14F-4D97-AF65-F5344CB8AC3E}">
        <p14:creationId xmlns:p14="http://schemas.microsoft.com/office/powerpoint/2010/main" val="42621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A7CF30-4F3D-4EB3-9F4F-FE8B2136DBF4}" type="datetime1">
              <a:rPr lang="en-US" smtClean="0"/>
              <a:t>3/8/2018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90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24BA0A-8B94-4116-8EB0-621A7C842718}" type="datetime1">
              <a:rPr lang="en-US" smtClean="0"/>
              <a:t>3/8/2018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2560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5FD37B-EAF1-45B5-9F80-08D41E95368C}" type="datetime1">
              <a:rPr lang="en-US" smtClean="0"/>
              <a:t>3/8/2018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2564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2E0FB68-01D3-4E71-AE62-6ED79DD67DD8}" type="datetime1">
              <a:rPr lang="en-US" smtClean="0"/>
              <a:t>3/8/2018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635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6F6A3B-E96A-415E-A06F-E5EFB9D3B5B8}" type="datetime1">
              <a:rPr lang="en-US" smtClean="0"/>
              <a:t>3/8/2018</a:t>
            </a:fld>
            <a:endParaRPr lang="en-US" dirty="0"/>
          </a:p>
        </p:txBody>
      </p:sp>
      <p:sp>
        <p:nvSpPr>
          <p:cNvPr id="5" name="Footer Placeholder 4"/>
          <p:cNvSpPr>
            <a:spLocks noGrp="1"/>
          </p:cNvSpPr>
          <p:nvPr>
            <p:ph type="ftr" sz="quarter" idx="11"/>
          </p:nvPr>
        </p:nvSpPr>
        <p:spPr/>
        <p:txBody>
          <a:bodyPr/>
          <a:lstStyle/>
          <a:p>
            <a:r>
              <a:rPr lang="es-AR"/>
              <a:t>111 Mil - Analista de Conocimiento Dimensión Programador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0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3F6899-1F62-46ED-9D26-2F22C5974158}" type="datetime1">
              <a:rPr lang="en-US" smtClean="0"/>
              <a:t>3/8/2018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196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055D92-3027-4A7A-888B-889D0A47DD65}" type="datetime1">
              <a:rPr lang="en-US" smtClean="0"/>
              <a:t>3/8/2018</a:t>
            </a:fld>
            <a:endParaRPr lang="en-US" dirty="0"/>
          </a:p>
        </p:txBody>
      </p:sp>
      <p:sp>
        <p:nvSpPr>
          <p:cNvPr id="8" name="Footer Placeholder 7"/>
          <p:cNvSpPr>
            <a:spLocks noGrp="1"/>
          </p:cNvSpPr>
          <p:nvPr>
            <p:ph type="ftr" sz="quarter" idx="11"/>
          </p:nvPr>
        </p:nvSpPr>
        <p:spPr/>
        <p:txBody>
          <a:body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733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27E437-A7DE-4DED-AD72-74768A672DBE}" type="datetime1">
              <a:rPr lang="en-US" smtClean="0"/>
              <a:t>3/8/2018</a:t>
            </a:fld>
            <a:endParaRPr lang="en-US" dirty="0"/>
          </a:p>
        </p:txBody>
      </p:sp>
      <p:sp>
        <p:nvSpPr>
          <p:cNvPr id="4" name="Footer Placeholder 3"/>
          <p:cNvSpPr>
            <a:spLocks noGrp="1"/>
          </p:cNvSpPr>
          <p:nvPr>
            <p:ph type="ftr" sz="quarter" idx="11"/>
          </p:nvPr>
        </p:nvSpPr>
        <p:spPr/>
        <p:txBody>
          <a:bodyPr/>
          <a:lstStyle/>
          <a:p>
            <a:r>
              <a:rPr lang="es-AR"/>
              <a:t>111 Mil - Analista de Conocimiento Dimensión Programador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496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9625E4-C7FA-4EB3-8DCA-C103E67335EB}" type="datetime1">
              <a:rPr lang="en-US" smtClean="0"/>
              <a:t>3/8/2018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AR"/>
              <a:t>111 Mil - Analista de Conocimiento Dimensión Programador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22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5B434B-EF46-446E-9AD8-5E00F51D7704}" type="datetime1">
              <a:rPr lang="en-US" smtClean="0"/>
              <a:t>3/8/2018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296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0E665A4-980C-4B08-AC61-77117CAFB112}" type="datetime1">
              <a:rPr lang="en-US" smtClean="0"/>
              <a:t>3/8/2018</a:t>
            </a:fld>
            <a:endParaRPr lang="en-US" dirty="0"/>
          </a:p>
        </p:txBody>
      </p:sp>
      <p:sp>
        <p:nvSpPr>
          <p:cNvPr id="6" name="Footer Placeholder 5"/>
          <p:cNvSpPr>
            <a:spLocks noGrp="1"/>
          </p:cNvSpPr>
          <p:nvPr>
            <p:ph type="ftr" sz="quarter" idx="11"/>
          </p:nvPr>
        </p:nvSpPr>
        <p:spPr/>
        <p:txBody>
          <a:bodyPr/>
          <a:lstStyle/>
          <a:p>
            <a:r>
              <a:rPr lang="es-AR"/>
              <a:t>111 Mil - Analista de Conocimiento Dimensión Programador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4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1E7ABB-D102-4D1E-87C0-71F5832E89BE}" type="datetime1">
              <a:rPr lang="en-US" smtClean="0"/>
              <a:t>3/8/2018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AR"/>
              <a:t>111 Mil - Analista de Conocimiento Dimensión Programador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1135287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E1AFC-A3B6-4985-8F0D-C63795F6FEF3}"/>
              </a:ext>
            </a:extLst>
          </p:cNvPr>
          <p:cNvSpPr>
            <a:spLocks noGrp="1"/>
          </p:cNvSpPr>
          <p:nvPr>
            <p:ph type="ctrTitle"/>
          </p:nvPr>
        </p:nvSpPr>
        <p:spPr/>
        <p:txBody>
          <a:bodyPr/>
          <a:lstStyle/>
          <a:p>
            <a:r>
              <a:rPr lang="es-AR" dirty="0"/>
              <a:t>Clínicas para Instructores</a:t>
            </a:r>
          </a:p>
        </p:txBody>
      </p:sp>
      <p:sp>
        <p:nvSpPr>
          <p:cNvPr id="3" name="Subtítulo 2">
            <a:extLst>
              <a:ext uri="{FF2B5EF4-FFF2-40B4-BE49-F238E27FC236}">
                <a16:creationId xmlns:a16="http://schemas.microsoft.com/office/drawing/2014/main" id="{DF409BE7-AF29-4B13-81D0-A2923A6026DE}"/>
              </a:ext>
            </a:extLst>
          </p:cNvPr>
          <p:cNvSpPr>
            <a:spLocks noGrp="1"/>
          </p:cNvSpPr>
          <p:nvPr>
            <p:ph type="subTitle" idx="1"/>
          </p:nvPr>
        </p:nvSpPr>
        <p:spPr/>
        <p:txBody>
          <a:bodyPr/>
          <a:lstStyle/>
          <a:p>
            <a:r>
              <a:rPr lang="es-AR" dirty="0"/>
              <a:t>111 Mil – Analistas de Conocimiento Dimensión Programador</a:t>
            </a:r>
          </a:p>
        </p:txBody>
      </p:sp>
      <p:sp>
        <p:nvSpPr>
          <p:cNvPr id="4" name="Marcador de pie de página 3">
            <a:extLst>
              <a:ext uri="{FF2B5EF4-FFF2-40B4-BE49-F238E27FC236}">
                <a16:creationId xmlns:a16="http://schemas.microsoft.com/office/drawing/2014/main" id="{AF90BA73-3957-4726-9143-470D0F0A220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a:extLst>
              <a:ext uri="{FF2B5EF4-FFF2-40B4-BE49-F238E27FC236}">
                <a16:creationId xmlns:a16="http://schemas.microsoft.com/office/drawing/2014/main" id="{41FAF813-1B5B-4A52-A870-8C8489C7A65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2646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700F5-B935-43AB-937A-1DA2C1350146}"/>
              </a:ext>
            </a:extLst>
          </p:cNvPr>
          <p:cNvSpPr>
            <a:spLocks noGrp="1"/>
          </p:cNvSpPr>
          <p:nvPr>
            <p:ph type="title"/>
          </p:nvPr>
        </p:nvSpPr>
        <p:spPr>
          <a:xfrm>
            <a:off x="833536" y="0"/>
            <a:ext cx="10959602" cy="1450757"/>
          </a:xfrm>
        </p:spPr>
        <p:txBody>
          <a:bodyPr>
            <a:normAutofit fontScale="90000"/>
          </a:bodyPr>
          <a:lstStyle/>
          <a:p>
            <a:r>
              <a:rPr lang="es-ES" sz="4400" b="1" dirty="0">
                <a:solidFill>
                  <a:schemeClr val="accent1">
                    <a:lumMod val="50000"/>
                  </a:schemeClr>
                </a:solidFill>
              </a:rPr>
              <a:t>Clínica sobre Diagrama de Casos de Uso y Prototipos</a:t>
            </a:r>
            <a:br>
              <a:rPr lang="es-AR" dirty="0"/>
            </a:br>
            <a:endParaRPr lang="es-AR" dirty="0"/>
          </a:p>
        </p:txBody>
      </p:sp>
      <p:sp>
        <p:nvSpPr>
          <p:cNvPr id="4" name="CuadroTexto 3">
            <a:extLst>
              <a:ext uri="{FF2B5EF4-FFF2-40B4-BE49-F238E27FC236}">
                <a16:creationId xmlns:a16="http://schemas.microsoft.com/office/drawing/2014/main" id="{2FEB2D9E-4748-493C-A19A-1FABB1A46E1A}"/>
              </a:ext>
            </a:extLst>
          </p:cNvPr>
          <p:cNvSpPr txBox="1"/>
          <p:nvPr/>
        </p:nvSpPr>
        <p:spPr>
          <a:xfrm>
            <a:off x="495214" y="878001"/>
            <a:ext cx="11297924" cy="923330"/>
          </a:xfrm>
          <a:prstGeom prst="rect">
            <a:avLst/>
          </a:prstGeom>
          <a:noFill/>
        </p:spPr>
        <p:txBody>
          <a:bodyPr wrap="square" rtlCol="0">
            <a:spAutoFit/>
          </a:bodyPr>
          <a:lstStyle/>
          <a:p>
            <a:pPr algn="just"/>
            <a:r>
              <a:rPr lang="es-AR" dirty="0"/>
              <a:t>El propósito de esta clínica es repasar la técnica de modelado de requerimientos funcionales con casos de uso, enfatizando en la forma de leer e interpretar casos de uso; utilizar prototipos como complemento para la validación de los requerimientos  del software que debemos desarrollar.</a:t>
            </a:r>
          </a:p>
        </p:txBody>
      </p:sp>
      <p:sp>
        <p:nvSpPr>
          <p:cNvPr id="5" name="Marcador de contenido 2">
            <a:extLst>
              <a:ext uri="{FF2B5EF4-FFF2-40B4-BE49-F238E27FC236}">
                <a16:creationId xmlns:a16="http://schemas.microsoft.com/office/drawing/2014/main" id="{D6AA4FE4-A320-457A-A94E-A81FBD249CCA}"/>
              </a:ext>
            </a:extLst>
          </p:cNvPr>
          <p:cNvSpPr>
            <a:spLocks noGrp="1"/>
          </p:cNvSpPr>
          <p:nvPr>
            <p:ph idx="1"/>
          </p:nvPr>
        </p:nvSpPr>
        <p:spPr>
          <a:xfrm>
            <a:off x="447037" y="1856097"/>
            <a:ext cx="11444875" cy="4468506"/>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50 a 61)</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lgn="just">
              <a:buFont typeface="Arial" panose="020B0604020202020204" pitchFamily="34" charset="0"/>
              <a:buChar char="•"/>
            </a:pPr>
            <a:r>
              <a:rPr lang="es-AR" sz="1800" dirty="0"/>
              <a:t> Construcción de la Vista Esencial del Modelo de Casos de uso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Vista esencial del modelo de casos de uso (diagrama de casos de uso, descripción de un caso de uso y su prototipo).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E5D19201-C7A4-4CDA-86DB-D2956606B85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3F9136E5-8D11-4DBE-8126-0D77DA34523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933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2353A-ACCA-4497-8051-BA118CDC7503}"/>
              </a:ext>
            </a:extLst>
          </p:cNvPr>
          <p:cNvSpPr>
            <a:spLocks noGrp="1"/>
          </p:cNvSpPr>
          <p:nvPr>
            <p:ph type="title"/>
          </p:nvPr>
        </p:nvSpPr>
        <p:spPr>
          <a:xfrm>
            <a:off x="232944" y="-66902"/>
            <a:ext cx="11873060" cy="1450757"/>
          </a:xfrm>
        </p:spPr>
        <p:txBody>
          <a:bodyPr>
            <a:normAutofit fontScale="90000"/>
          </a:bodyPr>
          <a:lstStyle/>
          <a:p>
            <a:r>
              <a:rPr lang="es-ES" sz="4400" b="1" dirty="0">
                <a:solidFill>
                  <a:schemeClr val="accent1">
                    <a:lumMod val="50000"/>
                  </a:schemeClr>
                </a:solidFill>
              </a:rPr>
              <a:t>Clínica sobre Diagrama de Clases y Diagrama de Secuencia</a:t>
            </a:r>
            <a:br>
              <a:rPr lang="es-AR" dirty="0"/>
            </a:br>
            <a:endParaRPr lang="es-AR" dirty="0"/>
          </a:p>
        </p:txBody>
      </p:sp>
      <p:sp>
        <p:nvSpPr>
          <p:cNvPr id="4" name="CuadroTexto 3">
            <a:extLst>
              <a:ext uri="{FF2B5EF4-FFF2-40B4-BE49-F238E27FC236}">
                <a16:creationId xmlns:a16="http://schemas.microsoft.com/office/drawing/2014/main" id="{67569AFF-1879-4912-AFD6-C388A627F51C}"/>
              </a:ext>
            </a:extLst>
          </p:cNvPr>
          <p:cNvSpPr txBox="1"/>
          <p:nvPr/>
        </p:nvSpPr>
        <p:spPr>
          <a:xfrm>
            <a:off x="367646" y="791737"/>
            <a:ext cx="11377317" cy="1477328"/>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para luego abordar una herramienta que permite el modelado de objetos, dinámicamente destacando la colaboración entre objetos para implementar el comportamiento descripto en un escenario de un caso de uso.</a:t>
            </a:r>
          </a:p>
          <a:p>
            <a:pPr algn="just"/>
            <a:endParaRPr lang="es-AR" dirty="0"/>
          </a:p>
        </p:txBody>
      </p:sp>
      <p:sp>
        <p:nvSpPr>
          <p:cNvPr id="5" name="Marcador de contenido 2">
            <a:extLst>
              <a:ext uri="{FF2B5EF4-FFF2-40B4-BE49-F238E27FC236}">
                <a16:creationId xmlns:a16="http://schemas.microsoft.com/office/drawing/2014/main" id="{D366B7CD-8C7E-4C5C-812F-09E55B8520D3}"/>
              </a:ext>
            </a:extLst>
          </p:cNvPr>
          <p:cNvSpPr>
            <a:spLocks noGrp="1"/>
          </p:cNvSpPr>
          <p:nvPr>
            <p:ph idx="1"/>
          </p:nvPr>
        </p:nvSpPr>
        <p:spPr>
          <a:xfrm>
            <a:off x="367646" y="2242494"/>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Diagrama de Casos de Uso y Prototipos</a:t>
            </a:r>
          </a:p>
          <a:p>
            <a:pPr lvl="1" algn="just">
              <a:buFont typeface="Arial" panose="020B0604020202020204" pitchFamily="34" charset="0"/>
              <a:buChar char="•"/>
            </a:pPr>
            <a:r>
              <a:rPr lang="es-AR" dirty="0"/>
              <a:t>Tener la Vista esencial del modelo de casos de uso (diagrama de casos de uso, descripción de un caso de uso y su prototipo) resultante de la Clínica sobre Diagrama de Casos de Uso y Prototipos.</a:t>
            </a:r>
          </a:p>
          <a:p>
            <a:pPr lvl="1" algn="just">
              <a:buFont typeface="Arial" panose="020B0604020202020204" pitchFamily="34" charset="0"/>
              <a:buChar char="•"/>
            </a:pPr>
            <a:endParaRPr lang="es-AR" dirty="0"/>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69/ 75 a 81)</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y de los modelos disponibles</a:t>
            </a:r>
          </a:p>
          <a:p>
            <a:pPr algn="just">
              <a:buFont typeface="Arial" panose="020B0604020202020204" pitchFamily="34" charset="0"/>
              <a:buChar char="•"/>
            </a:pPr>
            <a:r>
              <a:rPr lang="es-AR" sz="1800" dirty="0"/>
              <a:t> Construcción una vista de clases de análisis utilizando un diagrama de clases y construir una vista dinámica utilizando un diagrama de secuencia.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Caso de uso realizado con un Diagrama de Clases y un diagrama de secuencia.</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0CC4BA3E-D38A-46E6-9A18-EB1758EF32F8}"/>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52378C79-95CB-4C61-B100-0310D6F0DB2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57049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07302-1778-4F05-9C54-D2169F8268A5}"/>
              </a:ext>
            </a:extLst>
          </p:cNvPr>
          <p:cNvSpPr>
            <a:spLocks noGrp="1"/>
          </p:cNvSpPr>
          <p:nvPr>
            <p:ph type="title"/>
          </p:nvPr>
        </p:nvSpPr>
        <p:spPr>
          <a:xfrm>
            <a:off x="117835" y="286603"/>
            <a:ext cx="11722231" cy="1450757"/>
          </a:xfrm>
        </p:spPr>
        <p:txBody>
          <a:bodyPr>
            <a:normAutofit fontScale="90000"/>
          </a:bodyPr>
          <a:lstStyle/>
          <a:p>
            <a:pPr algn="ctr"/>
            <a:r>
              <a:rPr lang="es-ES" sz="4400" b="1" dirty="0">
                <a:solidFill>
                  <a:schemeClr val="accent1">
                    <a:lumMod val="50000"/>
                  </a:schemeClr>
                </a:solidFill>
              </a:rPr>
              <a:t>Clínica sobre Diagrama de Clases y </a:t>
            </a:r>
            <a:br>
              <a:rPr lang="es-ES" sz="4400" b="1" dirty="0">
                <a:solidFill>
                  <a:schemeClr val="accent1">
                    <a:lumMod val="50000"/>
                  </a:schemeClr>
                </a:solidFill>
              </a:rPr>
            </a:br>
            <a:r>
              <a:rPr lang="es-ES" sz="4400" b="1" dirty="0">
                <a:solidFill>
                  <a:schemeClr val="accent1">
                    <a:lumMod val="50000"/>
                  </a:schemeClr>
                </a:solidFill>
              </a:rPr>
              <a:t>Diagrama de Máquina de Estados</a:t>
            </a:r>
            <a:br>
              <a:rPr lang="es-AR" dirty="0"/>
            </a:br>
            <a:endParaRPr lang="es-AR" dirty="0"/>
          </a:p>
        </p:txBody>
      </p:sp>
      <p:sp>
        <p:nvSpPr>
          <p:cNvPr id="4" name="CuadroTexto 3">
            <a:extLst>
              <a:ext uri="{FF2B5EF4-FFF2-40B4-BE49-F238E27FC236}">
                <a16:creationId xmlns:a16="http://schemas.microsoft.com/office/drawing/2014/main" id="{C6DDA6FD-6818-49CD-9EA4-0E911BDB354D}"/>
              </a:ext>
            </a:extLst>
          </p:cNvPr>
          <p:cNvSpPr txBox="1"/>
          <p:nvPr/>
        </p:nvSpPr>
        <p:spPr>
          <a:xfrm>
            <a:off x="447038" y="1160805"/>
            <a:ext cx="11297924" cy="1200329"/>
          </a:xfrm>
          <a:prstGeom prst="rect">
            <a:avLst/>
          </a:prstGeom>
          <a:noFill/>
        </p:spPr>
        <p:txBody>
          <a:bodyPr wrap="square" rtlCol="0">
            <a:spAutoFit/>
          </a:bodyPr>
          <a:lstStyle/>
          <a:p>
            <a:pPr algn="just"/>
            <a:r>
              <a:rPr lang="es-AR" dirty="0"/>
              <a:t>El propósito de esta clínica es fortalecer los conocimientos relacionados con el modelado de la estructura del software, utilizando una diagrama de clases, complementando ese modelado desde la perspectiva del cambio de estado de los objetos y el comportamiento variable que eso genera, además de abordar la integración de las vistas del software (la estructura y el comportamiento).</a:t>
            </a:r>
          </a:p>
        </p:txBody>
      </p:sp>
      <p:sp>
        <p:nvSpPr>
          <p:cNvPr id="5" name="Marcador de contenido 2">
            <a:extLst>
              <a:ext uri="{FF2B5EF4-FFF2-40B4-BE49-F238E27FC236}">
                <a16:creationId xmlns:a16="http://schemas.microsoft.com/office/drawing/2014/main" id="{90177F9D-8181-4F74-9ABD-5072134258AF}"/>
              </a:ext>
            </a:extLst>
          </p:cNvPr>
          <p:cNvSpPr>
            <a:spLocks noGrp="1"/>
          </p:cNvSpPr>
          <p:nvPr>
            <p:ph idx="1"/>
          </p:nvPr>
        </p:nvSpPr>
        <p:spPr>
          <a:xfrm>
            <a:off x="447038" y="2366126"/>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Caso de estudio</a:t>
            </a:r>
          </a:p>
          <a:p>
            <a:pPr>
              <a:buFont typeface="Arial" panose="020B0604020202020204" pitchFamily="34" charset="0"/>
              <a:buChar char="•"/>
            </a:pPr>
            <a:r>
              <a:rPr lang="es-AR" sz="1800" dirty="0"/>
              <a:t> Construcción del diagrama de  </a:t>
            </a:r>
            <a:br>
              <a:rPr lang="es-AR" sz="1800" dirty="0"/>
            </a:br>
            <a:r>
              <a:rPr lang="es-AR" sz="1800" dirty="0"/>
              <a:t> clases y del diagrama de máquina de estados, validar su consistencia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y Máquina de Estado </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FE6E1CBC-9A80-4727-954C-491CC2DA8F1F}"/>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C0511999-D557-41C7-8B90-05AE2F50B80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00870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Hibernate</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1999986"/>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73 a 93)</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mapeo y la capa de acceso a datos en Java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implementada</a:t>
            </a:r>
            <a:r>
              <a:rPr lang="en-US" sz="1800" dirty="0"/>
              <a:t> con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del framework Hibernate para </a:t>
            </a:r>
            <a:r>
              <a:rPr lang="es-AR" dirty="0"/>
              <a:t>la implementación de la capa de persistencia del modelo de objetos en una base de datos relacional.</a:t>
            </a:r>
            <a:endParaRPr lang="es-AR" b="1" dirty="0"/>
          </a:p>
        </p:txBody>
      </p:sp>
      <p:sp>
        <p:nvSpPr>
          <p:cNvPr id="5" name="Marcador de pie de página 4">
            <a:extLst>
              <a:ext uri="{FF2B5EF4-FFF2-40B4-BE49-F238E27FC236}">
                <a16:creationId xmlns:a16="http://schemas.microsoft.com/office/drawing/2014/main" id="{67239509-B5D3-43AE-99C6-76420FECE46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9AF482E8-38DF-41C0-A202-20A178AD1ED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96260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4C52-DFDE-40FE-AE27-B33B82330F96}"/>
              </a:ext>
            </a:extLst>
          </p:cNvPr>
          <p:cNvSpPr>
            <a:spLocks noGrp="1"/>
          </p:cNvSpPr>
          <p:nvPr>
            <p:ph type="title"/>
          </p:nvPr>
        </p:nvSpPr>
        <p:spPr>
          <a:xfrm>
            <a:off x="1097280" y="112207"/>
            <a:ext cx="10058400" cy="1259393"/>
          </a:xfrm>
        </p:spPr>
        <p:txBody>
          <a:bodyPr>
            <a:normAutofit/>
          </a:bodyPr>
          <a:lstStyle/>
          <a:p>
            <a:pPr algn="ctr"/>
            <a:r>
              <a:rPr lang="es-ES" sz="4000" b="1" dirty="0">
                <a:solidFill>
                  <a:schemeClr val="accent1">
                    <a:lumMod val="50000"/>
                  </a:schemeClr>
                </a:solidFill>
              </a:rPr>
              <a:t>Clínica sobre Modelado de Clases con Generalización, Realización y Composición</a:t>
            </a:r>
            <a:endParaRPr lang="es-AR" sz="4000" b="1" dirty="0">
              <a:solidFill>
                <a:schemeClr val="accent1">
                  <a:lumMod val="50000"/>
                </a:schemeClr>
              </a:solidFill>
            </a:endParaRPr>
          </a:p>
        </p:txBody>
      </p:sp>
      <p:sp>
        <p:nvSpPr>
          <p:cNvPr id="4" name="CuadroTexto 3">
            <a:extLst>
              <a:ext uri="{FF2B5EF4-FFF2-40B4-BE49-F238E27FC236}">
                <a16:creationId xmlns:a16="http://schemas.microsoft.com/office/drawing/2014/main" id="{868D52F7-38DA-4F6F-94C7-0E2C56BD19B9}"/>
              </a:ext>
            </a:extLst>
          </p:cNvPr>
          <p:cNvSpPr txBox="1"/>
          <p:nvPr/>
        </p:nvSpPr>
        <p:spPr>
          <a:xfrm>
            <a:off x="520512" y="1449429"/>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contenido 2">
            <a:extLst>
              <a:ext uri="{FF2B5EF4-FFF2-40B4-BE49-F238E27FC236}">
                <a16:creationId xmlns:a16="http://schemas.microsoft.com/office/drawing/2014/main" id="{36F85BEE-E923-4B93-BA02-2F018E54C889}"/>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62 a 74)</a:t>
            </a:r>
          </a:p>
          <a:p>
            <a:pPr lvl="2" algn="just">
              <a:buFont typeface="Wingdings" panose="05000000000000000000" pitchFamily="2" charset="2"/>
              <a:buChar char="Ø"/>
            </a:pPr>
            <a:r>
              <a:rPr lang="es-AR" sz="1800" dirty="0"/>
              <a:t> 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6" name="Marcador de pie de página 5">
            <a:extLst>
              <a:ext uri="{FF2B5EF4-FFF2-40B4-BE49-F238E27FC236}">
                <a16:creationId xmlns:a16="http://schemas.microsoft.com/office/drawing/2014/main" id="{60FF90A3-26C6-4DAA-B753-7FDE872A8884}"/>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7" name="Marcador de número de diapositiva 6">
            <a:extLst>
              <a:ext uri="{FF2B5EF4-FFF2-40B4-BE49-F238E27FC236}">
                <a16:creationId xmlns:a16="http://schemas.microsoft.com/office/drawing/2014/main" id="{B8A1FE70-4851-4B6F-ADCB-0806BDD886A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9559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Interfaces Visuales con Java Swing</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250209" y="2067169"/>
            <a:ext cx="11494753" cy="3999376"/>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2.</a:t>
            </a:r>
          </a:p>
          <a:p>
            <a:pPr lvl="1" algn="just">
              <a:buFont typeface="Arial" panose="020B0604020202020204" pitchFamily="34" charset="0"/>
              <a:buChar char="•"/>
            </a:pPr>
            <a:r>
              <a:rPr lang="es-AR" dirty="0"/>
              <a:t>Disponer de los Modelos generados en la cl</a:t>
            </a:r>
            <a:r>
              <a:rPr lang="en-US" dirty="0" err="1"/>
              <a:t>ínica</a:t>
            </a:r>
            <a:r>
              <a:rPr lang="en-US" dirty="0"/>
              <a:t> </a:t>
            </a:r>
            <a:r>
              <a:rPr lang="en-US" dirty="0" err="1"/>
              <a:t>sobre</a:t>
            </a:r>
            <a:r>
              <a:rPr lang="en-US" dirty="0"/>
              <a:t> </a:t>
            </a:r>
            <a:r>
              <a:rPr lang="es-ES" dirty="0"/>
              <a:t>Modelado de Clases con </a:t>
            </a:r>
            <a:r>
              <a:rPr lang="es-ES" dirty="0" err="1"/>
              <a:t>Generalizaci</a:t>
            </a:r>
            <a:r>
              <a:rPr lang="en-US" dirty="0" err="1"/>
              <a:t>ón</a:t>
            </a:r>
            <a:r>
              <a:rPr lang="en-US" dirty="0"/>
              <a:t>, Interfaces y </a:t>
            </a:r>
            <a:r>
              <a:rPr lang="en-US" dirty="0" err="1"/>
              <a:t>Composición</a:t>
            </a:r>
            <a:r>
              <a:rPr lang="en-US" dirty="0"/>
              <a:t> </a:t>
            </a:r>
            <a:r>
              <a:rPr lang="es-ES" dirty="0"/>
              <a:t>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y JDK 1.7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Módulo de Programación Orientada a Oteórico del bjetos (páginas 129 a 132)</a:t>
            </a: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201168" lvl="1" indent="0" algn="just">
              <a:buNone/>
            </a:pPr>
            <a:endParaRPr lang="es-AR" sz="1800" dirty="0">
              <a:solidFill>
                <a:srgbClr val="C00000"/>
              </a:solidFill>
            </a:endParaRPr>
          </a:p>
          <a:p>
            <a:pPr marL="201168" lvl="1" indent="0" algn="just">
              <a:buNone/>
            </a:pPr>
            <a:endParaRPr lang="es-AR" dirty="0">
              <a:solidFill>
                <a:srgbClr val="C00000"/>
              </a:solidFill>
            </a:endParaRPr>
          </a:p>
          <a:p>
            <a:pPr marL="0" algn="just">
              <a:buNone/>
            </a:pPr>
            <a:r>
              <a:rPr lang="es-AR" sz="2000" dirty="0">
                <a:solidFill>
                  <a:srgbClr val="C00000"/>
                </a:solidFill>
              </a:rPr>
              <a:t>Metodología de Trabajo</a:t>
            </a:r>
            <a:endParaRPr lang="es-AR" sz="2000" dirty="0"/>
          </a:p>
          <a:p>
            <a:pPr algn="just">
              <a:buFont typeface="Arial" panose="020B0604020202020204" pitchFamily="34" charset="0"/>
              <a:buChar char="•"/>
            </a:pPr>
            <a:r>
              <a:rPr lang="es-AR" sz="1800" dirty="0"/>
              <a:t> Repaso de uso Netbeans con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ventanas involucradas en la funcionalidad dada</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interfaces </a:t>
            </a:r>
            <a:r>
              <a:rPr lang="en-US" sz="1800" dirty="0" err="1"/>
              <a:t>visuales</a:t>
            </a:r>
            <a:r>
              <a:rPr lang="en-US" sz="1800" dirty="0"/>
              <a:t> </a:t>
            </a:r>
            <a:r>
              <a:rPr lang="en-US" sz="1800" dirty="0" err="1"/>
              <a:t>implementadas</a:t>
            </a:r>
            <a:r>
              <a:rPr lang="en-US" sz="1800" dirty="0"/>
              <a:t> con Java Swing</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s-AR" dirty="0" err="1"/>
              <a:t>Netbeans</a:t>
            </a:r>
            <a:r>
              <a:rPr lang="es-AR" dirty="0"/>
              <a:t> para el diseño de interfaces visuales con Java Swing y su integración en la implementación de una funcionalidad </a:t>
            </a:r>
            <a:r>
              <a:rPr lang="en-US" dirty="0" err="1"/>
              <a:t>dada</a:t>
            </a:r>
            <a:r>
              <a:rPr lang="en-US" dirty="0"/>
              <a:t>.</a:t>
            </a:r>
            <a:endParaRPr lang="es-AR" b="1" dirty="0"/>
          </a:p>
        </p:txBody>
      </p:sp>
      <p:sp>
        <p:nvSpPr>
          <p:cNvPr id="5" name="Marcador de pie de página 4">
            <a:extLst>
              <a:ext uri="{FF2B5EF4-FFF2-40B4-BE49-F238E27FC236}">
                <a16:creationId xmlns:a16="http://schemas.microsoft.com/office/drawing/2014/main" id="{3FB73F7D-7DD2-4C53-B2E4-68C2B184D07A}"/>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2F643D26-78C1-482C-9C4F-936001C5221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3671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r>
              <a:rPr lang="es-AR" sz="4000" b="1" dirty="0">
                <a:solidFill>
                  <a:schemeClr val="accent1">
                    <a:lumMod val="50000"/>
                  </a:schemeClr>
                </a:solidFill>
              </a:rPr>
              <a:t>Clínica sobre Generaci</a:t>
            </a:r>
            <a:r>
              <a:rPr lang="en-US" sz="4000" b="1" dirty="0" err="1">
                <a:solidFill>
                  <a:schemeClr val="accent1">
                    <a:lumMod val="50000"/>
                  </a:schemeClr>
                </a:solidFill>
              </a:rPr>
              <a:t>ón</a:t>
            </a:r>
            <a:r>
              <a:rPr lang="en-US" sz="4000" b="1" dirty="0">
                <a:solidFill>
                  <a:schemeClr val="accent1">
                    <a:lumMod val="50000"/>
                  </a:schemeClr>
                </a:solidFill>
              </a:rPr>
              <a:t> de </a:t>
            </a:r>
            <a:r>
              <a:rPr lang="en-US" sz="4000" b="1" dirty="0" err="1">
                <a:solidFill>
                  <a:schemeClr val="accent1">
                    <a:lumMod val="50000"/>
                  </a:schemeClr>
                </a:solidFill>
              </a:rPr>
              <a:t>Reportes</a:t>
            </a:r>
            <a:r>
              <a:rPr lang="en-US" sz="4000" b="1" dirty="0">
                <a:solidFill>
                  <a:schemeClr val="accent1">
                    <a:lumMod val="50000"/>
                  </a:schemeClr>
                </a:solidFill>
              </a:rPr>
              <a:t> con Jasper Reports</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err="1"/>
              <a:t>MySQL</a:t>
            </a:r>
            <a:r>
              <a:rPr lang="es-ES" dirty="0"/>
              <a:t> </a:t>
            </a:r>
            <a:r>
              <a:rPr lang="es-ES" dirty="0" err="1"/>
              <a:t>Workbench</a:t>
            </a:r>
            <a:r>
              <a:rPr lang="es-ES" dirty="0"/>
              <a:t> con DER</a:t>
            </a:r>
            <a:endParaRPr lang="es-AR" dirty="0"/>
          </a:p>
          <a:p>
            <a:pPr lvl="1" algn="just">
              <a:buFont typeface="Arial" panose="020B0604020202020204" pitchFamily="34" charset="0"/>
              <a:buChar char="•"/>
            </a:pPr>
            <a:r>
              <a:rPr lang="es-AR" dirty="0"/>
              <a:t>Disponer de la base de datos MySQL creada en la cl</a:t>
            </a:r>
            <a:r>
              <a:rPr lang="en-US" dirty="0" err="1"/>
              <a:t>ínica</a:t>
            </a:r>
            <a:r>
              <a:rPr lang="en-US" dirty="0"/>
              <a:t> </a:t>
            </a:r>
            <a:r>
              <a:rPr lang="es-AR" dirty="0"/>
              <a:t>sobre </a:t>
            </a:r>
            <a:r>
              <a:rPr lang="es-ES" dirty="0"/>
              <a:t>MySQL </a:t>
            </a:r>
            <a:r>
              <a:rPr lang="es-ES" dirty="0" err="1"/>
              <a:t>Workbench</a:t>
            </a:r>
            <a:r>
              <a:rPr lang="es-ES" dirty="0"/>
              <a:t> con DER en base al caso planteado y el proyecto </a:t>
            </a:r>
            <a:r>
              <a:rPr lang="es-ES" dirty="0" err="1"/>
              <a:t>Netbeans</a:t>
            </a:r>
            <a:r>
              <a:rPr lang="es-ES" dirty="0"/>
              <a:t> con las clases del modelo de dominio</a:t>
            </a:r>
          </a:p>
          <a:p>
            <a:pPr lvl="1" algn="just">
              <a:buFont typeface="Arial" panose="020B0604020202020204" pitchFamily="34" charset="0"/>
              <a:buChar char="•"/>
            </a:pPr>
            <a:r>
              <a:rPr lang="es-AR" dirty="0" err="1"/>
              <a:t>Netbeans</a:t>
            </a:r>
            <a:r>
              <a:rPr lang="es-AR" dirty="0"/>
              <a:t> IDE, JDK 1.7, MySQL Server, MySQL </a:t>
            </a:r>
            <a:r>
              <a:rPr lang="es-AR" dirty="0" err="1"/>
              <a:t>Workbench</a:t>
            </a:r>
            <a:r>
              <a:rPr lang="es-AR" dirty="0"/>
              <a:t> y </a:t>
            </a:r>
            <a:r>
              <a:rPr lang="es-AR" dirty="0" err="1"/>
              <a:t>JaperSoft</a:t>
            </a:r>
            <a:r>
              <a:rPr lang="es-AR" dirty="0"/>
              <a:t> Studio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64 a 69)</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Jasper Reports</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los archivos de reporte necesarios para la funcionalidad</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a:t>
            </a:r>
            <a:r>
              <a:rPr lang="en-US" sz="1800" dirty="0" err="1"/>
              <a:t>que</a:t>
            </a:r>
            <a:r>
              <a:rPr lang="en-US" sz="1800" dirty="0"/>
              <a:t> genera </a:t>
            </a:r>
            <a:r>
              <a:rPr lang="en-US" sz="1800" dirty="0" err="1"/>
              <a:t>reportes</a:t>
            </a:r>
            <a:r>
              <a:rPr lang="en-US" sz="1800" dirty="0"/>
              <a:t> </a:t>
            </a:r>
            <a:r>
              <a:rPr lang="en-US" sz="1800" dirty="0" err="1"/>
              <a:t>usando</a:t>
            </a:r>
            <a:r>
              <a:rPr lang="en-US" sz="1800" dirty="0"/>
              <a:t> Jasper Reports en </a:t>
            </a:r>
            <a:r>
              <a:rPr lang="en-US" sz="1800" dirty="0" err="1"/>
              <a:t>formato</a:t>
            </a:r>
            <a:r>
              <a:rPr lang="en-US" sz="1800" dirty="0"/>
              <a:t> PDF</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pPr algn="ctr"/>
            <a:r>
              <a:rPr lang="es-AR" dirty="0"/>
              <a:t>El propósito de esta clínica es repasar el uso </a:t>
            </a:r>
            <a:r>
              <a:rPr lang="en-US" dirty="0"/>
              <a:t>de Jasper Reports para la </a:t>
            </a:r>
            <a:r>
              <a:rPr lang="en-US" dirty="0" err="1"/>
              <a:t>creación</a:t>
            </a:r>
            <a:r>
              <a:rPr lang="en-US" dirty="0"/>
              <a:t> de </a:t>
            </a:r>
            <a:r>
              <a:rPr lang="en-US" dirty="0" err="1"/>
              <a:t>reportes</a:t>
            </a:r>
            <a:r>
              <a:rPr lang="en-US" dirty="0"/>
              <a:t> </a:t>
            </a:r>
            <a:r>
              <a:rPr lang="en-US" dirty="0" err="1"/>
              <a:t>obtenidos</a:t>
            </a:r>
            <a:r>
              <a:rPr lang="en-US" dirty="0"/>
              <a:t> </a:t>
            </a:r>
            <a:r>
              <a:rPr lang="en-US" dirty="0" err="1"/>
              <a:t>mediante</a:t>
            </a:r>
            <a:r>
              <a:rPr lang="en-US" dirty="0"/>
              <a:t> </a:t>
            </a:r>
            <a:r>
              <a:rPr lang="en-US" dirty="0" err="1"/>
              <a:t>consultas</a:t>
            </a:r>
            <a:r>
              <a:rPr lang="en-US" dirty="0"/>
              <a:t> SQL en base a </a:t>
            </a:r>
            <a:r>
              <a:rPr lang="en-US" dirty="0" err="1"/>
              <a:t>una</a:t>
            </a:r>
            <a:r>
              <a:rPr lang="en-US" dirty="0"/>
              <a:t> </a:t>
            </a:r>
            <a:r>
              <a:rPr lang="en-US" dirty="0" err="1"/>
              <a:t>funcionalidad</a:t>
            </a:r>
            <a:r>
              <a:rPr lang="en-US" dirty="0"/>
              <a:t> dada.</a:t>
            </a:r>
            <a:endParaRPr lang="es-AR" b="1" dirty="0"/>
          </a:p>
        </p:txBody>
      </p:sp>
      <p:sp>
        <p:nvSpPr>
          <p:cNvPr id="5" name="Marcador de pie de página 4">
            <a:extLst>
              <a:ext uri="{FF2B5EF4-FFF2-40B4-BE49-F238E27FC236}">
                <a16:creationId xmlns:a16="http://schemas.microsoft.com/office/drawing/2014/main" id="{4DC97195-C5E3-425E-ABBB-8725395621B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55841878-5C81-4C2B-87E2-44DCF312F6F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4472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3600" b="1" dirty="0">
                <a:solidFill>
                  <a:schemeClr val="accent1">
                    <a:lumMod val="50000"/>
                  </a:schemeClr>
                </a:solidFill>
              </a:rPr>
              <a:t>Clínica sobre Integración de JAVA con MySQL </a:t>
            </a:r>
            <a:br>
              <a:rPr lang="es-AR" sz="3600" b="1" dirty="0">
                <a:solidFill>
                  <a:schemeClr val="accent1">
                    <a:lumMod val="50000"/>
                  </a:schemeClr>
                </a:solidFill>
              </a:rPr>
            </a:br>
            <a:r>
              <a:rPr lang="es-AR" sz="3600" b="1" dirty="0">
                <a:solidFill>
                  <a:schemeClr val="accent1">
                    <a:lumMod val="50000"/>
                  </a:schemeClr>
                </a:solidFill>
              </a:rPr>
              <a:t>e Hibernate en un Caso Práctico</a:t>
            </a:r>
            <a:endParaRPr lang="es-AR" b="1" dirty="0">
              <a:solidFill>
                <a:schemeClr val="accent1">
                  <a:lumMod val="50000"/>
                </a:schemeClr>
              </a:solidFill>
            </a:endParaRPr>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Interfaces Visuales con Java Swing y la cl</a:t>
            </a:r>
            <a:r>
              <a:rPr lang="en-US" dirty="0" err="1"/>
              <a:t>ínica</a:t>
            </a:r>
            <a:r>
              <a:rPr lang="en-US" dirty="0"/>
              <a:t> </a:t>
            </a:r>
            <a:r>
              <a:rPr lang="en-US" dirty="0" err="1"/>
              <a:t>sobre</a:t>
            </a:r>
            <a:r>
              <a:rPr lang="en-US" dirty="0"/>
              <a:t> </a:t>
            </a:r>
            <a:r>
              <a:rPr lang="es-ES" dirty="0" err="1"/>
              <a:t>Hibernate</a:t>
            </a:r>
            <a:endParaRPr lang="es-AR" dirty="0"/>
          </a:p>
          <a:p>
            <a:pPr lvl="1" algn="just">
              <a:buFont typeface="Arial" panose="020B0604020202020204" pitchFamily="34" charset="0"/>
              <a:buChar char="•"/>
            </a:pPr>
            <a:r>
              <a:rPr lang="es-AR" dirty="0"/>
              <a:t>Disponer de</a:t>
            </a:r>
            <a:r>
              <a:rPr lang="en-US" dirty="0"/>
              <a:t>l </a:t>
            </a:r>
            <a:r>
              <a:rPr lang="en-US" dirty="0" err="1"/>
              <a:t>proyecto</a:t>
            </a:r>
            <a:r>
              <a:rPr lang="en-US" dirty="0"/>
              <a:t> </a:t>
            </a:r>
            <a:r>
              <a:rPr lang="en-US" dirty="0" err="1"/>
              <a:t>Netbeans</a:t>
            </a:r>
            <a:r>
              <a:rPr lang="en-US" dirty="0"/>
              <a:t> con </a:t>
            </a:r>
            <a:r>
              <a:rPr lang="en-US" dirty="0" err="1"/>
              <a:t>las</a:t>
            </a:r>
            <a:r>
              <a:rPr lang="en-US" dirty="0"/>
              <a:t> interfaces </a:t>
            </a:r>
            <a:r>
              <a:rPr lang="en-US" dirty="0" err="1"/>
              <a:t>visuales</a:t>
            </a:r>
            <a:r>
              <a:rPr lang="en-US" dirty="0"/>
              <a:t> y </a:t>
            </a:r>
            <a:r>
              <a:rPr lang="en-US" dirty="0" err="1"/>
              <a:t>capa</a:t>
            </a:r>
            <a:r>
              <a:rPr lang="en-US" dirty="0"/>
              <a:t> de </a:t>
            </a:r>
            <a:r>
              <a:rPr lang="en-US" dirty="0" err="1"/>
              <a:t>persistencia</a:t>
            </a:r>
            <a:r>
              <a:rPr lang="en-US" dirty="0"/>
              <a:t> </a:t>
            </a:r>
            <a:r>
              <a:rPr lang="en-US" dirty="0" err="1"/>
              <a:t>desarrollado</a:t>
            </a:r>
            <a:r>
              <a:rPr lang="en-US" dirty="0"/>
              <a:t> en </a:t>
            </a:r>
            <a:r>
              <a:rPr lang="en-US" dirty="0" err="1"/>
              <a:t>las</a:t>
            </a:r>
            <a:r>
              <a:rPr lang="en-US" dirty="0"/>
              <a:t> </a:t>
            </a:r>
            <a:r>
              <a:rPr lang="en-US" dirty="0" err="1"/>
              <a:t>clínicas</a:t>
            </a:r>
            <a:r>
              <a:rPr lang="en-US" dirty="0"/>
              <a:t> antes </a:t>
            </a:r>
            <a:r>
              <a:rPr lang="en-US" dirty="0" err="1"/>
              <a:t>mencionadas</a:t>
            </a:r>
            <a:endParaRPr lang="es-AR" dirty="0"/>
          </a:p>
          <a:p>
            <a:pPr lvl="1" algn="just">
              <a:buFont typeface="Arial" panose="020B0604020202020204" pitchFamily="34" charset="0"/>
              <a:buChar char="•"/>
            </a:pPr>
            <a:r>
              <a:rPr lang="es-AR" dirty="0"/>
              <a:t>Netbeans IDE, JDK 1.7, MySQL Server y MySQL Workbench instalados en la PC de cada participante</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del framework Hibernate y Java Swing</a:t>
            </a:r>
          </a:p>
          <a:p>
            <a:pPr algn="just">
              <a:buFont typeface="Arial" panose="020B0604020202020204" pitchFamily="34" charset="0"/>
              <a:buChar char="•"/>
            </a:pPr>
            <a:r>
              <a:rPr lang="es-AR" sz="1800" dirty="0"/>
              <a:t> Creaci</a:t>
            </a:r>
            <a:r>
              <a:rPr lang="en-US" sz="1800" dirty="0" err="1"/>
              <a:t>ón</a:t>
            </a:r>
            <a:r>
              <a:rPr lang="en-US" sz="1800" dirty="0"/>
              <a:t> </a:t>
            </a:r>
            <a:r>
              <a:rPr lang="es-AR" sz="1800" dirty="0"/>
              <a:t>por parte de cada participante de las clases necesarias para la</a:t>
            </a:r>
            <a:r>
              <a:rPr lang="en-US" sz="1800" dirty="0"/>
              <a:t> </a:t>
            </a:r>
            <a:r>
              <a:rPr lang="en-US" sz="1800" dirty="0" err="1"/>
              <a:t>implementación</a:t>
            </a:r>
            <a:r>
              <a:rPr lang="en-US" sz="1800" dirty="0"/>
              <a:t> de </a:t>
            </a:r>
            <a:r>
              <a:rPr lang="en-US" sz="1800" dirty="0" err="1"/>
              <a:t>una</a:t>
            </a:r>
            <a:r>
              <a:rPr lang="en-US" sz="1800" dirty="0"/>
              <a:t> </a:t>
            </a:r>
            <a:r>
              <a:rPr lang="en-US" sz="1800" dirty="0" err="1"/>
              <a:t>funcionalidad</a:t>
            </a:r>
            <a:r>
              <a:rPr lang="en-US" sz="1800" dirty="0"/>
              <a:t> </a:t>
            </a:r>
            <a:r>
              <a:rPr lang="en-US" sz="1800" dirty="0" err="1"/>
              <a:t>mediante</a:t>
            </a:r>
            <a:r>
              <a:rPr lang="en-US" sz="1800" dirty="0"/>
              <a:t> interfaces </a:t>
            </a:r>
            <a:r>
              <a:rPr lang="en-US" sz="1800" dirty="0" err="1"/>
              <a:t>visuales</a:t>
            </a:r>
            <a:r>
              <a:rPr lang="en-US" sz="1800" dirty="0"/>
              <a:t>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endParaRPr lang="es-AR" sz="1800" dirty="0"/>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a:t>
            </a:r>
            <a:r>
              <a:rPr lang="en-US" sz="1800" dirty="0" err="1"/>
              <a:t>ón</a:t>
            </a:r>
            <a:r>
              <a:rPr lang="en-US" sz="1800" dirty="0"/>
              <a:t> Java </a:t>
            </a:r>
            <a:r>
              <a:rPr lang="en-US" sz="1800" dirty="0" err="1"/>
              <a:t>ejecutable</a:t>
            </a:r>
            <a:r>
              <a:rPr lang="en-US" sz="1800" dirty="0"/>
              <a:t> con la </a:t>
            </a:r>
            <a:r>
              <a:rPr lang="en-US" sz="1800" dirty="0" err="1"/>
              <a:t>funcionalidad</a:t>
            </a:r>
            <a:r>
              <a:rPr lang="en-US" sz="1800" dirty="0"/>
              <a:t> </a:t>
            </a:r>
            <a:r>
              <a:rPr lang="en-US" sz="1800" dirty="0" err="1"/>
              <a:t>implementada</a:t>
            </a:r>
            <a:r>
              <a:rPr lang="en-US" sz="1800" dirty="0"/>
              <a:t> con Java Swing y </a:t>
            </a:r>
            <a:r>
              <a:rPr lang="en-US" sz="1800" dirty="0" err="1"/>
              <a:t>su</a:t>
            </a:r>
            <a:r>
              <a:rPr lang="en-US" sz="1800" dirty="0"/>
              <a:t> </a:t>
            </a:r>
            <a:r>
              <a:rPr lang="en-US" sz="1800" dirty="0" err="1"/>
              <a:t>capa</a:t>
            </a:r>
            <a:r>
              <a:rPr lang="en-US" sz="1800" dirty="0"/>
              <a:t> de </a:t>
            </a:r>
            <a:r>
              <a:rPr lang="en-US" sz="1800" dirty="0" err="1"/>
              <a:t>acceso</a:t>
            </a:r>
            <a:r>
              <a:rPr lang="en-US" sz="1800" dirty="0"/>
              <a:t> a </a:t>
            </a:r>
            <a:r>
              <a:rPr lang="en-US" sz="1800" dirty="0" err="1"/>
              <a:t>datos</a:t>
            </a:r>
            <a:r>
              <a:rPr lang="en-US" sz="1800" dirty="0"/>
              <a:t> </a:t>
            </a:r>
            <a:r>
              <a:rPr lang="en-US" sz="1800" dirty="0" err="1"/>
              <a:t>utilizando</a:t>
            </a:r>
            <a:r>
              <a:rPr lang="en-US" sz="1800" dirty="0"/>
              <a:t> el framework Hibernate</a:t>
            </a:r>
            <a:endParaRPr lang="es-AR" sz="1800" dirty="0"/>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implementar una funcionalidad correspondiente a un caso práctico mediante interfaces visuales en Java Swing con persistencia de datos usando una base de datos relacional </a:t>
            </a:r>
            <a:r>
              <a:rPr lang="en-US" dirty="0"/>
              <a:t>MySQL.</a:t>
            </a:r>
            <a:endParaRPr lang="es-AR" b="1" dirty="0"/>
          </a:p>
        </p:txBody>
      </p:sp>
      <p:sp>
        <p:nvSpPr>
          <p:cNvPr id="5" name="Marcador de pie de página 4">
            <a:extLst>
              <a:ext uri="{FF2B5EF4-FFF2-40B4-BE49-F238E27FC236}">
                <a16:creationId xmlns:a16="http://schemas.microsoft.com/office/drawing/2014/main" id="{69BE05EA-F215-4EE6-BF3F-D1D3621B022E}"/>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E96991F-EAE0-46D7-B5F2-5842EF00103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48416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5336" y="140454"/>
            <a:ext cx="10058400" cy="610863"/>
          </a:xfrm>
        </p:spPr>
        <p:txBody>
          <a:bodyPr>
            <a:normAutofit fontScale="90000"/>
          </a:bodyPr>
          <a:lstStyle/>
          <a:p>
            <a:r>
              <a:rPr lang="es-ES_tradnl" sz="4000" b="1" dirty="0">
                <a:solidFill>
                  <a:schemeClr val="accent1">
                    <a:lumMod val="50000"/>
                  </a:schemeClr>
                </a:solidFill>
              </a:rPr>
              <a:t>Clínica sobre</a:t>
            </a:r>
            <a:r>
              <a:rPr lang="es-ES_tradnl" dirty="0"/>
              <a:t> </a:t>
            </a:r>
            <a:r>
              <a:rPr lang="es-ES_tradnl" sz="4000" b="1" dirty="0">
                <a:solidFill>
                  <a:schemeClr val="accent1">
                    <a:lumMod val="50000"/>
                  </a:schemeClr>
                </a:solidFill>
              </a:rPr>
              <a:t>Didáctica en la Enseñanza de Objetos</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del paradigma de objetos,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la clínica </a:t>
            </a:r>
            <a:r>
              <a:rPr lang="es-ES" dirty="0"/>
              <a:t>sobre Paradigma de Objetos y Principios de Diseño OO.</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Priorización de contenidos del paradigma de objetos</a:t>
            </a:r>
          </a:p>
          <a:p>
            <a:pPr lvl="1" algn="just">
              <a:buFont typeface="Arial" panose="020B0604020202020204" pitchFamily="34" charset="0"/>
              <a:buChar char="•"/>
            </a:pPr>
            <a:r>
              <a:rPr lang="es-US" dirty="0"/>
              <a:t>Utilización de las estrategias de Aprendizaje Basado en Problemas y el E</a:t>
            </a:r>
            <a:r>
              <a:rPr lang="es-AR" dirty="0" err="1"/>
              <a:t>studio</a:t>
            </a:r>
            <a:r>
              <a:rPr lang="es-AR" dirty="0"/>
              <a:t> de Casos.</a:t>
            </a:r>
          </a:p>
          <a:p>
            <a:pPr lvl="1" algn="just">
              <a:buFont typeface="Arial" panose="020B0604020202020204" pitchFamily="34" charset="0"/>
              <a:buChar char="•"/>
            </a:pPr>
            <a:r>
              <a:rPr lang="es-US" dirty="0"/>
              <a:t>Lineamientos y heurísticas para abordar el aprendizaje del tema en las aulas.</a:t>
            </a: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estudio de casos, ejemplos problemas, y heurísticas de aplicación para la construcción de modelos de clases.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una serie de heurísticas relacionadas a la enseñanza del paradigma de objetos</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328146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64497"/>
            <a:ext cx="10058400" cy="610863"/>
          </a:xfrm>
        </p:spPr>
        <p:txBody>
          <a:bodyPr>
            <a:normAutofit fontScale="90000"/>
          </a:bodyPr>
          <a:lstStyle/>
          <a:p>
            <a:r>
              <a:rPr lang="es-ES_tradnl" sz="4000" b="1" dirty="0">
                <a:solidFill>
                  <a:schemeClr val="accent1">
                    <a:lumMod val="50000"/>
                  </a:schemeClr>
                </a:solidFill>
              </a:rPr>
              <a:t>Clínica</a:t>
            </a:r>
            <a:r>
              <a:rPr lang="es-ES_tradnl" dirty="0"/>
              <a:t> </a:t>
            </a:r>
            <a:r>
              <a:rPr lang="es-ES_tradnl" sz="4000" b="1" dirty="0">
                <a:solidFill>
                  <a:schemeClr val="accent1">
                    <a:lumMod val="50000"/>
                  </a:schemeClr>
                </a:solidFill>
              </a:rPr>
              <a:t>Didáctica Instructores 111Mil</a:t>
            </a:r>
          </a:p>
        </p:txBody>
      </p:sp>
      <p:sp>
        <p:nvSpPr>
          <p:cNvPr id="4" name="Marcador de pie de página 3"/>
          <p:cNvSpPr>
            <a:spLocks noGrp="1"/>
          </p:cNvSpPr>
          <p:nvPr>
            <p:ph type="ftr" sz="quarter" idx="11"/>
          </p:nvPr>
        </p:nvSpPr>
        <p:spPr/>
        <p:txBody>
          <a:bodyPr/>
          <a:lstStyle/>
          <a:p>
            <a:r>
              <a:rPr lang="es-AR"/>
              <a:t>111 Mil - Analista de Conocimiento Dimensión Programador</a:t>
            </a:r>
            <a:endParaRPr lang="en-US" dirty="0"/>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CuadroTexto 5">
            <a:extLst>
              <a:ext uri="{FF2B5EF4-FFF2-40B4-BE49-F238E27FC236}">
                <a16:creationId xmlns:a16="http://schemas.microsoft.com/office/drawing/2014/main" id="{84C948FE-6AE3-4853-BC01-4BAD2BCFDE8E}"/>
              </a:ext>
            </a:extLst>
          </p:cNvPr>
          <p:cNvSpPr txBox="1"/>
          <p:nvPr/>
        </p:nvSpPr>
        <p:spPr>
          <a:xfrm>
            <a:off x="635574" y="975360"/>
            <a:ext cx="11297924" cy="646331"/>
          </a:xfrm>
          <a:prstGeom prst="rect">
            <a:avLst/>
          </a:prstGeom>
          <a:noFill/>
        </p:spPr>
        <p:txBody>
          <a:bodyPr wrap="square" rtlCol="0">
            <a:spAutoFit/>
          </a:bodyPr>
          <a:lstStyle/>
          <a:p>
            <a:pPr algn="ctr"/>
            <a:r>
              <a:rPr lang="es-AR" dirty="0"/>
              <a:t>El propósito de esta clínica es </a:t>
            </a:r>
            <a:r>
              <a:rPr lang="es-ES" dirty="0"/>
              <a:t>fortalecer las capacidades de enseñanza de la programación, a través de la conceptualización y resignificación de las prácticas docentes d</a:t>
            </a:r>
            <a:r>
              <a:rPr lang="es-AR" dirty="0"/>
              <a:t>e los instructores.</a:t>
            </a:r>
          </a:p>
        </p:txBody>
      </p:sp>
      <p:sp>
        <p:nvSpPr>
          <p:cNvPr id="7"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1097280" y="1845734"/>
            <a:ext cx="10756926"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a:t>
            </a:r>
            <a:r>
              <a:rPr lang="es-ES" dirty="0"/>
              <a:t>los cursos de formación de formadores, de orientación (curso corto) o de formación (curso largo).</a:t>
            </a:r>
            <a:endParaRPr lang="es-AR" dirty="0"/>
          </a:p>
          <a:p>
            <a:pPr lvl="1" algn="just">
              <a:buFont typeface="Arial" panose="020B0604020202020204" pitchFamily="34" charset="0"/>
              <a:buChar char="•"/>
            </a:pPr>
            <a:r>
              <a:rPr lang="es-AR" dirty="0"/>
              <a:t>Haber participado de una clínica técnica, </a:t>
            </a:r>
            <a:r>
              <a:rPr lang="es-ES" dirty="0"/>
              <a:t>cualquiera de ellas.</a:t>
            </a:r>
            <a:endParaRPr lang="es-AR" dirty="0"/>
          </a:p>
          <a:p>
            <a:pPr marL="0" lvl="1" indent="0" algn="just">
              <a:spcBef>
                <a:spcPts val="1200"/>
              </a:spcBef>
              <a:spcAft>
                <a:spcPts val="200"/>
              </a:spcAft>
              <a:buSzPct val="100000"/>
              <a:buNone/>
            </a:pPr>
            <a:r>
              <a:rPr lang="es-AR" dirty="0">
                <a:solidFill>
                  <a:srgbClr val="C00000"/>
                </a:solidFill>
              </a:rPr>
              <a:t>Contenidos</a:t>
            </a:r>
          </a:p>
          <a:p>
            <a:pPr lvl="1" algn="just">
              <a:buFont typeface="Arial" panose="020B0604020202020204" pitchFamily="34" charset="0"/>
              <a:buChar char="•"/>
            </a:pPr>
            <a:r>
              <a:rPr lang="es-AR" dirty="0"/>
              <a:t>La triada didactica </a:t>
            </a:r>
          </a:p>
          <a:p>
            <a:pPr lvl="1" algn="just">
              <a:buFont typeface="Arial" panose="020B0604020202020204" pitchFamily="34" charset="0"/>
              <a:buChar char="•"/>
            </a:pPr>
            <a:r>
              <a:rPr lang="es-AR" dirty="0"/>
              <a:t>Aprendizaje activo</a:t>
            </a:r>
          </a:p>
          <a:p>
            <a:pPr lvl="1" algn="just">
              <a:buFont typeface="Arial" panose="020B0604020202020204" pitchFamily="34" charset="0"/>
              <a:buChar char="•"/>
            </a:pPr>
            <a:r>
              <a:rPr lang="es-AR" dirty="0"/>
              <a:t>Pensamiento inductivo y deductivo</a:t>
            </a:r>
          </a:p>
          <a:p>
            <a:pPr lvl="1" algn="just">
              <a:buFont typeface="Arial" panose="020B0604020202020204" pitchFamily="34" charset="0"/>
              <a:buChar char="•"/>
            </a:pPr>
            <a:r>
              <a:rPr lang="es-AR" dirty="0"/>
              <a:t>Aprendizaje basado en problemas (ABP)</a:t>
            </a:r>
          </a:p>
          <a:p>
            <a:pPr lvl="1" algn="just">
              <a:buFont typeface="Arial" panose="020B0604020202020204" pitchFamily="34" charset="0"/>
              <a:buChar char="•"/>
            </a:pPr>
            <a:r>
              <a:rPr lang="es-AR" dirty="0"/>
              <a:t>Aprendizaje basado en proyectos</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marL="0" indent="0" algn="just">
              <a:buNone/>
            </a:pPr>
            <a:r>
              <a:rPr lang="es-AR" sz="1800" dirty="0"/>
              <a:t>Se trabajará con analisis de casos, ejemplos problemas, modelos de clases , y actividades reflexivas.</a:t>
            </a:r>
          </a:p>
          <a:p>
            <a:pPr marL="0" indent="0" algn="just">
              <a:buNone/>
            </a:pPr>
            <a:r>
              <a:rPr lang="es-AR" sz="1800" dirty="0">
                <a:solidFill>
                  <a:srgbClr val="C00000"/>
                </a:solidFill>
              </a:rPr>
              <a:t>Resultado Esperado</a:t>
            </a:r>
          </a:p>
          <a:p>
            <a:pPr algn="just">
              <a:buFont typeface="Arial" panose="020B0604020202020204" pitchFamily="34" charset="0"/>
              <a:buChar char="•"/>
            </a:pPr>
            <a:r>
              <a:rPr lang="es-ES" sz="1800" dirty="0"/>
              <a:t>Que lo instructores conozcan metodologías activas de enseñanza de la programación</a:t>
            </a:r>
          </a:p>
          <a:p>
            <a:pPr algn="just">
              <a:buFont typeface="Arial" panose="020B0604020202020204" pitchFamily="34" charset="0"/>
              <a:buChar char="•"/>
            </a:pPr>
            <a:r>
              <a:rPr lang="es-ES" sz="1800" dirty="0"/>
              <a:t>Que sean capaces de identificar los componentes esenciales de una buena practica de enseñanza</a:t>
            </a: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Tree>
    <p:extLst>
      <p:ext uri="{BB962C8B-B14F-4D97-AF65-F5344CB8AC3E}">
        <p14:creationId xmlns:p14="http://schemas.microsoft.com/office/powerpoint/2010/main" val="68595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Marzo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3062996554"/>
              </p:ext>
            </p:extLst>
          </p:nvPr>
        </p:nvGraphicFramePr>
        <p:xfrm>
          <a:off x="4589931" y="204716"/>
          <a:ext cx="7427257" cy="60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pie de página 1">
            <a:extLst>
              <a:ext uri="{FF2B5EF4-FFF2-40B4-BE49-F238E27FC236}">
                <a16:creationId xmlns:a16="http://schemas.microsoft.com/office/drawing/2014/main" id="{D68E5909-21B3-4366-870E-C629C612D80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02574DC2-08CD-45EF-B858-597C309D98E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6125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205C2B5E-7E33-4CF0-A779-14B483199EE7}"/>
              </a:ext>
            </a:extLst>
          </p:cNvPr>
          <p:cNvGraphicFramePr>
            <a:graphicFrameLocks noGrp="1"/>
          </p:cNvGraphicFramePr>
          <p:nvPr>
            <p:ph idx="1"/>
            <p:extLst>
              <p:ext uri="{D42A27DB-BD31-4B8C-83A1-F6EECF244321}">
                <p14:modId xmlns:p14="http://schemas.microsoft.com/office/powerpoint/2010/main" val="1108949910"/>
              </p:ext>
            </p:extLst>
          </p:nvPr>
        </p:nvGraphicFramePr>
        <p:xfrm>
          <a:off x="334124" y="1065343"/>
          <a:ext cx="11687453" cy="5206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a:extLst>
              <a:ext uri="{FF2B5EF4-FFF2-40B4-BE49-F238E27FC236}">
                <a16:creationId xmlns:a16="http://schemas.microsoft.com/office/drawing/2014/main" id="{889CCD35-624E-493F-9512-4BB350A13FFE}"/>
              </a:ext>
            </a:extLst>
          </p:cNvPr>
          <p:cNvSpPr txBox="1">
            <a:spLocks/>
          </p:cNvSpPr>
          <p:nvPr/>
        </p:nvSpPr>
        <p:spPr>
          <a:xfrm>
            <a:off x="406359" y="80004"/>
            <a:ext cx="11542985" cy="81980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sz="2700" b="1"/>
              <a:t>CLÍNICAS PARA INSTRUCTORES DEL PLAN 111MIL</a:t>
            </a:r>
            <a:br>
              <a:rPr lang="es-ES" sz="2700" b="1"/>
            </a:br>
            <a:r>
              <a:rPr lang="es-ES" sz="2000"/>
              <a:t>Correlatividades entre Clínicas</a:t>
            </a:r>
            <a:endParaRPr lang="es-AR" sz="2700" dirty="0"/>
          </a:p>
        </p:txBody>
      </p:sp>
      <p:cxnSp>
        <p:nvCxnSpPr>
          <p:cNvPr id="7" name="Conector recto 6">
            <a:extLst>
              <a:ext uri="{FF2B5EF4-FFF2-40B4-BE49-F238E27FC236}">
                <a16:creationId xmlns:a16="http://schemas.microsoft.com/office/drawing/2014/main" id="{ED9DCE35-2377-44A4-BD9A-5375A7DB81DF}"/>
              </a:ext>
            </a:extLst>
          </p:cNvPr>
          <p:cNvCxnSpPr>
            <a:cxnSpLocks/>
          </p:cNvCxnSpPr>
          <p:nvPr/>
        </p:nvCxnSpPr>
        <p:spPr>
          <a:xfrm flipV="1">
            <a:off x="9794543" y="1505805"/>
            <a:ext cx="477672" cy="113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FFF2EDB8-B2CC-436B-8323-1A2F47214747}"/>
              </a:ext>
            </a:extLst>
          </p:cNvPr>
          <p:cNvCxnSpPr/>
          <p:nvPr/>
        </p:nvCxnSpPr>
        <p:spPr>
          <a:xfrm>
            <a:off x="7897504" y="1542197"/>
            <a:ext cx="459475" cy="102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D97258B2-3A64-46F0-97B9-3349F0DC8112}"/>
              </a:ext>
            </a:extLst>
          </p:cNvPr>
          <p:cNvCxnSpPr/>
          <p:nvPr/>
        </p:nvCxnSpPr>
        <p:spPr>
          <a:xfrm flipV="1">
            <a:off x="7897504" y="1542197"/>
            <a:ext cx="2374711" cy="7005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31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Clínicas propuestas para Abril de 2018</a:t>
            </a:r>
          </a:p>
        </p:txBody>
      </p:sp>
      <p:graphicFrame>
        <p:nvGraphicFramePr>
          <p:cNvPr id="9" name="Diagrama 8">
            <a:extLst>
              <a:ext uri="{FF2B5EF4-FFF2-40B4-BE49-F238E27FC236}">
                <a16:creationId xmlns:a16="http://schemas.microsoft.com/office/drawing/2014/main" id="{B443AE89-E714-4075-B070-0073F285CEB3}"/>
              </a:ext>
            </a:extLst>
          </p:cNvPr>
          <p:cNvGraphicFramePr/>
          <p:nvPr>
            <p:extLst>
              <p:ext uri="{D42A27DB-BD31-4B8C-83A1-F6EECF244321}">
                <p14:modId xmlns:p14="http://schemas.microsoft.com/office/powerpoint/2010/main" val="4028365485"/>
              </p:ext>
            </p:extLst>
          </p:nvPr>
        </p:nvGraphicFramePr>
        <p:xfrm>
          <a:off x="4524100" y="534351"/>
          <a:ext cx="7158317" cy="6021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Marcador de pie de página 1">
            <a:extLst>
              <a:ext uri="{FF2B5EF4-FFF2-40B4-BE49-F238E27FC236}">
                <a16:creationId xmlns:a16="http://schemas.microsoft.com/office/drawing/2014/main" id="{0D3DFA0D-2D4B-41DD-840A-EEDCF3C06D8B}"/>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345609BE-38D0-4BD3-8D18-F3291536676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1319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0A02BE-62F8-4889-9E44-7A3C34E3C591}"/>
              </a:ext>
            </a:extLst>
          </p:cNvPr>
          <p:cNvSpPr>
            <a:spLocks noGrp="1"/>
          </p:cNvSpPr>
          <p:nvPr>
            <p:ph type="title"/>
          </p:nvPr>
        </p:nvSpPr>
        <p:spPr/>
        <p:txBody>
          <a:bodyPr>
            <a:normAutofit/>
          </a:bodyPr>
          <a:lstStyle/>
          <a:p>
            <a:r>
              <a:rPr lang="es-AR" dirty="0"/>
              <a:t>Modalidad de Trabajo para las Clínicas</a:t>
            </a:r>
          </a:p>
        </p:txBody>
      </p:sp>
      <p:sp>
        <p:nvSpPr>
          <p:cNvPr id="5" name="Marcador de contenido 4">
            <a:extLst>
              <a:ext uri="{FF2B5EF4-FFF2-40B4-BE49-F238E27FC236}">
                <a16:creationId xmlns:a16="http://schemas.microsoft.com/office/drawing/2014/main" id="{65077CA9-BE06-44C7-BF0E-DD7AFFBBD05E}"/>
              </a:ext>
            </a:extLst>
          </p:cNvPr>
          <p:cNvSpPr>
            <a:spLocks noGrp="1"/>
          </p:cNvSpPr>
          <p:nvPr>
            <p:ph idx="1"/>
          </p:nvPr>
        </p:nvSpPr>
        <p:spPr>
          <a:xfrm>
            <a:off x="4199503" y="946679"/>
            <a:ext cx="7727576" cy="4883799"/>
          </a:xfrm>
        </p:spPr>
        <p:txBody>
          <a:bodyPr>
            <a:normAutofit/>
          </a:bodyPr>
          <a:lstStyle/>
          <a:p>
            <a:pPr algn="just"/>
            <a:r>
              <a:rPr lang="es-AR" dirty="0"/>
              <a:t>El tema a tratar es específico y concreto para lograr profundidad en el abordaje.</a:t>
            </a:r>
          </a:p>
          <a:p>
            <a:pPr algn="just"/>
            <a:r>
              <a:rPr lang="es-AR" dirty="0"/>
              <a:t>Se asumen que los participantes conocen la temática, es de consolidación y profundización del tema.</a:t>
            </a:r>
          </a:p>
          <a:p>
            <a:pPr algn="just"/>
            <a:r>
              <a:rPr lang="es-AR" dirty="0"/>
              <a:t>Se distribuye previamente el material sobre el tema a tratar en la clínica a todos los  participantes con las consignas de trabajo.</a:t>
            </a:r>
          </a:p>
          <a:p>
            <a:pPr algn="just"/>
            <a:r>
              <a:rPr lang="es-AR" dirty="0"/>
              <a:t>Durante el encuentro virtual se realizan las actividades previstas, debates, ejercicios, desarrollos de casos, según sea más adecuado al tema.</a:t>
            </a:r>
          </a:p>
          <a:p>
            <a:pPr algn="just"/>
            <a:r>
              <a:rPr lang="es-AR" dirty="0"/>
              <a:t>La clave es la participación de todos, el responsable de dictar la clínica es sólo el moderador y coordinador de la actividad.</a:t>
            </a:r>
          </a:p>
          <a:p>
            <a:pPr algn="just"/>
            <a:r>
              <a:rPr lang="es-AR" dirty="0"/>
              <a:t>Al final se extraen las conclusiones para su posterior socialización.</a:t>
            </a:r>
          </a:p>
          <a:p>
            <a:pPr algn="just"/>
            <a:r>
              <a:rPr lang="es-AR" dirty="0"/>
              <a:t>Para que puedan alcanzarse los objetivos propuestos para la actividad, los grupos no deben superar los 15 participantes.</a:t>
            </a:r>
          </a:p>
          <a:p>
            <a:pPr algn="just"/>
            <a:endParaRPr lang="es-AR" dirty="0"/>
          </a:p>
        </p:txBody>
      </p:sp>
      <p:sp>
        <p:nvSpPr>
          <p:cNvPr id="2" name="Marcador de pie de página 1">
            <a:extLst>
              <a:ext uri="{FF2B5EF4-FFF2-40B4-BE49-F238E27FC236}">
                <a16:creationId xmlns:a16="http://schemas.microsoft.com/office/drawing/2014/main" id="{CA5C1FA1-DAC2-4B73-A5E4-B5EA83110F77}"/>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3" name="Marcador de número de diapositiva 2">
            <a:extLst>
              <a:ext uri="{FF2B5EF4-FFF2-40B4-BE49-F238E27FC236}">
                <a16:creationId xmlns:a16="http://schemas.microsoft.com/office/drawing/2014/main" id="{BC5EF7A9-EC7D-486B-8D81-3F80D02AFA4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3243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50165" y="-156442"/>
            <a:ext cx="12091667" cy="1450757"/>
          </a:xfrm>
        </p:spPr>
        <p:txBody>
          <a:bodyPr>
            <a:noAutofit/>
          </a:bodyPr>
          <a:lstStyle/>
          <a:p>
            <a:r>
              <a:rPr lang="es-AR" sz="4000" b="1" dirty="0">
                <a:solidFill>
                  <a:schemeClr val="accent1">
                    <a:lumMod val="50000"/>
                  </a:schemeClr>
                </a:solidFill>
              </a:rPr>
              <a:t>Clínica sobre Paradigma de Objetos y Principios de Diseño OO</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393066" y="1842212"/>
            <a:ext cx="11405867" cy="4023360"/>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 Leer el siguiente material enviado con anticipación.</a:t>
            </a:r>
          </a:p>
          <a:p>
            <a:pPr lvl="2" algn="just">
              <a:buFont typeface="Wingdings" panose="05000000000000000000" pitchFamily="2" charset="2"/>
              <a:buChar char="Ø"/>
            </a:pPr>
            <a:r>
              <a:rPr lang="es-AR" sz="1800" dirty="0"/>
              <a:t> Apunte teórico del Módulo de Programación Orientada a Objetos (páginas 22 a 41  / 62 a 69)</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los conceptos teóricos relacionados</a:t>
            </a:r>
          </a:p>
          <a:p>
            <a:pPr algn="just">
              <a:buFont typeface="Arial" panose="020B0604020202020204" pitchFamily="34" charset="0"/>
              <a:buChar char="•"/>
            </a:pPr>
            <a:r>
              <a:rPr lang="es-AR" sz="1800" dirty="0"/>
              <a:t> Construcción de cada Participante, de una propuesta de Modelo de Dominio utilizando un diagrama de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endParaRPr lang="es-AR" sz="1800" dirty="0">
              <a:solidFill>
                <a:srgbClr val="C00000"/>
              </a:solidFill>
            </a:endParaRPr>
          </a:p>
          <a:p>
            <a:pPr marL="0" indent="0" algn="just">
              <a:buNone/>
            </a:pPr>
            <a:r>
              <a:rPr lang="es-AR" sz="1800" dirty="0">
                <a:solidFill>
                  <a:srgbClr val="C00000"/>
                </a:solidFill>
              </a:rPr>
              <a:t>Resultado Esperado</a:t>
            </a:r>
          </a:p>
          <a:p>
            <a:pPr marL="0" indent="0" algn="just">
              <a:buNone/>
            </a:pPr>
            <a:r>
              <a:rPr lang="es-AR" sz="1800" dirty="0"/>
              <a:t>Un modelo de clases que refleje el caso estudiado; aplicando los principios de diseño de objetos.</a:t>
            </a:r>
          </a:p>
          <a:p>
            <a:pPr algn="just">
              <a:buFont typeface="Arial" panose="020B0604020202020204" pitchFamily="34" charset="0"/>
              <a:buChar char="•"/>
            </a:pPr>
            <a:endParaRPr lang="es-AR" sz="1800" dirty="0"/>
          </a:p>
          <a:p>
            <a:pPr algn="just"/>
            <a:endParaRPr lang="es-AR" sz="1800" dirty="0"/>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7" name="CuadroTexto 6">
            <a:extLst>
              <a:ext uri="{FF2B5EF4-FFF2-40B4-BE49-F238E27FC236}">
                <a16:creationId xmlns:a16="http://schemas.microsoft.com/office/drawing/2014/main" id="{0E5B8F44-4D0B-4666-A381-978FA28343B0}"/>
              </a:ext>
            </a:extLst>
          </p:cNvPr>
          <p:cNvSpPr txBox="1"/>
          <p:nvPr/>
        </p:nvSpPr>
        <p:spPr>
          <a:xfrm>
            <a:off x="327212" y="918882"/>
            <a:ext cx="11156576" cy="923330"/>
          </a:xfrm>
          <a:prstGeom prst="rect">
            <a:avLst/>
          </a:prstGeom>
          <a:noFill/>
        </p:spPr>
        <p:txBody>
          <a:bodyPr wrap="square" rtlCol="0">
            <a:spAutoFit/>
          </a:bodyPr>
          <a:lstStyle/>
          <a:p>
            <a:r>
              <a:rPr lang="es-AR" dirty="0"/>
              <a:t>El propósito de esta clínica es profundizar los conceptos que sustentan el paradigma de objetos y los principios para lograr un diseño de calidad y su forma de abordarlos en el aula.</a:t>
            </a:r>
          </a:p>
          <a:p>
            <a:endParaRPr lang="es-AR" dirty="0"/>
          </a:p>
        </p:txBody>
      </p:sp>
      <p:sp>
        <p:nvSpPr>
          <p:cNvPr id="8" name="Marcador de pie de página 7">
            <a:extLst>
              <a:ext uri="{FF2B5EF4-FFF2-40B4-BE49-F238E27FC236}">
                <a16:creationId xmlns:a16="http://schemas.microsoft.com/office/drawing/2014/main" id="{B0C8A4D6-CE96-4FC9-88D5-AB8F6BF198E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9" name="Marcador de número de diapositiva 8">
            <a:extLst>
              <a:ext uri="{FF2B5EF4-FFF2-40B4-BE49-F238E27FC236}">
                <a16:creationId xmlns:a16="http://schemas.microsoft.com/office/drawing/2014/main" id="{1472903B-87B7-4ADA-8BB6-AFEEA7ACADF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7259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sobre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1</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 creado en la Clínica sobre Paradigma de Objetos y Principios de Diseño OO.</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NetBeans y estructura del JDK</a:t>
            </a:r>
          </a:p>
          <a:p>
            <a:pPr algn="just">
              <a:buFont typeface="Arial" panose="020B0604020202020204" pitchFamily="34" charset="0"/>
              <a:buChar char="•"/>
            </a:pPr>
            <a:r>
              <a:rPr lang="es-AR" sz="1800" dirty="0"/>
              <a:t> Implementación por parte de cada Participante, de las Clases detalladas en el Modelo de Dominio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Modelo de Dominio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1015663"/>
          </a:xfrm>
          <a:prstGeom prst="rect">
            <a:avLst/>
          </a:prstGeom>
          <a:noFill/>
        </p:spPr>
        <p:txBody>
          <a:bodyPr wrap="square" rtlCol="0">
            <a:spAutoFit/>
          </a:bodyPr>
          <a:lstStyle/>
          <a:p>
            <a:r>
              <a:rPr lang="es-AR" dirty="0"/>
              <a:t>El propósito de esta clínica es abordar la programación orientada a objetos, utilizando como lenguaje de programación JAVA, aplicando los principios de diseño sugeridos por el Paradigma  de Orientación a Objetos  para la construcción de código de calidad.</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1606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178313" y="208397"/>
            <a:ext cx="11903408" cy="1450757"/>
          </a:xfrm>
        </p:spPr>
        <p:txBody>
          <a:bodyPr>
            <a:noAutofit/>
          </a:bodyPr>
          <a:lstStyle/>
          <a:p>
            <a:pPr algn="ctr"/>
            <a:r>
              <a:rPr lang="es-AR" sz="4000" b="1" dirty="0">
                <a:solidFill>
                  <a:schemeClr val="accent1">
                    <a:lumMod val="50000"/>
                  </a:schemeClr>
                </a:solidFill>
              </a:rPr>
              <a:t>Clínica sobre Implementación del Paradigma de Objetos</a:t>
            </a:r>
            <a:br>
              <a:rPr lang="es-AR" sz="4000" b="1" dirty="0">
                <a:solidFill>
                  <a:schemeClr val="accent1">
                    <a:lumMod val="50000"/>
                  </a:schemeClr>
                </a:solidFill>
              </a:rPr>
            </a:br>
            <a:r>
              <a:rPr lang="es-AR" sz="4000" b="1" dirty="0">
                <a:solidFill>
                  <a:schemeClr val="accent1">
                    <a:lumMod val="50000"/>
                  </a:schemeClr>
                </a:solidFill>
              </a:rPr>
              <a:t> en Java Nivel 2</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9261"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Implementación del Paradigma de Objetos en Java Nivel 1.</a:t>
            </a:r>
          </a:p>
          <a:p>
            <a:pPr lvl="1" algn="just">
              <a:buFont typeface="Arial" panose="020B0604020202020204" pitchFamily="34" charset="0"/>
              <a:buChar char="•"/>
            </a:pPr>
            <a:r>
              <a:rPr lang="es-AR" dirty="0"/>
              <a:t>Disponer </a:t>
            </a:r>
            <a:r>
              <a:rPr lang="es-US" dirty="0"/>
              <a:t>d</a:t>
            </a:r>
            <a:r>
              <a:rPr lang="es-ES" dirty="0"/>
              <a:t>el proyecto </a:t>
            </a:r>
            <a:r>
              <a:rPr lang="es-ES" dirty="0" err="1"/>
              <a:t>Netbeans</a:t>
            </a:r>
            <a:r>
              <a:rPr lang="es-ES" dirty="0"/>
              <a:t> con las clases del modelo de dominio implementadas.</a:t>
            </a:r>
          </a:p>
          <a:p>
            <a:pPr lvl="1" algn="just">
              <a:buFont typeface="Arial" panose="020B0604020202020204" pitchFamily="34" charset="0"/>
              <a:buChar char="•"/>
            </a:pPr>
            <a:r>
              <a:rPr lang="es-AR" dirty="0"/>
              <a:t>NetBeans IDE y JDK 1.7 instalados en la PC del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Programación Orientada a Objetos (páginas 83 a 120)</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Implementación por parte de cada Participante, de la colaboración entre objetos para implementar una funcionalidad descripta en el caso de uso entregado oportunamente sobre el caso de infracciones de tránsito.</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aplicación Java ejecutable con la implementación del escenario del caso de uso propuesto.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640027" y="1087092"/>
            <a:ext cx="11297924" cy="923330"/>
          </a:xfrm>
          <a:prstGeom prst="rect">
            <a:avLst/>
          </a:prstGeom>
          <a:noFill/>
        </p:spPr>
        <p:txBody>
          <a:bodyPr wrap="square" rtlCol="0">
            <a:spAutoFit/>
          </a:bodyPr>
          <a:lstStyle/>
          <a:p>
            <a:r>
              <a:rPr lang="es-AR" dirty="0"/>
              <a:t>El propósito de esta clínica es abordar la programación orientada a objetos, utilizando como lenguaje de programación JAVA, enfocado en los aspectos dinámicos de la implementación, haciendo énfasis en la colaboración de objetos para ejecutar una funcionalidad de negocio.</a:t>
            </a:r>
            <a:endParaRPr lang="es-AR" b="1" dirty="0"/>
          </a:p>
        </p:txBody>
      </p:sp>
      <p:sp>
        <p:nvSpPr>
          <p:cNvPr id="5" name="Marcador de pie de página 4">
            <a:extLst>
              <a:ext uri="{FF2B5EF4-FFF2-40B4-BE49-F238E27FC236}">
                <a16:creationId xmlns:a16="http://schemas.microsoft.com/office/drawing/2014/main" id="{7B22605D-8ECF-455C-BE90-783D156301D3}"/>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87AF0592-8E5E-4BC1-B2F9-41C48B7EF9E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1847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45950" y="187340"/>
            <a:ext cx="12420217" cy="1450757"/>
          </a:xfrm>
        </p:spPr>
        <p:txBody>
          <a:bodyPr>
            <a:noAutofit/>
          </a:bodyPr>
          <a:lstStyle/>
          <a:p>
            <a:pPr algn="ctr"/>
            <a:r>
              <a:rPr lang="es-AR" sz="4000" b="1" dirty="0">
                <a:solidFill>
                  <a:schemeClr val="accent1">
                    <a:lumMod val="50000"/>
                  </a:schemeClr>
                </a:solidFill>
              </a:rPr>
              <a:t>Clínica sobre Diagrama de Clases y su mapeo a </a:t>
            </a:r>
            <a:br>
              <a:rPr lang="es-AR" sz="4000" b="1" dirty="0">
                <a:solidFill>
                  <a:schemeClr val="accent1">
                    <a:lumMod val="50000"/>
                  </a:schemeClr>
                </a:solidFill>
              </a:rPr>
            </a:br>
            <a:r>
              <a:rPr lang="es-AR" sz="4000" b="1" dirty="0">
                <a:solidFill>
                  <a:schemeClr val="accent1">
                    <a:lumMod val="50000"/>
                  </a:schemeClr>
                </a:solidFill>
              </a:rPr>
              <a:t>Diagrama de Entidad Relación</a:t>
            </a:r>
            <a:br>
              <a:rPr lang="es-AR" sz="4000" b="1" dirty="0">
                <a:solidFill>
                  <a:schemeClr val="accent1">
                    <a:lumMod val="50000"/>
                  </a:schemeClr>
                </a:solidFill>
              </a:rPr>
            </a:b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7" y="2230943"/>
            <a:ext cx="11444875" cy="4093659"/>
          </a:xfrm>
        </p:spPr>
        <p:txBody>
          <a:bodyPr numCol="2" spcCol="457200">
            <a:noAutofit/>
          </a:bodyPr>
          <a:lstStyle/>
          <a:p>
            <a:pPr marL="0" indent="0" algn="just">
              <a:buNone/>
            </a:pPr>
            <a:r>
              <a:rPr lang="es-AR" sz="1800" dirty="0">
                <a:solidFill>
                  <a:srgbClr val="C00000"/>
                </a:solidFill>
              </a:rPr>
              <a:t>Pre-requisitos para los participantes</a:t>
            </a:r>
            <a:endParaRPr lang="es-AR" dirty="0"/>
          </a:p>
          <a:p>
            <a:pPr lvl="1" algn="just">
              <a:buFont typeface="Arial" panose="020B0604020202020204" pitchFamily="34" charset="0"/>
              <a:buChar char="•"/>
            </a:pPr>
            <a:r>
              <a:rPr lang="es-AR" dirty="0"/>
              <a:t>Haber participado en la Clínica sobre Paradigma de Objetos y Principios de Diseño OO</a:t>
            </a:r>
          </a:p>
          <a:p>
            <a:pPr lvl="1" algn="just">
              <a:buFont typeface="Arial" panose="020B0604020202020204" pitchFamily="34" charset="0"/>
              <a:buChar char="•"/>
            </a:pPr>
            <a:r>
              <a:rPr lang="es-AR" dirty="0"/>
              <a:t>Disponer del Modelo de Dominio del caso Infracciones de Tránsito Policía Caminera</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 Apunte teórico del Módulo de Base de Datos (páginas 27 a 42)</a:t>
            </a:r>
          </a:p>
          <a:p>
            <a:pPr lvl="2" algn="just">
              <a:buFont typeface="Wingdings" panose="05000000000000000000" pitchFamily="2" charset="2"/>
              <a:buChar char="Ø"/>
            </a:pPr>
            <a:r>
              <a:rPr lang="es-AR" sz="1800" dirty="0"/>
              <a:t>Caso de Estudio: Infracciones de Tránsito Policía Caminera.</a:t>
            </a:r>
          </a:p>
          <a:p>
            <a:pPr marL="0" indent="0" algn="just">
              <a:buNone/>
            </a:pPr>
            <a:r>
              <a:rPr lang="es-AR" sz="1800" dirty="0">
                <a:solidFill>
                  <a:srgbClr val="C00000"/>
                </a:solidFill>
              </a:rPr>
              <a:t> </a:t>
            </a:r>
            <a:br>
              <a:rPr lang="es-AR" sz="1800" dirty="0">
                <a:solidFill>
                  <a:srgbClr val="C00000"/>
                </a:solidFill>
              </a:rPr>
            </a:b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endParaRPr lang="es-AR" sz="1800" dirty="0">
              <a:solidFill>
                <a:srgbClr val="C00000"/>
              </a:solidFill>
            </a:endParaRPr>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conceptos teóricos</a:t>
            </a:r>
          </a:p>
          <a:p>
            <a:pPr algn="just">
              <a:buFont typeface="Arial" panose="020B0604020202020204" pitchFamily="34" charset="0"/>
              <a:buChar char="•"/>
            </a:pPr>
            <a:r>
              <a:rPr lang="es-AR" sz="1800" dirty="0"/>
              <a:t> Análisis del Modelo de Dominio</a:t>
            </a:r>
          </a:p>
          <a:p>
            <a:pPr algn="just">
              <a:buFont typeface="Arial" panose="020B0604020202020204" pitchFamily="34" charset="0"/>
              <a:buChar char="•"/>
            </a:pPr>
            <a:r>
              <a:rPr lang="es-AR" sz="1800" dirty="0"/>
              <a:t> Construcción de un DER mapeado desde el diagrama de  </a:t>
            </a:r>
            <a:br>
              <a:rPr lang="es-AR" sz="1800" dirty="0"/>
            </a:br>
            <a:r>
              <a:rPr lang="es-AR" sz="1800" dirty="0"/>
              <a:t> clases</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Modelo de Dominio mapeado a un Modelo de Entidad-Relación</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593988" y="1183254"/>
            <a:ext cx="11297924" cy="646331"/>
          </a:xfrm>
          <a:prstGeom prst="rect">
            <a:avLst/>
          </a:prstGeom>
          <a:noFill/>
        </p:spPr>
        <p:txBody>
          <a:bodyPr wrap="square" rtlCol="0">
            <a:spAutoFit/>
          </a:bodyPr>
          <a:lstStyle/>
          <a:p>
            <a:r>
              <a:rPr lang="es-AR" dirty="0"/>
              <a:t>El propósito de esta clínica es abordar el problema de impedancia y trabajar el mapeo de clases  representadas con un diagrama de clases a un modelo relacional, representado con un diagrama de entidad-relación.</a:t>
            </a:r>
            <a:endParaRPr lang="es-AR" b="1" dirty="0"/>
          </a:p>
        </p:txBody>
      </p:sp>
      <p:sp>
        <p:nvSpPr>
          <p:cNvPr id="5" name="Marcador de pie de página 4">
            <a:extLst>
              <a:ext uri="{FF2B5EF4-FFF2-40B4-BE49-F238E27FC236}">
                <a16:creationId xmlns:a16="http://schemas.microsoft.com/office/drawing/2014/main" id="{1B837737-30BB-49F7-9F1A-AE6F2A59A3DD}"/>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F3EAB95B-6C29-45EE-991A-49F47F0022F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3359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4AE77-5756-4AA7-9836-4728C993E4BA}"/>
              </a:ext>
            </a:extLst>
          </p:cNvPr>
          <p:cNvSpPr>
            <a:spLocks noGrp="1"/>
          </p:cNvSpPr>
          <p:nvPr>
            <p:ph type="title"/>
          </p:nvPr>
        </p:nvSpPr>
        <p:spPr>
          <a:xfrm>
            <a:off x="288592" y="333153"/>
            <a:ext cx="11903408" cy="680419"/>
          </a:xfrm>
        </p:spPr>
        <p:txBody>
          <a:bodyPr>
            <a:noAutofit/>
          </a:bodyPr>
          <a:lstStyle/>
          <a:p>
            <a:pPr algn="ctr"/>
            <a:r>
              <a:rPr lang="es-AR" sz="4000" b="1" dirty="0">
                <a:solidFill>
                  <a:schemeClr val="accent1">
                    <a:lumMod val="50000"/>
                  </a:schemeClr>
                </a:solidFill>
              </a:rPr>
              <a:t>Clínica sobre MySQL Workbench con DER</a:t>
            </a:r>
            <a:endParaRPr lang="es-AR" sz="4000" dirty="0"/>
          </a:p>
        </p:txBody>
      </p:sp>
      <p:sp>
        <p:nvSpPr>
          <p:cNvPr id="3" name="Marcador de contenido 2">
            <a:extLst>
              <a:ext uri="{FF2B5EF4-FFF2-40B4-BE49-F238E27FC236}">
                <a16:creationId xmlns:a16="http://schemas.microsoft.com/office/drawing/2014/main" id="{E93292B1-33DB-4952-A166-8A97A643B0E2}"/>
              </a:ext>
            </a:extLst>
          </p:cNvPr>
          <p:cNvSpPr>
            <a:spLocks noGrp="1"/>
          </p:cNvSpPr>
          <p:nvPr>
            <p:ph idx="1"/>
          </p:nvPr>
        </p:nvSpPr>
        <p:spPr>
          <a:xfrm>
            <a:off x="447038" y="2230943"/>
            <a:ext cx="11297924" cy="4093659"/>
          </a:xfrm>
        </p:spPr>
        <p:txBody>
          <a:bodyPr numCol="2" spcCol="457200">
            <a:noAutofit/>
          </a:bodyPr>
          <a:lstStyle/>
          <a:p>
            <a:pPr marL="0" indent="0" algn="just">
              <a:buNone/>
            </a:pPr>
            <a:r>
              <a:rPr lang="es-AR" sz="1800" dirty="0">
                <a:solidFill>
                  <a:srgbClr val="C00000"/>
                </a:solidFill>
              </a:rPr>
              <a:t>Pre-requisitos para los participantes</a:t>
            </a:r>
            <a:endParaRPr lang="es-AR" sz="1800" dirty="0"/>
          </a:p>
          <a:p>
            <a:pPr lvl="1" algn="just">
              <a:buFont typeface="Arial" panose="020B0604020202020204" pitchFamily="34" charset="0"/>
              <a:buChar char="•"/>
            </a:pPr>
            <a:r>
              <a:rPr lang="es-AR" dirty="0"/>
              <a:t>Haber participado en la Clínica sobre </a:t>
            </a:r>
            <a:r>
              <a:rPr lang="es-ES" dirty="0"/>
              <a:t>Diagrama de Clases y su mapeo a Diagrama de Entidad Relación</a:t>
            </a:r>
            <a:endParaRPr lang="es-AR" dirty="0"/>
          </a:p>
          <a:p>
            <a:pPr lvl="1" algn="just">
              <a:buFont typeface="Arial" panose="020B0604020202020204" pitchFamily="34" charset="0"/>
              <a:buChar char="•"/>
            </a:pPr>
            <a:r>
              <a:rPr lang="es-AR" dirty="0"/>
              <a:t>Disponer del Diagrama de Clases y el Diagrama de Entidad-Relaci</a:t>
            </a:r>
            <a:r>
              <a:rPr lang="en-US" dirty="0" err="1"/>
              <a:t>ón</a:t>
            </a:r>
            <a:r>
              <a:rPr lang="es-AR" dirty="0"/>
              <a:t> del caso Infracciones de Tránsito Policía Caminera, creado en la Clínica sobre </a:t>
            </a:r>
            <a:r>
              <a:rPr lang="es-ES" dirty="0"/>
              <a:t>Diagrama de Clases y su mapeo a Diagrama de Entidad Relación</a:t>
            </a:r>
          </a:p>
          <a:p>
            <a:pPr lvl="1" algn="just">
              <a:buFont typeface="Arial" panose="020B0604020202020204" pitchFamily="34" charset="0"/>
              <a:buChar char="•"/>
            </a:pPr>
            <a:r>
              <a:rPr lang="es-AR" dirty="0"/>
              <a:t>MySQL Server y MySQL </a:t>
            </a:r>
            <a:r>
              <a:rPr lang="es-AR" dirty="0" err="1"/>
              <a:t>Workbench</a:t>
            </a:r>
            <a:r>
              <a:rPr lang="es-AR" dirty="0"/>
              <a:t> instalados en la PC de cada participante</a:t>
            </a:r>
          </a:p>
          <a:p>
            <a:pPr lvl="1" algn="just">
              <a:buFont typeface="Arial" panose="020B0604020202020204" pitchFamily="34" charset="0"/>
              <a:buChar char="•"/>
            </a:pPr>
            <a:r>
              <a:rPr lang="es-AR" dirty="0"/>
              <a:t>Leer el siguiente material enviado con anticipación.</a:t>
            </a:r>
          </a:p>
          <a:p>
            <a:pPr lvl="2" algn="just">
              <a:buFont typeface="Wingdings" panose="05000000000000000000" pitchFamily="2" charset="2"/>
              <a:buChar char="Ø"/>
            </a:pPr>
            <a:r>
              <a:rPr lang="es-AR" sz="1800" dirty="0"/>
              <a:t>Apunte teórico del Módulo de Bases de Datos (páginas 57 a 64 y 70 a 72)</a:t>
            </a:r>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lvl="1" algn="just">
              <a:buFont typeface="Arial" panose="020B0604020202020204" pitchFamily="34" charset="0"/>
              <a:buChar char="•"/>
            </a:pPr>
            <a:endParaRPr lang="es-AR" dirty="0"/>
          </a:p>
          <a:p>
            <a:pPr marL="0" indent="0" algn="just">
              <a:buNone/>
            </a:pPr>
            <a:r>
              <a:rPr lang="es-AR" sz="1800" dirty="0">
                <a:solidFill>
                  <a:srgbClr val="C00000"/>
                </a:solidFill>
              </a:rPr>
              <a:t>Metodología de Trabajo</a:t>
            </a:r>
            <a:endParaRPr lang="es-AR" sz="1800" dirty="0"/>
          </a:p>
          <a:p>
            <a:pPr algn="just">
              <a:buFont typeface="Arial" panose="020B0604020202020204" pitchFamily="34" charset="0"/>
              <a:buChar char="•"/>
            </a:pPr>
            <a:r>
              <a:rPr lang="es-AR" sz="1800" dirty="0"/>
              <a:t> Repaso de uso de MySQL y MySQL Workbench</a:t>
            </a:r>
          </a:p>
          <a:p>
            <a:pPr algn="just">
              <a:buFont typeface="Arial" panose="020B0604020202020204" pitchFamily="34" charset="0"/>
              <a:buChar char="•"/>
            </a:pPr>
            <a:r>
              <a:rPr lang="es-AR" sz="1800" dirty="0"/>
              <a:t> </a:t>
            </a:r>
            <a:r>
              <a:rPr lang="es-AR" sz="1800" dirty="0" err="1"/>
              <a:t>Creaci</a:t>
            </a:r>
            <a:r>
              <a:rPr lang="en-US" sz="1800" dirty="0" err="1"/>
              <a:t>ón</a:t>
            </a:r>
            <a:r>
              <a:rPr lang="en-US" sz="1800" dirty="0"/>
              <a:t> </a:t>
            </a:r>
            <a:r>
              <a:rPr lang="es-AR" sz="1800" dirty="0"/>
              <a:t>por parte de cada participante del DER en MySQL Workbench y la base de datos resultante</a:t>
            </a:r>
          </a:p>
          <a:p>
            <a:pPr algn="just">
              <a:buFont typeface="Arial" panose="020B0604020202020204" pitchFamily="34" charset="0"/>
              <a:buChar char="•"/>
            </a:pPr>
            <a:r>
              <a:rPr lang="es-AR" sz="1800" dirty="0"/>
              <a:t> Puesta en común del trabajo realizado</a:t>
            </a:r>
          </a:p>
          <a:p>
            <a:pPr algn="just">
              <a:buFont typeface="Arial" panose="020B0604020202020204" pitchFamily="34" charset="0"/>
              <a:buChar char="•"/>
            </a:pPr>
            <a:r>
              <a:rPr lang="es-AR" sz="1800" dirty="0"/>
              <a:t> Conclusiones y Cierre</a:t>
            </a:r>
          </a:p>
          <a:p>
            <a:pPr marL="0" indent="0" algn="just">
              <a:buNone/>
            </a:pPr>
            <a:r>
              <a:rPr lang="es-AR" sz="1800" dirty="0">
                <a:solidFill>
                  <a:srgbClr val="C00000"/>
                </a:solidFill>
              </a:rPr>
              <a:t>Resultado Esperado</a:t>
            </a:r>
          </a:p>
          <a:p>
            <a:pPr marL="0" indent="0" algn="just">
              <a:buNone/>
            </a:pPr>
            <a:r>
              <a:rPr lang="es-AR" sz="1800" dirty="0"/>
              <a:t>Una base de datos MySQL implementada en base al DER del caso planteado</a:t>
            </a:r>
          </a:p>
          <a:p>
            <a:pPr algn="just">
              <a:buFont typeface="Arial" panose="020B0604020202020204" pitchFamily="34" charset="0"/>
              <a:buChar char="•"/>
            </a:pPr>
            <a:endParaRPr lang="es-AR" sz="1800" dirty="0"/>
          </a:p>
          <a:p>
            <a:pPr algn="just"/>
            <a:r>
              <a:rPr lang="es-AR" sz="1800" dirty="0"/>
              <a:t> </a:t>
            </a:r>
          </a:p>
          <a:p>
            <a:pPr marL="0" indent="0" algn="just">
              <a:buNone/>
            </a:pPr>
            <a:endParaRPr lang="es-AR" sz="1800" dirty="0"/>
          </a:p>
          <a:p>
            <a:pPr marL="0" indent="0" algn="just">
              <a:buNone/>
            </a:pPr>
            <a:endParaRPr lang="es-AR" sz="1800" b="1" dirty="0"/>
          </a:p>
          <a:p>
            <a:pPr marL="0" indent="0" algn="just">
              <a:buNone/>
            </a:pPr>
            <a:endParaRPr lang="es-AR" sz="1800" b="1" dirty="0"/>
          </a:p>
          <a:p>
            <a:pPr marL="0" indent="0">
              <a:buNone/>
            </a:pPr>
            <a:endParaRPr lang="es-AR" sz="1800" dirty="0"/>
          </a:p>
          <a:p>
            <a:pPr marL="0" indent="0">
              <a:buNone/>
            </a:pPr>
            <a:r>
              <a:rPr lang="es-AR" sz="1800" dirty="0"/>
              <a:t> </a:t>
            </a:r>
          </a:p>
          <a:p>
            <a:endParaRPr lang="es-AR" sz="1800" dirty="0"/>
          </a:p>
        </p:txBody>
      </p:sp>
      <p:sp>
        <p:nvSpPr>
          <p:cNvPr id="4" name="CuadroTexto 3">
            <a:extLst>
              <a:ext uri="{FF2B5EF4-FFF2-40B4-BE49-F238E27FC236}">
                <a16:creationId xmlns:a16="http://schemas.microsoft.com/office/drawing/2014/main" id="{84C948FE-6AE3-4853-BC01-4BAD2BCFDE8E}"/>
              </a:ext>
            </a:extLst>
          </p:cNvPr>
          <p:cNvSpPr txBox="1"/>
          <p:nvPr/>
        </p:nvSpPr>
        <p:spPr>
          <a:xfrm>
            <a:off x="447038" y="1160805"/>
            <a:ext cx="11297924" cy="646331"/>
          </a:xfrm>
          <a:prstGeom prst="rect">
            <a:avLst/>
          </a:prstGeom>
          <a:noFill/>
        </p:spPr>
        <p:txBody>
          <a:bodyPr wrap="square" rtlCol="0">
            <a:spAutoFit/>
          </a:bodyPr>
          <a:lstStyle/>
          <a:p>
            <a:r>
              <a:rPr lang="es-AR" dirty="0"/>
              <a:t>El propósito de esta clínica es repasar el uso de herramientas para gesti</a:t>
            </a:r>
            <a:r>
              <a:rPr lang="en-US" dirty="0" err="1"/>
              <a:t>ón</a:t>
            </a:r>
            <a:r>
              <a:rPr lang="en-US" dirty="0"/>
              <a:t> de bases de </a:t>
            </a:r>
            <a:r>
              <a:rPr lang="en-US" dirty="0" err="1"/>
              <a:t>datos</a:t>
            </a:r>
            <a:r>
              <a:rPr lang="en-US" dirty="0"/>
              <a:t> MySQL </a:t>
            </a:r>
            <a:r>
              <a:rPr lang="en-US" dirty="0" err="1"/>
              <a:t>mediante</a:t>
            </a:r>
            <a:r>
              <a:rPr lang="en-US" dirty="0"/>
              <a:t> la </a:t>
            </a:r>
            <a:r>
              <a:rPr lang="es-AR" dirty="0"/>
              <a:t>creación</a:t>
            </a:r>
            <a:r>
              <a:rPr lang="en-US" dirty="0"/>
              <a:t> de </a:t>
            </a:r>
            <a:r>
              <a:rPr lang="es-AR" dirty="0"/>
              <a:t>esquemas</a:t>
            </a:r>
            <a:r>
              <a:rPr lang="en-US" dirty="0"/>
              <a:t> en </a:t>
            </a:r>
            <a:r>
              <a:rPr lang="es-AR" dirty="0"/>
              <a:t>una</a:t>
            </a:r>
            <a:r>
              <a:rPr lang="en-US" dirty="0"/>
              <a:t> base de </a:t>
            </a:r>
            <a:r>
              <a:rPr lang="es-AR" dirty="0"/>
              <a:t>datos relacional a partir de un Diagrama de Entidad-Relación</a:t>
            </a:r>
            <a:r>
              <a:rPr lang="en-US" dirty="0"/>
              <a:t>.</a:t>
            </a:r>
            <a:endParaRPr lang="es-AR" b="1" dirty="0"/>
          </a:p>
        </p:txBody>
      </p:sp>
      <p:sp>
        <p:nvSpPr>
          <p:cNvPr id="5" name="Marcador de pie de página 4">
            <a:extLst>
              <a:ext uri="{FF2B5EF4-FFF2-40B4-BE49-F238E27FC236}">
                <a16:creationId xmlns:a16="http://schemas.microsoft.com/office/drawing/2014/main" id="{8DF56840-B915-4A9B-98EE-48E65767DF56}"/>
              </a:ext>
            </a:extLst>
          </p:cNvPr>
          <p:cNvSpPr>
            <a:spLocks noGrp="1"/>
          </p:cNvSpPr>
          <p:nvPr>
            <p:ph type="ftr" sz="quarter" idx="11"/>
          </p:nvPr>
        </p:nvSpPr>
        <p:spPr/>
        <p:txBody>
          <a:bodyPr/>
          <a:lstStyle/>
          <a:p>
            <a:r>
              <a:rPr lang="es-AR"/>
              <a:t>111 Mil - Analista de Conocimiento Dimensión Programador</a:t>
            </a:r>
            <a:endParaRPr lang="en-US" dirty="0"/>
          </a:p>
        </p:txBody>
      </p:sp>
      <p:sp>
        <p:nvSpPr>
          <p:cNvPr id="6" name="Marcador de número de diapositiva 5">
            <a:extLst>
              <a:ext uri="{FF2B5EF4-FFF2-40B4-BE49-F238E27FC236}">
                <a16:creationId xmlns:a16="http://schemas.microsoft.com/office/drawing/2014/main" id="{67BA3825-B147-4A52-BF3F-8A5EB41FF12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54536441"/>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4539</TotalTime>
  <Words>2994</Words>
  <Application>Microsoft Office PowerPoint</Application>
  <PresentationFormat>Panorámica</PresentationFormat>
  <Paragraphs>567</Paragraphs>
  <Slides>20</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Wingdings</vt:lpstr>
      <vt:lpstr>Retrospección</vt:lpstr>
      <vt:lpstr>Clínicas para Instructores</vt:lpstr>
      <vt:lpstr>Clínicas propuestas para Marzo de 2018</vt:lpstr>
      <vt:lpstr>Clínicas propuestas para Abril de 2018</vt:lpstr>
      <vt:lpstr>Modalidad de Trabajo para las Clínicas</vt:lpstr>
      <vt:lpstr>Clínica sobre Paradigma de Objetos y Principios de Diseño OO </vt:lpstr>
      <vt:lpstr>Clínica sobre Implementación del Paradigma de Objetos  en Java Nivel 1 </vt:lpstr>
      <vt:lpstr>Clínica sobre Implementación del Paradigma de Objetos  en Java Nivel 2 </vt:lpstr>
      <vt:lpstr>Clínica sobre Diagrama de Clases y su mapeo a  Diagrama de Entidad Relación </vt:lpstr>
      <vt:lpstr>Clínica sobre MySQL Workbench con DER</vt:lpstr>
      <vt:lpstr>Clínica sobre Diagrama de Casos de Uso y Prototipos </vt:lpstr>
      <vt:lpstr>Clínica sobre Diagrama de Clases y Diagrama de Secuencia </vt:lpstr>
      <vt:lpstr>Clínica sobre Diagrama de Clases y  Diagrama de Máquina de Estados </vt:lpstr>
      <vt:lpstr>Clínica sobre Hibernate</vt:lpstr>
      <vt:lpstr>Clínica sobre Modelado de Clases con Generalización, Realización y Composición</vt:lpstr>
      <vt:lpstr>Clínica sobre Interfaces Visuales con Java Swing</vt:lpstr>
      <vt:lpstr>Clínica sobre Generación de Reportes con Jasper Reports</vt:lpstr>
      <vt:lpstr>Clínica sobre Integración de JAVA con MySQL  e Hibernate en un Caso Práctico</vt:lpstr>
      <vt:lpstr>Clínica sobre Didáctica en la Enseñanza de Objetos</vt:lpstr>
      <vt:lpstr>Clínica Didáctica Instructores 111Mil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Clínicas para Instructores</dc:title>
  <dc:creator>Judith Meles</dc:creator>
  <cp:lastModifiedBy>Judith Meles</cp:lastModifiedBy>
  <cp:revision>151</cp:revision>
  <dcterms:created xsi:type="dcterms:W3CDTF">2017-09-16T00:40:58Z</dcterms:created>
  <dcterms:modified xsi:type="dcterms:W3CDTF">2018-03-08T16:21:47Z</dcterms:modified>
</cp:coreProperties>
</file>