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11.jpg" ContentType="image/jpeg"/>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media/image12.jpg" ContentType="image/jpeg"/>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media/image27.jpg" ContentType="image/jpeg"/>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584" r:id="rId2"/>
    <p:sldId id="467" r:id="rId3"/>
    <p:sldId id="693" r:id="rId4"/>
    <p:sldId id="692" r:id="rId5"/>
    <p:sldId id="697" r:id="rId6"/>
    <p:sldId id="694" r:id="rId7"/>
    <p:sldId id="695" r:id="rId8"/>
    <p:sldId id="698" r:id="rId9"/>
    <p:sldId id="699" r:id="rId10"/>
    <p:sldId id="700" r:id="rId11"/>
    <p:sldId id="701" r:id="rId12"/>
    <p:sldId id="702" r:id="rId13"/>
    <p:sldId id="703" r:id="rId14"/>
    <p:sldId id="704" r:id="rId15"/>
    <p:sldId id="708" r:id="rId16"/>
    <p:sldId id="709" r:id="rId17"/>
    <p:sldId id="710" r:id="rId18"/>
    <p:sldId id="711" r:id="rId19"/>
    <p:sldId id="712" r:id="rId20"/>
    <p:sldId id="713" r:id="rId21"/>
    <p:sldId id="714" r:id="rId22"/>
    <p:sldId id="715" r:id="rId23"/>
    <p:sldId id="717" r:id="rId24"/>
    <p:sldId id="716" r:id="rId25"/>
    <p:sldId id="707" r:id="rId26"/>
    <p:sldId id="705" r:id="rId27"/>
    <p:sldId id="706" r:id="rId28"/>
    <p:sldId id="696" r:id="rId29"/>
    <p:sldId id="431" r:id="rId30"/>
  </p:sldIdLst>
  <p:sldSz cx="17340263" cy="9753600"/>
  <p:notesSz cx="9926638" cy="6797675"/>
  <p:defaultTextStyle>
    <a:defPPr>
      <a:defRPr lang="es-ES"/>
    </a:defPPr>
    <a:lvl1pPr algn="l" defTabSz="455613"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5613" indent="1588" algn="l" defTabSz="455613"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2813" indent="1588" algn="l" defTabSz="455613"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0013" indent="1588" algn="l" defTabSz="455613"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7213" indent="1588" algn="l" defTabSz="455613"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7301" autoAdjust="0"/>
  </p:normalViewPr>
  <p:slideViewPr>
    <p:cSldViewPr>
      <p:cViewPr varScale="1">
        <p:scale>
          <a:sx n="63" d="100"/>
          <a:sy n="63" d="100"/>
        </p:scale>
        <p:origin x="70" y="24"/>
      </p:cViewPr>
      <p:guideLst>
        <p:guide orient="horz" pos="2880"/>
        <p:guide pos="2880"/>
      </p:guideLst>
    </p:cSldViewPr>
  </p:slideViewPr>
  <p:notesTextViewPr>
    <p:cViewPr>
      <p:scale>
        <a:sx n="100" d="100"/>
        <a:sy n="100" d="100"/>
      </p:scale>
      <p:origin x="0" y="0"/>
    </p:cViewPr>
  </p:notesTextViewPr>
  <p:sorterViewPr>
    <p:cViewPr varScale="1">
      <p:scale>
        <a:sx n="1" d="1"/>
        <a:sy n="1" d="1"/>
      </p:scale>
      <p:origin x="0" y="-54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0938C7-0AD1-478A-9477-ED971C9F1316}" type="doc">
      <dgm:prSet loTypeId="urn:microsoft.com/office/officeart/2005/8/layout/arrow6" loCatId="process" qsTypeId="urn:microsoft.com/office/officeart/2005/8/quickstyle/3d5" qsCatId="3D" csTypeId="urn:microsoft.com/office/officeart/2005/8/colors/colorful5" csCatId="colorful" phldr="1"/>
      <dgm:spPr/>
      <dgm:t>
        <a:bodyPr/>
        <a:lstStyle/>
        <a:p>
          <a:endParaRPr lang="es-AR"/>
        </a:p>
      </dgm:t>
    </dgm:pt>
    <dgm:pt modelId="{04DB1015-3F9B-421A-A598-7BE74F2E9330}">
      <dgm:prSet phldrT="[Texto]"/>
      <dgm:spPr/>
      <dgm:t>
        <a:bodyPr/>
        <a:lstStyle/>
        <a:p>
          <a:r>
            <a:rPr lang="es-US" dirty="0"/>
            <a:t>Enseñar</a:t>
          </a:r>
          <a:endParaRPr lang="es-AR" dirty="0"/>
        </a:p>
      </dgm:t>
    </dgm:pt>
    <dgm:pt modelId="{3F6FC6C9-4D66-4CF0-B662-B48EBBFB2401}" type="parTrans" cxnId="{9AB63E15-8EE6-4A3A-9500-0A8BF75CB647}">
      <dgm:prSet/>
      <dgm:spPr/>
      <dgm:t>
        <a:bodyPr/>
        <a:lstStyle/>
        <a:p>
          <a:endParaRPr lang="es-AR"/>
        </a:p>
      </dgm:t>
    </dgm:pt>
    <dgm:pt modelId="{621B7181-DE2C-4C8B-BD23-B1EB40DB37D5}" type="sibTrans" cxnId="{9AB63E15-8EE6-4A3A-9500-0A8BF75CB647}">
      <dgm:prSet/>
      <dgm:spPr/>
      <dgm:t>
        <a:bodyPr/>
        <a:lstStyle/>
        <a:p>
          <a:endParaRPr lang="es-AR"/>
        </a:p>
      </dgm:t>
    </dgm:pt>
    <dgm:pt modelId="{CB2ECE0F-22A2-47E5-9CFF-C9894828F54F}">
      <dgm:prSet phldrT="[Texto]"/>
      <dgm:spPr/>
      <dgm:t>
        <a:bodyPr/>
        <a:lstStyle/>
        <a:p>
          <a:r>
            <a:rPr lang="es-US" dirty="0"/>
            <a:t>Aprender</a:t>
          </a:r>
          <a:endParaRPr lang="es-AR" dirty="0"/>
        </a:p>
      </dgm:t>
    </dgm:pt>
    <dgm:pt modelId="{1D733DAA-0508-4D73-8DC9-5AB2CB93FF28}" type="parTrans" cxnId="{C8F41F1A-1EFA-4797-99BD-CD1C374B5DE3}">
      <dgm:prSet/>
      <dgm:spPr/>
      <dgm:t>
        <a:bodyPr/>
        <a:lstStyle/>
        <a:p>
          <a:endParaRPr lang="es-AR"/>
        </a:p>
      </dgm:t>
    </dgm:pt>
    <dgm:pt modelId="{2C35206A-2A92-4C06-AE93-8F025CF4595E}" type="sibTrans" cxnId="{C8F41F1A-1EFA-4797-99BD-CD1C374B5DE3}">
      <dgm:prSet/>
      <dgm:spPr/>
      <dgm:t>
        <a:bodyPr/>
        <a:lstStyle/>
        <a:p>
          <a:endParaRPr lang="es-AR"/>
        </a:p>
      </dgm:t>
    </dgm:pt>
    <dgm:pt modelId="{1522D768-8918-4DBE-971C-709AA56A71AF}" type="pres">
      <dgm:prSet presAssocID="{C40938C7-0AD1-478A-9477-ED971C9F1316}" presName="compositeShape" presStyleCnt="0">
        <dgm:presLayoutVars>
          <dgm:chMax val="2"/>
          <dgm:dir/>
          <dgm:resizeHandles val="exact"/>
        </dgm:presLayoutVars>
      </dgm:prSet>
      <dgm:spPr/>
    </dgm:pt>
    <dgm:pt modelId="{D4ABAC9A-A096-4003-8172-B1FEE3D3C5F6}" type="pres">
      <dgm:prSet presAssocID="{C40938C7-0AD1-478A-9477-ED971C9F1316}" presName="ribbon" presStyleLbl="node1" presStyleIdx="0" presStyleCnt="1"/>
      <dgm:spPr/>
    </dgm:pt>
    <dgm:pt modelId="{10FCC3D4-1BA4-44F9-BFB6-26885E1DF784}" type="pres">
      <dgm:prSet presAssocID="{C40938C7-0AD1-478A-9477-ED971C9F1316}" presName="leftArrowText" presStyleLbl="node1" presStyleIdx="0" presStyleCnt="1">
        <dgm:presLayoutVars>
          <dgm:chMax val="0"/>
          <dgm:bulletEnabled val="1"/>
        </dgm:presLayoutVars>
      </dgm:prSet>
      <dgm:spPr/>
    </dgm:pt>
    <dgm:pt modelId="{0CC65644-9F37-4BDA-AB46-34C82612DCE7}" type="pres">
      <dgm:prSet presAssocID="{C40938C7-0AD1-478A-9477-ED971C9F1316}" presName="rightArrowText" presStyleLbl="node1" presStyleIdx="0" presStyleCnt="1">
        <dgm:presLayoutVars>
          <dgm:chMax val="0"/>
          <dgm:bulletEnabled val="1"/>
        </dgm:presLayoutVars>
      </dgm:prSet>
      <dgm:spPr/>
    </dgm:pt>
  </dgm:ptLst>
  <dgm:cxnLst>
    <dgm:cxn modelId="{9AB63E15-8EE6-4A3A-9500-0A8BF75CB647}" srcId="{C40938C7-0AD1-478A-9477-ED971C9F1316}" destId="{04DB1015-3F9B-421A-A598-7BE74F2E9330}" srcOrd="0" destOrd="0" parTransId="{3F6FC6C9-4D66-4CF0-B662-B48EBBFB2401}" sibTransId="{621B7181-DE2C-4C8B-BD23-B1EB40DB37D5}"/>
    <dgm:cxn modelId="{C8F41F1A-1EFA-4797-99BD-CD1C374B5DE3}" srcId="{C40938C7-0AD1-478A-9477-ED971C9F1316}" destId="{CB2ECE0F-22A2-47E5-9CFF-C9894828F54F}" srcOrd="1" destOrd="0" parTransId="{1D733DAA-0508-4D73-8DC9-5AB2CB93FF28}" sibTransId="{2C35206A-2A92-4C06-AE93-8F025CF4595E}"/>
    <dgm:cxn modelId="{7A0F5264-B96C-4AF9-AEAF-12DA8BAFAEC3}" type="presOf" srcId="{CB2ECE0F-22A2-47E5-9CFF-C9894828F54F}" destId="{0CC65644-9F37-4BDA-AB46-34C82612DCE7}" srcOrd="0" destOrd="0" presId="urn:microsoft.com/office/officeart/2005/8/layout/arrow6"/>
    <dgm:cxn modelId="{7E715D70-568B-4C90-AA48-7C561D1ABE28}" type="presOf" srcId="{C40938C7-0AD1-478A-9477-ED971C9F1316}" destId="{1522D768-8918-4DBE-971C-709AA56A71AF}" srcOrd="0" destOrd="0" presId="urn:microsoft.com/office/officeart/2005/8/layout/arrow6"/>
    <dgm:cxn modelId="{5851D3D1-9E2A-4429-9137-52871C9C11C9}" type="presOf" srcId="{04DB1015-3F9B-421A-A598-7BE74F2E9330}" destId="{10FCC3D4-1BA4-44F9-BFB6-26885E1DF784}" srcOrd="0" destOrd="0" presId="urn:microsoft.com/office/officeart/2005/8/layout/arrow6"/>
    <dgm:cxn modelId="{47B35A5B-C79A-43CB-A2F1-2B8A86567CF7}" type="presParOf" srcId="{1522D768-8918-4DBE-971C-709AA56A71AF}" destId="{D4ABAC9A-A096-4003-8172-B1FEE3D3C5F6}" srcOrd="0" destOrd="0" presId="urn:microsoft.com/office/officeart/2005/8/layout/arrow6"/>
    <dgm:cxn modelId="{02A142E2-AC31-4C35-A615-4ADA791CB33C}" type="presParOf" srcId="{1522D768-8918-4DBE-971C-709AA56A71AF}" destId="{10FCC3D4-1BA4-44F9-BFB6-26885E1DF784}" srcOrd="1" destOrd="0" presId="urn:microsoft.com/office/officeart/2005/8/layout/arrow6"/>
    <dgm:cxn modelId="{F57A236B-7AA0-4432-B4DB-4C3F74606A32}" type="presParOf" srcId="{1522D768-8918-4DBE-971C-709AA56A71AF}" destId="{0CC65644-9F37-4BDA-AB46-34C82612DCE7}"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604635-0F15-42EB-91DE-E31ACA782903}" type="doc">
      <dgm:prSet loTypeId="urn:microsoft.com/office/officeart/2005/8/layout/process1" loCatId="process" qsTypeId="urn:microsoft.com/office/officeart/2005/8/quickstyle/simple1" qsCatId="simple" csTypeId="urn:microsoft.com/office/officeart/2005/8/colors/colorful4" csCatId="colorful" phldr="1"/>
      <dgm:spPr/>
    </dgm:pt>
    <dgm:pt modelId="{79520D73-342F-4BBB-A19B-DF1A90576204}">
      <dgm:prSet phldrT="[Texto]" custT="1"/>
      <dgm:spPr/>
      <dgm:t>
        <a:bodyPr/>
        <a:lstStyle/>
        <a:p>
          <a:r>
            <a:rPr lang="es-US" sz="2400" dirty="0"/>
            <a:t>¿Qué necesito tener?</a:t>
          </a:r>
          <a:endParaRPr lang="es-AR" sz="2400" dirty="0"/>
        </a:p>
      </dgm:t>
    </dgm:pt>
    <dgm:pt modelId="{080B74DE-9E7B-4C5D-B5E9-35D17AA54048}" type="parTrans" cxnId="{1CBF7C97-6EB4-422E-8C04-8DF48E0C5FF8}">
      <dgm:prSet/>
      <dgm:spPr/>
      <dgm:t>
        <a:bodyPr/>
        <a:lstStyle/>
        <a:p>
          <a:endParaRPr lang="es-AR" sz="1200"/>
        </a:p>
      </dgm:t>
    </dgm:pt>
    <dgm:pt modelId="{BA6F9C6C-463B-449D-9D1E-4319C2DD781B}" type="sibTrans" cxnId="{1CBF7C97-6EB4-422E-8C04-8DF48E0C5FF8}">
      <dgm:prSet custT="1"/>
      <dgm:spPr/>
      <dgm:t>
        <a:bodyPr/>
        <a:lstStyle/>
        <a:p>
          <a:endParaRPr lang="es-AR" sz="1800"/>
        </a:p>
      </dgm:t>
    </dgm:pt>
    <dgm:pt modelId="{0F52BA5F-85DC-455D-ACA8-527F61A37ACB}">
      <dgm:prSet phldrT="[Texto]" custT="1"/>
      <dgm:spPr/>
      <dgm:t>
        <a:bodyPr/>
        <a:lstStyle/>
        <a:p>
          <a:r>
            <a:rPr lang="es-US" sz="2400" dirty="0"/>
            <a:t>¿Qué y Cómo lo hago?</a:t>
          </a:r>
          <a:endParaRPr lang="es-AR" sz="2400" dirty="0"/>
        </a:p>
      </dgm:t>
    </dgm:pt>
    <dgm:pt modelId="{FE7FF804-3E19-4FFF-830F-9759BF6F85E1}" type="parTrans" cxnId="{F627D740-0024-4D83-9D35-F225EE20EBF3}">
      <dgm:prSet/>
      <dgm:spPr/>
      <dgm:t>
        <a:bodyPr/>
        <a:lstStyle/>
        <a:p>
          <a:endParaRPr lang="es-AR" sz="1200"/>
        </a:p>
      </dgm:t>
    </dgm:pt>
    <dgm:pt modelId="{29C6B67C-2462-4A26-8042-DD9614C17EDE}" type="sibTrans" cxnId="{F627D740-0024-4D83-9D35-F225EE20EBF3}">
      <dgm:prSet custT="1"/>
      <dgm:spPr/>
      <dgm:t>
        <a:bodyPr/>
        <a:lstStyle/>
        <a:p>
          <a:endParaRPr lang="es-AR" sz="1800"/>
        </a:p>
      </dgm:t>
    </dgm:pt>
    <dgm:pt modelId="{FB9C13F5-AE00-4B43-9D3B-59A55A9C8BA5}">
      <dgm:prSet phldrT="[Texto]" custT="1"/>
      <dgm:spPr/>
      <dgm:t>
        <a:bodyPr/>
        <a:lstStyle/>
        <a:p>
          <a:r>
            <a:rPr lang="es-US" sz="2400" dirty="0"/>
            <a:t>¿Qué quiero obtener?</a:t>
          </a:r>
          <a:endParaRPr lang="es-AR" sz="2400" dirty="0"/>
        </a:p>
      </dgm:t>
    </dgm:pt>
    <dgm:pt modelId="{714B1AB2-13FA-4F14-BB62-E8798F53A431}" type="parTrans" cxnId="{97EFE8E4-DC3F-42A7-A52E-94C48275F80F}">
      <dgm:prSet/>
      <dgm:spPr/>
      <dgm:t>
        <a:bodyPr/>
        <a:lstStyle/>
        <a:p>
          <a:endParaRPr lang="es-AR" sz="1200"/>
        </a:p>
      </dgm:t>
    </dgm:pt>
    <dgm:pt modelId="{D0D02390-7274-43F8-9186-76500A441525}" type="sibTrans" cxnId="{97EFE8E4-DC3F-42A7-A52E-94C48275F80F}">
      <dgm:prSet/>
      <dgm:spPr/>
      <dgm:t>
        <a:bodyPr/>
        <a:lstStyle/>
        <a:p>
          <a:endParaRPr lang="es-AR" sz="1200"/>
        </a:p>
      </dgm:t>
    </dgm:pt>
    <dgm:pt modelId="{1D6771BD-B199-4E4D-AA88-CFBA0CE36CCB}" type="pres">
      <dgm:prSet presAssocID="{C6604635-0F15-42EB-91DE-E31ACA782903}" presName="Name0" presStyleCnt="0">
        <dgm:presLayoutVars>
          <dgm:dir/>
          <dgm:resizeHandles val="exact"/>
        </dgm:presLayoutVars>
      </dgm:prSet>
      <dgm:spPr/>
    </dgm:pt>
    <dgm:pt modelId="{FCB525E5-5A29-407B-9F3E-E1C09AE768FB}" type="pres">
      <dgm:prSet presAssocID="{79520D73-342F-4BBB-A19B-DF1A90576204}" presName="node" presStyleLbl="node1" presStyleIdx="0" presStyleCnt="3">
        <dgm:presLayoutVars>
          <dgm:bulletEnabled val="1"/>
        </dgm:presLayoutVars>
      </dgm:prSet>
      <dgm:spPr/>
    </dgm:pt>
    <dgm:pt modelId="{98FA9100-01FB-4605-81F7-6C9DD7773F88}" type="pres">
      <dgm:prSet presAssocID="{BA6F9C6C-463B-449D-9D1E-4319C2DD781B}" presName="sibTrans" presStyleLbl="sibTrans2D1" presStyleIdx="0" presStyleCnt="2"/>
      <dgm:spPr/>
    </dgm:pt>
    <dgm:pt modelId="{CB4346C8-2A26-4A56-9CD6-E03E4973C809}" type="pres">
      <dgm:prSet presAssocID="{BA6F9C6C-463B-449D-9D1E-4319C2DD781B}" presName="connectorText" presStyleLbl="sibTrans2D1" presStyleIdx="0" presStyleCnt="2"/>
      <dgm:spPr/>
    </dgm:pt>
    <dgm:pt modelId="{96C2DD54-4712-448A-B87D-A699A64869BA}" type="pres">
      <dgm:prSet presAssocID="{0F52BA5F-85DC-455D-ACA8-527F61A37ACB}" presName="node" presStyleLbl="node1" presStyleIdx="1" presStyleCnt="3">
        <dgm:presLayoutVars>
          <dgm:bulletEnabled val="1"/>
        </dgm:presLayoutVars>
      </dgm:prSet>
      <dgm:spPr/>
    </dgm:pt>
    <dgm:pt modelId="{10E34C15-19E6-4707-8288-CFF8FDAB066F}" type="pres">
      <dgm:prSet presAssocID="{29C6B67C-2462-4A26-8042-DD9614C17EDE}" presName="sibTrans" presStyleLbl="sibTrans2D1" presStyleIdx="1" presStyleCnt="2"/>
      <dgm:spPr/>
    </dgm:pt>
    <dgm:pt modelId="{231613E7-405F-47EB-91A2-2021BFA85EFA}" type="pres">
      <dgm:prSet presAssocID="{29C6B67C-2462-4A26-8042-DD9614C17EDE}" presName="connectorText" presStyleLbl="sibTrans2D1" presStyleIdx="1" presStyleCnt="2"/>
      <dgm:spPr/>
    </dgm:pt>
    <dgm:pt modelId="{5E18CF10-83FF-4350-811A-FDB161E77976}" type="pres">
      <dgm:prSet presAssocID="{FB9C13F5-AE00-4B43-9D3B-59A55A9C8BA5}" presName="node" presStyleLbl="node1" presStyleIdx="2" presStyleCnt="3">
        <dgm:presLayoutVars>
          <dgm:bulletEnabled val="1"/>
        </dgm:presLayoutVars>
      </dgm:prSet>
      <dgm:spPr/>
    </dgm:pt>
  </dgm:ptLst>
  <dgm:cxnLst>
    <dgm:cxn modelId="{F627D740-0024-4D83-9D35-F225EE20EBF3}" srcId="{C6604635-0F15-42EB-91DE-E31ACA782903}" destId="{0F52BA5F-85DC-455D-ACA8-527F61A37ACB}" srcOrd="1" destOrd="0" parTransId="{FE7FF804-3E19-4FFF-830F-9759BF6F85E1}" sibTransId="{29C6B67C-2462-4A26-8042-DD9614C17EDE}"/>
    <dgm:cxn modelId="{DA366541-815C-42FB-97F9-301981E3B145}" type="presOf" srcId="{C6604635-0F15-42EB-91DE-E31ACA782903}" destId="{1D6771BD-B199-4E4D-AA88-CFBA0CE36CCB}" srcOrd="0" destOrd="0" presId="urn:microsoft.com/office/officeart/2005/8/layout/process1"/>
    <dgm:cxn modelId="{D3882065-7BF2-49E1-A9EE-5B2C42A2ACA8}" type="presOf" srcId="{BA6F9C6C-463B-449D-9D1E-4319C2DD781B}" destId="{CB4346C8-2A26-4A56-9CD6-E03E4973C809}" srcOrd="1" destOrd="0" presId="urn:microsoft.com/office/officeart/2005/8/layout/process1"/>
    <dgm:cxn modelId="{DEF10C49-4C8B-4C94-ABF5-78163B6E54B2}" type="presOf" srcId="{29C6B67C-2462-4A26-8042-DD9614C17EDE}" destId="{10E34C15-19E6-4707-8288-CFF8FDAB066F}" srcOrd="0" destOrd="0" presId="urn:microsoft.com/office/officeart/2005/8/layout/process1"/>
    <dgm:cxn modelId="{A7650075-621C-46C8-9042-90CB7F42712E}" type="presOf" srcId="{FB9C13F5-AE00-4B43-9D3B-59A55A9C8BA5}" destId="{5E18CF10-83FF-4350-811A-FDB161E77976}" srcOrd="0" destOrd="0" presId="urn:microsoft.com/office/officeart/2005/8/layout/process1"/>
    <dgm:cxn modelId="{1CBF7C97-6EB4-422E-8C04-8DF48E0C5FF8}" srcId="{C6604635-0F15-42EB-91DE-E31ACA782903}" destId="{79520D73-342F-4BBB-A19B-DF1A90576204}" srcOrd="0" destOrd="0" parTransId="{080B74DE-9E7B-4C5D-B5E9-35D17AA54048}" sibTransId="{BA6F9C6C-463B-449D-9D1E-4319C2DD781B}"/>
    <dgm:cxn modelId="{813E79A5-7D06-43D4-96DE-DC78CF942F9E}" type="presOf" srcId="{0F52BA5F-85DC-455D-ACA8-527F61A37ACB}" destId="{96C2DD54-4712-448A-B87D-A699A64869BA}" srcOrd="0" destOrd="0" presId="urn:microsoft.com/office/officeart/2005/8/layout/process1"/>
    <dgm:cxn modelId="{4AAEE6A8-3ECA-4572-A171-EEC1B1DBFE1D}" type="presOf" srcId="{79520D73-342F-4BBB-A19B-DF1A90576204}" destId="{FCB525E5-5A29-407B-9F3E-E1C09AE768FB}" srcOrd="0" destOrd="0" presId="urn:microsoft.com/office/officeart/2005/8/layout/process1"/>
    <dgm:cxn modelId="{97EFE8E4-DC3F-42A7-A52E-94C48275F80F}" srcId="{C6604635-0F15-42EB-91DE-E31ACA782903}" destId="{FB9C13F5-AE00-4B43-9D3B-59A55A9C8BA5}" srcOrd="2" destOrd="0" parTransId="{714B1AB2-13FA-4F14-BB62-E8798F53A431}" sibTransId="{D0D02390-7274-43F8-9186-76500A441525}"/>
    <dgm:cxn modelId="{0E69B0F8-6914-4F45-AB64-AA74CAF53A90}" type="presOf" srcId="{BA6F9C6C-463B-449D-9D1E-4319C2DD781B}" destId="{98FA9100-01FB-4605-81F7-6C9DD7773F88}" srcOrd="0" destOrd="0" presId="urn:microsoft.com/office/officeart/2005/8/layout/process1"/>
    <dgm:cxn modelId="{175AD5FB-DB53-4B13-8EDB-A3CDF3BFA047}" type="presOf" srcId="{29C6B67C-2462-4A26-8042-DD9614C17EDE}" destId="{231613E7-405F-47EB-91A2-2021BFA85EFA}" srcOrd="1" destOrd="0" presId="urn:microsoft.com/office/officeart/2005/8/layout/process1"/>
    <dgm:cxn modelId="{3E16F30E-155E-47A6-9BE3-D4B28E80EEF3}" type="presParOf" srcId="{1D6771BD-B199-4E4D-AA88-CFBA0CE36CCB}" destId="{FCB525E5-5A29-407B-9F3E-E1C09AE768FB}" srcOrd="0" destOrd="0" presId="urn:microsoft.com/office/officeart/2005/8/layout/process1"/>
    <dgm:cxn modelId="{E2A53772-6FA4-4C67-B65E-13046CEF3625}" type="presParOf" srcId="{1D6771BD-B199-4E4D-AA88-CFBA0CE36CCB}" destId="{98FA9100-01FB-4605-81F7-6C9DD7773F88}" srcOrd="1" destOrd="0" presId="urn:microsoft.com/office/officeart/2005/8/layout/process1"/>
    <dgm:cxn modelId="{C459DACB-492D-460C-AFF5-4ED30B37CDEA}" type="presParOf" srcId="{98FA9100-01FB-4605-81F7-6C9DD7773F88}" destId="{CB4346C8-2A26-4A56-9CD6-E03E4973C809}" srcOrd="0" destOrd="0" presId="urn:microsoft.com/office/officeart/2005/8/layout/process1"/>
    <dgm:cxn modelId="{8F38A2B7-0FBF-4D95-B86A-1BA101FBC63D}" type="presParOf" srcId="{1D6771BD-B199-4E4D-AA88-CFBA0CE36CCB}" destId="{96C2DD54-4712-448A-B87D-A699A64869BA}" srcOrd="2" destOrd="0" presId="urn:microsoft.com/office/officeart/2005/8/layout/process1"/>
    <dgm:cxn modelId="{E0D76C13-AC8E-4AF1-A2DB-4D2ED3B19010}" type="presParOf" srcId="{1D6771BD-B199-4E4D-AA88-CFBA0CE36CCB}" destId="{10E34C15-19E6-4707-8288-CFF8FDAB066F}" srcOrd="3" destOrd="0" presId="urn:microsoft.com/office/officeart/2005/8/layout/process1"/>
    <dgm:cxn modelId="{2640B6AD-6D5F-4F8D-B97A-145B61E51056}" type="presParOf" srcId="{10E34C15-19E6-4707-8288-CFF8FDAB066F}" destId="{231613E7-405F-47EB-91A2-2021BFA85EFA}" srcOrd="0" destOrd="0" presId="urn:microsoft.com/office/officeart/2005/8/layout/process1"/>
    <dgm:cxn modelId="{A13D9CC7-1144-42D6-88BD-D82CEF5CCAA9}" type="presParOf" srcId="{1D6771BD-B199-4E4D-AA88-CFBA0CE36CCB}" destId="{5E18CF10-83FF-4350-811A-FDB161E77976}"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2400" b="1" dirty="0">
              <a:solidFill>
                <a:schemeClr val="tx1"/>
              </a:solidFill>
            </a:rPr>
            <a:t>Contexto</a:t>
          </a:r>
          <a:endParaRPr lang="es-AR" sz="1800" b="1" dirty="0">
            <a:solidFill>
              <a:schemeClr val="tx1"/>
            </a:solidFill>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1800" b="1" dirty="0">
              <a:solidFill>
                <a:schemeClr val="bg1">
                  <a:lumMod val="85000"/>
                </a:schemeClr>
              </a:solidFill>
            </a:rPr>
            <a:t>Desarrollo</a:t>
          </a:r>
          <a:endParaRPr lang="es-AR" sz="1800" b="1" dirty="0">
            <a:solidFill>
              <a:schemeClr val="bg1">
                <a:lumMod val="85000"/>
              </a:schemeClr>
            </a:solidFill>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1800" b="1" dirty="0">
              <a:solidFill>
                <a:schemeClr val="bg1">
                  <a:lumMod val="85000"/>
                </a:schemeClr>
              </a:solidFill>
            </a:rPr>
            <a:t>Cierre</a:t>
          </a:r>
          <a:endParaRPr lang="es-AR" sz="1800" b="1" dirty="0">
            <a:solidFill>
              <a:schemeClr val="bg1">
                <a:lumMod val="85000"/>
              </a:schemeClr>
            </a:solidFill>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855313-2D7A-4B26-961F-AE89067C5F3D}" type="doc">
      <dgm:prSet loTypeId="urn:microsoft.com/office/officeart/2005/8/layout/chart3" loCatId="cycle" qsTypeId="urn:microsoft.com/office/officeart/2005/8/quickstyle/simple1" qsCatId="simple" csTypeId="urn:microsoft.com/office/officeart/2005/8/colors/colorful5" csCatId="colorful" phldr="1"/>
      <dgm:spPr/>
    </dgm:pt>
    <dgm:pt modelId="{3D348A4A-B7F9-4FA6-AE22-C9459A1B9407}">
      <dgm:prSet phldrT="[Texto]" custT="1"/>
      <dgm:spPr/>
      <dgm:t>
        <a:bodyPr/>
        <a:lstStyle/>
        <a:p>
          <a:pPr algn="ctr"/>
          <a:r>
            <a:rPr lang="es-ES" sz="2400" dirty="0"/>
            <a:t>Identidad</a:t>
          </a:r>
          <a:endParaRPr lang="es-ES" sz="900" dirty="0"/>
        </a:p>
      </dgm:t>
    </dgm:pt>
    <dgm:pt modelId="{A66A76B3-E902-4FCA-B2B4-1DC9336C04A8}" type="parTrans" cxnId="{5F4ECB6C-A247-4DFD-9242-169AE8DFC500}">
      <dgm:prSet/>
      <dgm:spPr/>
      <dgm:t>
        <a:bodyPr/>
        <a:lstStyle/>
        <a:p>
          <a:pPr algn="ctr"/>
          <a:endParaRPr lang="es-ES"/>
        </a:p>
      </dgm:t>
    </dgm:pt>
    <dgm:pt modelId="{2967D8D6-BD34-40E1-9817-4C5377E48550}" type="sibTrans" cxnId="{5F4ECB6C-A247-4DFD-9242-169AE8DFC500}">
      <dgm:prSet/>
      <dgm:spPr/>
      <dgm:t>
        <a:bodyPr/>
        <a:lstStyle/>
        <a:p>
          <a:pPr algn="ctr"/>
          <a:endParaRPr lang="es-ES"/>
        </a:p>
      </dgm:t>
    </dgm:pt>
    <dgm:pt modelId="{04F3711A-CFAD-4039-9C21-47507755772E}">
      <dgm:prSet phldrT="[Texto]" custT="1"/>
      <dgm:spPr/>
      <dgm:t>
        <a:bodyPr/>
        <a:lstStyle/>
        <a:p>
          <a:pPr algn="ctr"/>
          <a:r>
            <a:rPr lang="es-ES" sz="2000" dirty="0"/>
            <a:t>Comportamiento</a:t>
          </a:r>
          <a:endParaRPr lang="es-ES" sz="800" dirty="0"/>
        </a:p>
      </dgm:t>
    </dgm:pt>
    <dgm:pt modelId="{516C0359-8B1E-4091-BF27-AA78E66494AF}" type="parTrans" cxnId="{9E3CAE3C-040D-4449-A31D-E28ED67FF0AA}">
      <dgm:prSet/>
      <dgm:spPr/>
      <dgm:t>
        <a:bodyPr/>
        <a:lstStyle/>
        <a:p>
          <a:pPr algn="ctr"/>
          <a:endParaRPr lang="es-ES"/>
        </a:p>
      </dgm:t>
    </dgm:pt>
    <dgm:pt modelId="{81D026DA-6831-4081-BADA-398EA7C3E8DB}" type="sibTrans" cxnId="{9E3CAE3C-040D-4449-A31D-E28ED67FF0AA}">
      <dgm:prSet/>
      <dgm:spPr/>
      <dgm:t>
        <a:bodyPr/>
        <a:lstStyle/>
        <a:p>
          <a:pPr algn="ctr"/>
          <a:endParaRPr lang="es-ES"/>
        </a:p>
      </dgm:t>
    </dgm:pt>
    <dgm:pt modelId="{E3DA613C-DC85-4651-BAE8-3AD8CCE1EBB5}">
      <dgm:prSet phldrT="[Texto]" custT="1"/>
      <dgm:spPr/>
      <dgm:t>
        <a:bodyPr/>
        <a:lstStyle/>
        <a:p>
          <a:pPr algn="ctr"/>
          <a:r>
            <a:rPr lang="es-ES" sz="1800" dirty="0"/>
            <a:t>Estado</a:t>
          </a:r>
          <a:endParaRPr lang="es-ES" sz="1400" dirty="0"/>
        </a:p>
      </dgm:t>
    </dgm:pt>
    <dgm:pt modelId="{AC61F2FF-FC5B-4047-BC01-7A8F6CE93037}" type="parTrans" cxnId="{68E42C59-FD51-4CE5-BE39-C6EDA6F9583F}">
      <dgm:prSet/>
      <dgm:spPr/>
      <dgm:t>
        <a:bodyPr/>
        <a:lstStyle/>
        <a:p>
          <a:pPr algn="ctr"/>
          <a:endParaRPr lang="es-ES"/>
        </a:p>
      </dgm:t>
    </dgm:pt>
    <dgm:pt modelId="{0182E400-2059-4CC4-B547-6E195D2A57ED}" type="sibTrans" cxnId="{68E42C59-FD51-4CE5-BE39-C6EDA6F9583F}">
      <dgm:prSet/>
      <dgm:spPr/>
      <dgm:t>
        <a:bodyPr/>
        <a:lstStyle/>
        <a:p>
          <a:pPr algn="ctr"/>
          <a:endParaRPr lang="es-ES"/>
        </a:p>
      </dgm:t>
    </dgm:pt>
    <dgm:pt modelId="{16C8D10E-C5A8-4F56-B1C9-B4D0C5EEF435}" type="pres">
      <dgm:prSet presAssocID="{02855313-2D7A-4B26-961F-AE89067C5F3D}" presName="compositeShape" presStyleCnt="0">
        <dgm:presLayoutVars>
          <dgm:chMax val="7"/>
          <dgm:dir/>
          <dgm:resizeHandles val="exact"/>
        </dgm:presLayoutVars>
      </dgm:prSet>
      <dgm:spPr/>
    </dgm:pt>
    <dgm:pt modelId="{CAF434D3-FDEB-4ADA-B7A7-ED72C5CF9823}" type="pres">
      <dgm:prSet presAssocID="{02855313-2D7A-4B26-961F-AE89067C5F3D}" presName="wedge1" presStyleLbl="node1" presStyleIdx="0" presStyleCnt="3" custScaleX="176343" custScaleY="147511"/>
      <dgm:spPr/>
    </dgm:pt>
    <dgm:pt modelId="{51EB1730-98F9-43D2-814A-922E54C69ACA}" type="pres">
      <dgm:prSet presAssocID="{02855313-2D7A-4B26-961F-AE89067C5F3D}" presName="wedge1Tx" presStyleLbl="node1" presStyleIdx="0" presStyleCnt="3">
        <dgm:presLayoutVars>
          <dgm:chMax val="0"/>
          <dgm:chPref val="0"/>
          <dgm:bulletEnabled val="1"/>
        </dgm:presLayoutVars>
      </dgm:prSet>
      <dgm:spPr/>
    </dgm:pt>
    <dgm:pt modelId="{1E20742E-DC7A-4A70-B338-0DDAFA9C5F69}" type="pres">
      <dgm:prSet presAssocID="{02855313-2D7A-4B26-961F-AE89067C5F3D}" presName="wedge2" presStyleLbl="node1" presStyleIdx="1" presStyleCnt="3" custScaleX="178224" custScaleY="189405"/>
      <dgm:spPr/>
    </dgm:pt>
    <dgm:pt modelId="{8B5FD829-2659-4D36-A865-22953658FEF7}" type="pres">
      <dgm:prSet presAssocID="{02855313-2D7A-4B26-961F-AE89067C5F3D}" presName="wedge2Tx" presStyleLbl="node1" presStyleIdx="1" presStyleCnt="3">
        <dgm:presLayoutVars>
          <dgm:chMax val="0"/>
          <dgm:chPref val="0"/>
          <dgm:bulletEnabled val="1"/>
        </dgm:presLayoutVars>
      </dgm:prSet>
      <dgm:spPr/>
    </dgm:pt>
    <dgm:pt modelId="{34B034EB-4BD6-463C-89C1-10E3FC93FF7A}" type="pres">
      <dgm:prSet presAssocID="{02855313-2D7A-4B26-961F-AE89067C5F3D}" presName="wedge3" presStyleLbl="node1" presStyleIdx="2" presStyleCnt="3" custScaleX="173818" custScaleY="145366"/>
      <dgm:spPr/>
    </dgm:pt>
    <dgm:pt modelId="{C6A3F09A-7FE5-454A-AFCC-026EAC726B32}" type="pres">
      <dgm:prSet presAssocID="{02855313-2D7A-4B26-961F-AE89067C5F3D}" presName="wedge3Tx" presStyleLbl="node1" presStyleIdx="2" presStyleCnt="3">
        <dgm:presLayoutVars>
          <dgm:chMax val="0"/>
          <dgm:chPref val="0"/>
          <dgm:bulletEnabled val="1"/>
        </dgm:presLayoutVars>
      </dgm:prSet>
      <dgm:spPr/>
    </dgm:pt>
  </dgm:ptLst>
  <dgm:cxnLst>
    <dgm:cxn modelId="{BF53C204-BF4F-48C9-8B7D-32FCB567C89C}" type="presOf" srcId="{04F3711A-CFAD-4039-9C21-47507755772E}" destId="{8B5FD829-2659-4D36-A865-22953658FEF7}" srcOrd="1" destOrd="0" presId="urn:microsoft.com/office/officeart/2005/8/layout/chart3"/>
    <dgm:cxn modelId="{2A098F15-A70F-452B-AADC-67153EC0231F}" type="presOf" srcId="{E3DA613C-DC85-4651-BAE8-3AD8CCE1EBB5}" destId="{C6A3F09A-7FE5-454A-AFCC-026EAC726B32}" srcOrd="1" destOrd="0" presId="urn:microsoft.com/office/officeart/2005/8/layout/chart3"/>
    <dgm:cxn modelId="{0AF1EC28-5924-4F24-8B3D-15D557DF8DDB}" type="presOf" srcId="{3D348A4A-B7F9-4FA6-AE22-C9459A1B9407}" destId="{CAF434D3-FDEB-4ADA-B7A7-ED72C5CF9823}" srcOrd="0" destOrd="0" presId="urn:microsoft.com/office/officeart/2005/8/layout/chart3"/>
    <dgm:cxn modelId="{8D0DA12E-3352-404E-8121-A9CBB8D15A0B}" type="presOf" srcId="{3D348A4A-B7F9-4FA6-AE22-C9459A1B9407}" destId="{51EB1730-98F9-43D2-814A-922E54C69ACA}" srcOrd="1" destOrd="0" presId="urn:microsoft.com/office/officeart/2005/8/layout/chart3"/>
    <dgm:cxn modelId="{9E3CAE3C-040D-4449-A31D-E28ED67FF0AA}" srcId="{02855313-2D7A-4B26-961F-AE89067C5F3D}" destId="{04F3711A-CFAD-4039-9C21-47507755772E}" srcOrd="1" destOrd="0" parTransId="{516C0359-8B1E-4091-BF27-AA78E66494AF}" sibTransId="{81D026DA-6831-4081-BADA-398EA7C3E8DB}"/>
    <dgm:cxn modelId="{D372D63C-2188-42B1-AFE8-B3ED9F953462}" type="presOf" srcId="{02855313-2D7A-4B26-961F-AE89067C5F3D}" destId="{16C8D10E-C5A8-4F56-B1C9-B4D0C5EEF435}" srcOrd="0" destOrd="0" presId="urn:microsoft.com/office/officeart/2005/8/layout/chart3"/>
    <dgm:cxn modelId="{5F4ECB6C-A247-4DFD-9242-169AE8DFC500}" srcId="{02855313-2D7A-4B26-961F-AE89067C5F3D}" destId="{3D348A4A-B7F9-4FA6-AE22-C9459A1B9407}" srcOrd="0" destOrd="0" parTransId="{A66A76B3-E902-4FCA-B2B4-1DC9336C04A8}" sibTransId="{2967D8D6-BD34-40E1-9817-4C5377E48550}"/>
    <dgm:cxn modelId="{68E42C59-FD51-4CE5-BE39-C6EDA6F9583F}" srcId="{02855313-2D7A-4B26-961F-AE89067C5F3D}" destId="{E3DA613C-DC85-4651-BAE8-3AD8CCE1EBB5}" srcOrd="2" destOrd="0" parTransId="{AC61F2FF-FC5B-4047-BC01-7A8F6CE93037}" sibTransId="{0182E400-2059-4CC4-B547-6E195D2A57ED}"/>
    <dgm:cxn modelId="{52D1C1CD-772B-454E-85FE-7324044B64B4}" type="presOf" srcId="{04F3711A-CFAD-4039-9C21-47507755772E}" destId="{1E20742E-DC7A-4A70-B338-0DDAFA9C5F69}" srcOrd="0" destOrd="0" presId="urn:microsoft.com/office/officeart/2005/8/layout/chart3"/>
    <dgm:cxn modelId="{EA5BD5EA-994F-40D7-AFA6-878A91B44E44}" type="presOf" srcId="{E3DA613C-DC85-4651-BAE8-3AD8CCE1EBB5}" destId="{34B034EB-4BD6-463C-89C1-10E3FC93FF7A}" srcOrd="0" destOrd="0" presId="urn:microsoft.com/office/officeart/2005/8/layout/chart3"/>
    <dgm:cxn modelId="{F464E57D-33F8-4ADD-A641-5825F3CE77C4}" type="presParOf" srcId="{16C8D10E-C5A8-4F56-B1C9-B4D0C5EEF435}" destId="{CAF434D3-FDEB-4ADA-B7A7-ED72C5CF9823}" srcOrd="0" destOrd="0" presId="urn:microsoft.com/office/officeart/2005/8/layout/chart3"/>
    <dgm:cxn modelId="{1CF8EEB5-4101-4485-9C35-02E41B833730}" type="presParOf" srcId="{16C8D10E-C5A8-4F56-B1C9-B4D0C5EEF435}" destId="{51EB1730-98F9-43D2-814A-922E54C69ACA}" srcOrd="1" destOrd="0" presId="urn:microsoft.com/office/officeart/2005/8/layout/chart3"/>
    <dgm:cxn modelId="{16B71D41-0BC7-4C7C-A064-ECEE86616B0E}" type="presParOf" srcId="{16C8D10E-C5A8-4F56-B1C9-B4D0C5EEF435}" destId="{1E20742E-DC7A-4A70-B338-0DDAFA9C5F69}" srcOrd="2" destOrd="0" presId="urn:microsoft.com/office/officeart/2005/8/layout/chart3"/>
    <dgm:cxn modelId="{B47E82B1-6A9B-40FC-8C26-15BDC9CDD557}" type="presParOf" srcId="{16C8D10E-C5A8-4F56-B1C9-B4D0C5EEF435}" destId="{8B5FD829-2659-4D36-A865-22953658FEF7}" srcOrd="3" destOrd="0" presId="urn:microsoft.com/office/officeart/2005/8/layout/chart3"/>
    <dgm:cxn modelId="{B305021D-82D2-4DC4-A0AA-B1CE232B4A41}" type="presParOf" srcId="{16C8D10E-C5A8-4F56-B1C9-B4D0C5EEF435}" destId="{34B034EB-4BD6-463C-89C1-10E3FC93FF7A}" srcOrd="4" destOrd="0" presId="urn:microsoft.com/office/officeart/2005/8/layout/chart3"/>
    <dgm:cxn modelId="{8F1E1873-5BA4-49F6-A042-F4BC1B1A0C31}" type="presParOf" srcId="{16C8D10E-C5A8-4F56-B1C9-B4D0C5EEF435}" destId="{C6A3F09A-7FE5-454A-AFCC-026EAC726B32}"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BDDD785-5E39-48C4-94D2-45CCD6FA8230}" type="doc">
      <dgm:prSet loTypeId="urn:microsoft.com/office/officeart/2005/8/layout/equation2" loCatId="process" qsTypeId="urn:microsoft.com/office/officeart/2005/8/quickstyle/simple1" qsCatId="simple" csTypeId="urn:microsoft.com/office/officeart/2005/8/colors/colorful5" csCatId="colorful" phldr="1"/>
      <dgm:spPr/>
    </dgm:pt>
    <dgm:pt modelId="{95E0DAEA-6356-4F08-BA60-333044CE474A}">
      <dgm:prSet phldrT="[Texto]" custT="1"/>
      <dgm:spPr/>
      <dgm:t>
        <a:bodyPr/>
        <a:lstStyle/>
        <a:p>
          <a:r>
            <a:rPr lang="es-AR" sz="3600" dirty="0">
              <a:solidFill>
                <a:schemeClr val="tx1"/>
              </a:solidFill>
            </a:rPr>
            <a:t>Cohesión</a:t>
          </a:r>
          <a:endParaRPr lang="es-AR" sz="2000" dirty="0">
            <a:solidFill>
              <a:schemeClr val="tx1"/>
            </a:solidFill>
          </a:endParaRPr>
        </a:p>
      </dgm:t>
    </dgm:pt>
    <dgm:pt modelId="{9BF4EB16-310C-4144-AA2D-0B5393F8404C}" type="parTrans" cxnId="{C4B20E18-910E-4349-98B1-D818F3E3AB9B}">
      <dgm:prSet/>
      <dgm:spPr/>
      <dgm:t>
        <a:bodyPr/>
        <a:lstStyle/>
        <a:p>
          <a:endParaRPr lang="es-AR">
            <a:solidFill>
              <a:schemeClr val="tx1"/>
            </a:solidFill>
          </a:endParaRPr>
        </a:p>
      </dgm:t>
    </dgm:pt>
    <dgm:pt modelId="{5929902D-8F1F-4812-9E42-1297303C6695}" type="sibTrans" cxnId="{C4B20E18-910E-4349-98B1-D818F3E3AB9B}">
      <dgm:prSet/>
      <dgm:spPr/>
      <dgm:t>
        <a:bodyPr/>
        <a:lstStyle/>
        <a:p>
          <a:endParaRPr lang="es-AR">
            <a:solidFill>
              <a:schemeClr val="tx1"/>
            </a:solidFill>
          </a:endParaRPr>
        </a:p>
      </dgm:t>
    </dgm:pt>
    <dgm:pt modelId="{626B4384-85D3-4905-888C-18E44F78F92F}">
      <dgm:prSet phldrT="[Texto]" custT="1"/>
      <dgm:spPr/>
      <dgm:t>
        <a:bodyPr/>
        <a:lstStyle/>
        <a:p>
          <a:r>
            <a:rPr lang="es-AR" sz="4000" dirty="0">
              <a:solidFill>
                <a:schemeClr val="tx1"/>
              </a:solidFill>
            </a:rPr>
            <a:t>Acoplamiento</a:t>
          </a:r>
          <a:endParaRPr lang="es-AR" sz="1800" dirty="0">
            <a:solidFill>
              <a:schemeClr val="tx1"/>
            </a:solidFill>
          </a:endParaRPr>
        </a:p>
      </dgm:t>
    </dgm:pt>
    <dgm:pt modelId="{86B38851-DBA3-4943-9372-1BEC2A40E280}" type="parTrans" cxnId="{6EA63DC8-8E47-4825-95E0-76D601540E5A}">
      <dgm:prSet/>
      <dgm:spPr/>
      <dgm:t>
        <a:bodyPr/>
        <a:lstStyle/>
        <a:p>
          <a:endParaRPr lang="es-AR">
            <a:solidFill>
              <a:schemeClr val="tx1"/>
            </a:solidFill>
          </a:endParaRPr>
        </a:p>
      </dgm:t>
    </dgm:pt>
    <dgm:pt modelId="{A4439BD6-EA68-49C4-81B6-CF84DE342688}" type="sibTrans" cxnId="{6EA63DC8-8E47-4825-95E0-76D601540E5A}">
      <dgm:prSet/>
      <dgm:spPr/>
      <dgm:t>
        <a:bodyPr/>
        <a:lstStyle/>
        <a:p>
          <a:endParaRPr lang="es-AR">
            <a:solidFill>
              <a:schemeClr val="tx1"/>
            </a:solidFill>
          </a:endParaRPr>
        </a:p>
      </dgm:t>
    </dgm:pt>
    <dgm:pt modelId="{CC7E5F1E-FC73-4A7F-920B-6A9E0A7AB6E7}">
      <dgm:prSet phldrT="[Texto]"/>
      <dgm:spPr/>
      <dgm:t>
        <a:bodyPr/>
        <a:lstStyle/>
        <a:p>
          <a:r>
            <a:rPr lang="es-AR" dirty="0">
              <a:solidFill>
                <a:schemeClr val="tx1"/>
              </a:solidFill>
            </a:rPr>
            <a:t>Independencia de Componentes</a:t>
          </a:r>
        </a:p>
      </dgm:t>
    </dgm:pt>
    <dgm:pt modelId="{0DE5B736-E783-4182-8992-0AF1A4ED7E9C}" type="parTrans" cxnId="{2D27F4B4-0FD9-4D8F-AF02-A2AC9FC89888}">
      <dgm:prSet/>
      <dgm:spPr/>
      <dgm:t>
        <a:bodyPr/>
        <a:lstStyle/>
        <a:p>
          <a:endParaRPr lang="es-AR">
            <a:solidFill>
              <a:schemeClr val="tx1"/>
            </a:solidFill>
          </a:endParaRPr>
        </a:p>
      </dgm:t>
    </dgm:pt>
    <dgm:pt modelId="{29D34F1D-001A-418A-8188-8DC3961A9C82}" type="sibTrans" cxnId="{2D27F4B4-0FD9-4D8F-AF02-A2AC9FC89888}">
      <dgm:prSet/>
      <dgm:spPr/>
      <dgm:t>
        <a:bodyPr/>
        <a:lstStyle/>
        <a:p>
          <a:endParaRPr lang="es-AR">
            <a:solidFill>
              <a:schemeClr val="tx1"/>
            </a:solidFill>
          </a:endParaRPr>
        </a:p>
      </dgm:t>
    </dgm:pt>
    <dgm:pt modelId="{943903A6-7105-4022-A9D2-377E07F27F0B}" type="pres">
      <dgm:prSet presAssocID="{6BDDD785-5E39-48C4-94D2-45CCD6FA8230}" presName="Name0" presStyleCnt="0">
        <dgm:presLayoutVars>
          <dgm:dir/>
          <dgm:resizeHandles val="exact"/>
        </dgm:presLayoutVars>
      </dgm:prSet>
      <dgm:spPr/>
    </dgm:pt>
    <dgm:pt modelId="{1288333F-74C2-48D2-93B8-347D574356CB}" type="pres">
      <dgm:prSet presAssocID="{6BDDD785-5E39-48C4-94D2-45CCD6FA8230}" presName="vNodes" presStyleCnt="0"/>
      <dgm:spPr/>
    </dgm:pt>
    <dgm:pt modelId="{F99AF811-03A1-43DE-8FF8-396303DBB199}" type="pres">
      <dgm:prSet presAssocID="{95E0DAEA-6356-4F08-BA60-333044CE474A}" presName="node" presStyleLbl="node1" presStyleIdx="0" presStyleCnt="3" custScaleX="126812" custScaleY="115802" custLinFactNeighborX="2779" custLinFactNeighborY="-490">
        <dgm:presLayoutVars>
          <dgm:bulletEnabled val="1"/>
        </dgm:presLayoutVars>
      </dgm:prSet>
      <dgm:spPr/>
    </dgm:pt>
    <dgm:pt modelId="{1837742E-39CA-476E-87EC-E965204D15A2}" type="pres">
      <dgm:prSet presAssocID="{5929902D-8F1F-4812-9E42-1297303C6695}" presName="spacerT" presStyleCnt="0"/>
      <dgm:spPr/>
    </dgm:pt>
    <dgm:pt modelId="{B9E9A04E-23F6-47AC-889E-051E2BA965D8}" type="pres">
      <dgm:prSet presAssocID="{5929902D-8F1F-4812-9E42-1297303C6695}" presName="sibTrans" presStyleLbl="sibTrans2D1" presStyleIdx="0" presStyleCnt="2"/>
      <dgm:spPr/>
    </dgm:pt>
    <dgm:pt modelId="{938B1CCA-7470-4B86-B6C0-5336892AAE4C}" type="pres">
      <dgm:prSet presAssocID="{5929902D-8F1F-4812-9E42-1297303C6695}" presName="spacerB" presStyleCnt="0"/>
      <dgm:spPr/>
    </dgm:pt>
    <dgm:pt modelId="{D4BC19C1-C988-41B1-BC58-9E9C14669FCF}" type="pres">
      <dgm:prSet presAssocID="{626B4384-85D3-4905-888C-18E44F78F92F}" presName="node" presStyleLbl="node1" presStyleIdx="1" presStyleCnt="3" custScaleX="120091" custScaleY="116017">
        <dgm:presLayoutVars>
          <dgm:bulletEnabled val="1"/>
        </dgm:presLayoutVars>
      </dgm:prSet>
      <dgm:spPr/>
    </dgm:pt>
    <dgm:pt modelId="{585534E8-8283-44C4-BEDE-EBA2A6588B59}" type="pres">
      <dgm:prSet presAssocID="{6BDDD785-5E39-48C4-94D2-45CCD6FA8230}" presName="sibTransLast" presStyleLbl="sibTrans2D1" presStyleIdx="1" presStyleCnt="2"/>
      <dgm:spPr/>
    </dgm:pt>
    <dgm:pt modelId="{3D1A9C0D-B85D-49A0-80A5-B8608A90681A}" type="pres">
      <dgm:prSet presAssocID="{6BDDD785-5E39-48C4-94D2-45CCD6FA8230}" presName="connectorText" presStyleLbl="sibTrans2D1" presStyleIdx="1" presStyleCnt="2"/>
      <dgm:spPr/>
    </dgm:pt>
    <dgm:pt modelId="{04FA217B-9AE9-4CF8-B4FB-255977E21984}" type="pres">
      <dgm:prSet presAssocID="{6BDDD785-5E39-48C4-94D2-45CCD6FA8230}" presName="lastNode" presStyleLbl="node1" presStyleIdx="2" presStyleCnt="3">
        <dgm:presLayoutVars>
          <dgm:bulletEnabled val="1"/>
        </dgm:presLayoutVars>
      </dgm:prSet>
      <dgm:spPr/>
    </dgm:pt>
  </dgm:ptLst>
  <dgm:cxnLst>
    <dgm:cxn modelId="{C5704C0C-5E49-4A5B-B0E8-6FB5497EE51B}" type="presOf" srcId="{A4439BD6-EA68-49C4-81B6-CF84DE342688}" destId="{3D1A9C0D-B85D-49A0-80A5-B8608A90681A}" srcOrd="1" destOrd="0" presId="urn:microsoft.com/office/officeart/2005/8/layout/equation2"/>
    <dgm:cxn modelId="{C4B20E18-910E-4349-98B1-D818F3E3AB9B}" srcId="{6BDDD785-5E39-48C4-94D2-45CCD6FA8230}" destId="{95E0DAEA-6356-4F08-BA60-333044CE474A}" srcOrd="0" destOrd="0" parTransId="{9BF4EB16-310C-4144-AA2D-0B5393F8404C}" sibTransId="{5929902D-8F1F-4812-9E42-1297303C6695}"/>
    <dgm:cxn modelId="{5F454268-77AB-42D4-97A5-6664247726BA}" type="presOf" srcId="{95E0DAEA-6356-4F08-BA60-333044CE474A}" destId="{F99AF811-03A1-43DE-8FF8-396303DBB199}" srcOrd="0" destOrd="0" presId="urn:microsoft.com/office/officeart/2005/8/layout/equation2"/>
    <dgm:cxn modelId="{484E446A-80FD-40CC-AA49-D378CCFABC2B}" type="presOf" srcId="{6BDDD785-5E39-48C4-94D2-45CCD6FA8230}" destId="{943903A6-7105-4022-A9D2-377E07F27F0B}" srcOrd="0" destOrd="0" presId="urn:microsoft.com/office/officeart/2005/8/layout/equation2"/>
    <dgm:cxn modelId="{18FE687A-553D-48A3-AAF2-1683914E4F89}" type="presOf" srcId="{A4439BD6-EA68-49C4-81B6-CF84DE342688}" destId="{585534E8-8283-44C4-BEDE-EBA2A6588B59}" srcOrd="0" destOrd="0" presId="urn:microsoft.com/office/officeart/2005/8/layout/equation2"/>
    <dgm:cxn modelId="{1B7C98B3-842A-42A5-8E31-E8E38D6DE998}" type="presOf" srcId="{5929902D-8F1F-4812-9E42-1297303C6695}" destId="{B9E9A04E-23F6-47AC-889E-051E2BA965D8}" srcOrd="0" destOrd="0" presId="urn:microsoft.com/office/officeart/2005/8/layout/equation2"/>
    <dgm:cxn modelId="{2D27F4B4-0FD9-4D8F-AF02-A2AC9FC89888}" srcId="{6BDDD785-5E39-48C4-94D2-45CCD6FA8230}" destId="{CC7E5F1E-FC73-4A7F-920B-6A9E0A7AB6E7}" srcOrd="2" destOrd="0" parTransId="{0DE5B736-E783-4182-8992-0AF1A4ED7E9C}" sibTransId="{29D34F1D-001A-418A-8188-8DC3961A9C82}"/>
    <dgm:cxn modelId="{6EA63DC8-8E47-4825-95E0-76D601540E5A}" srcId="{6BDDD785-5E39-48C4-94D2-45CCD6FA8230}" destId="{626B4384-85D3-4905-888C-18E44F78F92F}" srcOrd="1" destOrd="0" parTransId="{86B38851-DBA3-4943-9372-1BEC2A40E280}" sibTransId="{A4439BD6-EA68-49C4-81B6-CF84DE342688}"/>
    <dgm:cxn modelId="{9AE180DB-836D-47AA-B1B3-E5D7CAAF45B0}" type="presOf" srcId="{626B4384-85D3-4905-888C-18E44F78F92F}" destId="{D4BC19C1-C988-41B1-BC58-9E9C14669FCF}" srcOrd="0" destOrd="0" presId="urn:microsoft.com/office/officeart/2005/8/layout/equation2"/>
    <dgm:cxn modelId="{FC443CE4-3E25-4EAB-97FC-AADCF399063D}" type="presOf" srcId="{CC7E5F1E-FC73-4A7F-920B-6A9E0A7AB6E7}" destId="{04FA217B-9AE9-4CF8-B4FB-255977E21984}" srcOrd="0" destOrd="0" presId="urn:microsoft.com/office/officeart/2005/8/layout/equation2"/>
    <dgm:cxn modelId="{249D3B68-0583-4177-902C-E0D258235C2E}" type="presParOf" srcId="{943903A6-7105-4022-A9D2-377E07F27F0B}" destId="{1288333F-74C2-48D2-93B8-347D574356CB}" srcOrd="0" destOrd="0" presId="urn:microsoft.com/office/officeart/2005/8/layout/equation2"/>
    <dgm:cxn modelId="{F747B4B9-0444-451E-8D07-A8620B39CAC5}" type="presParOf" srcId="{1288333F-74C2-48D2-93B8-347D574356CB}" destId="{F99AF811-03A1-43DE-8FF8-396303DBB199}" srcOrd="0" destOrd="0" presId="urn:microsoft.com/office/officeart/2005/8/layout/equation2"/>
    <dgm:cxn modelId="{DAD72340-0009-46FB-A0AA-A1877876309B}" type="presParOf" srcId="{1288333F-74C2-48D2-93B8-347D574356CB}" destId="{1837742E-39CA-476E-87EC-E965204D15A2}" srcOrd="1" destOrd="0" presId="urn:microsoft.com/office/officeart/2005/8/layout/equation2"/>
    <dgm:cxn modelId="{DCF4542E-2689-4A66-A60D-B728C0727B65}" type="presParOf" srcId="{1288333F-74C2-48D2-93B8-347D574356CB}" destId="{B9E9A04E-23F6-47AC-889E-051E2BA965D8}" srcOrd="2" destOrd="0" presId="urn:microsoft.com/office/officeart/2005/8/layout/equation2"/>
    <dgm:cxn modelId="{290B4EDD-ECB8-4641-915A-22104908EBF3}" type="presParOf" srcId="{1288333F-74C2-48D2-93B8-347D574356CB}" destId="{938B1CCA-7470-4B86-B6C0-5336892AAE4C}" srcOrd="3" destOrd="0" presId="urn:microsoft.com/office/officeart/2005/8/layout/equation2"/>
    <dgm:cxn modelId="{3771F128-5724-47C1-A971-B9045EC82DB3}" type="presParOf" srcId="{1288333F-74C2-48D2-93B8-347D574356CB}" destId="{D4BC19C1-C988-41B1-BC58-9E9C14669FCF}" srcOrd="4" destOrd="0" presId="urn:microsoft.com/office/officeart/2005/8/layout/equation2"/>
    <dgm:cxn modelId="{41EE387E-2834-4417-8B9C-5FB1664CF35D}" type="presParOf" srcId="{943903A6-7105-4022-A9D2-377E07F27F0B}" destId="{585534E8-8283-44C4-BEDE-EBA2A6588B59}" srcOrd="1" destOrd="0" presId="urn:microsoft.com/office/officeart/2005/8/layout/equation2"/>
    <dgm:cxn modelId="{FC0EB98C-0C3E-4EC1-9F5F-9D0B044E68DE}" type="presParOf" srcId="{585534E8-8283-44C4-BEDE-EBA2A6588B59}" destId="{3D1A9C0D-B85D-49A0-80A5-B8608A90681A}" srcOrd="0" destOrd="0" presId="urn:microsoft.com/office/officeart/2005/8/layout/equation2"/>
    <dgm:cxn modelId="{4B4847B0-226C-4F9E-B1C0-D9BD94785E33}" type="presParOf" srcId="{943903A6-7105-4022-A9D2-377E07F27F0B}" destId="{04FA217B-9AE9-4CF8-B4FB-255977E21984}"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2400" b="1" dirty="0">
              <a:solidFill>
                <a:schemeClr val="tx1"/>
              </a:solidFill>
            </a:rPr>
            <a:t>Recursos a utilizar</a:t>
          </a:r>
          <a:endParaRPr lang="es-AR" sz="2400" b="1" dirty="0">
            <a:solidFill>
              <a:schemeClr val="tx1"/>
            </a:solidFill>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1800" b="1" dirty="0">
              <a:solidFill>
                <a:schemeClr val="bg1">
                  <a:lumMod val="85000"/>
                </a:schemeClr>
              </a:solidFill>
            </a:rPr>
            <a:t>Desarrollo</a:t>
          </a:r>
          <a:endParaRPr lang="es-AR" sz="1800" b="1" dirty="0">
            <a:solidFill>
              <a:schemeClr val="bg1">
                <a:lumMod val="85000"/>
              </a:schemeClr>
            </a:solidFill>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1800" b="1" dirty="0">
              <a:solidFill>
                <a:schemeClr val="bg1">
                  <a:lumMod val="85000"/>
                </a:schemeClr>
              </a:solidFill>
            </a:rPr>
            <a:t>Cierre</a:t>
          </a:r>
          <a:endParaRPr lang="es-AR" sz="1800" b="1" dirty="0">
            <a:solidFill>
              <a:schemeClr val="bg1">
                <a:lumMod val="85000"/>
              </a:schemeClr>
            </a:solidFill>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2400" b="1" kern="1200" dirty="0">
              <a:solidFill>
                <a:prstClr val="black"/>
              </a:solidFill>
              <a:latin typeface="Calibri"/>
              <a:ea typeface="+mn-ea"/>
              <a:cs typeface="+mn-cs"/>
            </a:rPr>
            <a:t>Desarrollo</a:t>
          </a:r>
          <a:endParaRPr lang="es-AR" sz="2400" b="1" kern="1200" dirty="0">
            <a:solidFill>
              <a:prstClr val="black"/>
            </a:solidFill>
            <a:latin typeface="Calibri"/>
            <a:ea typeface="+mn-ea"/>
            <a:cs typeface="+mn-cs"/>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1800" b="1" dirty="0">
              <a:solidFill>
                <a:schemeClr val="bg1">
                  <a:lumMod val="85000"/>
                </a:schemeClr>
              </a:solidFill>
            </a:rPr>
            <a:t>Cierre</a:t>
          </a:r>
          <a:endParaRPr lang="es-AR" sz="1800" b="1" dirty="0">
            <a:solidFill>
              <a:schemeClr val="bg1">
                <a:lumMod val="85000"/>
              </a:schemeClr>
            </a:solidFill>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1800" b="1" kern="1200" dirty="0">
              <a:solidFill>
                <a:prstClr val="white">
                  <a:lumMod val="85000"/>
                </a:prstClr>
              </a:solidFill>
              <a:latin typeface="Calibri"/>
              <a:ea typeface="+mn-ea"/>
              <a:cs typeface="+mn-cs"/>
            </a:rPr>
            <a:t>Desarrollo</a:t>
          </a:r>
          <a:endParaRPr lang="es-AR" sz="1800" b="1" kern="1200" dirty="0">
            <a:solidFill>
              <a:prstClr val="white">
                <a:lumMod val="85000"/>
              </a:prstClr>
            </a:solidFill>
            <a:latin typeface="Calibri"/>
            <a:ea typeface="+mn-ea"/>
            <a:cs typeface="+mn-cs"/>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2800" b="1" kern="1200" dirty="0">
              <a:solidFill>
                <a:prstClr val="black"/>
              </a:solidFill>
              <a:latin typeface="Calibri"/>
              <a:ea typeface="+mn-ea"/>
              <a:cs typeface="+mn-cs"/>
            </a:rPr>
            <a:t>Cierre</a:t>
          </a:r>
          <a:endParaRPr lang="es-AR" sz="2400" b="1" kern="1200" dirty="0">
            <a:solidFill>
              <a:prstClr val="black"/>
            </a:solidFill>
            <a:latin typeface="Calibri"/>
            <a:ea typeface="+mn-ea"/>
            <a:cs typeface="+mn-cs"/>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FDA9C-8125-48BE-BF85-D6925DFF1DC4}" type="doc">
      <dgm:prSet loTypeId="urn:microsoft.com/office/officeart/2005/8/layout/venn1" loCatId="relationship" qsTypeId="urn:microsoft.com/office/officeart/2005/8/quickstyle/3d4" qsCatId="3D" csTypeId="urn:microsoft.com/office/officeart/2005/8/colors/colorful4" csCatId="colorful" phldr="1"/>
      <dgm:spPr/>
    </dgm:pt>
    <dgm:pt modelId="{D5BEA77F-2FCE-4C96-AB17-F06813643FDD}">
      <dgm:prSet phldrT="[Texto]"/>
      <dgm:spPr/>
      <dgm:t>
        <a:bodyPr/>
        <a:lstStyle/>
        <a:p>
          <a:r>
            <a:rPr lang="es-US" dirty="0"/>
            <a:t>Variables Interpersonales</a:t>
          </a:r>
          <a:endParaRPr lang="es-AR" dirty="0"/>
        </a:p>
      </dgm:t>
    </dgm:pt>
    <dgm:pt modelId="{B8FA9DE7-FA40-4655-B958-54A9E773C231}" type="parTrans" cxnId="{B25EEA4F-0501-4B20-91DD-D82A29B4422D}">
      <dgm:prSet/>
      <dgm:spPr/>
      <dgm:t>
        <a:bodyPr/>
        <a:lstStyle/>
        <a:p>
          <a:endParaRPr lang="es-AR"/>
        </a:p>
      </dgm:t>
    </dgm:pt>
    <dgm:pt modelId="{969D77C1-8A70-4FCD-9C6D-BAA5BF947EC2}" type="sibTrans" cxnId="{B25EEA4F-0501-4B20-91DD-D82A29B4422D}">
      <dgm:prSet/>
      <dgm:spPr/>
      <dgm:t>
        <a:bodyPr/>
        <a:lstStyle/>
        <a:p>
          <a:endParaRPr lang="es-AR"/>
        </a:p>
      </dgm:t>
    </dgm:pt>
    <dgm:pt modelId="{51C90477-FAE1-476D-B92E-3B3ADD44A1F3}">
      <dgm:prSet phldrT="[Texto]"/>
      <dgm:spPr/>
      <dgm:t>
        <a:bodyPr/>
        <a:lstStyle/>
        <a:p>
          <a:r>
            <a:rPr lang="es-US" dirty="0"/>
            <a:t>Variables Intrapersonales</a:t>
          </a:r>
          <a:endParaRPr lang="es-AR" dirty="0"/>
        </a:p>
      </dgm:t>
    </dgm:pt>
    <dgm:pt modelId="{296BF6D7-C39A-434E-9C68-FEEDB2374875}" type="parTrans" cxnId="{343FF139-E14E-4D20-9F57-5A22BEC16F3E}">
      <dgm:prSet/>
      <dgm:spPr/>
      <dgm:t>
        <a:bodyPr/>
        <a:lstStyle/>
        <a:p>
          <a:endParaRPr lang="es-AR"/>
        </a:p>
      </dgm:t>
    </dgm:pt>
    <dgm:pt modelId="{30FCF5CA-C9C2-412E-82C8-86D6A3E81E85}" type="sibTrans" cxnId="{343FF139-E14E-4D20-9F57-5A22BEC16F3E}">
      <dgm:prSet/>
      <dgm:spPr/>
      <dgm:t>
        <a:bodyPr/>
        <a:lstStyle/>
        <a:p>
          <a:endParaRPr lang="es-AR"/>
        </a:p>
      </dgm:t>
    </dgm:pt>
    <dgm:pt modelId="{8977C547-247A-466B-9BBF-94E21F6F7B07}">
      <dgm:prSet phldrT="[Texto]"/>
      <dgm:spPr/>
      <dgm:t>
        <a:bodyPr/>
        <a:lstStyle/>
        <a:p>
          <a:r>
            <a:rPr lang="es-US" dirty="0"/>
            <a:t>Variables Contextuales</a:t>
          </a:r>
          <a:endParaRPr lang="es-AR" dirty="0"/>
        </a:p>
      </dgm:t>
    </dgm:pt>
    <dgm:pt modelId="{0CE5A776-1434-43EE-BF04-E071C8CA67E8}" type="parTrans" cxnId="{A93CD409-6872-4E7F-BFA3-FC13117903A1}">
      <dgm:prSet/>
      <dgm:spPr/>
      <dgm:t>
        <a:bodyPr/>
        <a:lstStyle/>
        <a:p>
          <a:endParaRPr lang="es-AR"/>
        </a:p>
      </dgm:t>
    </dgm:pt>
    <dgm:pt modelId="{A7AA0800-B5BC-4579-A236-1085F3292A7D}" type="sibTrans" cxnId="{A93CD409-6872-4E7F-BFA3-FC13117903A1}">
      <dgm:prSet/>
      <dgm:spPr/>
      <dgm:t>
        <a:bodyPr/>
        <a:lstStyle/>
        <a:p>
          <a:endParaRPr lang="es-AR"/>
        </a:p>
      </dgm:t>
    </dgm:pt>
    <dgm:pt modelId="{2DCE7455-7A51-4F4A-8EF8-6B27630A87DF}" type="pres">
      <dgm:prSet presAssocID="{E60FDA9C-8125-48BE-BF85-D6925DFF1DC4}" presName="compositeShape" presStyleCnt="0">
        <dgm:presLayoutVars>
          <dgm:chMax val="7"/>
          <dgm:dir/>
          <dgm:resizeHandles val="exact"/>
        </dgm:presLayoutVars>
      </dgm:prSet>
      <dgm:spPr/>
    </dgm:pt>
    <dgm:pt modelId="{7BFB807D-BBB7-49B9-BF16-40A28BB265A8}" type="pres">
      <dgm:prSet presAssocID="{D5BEA77F-2FCE-4C96-AB17-F06813643FDD}" presName="circ1" presStyleLbl="vennNode1" presStyleIdx="0" presStyleCnt="3"/>
      <dgm:spPr/>
    </dgm:pt>
    <dgm:pt modelId="{AAD2F535-3EA2-4214-8675-AE19CD496B1D}" type="pres">
      <dgm:prSet presAssocID="{D5BEA77F-2FCE-4C96-AB17-F06813643FDD}" presName="circ1Tx" presStyleLbl="revTx" presStyleIdx="0" presStyleCnt="0">
        <dgm:presLayoutVars>
          <dgm:chMax val="0"/>
          <dgm:chPref val="0"/>
          <dgm:bulletEnabled val="1"/>
        </dgm:presLayoutVars>
      </dgm:prSet>
      <dgm:spPr/>
    </dgm:pt>
    <dgm:pt modelId="{BC449031-0C0B-4799-A5B9-468A029EC858}" type="pres">
      <dgm:prSet presAssocID="{51C90477-FAE1-476D-B92E-3B3ADD44A1F3}" presName="circ2" presStyleLbl="vennNode1" presStyleIdx="1" presStyleCnt="3"/>
      <dgm:spPr/>
    </dgm:pt>
    <dgm:pt modelId="{938BE320-1F2E-41A5-8A12-8A142106A883}" type="pres">
      <dgm:prSet presAssocID="{51C90477-FAE1-476D-B92E-3B3ADD44A1F3}" presName="circ2Tx" presStyleLbl="revTx" presStyleIdx="0" presStyleCnt="0">
        <dgm:presLayoutVars>
          <dgm:chMax val="0"/>
          <dgm:chPref val="0"/>
          <dgm:bulletEnabled val="1"/>
        </dgm:presLayoutVars>
      </dgm:prSet>
      <dgm:spPr/>
    </dgm:pt>
    <dgm:pt modelId="{ABA55366-F860-4E71-B715-10AE8C042CE7}" type="pres">
      <dgm:prSet presAssocID="{8977C547-247A-466B-9BBF-94E21F6F7B07}" presName="circ3" presStyleLbl="vennNode1" presStyleIdx="2" presStyleCnt="3"/>
      <dgm:spPr/>
    </dgm:pt>
    <dgm:pt modelId="{F6E05943-F5C2-46AC-BE98-D09B0C9F6644}" type="pres">
      <dgm:prSet presAssocID="{8977C547-247A-466B-9BBF-94E21F6F7B07}" presName="circ3Tx" presStyleLbl="revTx" presStyleIdx="0" presStyleCnt="0">
        <dgm:presLayoutVars>
          <dgm:chMax val="0"/>
          <dgm:chPref val="0"/>
          <dgm:bulletEnabled val="1"/>
        </dgm:presLayoutVars>
      </dgm:prSet>
      <dgm:spPr/>
    </dgm:pt>
  </dgm:ptLst>
  <dgm:cxnLst>
    <dgm:cxn modelId="{A93CD409-6872-4E7F-BFA3-FC13117903A1}" srcId="{E60FDA9C-8125-48BE-BF85-D6925DFF1DC4}" destId="{8977C547-247A-466B-9BBF-94E21F6F7B07}" srcOrd="2" destOrd="0" parTransId="{0CE5A776-1434-43EE-BF04-E071C8CA67E8}" sibTransId="{A7AA0800-B5BC-4579-A236-1085F3292A7D}"/>
    <dgm:cxn modelId="{491CFC16-B676-4FE0-8935-DD894E08EFF4}" type="presOf" srcId="{51C90477-FAE1-476D-B92E-3B3ADD44A1F3}" destId="{938BE320-1F2E-41A5-8A12-8A142106A883}" srcOrd="1" destOrd="0" presId="urn:microsoft.com/office/officeart/2005/8/layout/venn1"/>
    <dgm:cxn modelId="{343FF139-E14E-4D20-9F57-5A22BEC16F3E}" srcId="{E60FDA9C-8125-48BE-BF85-D6925DFF1DC4}" destId="{51C90477-FAE1-476D-B92E-3B3ADD44A1F3}" srcOrd="1" destOrd="0" parTransId="{296BF6D7-C39A-434E-9C68-FEEDB2374875}" sibTransId="{30FCF5CA-C9C2-412E-82C8-86D6A3E81E85}"/>
    <dgm:cxn modelId="{B25EEA4F-0501-4B20-91DD-D82A29B4422D}" srcId="{E60FDA9C-8125-48BE-BF85-D6925DFF1DC4}" destId="{D5BEA77F-2FCE-4C96-AB17-F06813643FDD}" srcOrd="0" destOrd="0" parTransId="{B8FA9DE7-FA40-4655-B958-54A9E773C231}" sibTransId="{969D77C1-8A70-4FCD-9C6D-BAA5BF947EC2}"/>
    <dgm:cxn modelId="{D1D2CC71-370F-438F-86B7-B1FC2FB03A6A}" type="presOf" srcId="{51C90477-FAE1-476D-B92E-3B3ADD44A1F3}" destId="{BC449031-0C0B-4799-A5B9-468A029EC858}" srcOrd="0" destOrd="0" presId="urn:microsoft.com/office/officeart/2005/8/layout/venn1"/>
    <dgm:cxn modelId="{6836DF77-D135-4D57-9DC9-AD4673F4DA1C}" type="presOf" srcId="{D5BEA77F-2FCE-4C96-AB17-F06813643FDD}" destId="{AAD2F535-3EA2-4214-8675-AE19CD496B1D}" srcOrd="1" destOrd="0" presId="urn:microsoft.com/office/officeart/2005/8/layout/venn1"/>
    <dgm:cxn modelId="{20004FB4-AF5D-40CE-BA54-5D35C012840D}" type="presOf" srcId="{8977C547-247A-466B-9BBF-94E21F6F7B07}" destId="{F6E05943-F5C2-46AC-BE98-D09B0C9F6644}" srcOrd="1" destOrd="0" presId="urn:microsoft.com/office/officeart/2005/8/layout/venn1"/>
    <dgm:cxn modelId="{FB5618BF-DDD4-4D5B-90BD-452AF2597DE1}" type="presOf" srcId="{D5BEA77F-2FCE-4C96-AB17-F06813643FDD}" destId="{7BFB807D-BBB7-49B9-BF16-40A28BB265A8}" srcOrd="0" destOrd="0" presId="urn:microsoft.com/office/officeart/2005/8/layout/venn1"/>
    <dgm:cxn modelId="{AA9664E3-BA02-49D5-8D59-AF1C728DE9A6}" type="presOf" srcId="{8977C547-247A-466B-9BBF-94E21F6F7B07}" destId="{ABA55366-F860-4E71-B715-10AE8C042CE7}" srcOrd="0" destOrd="0" presId="urn:microsoft.com/office/officeart/2005/8/layout/venn1"/>
    <dgm:cxn modelId="{37BB99F9-2C62-444A-A790-E82C7159B64C}" type="presOf" srcId="{E60FDA9C-8125-48BE-BF85-D6925DFF1DC4}" destId="{2DCE7455-7A51-4F4A-8EF8-6B27630A87DF}" srcOrd="0" destOrd="0" presId="urn:microsoft.com/office/officeart/2005/8/layout/venn1"/>
    <dgm:cxn modelId="{EA2DC2FB-1515-403E-903C-95C45A8931C3}" type="presParOf" srcId="{2DCE7455-7A51-4F4A-8EF8-6B27630A87DF}" destId="{7BFB807D-BBB7-49B9-BF16-40A28BB265A8}" srcOrd="0" destOrd="0" presId="urn:microsoft.com/office/officeart/2005/8/layout/venn1"/>
    <dgm:cxn modelId="{28BB48CD-45E3-45CA-8F44-25CF10DDF1B3}" type="presParOf" srcId="{2DCE7455-7A51-4F4A-8EF8-6B27630A87DF}" destId="{AAD2F535-3EA2-4214-8675-AE19CD496B1D}" srcOrd="1" destOrd="0" presId="urn:microsoft.com/office/officeart/2005/8/layout/venn1"/>
    <dgm:cxn modelId="{F9DAB72F-5DCB-4763-B99C-A83DE59E4E43}" type="presParOf" srcId="{2DCE7455-7A51-4F4A-8EF8-6B27630A87DF}" destId="{BC449031-0C0B-4799-A5B9-468A029EC858}" srcOrd="2" destOrd="0" presId="urn:microsoft.com/office/officeart/2005/8/layout/venn1"/>
    <dgm:cxn modelId="{947F703C-76F5-4C4A-818F-94CCB061797A}" type="presParOf" srcId="{2DCE7455-7A51-4F4A-8EF8-6B27630A87DF}" destId="{938BE320-1F2E-41A5-8A12-8A142106A883}" srcOrd="3" destOrd="0" presId="urn:microsoft.com/office/officeart/2005/8/layout/venn1"/>
    <dgm:cxn modelId="{8342BE2B-51DC-4BB4-AC8C-7C5BD27230D0}" type="presParOf" srcId="{2DCE7455-7A51-4F4A-8EF8-6B27630A87DF}" destId="{ABA55366-F860-4E71-B715-10AE8C042CE7}" srcOrd="4" destOrd="0" presId="urn:microsoft.com/office/officeart/2005/8/layout/venn1"/>
    <dgm:cxn modelId="{846E34C3-553C-4C65-8640-6DDB4C2BE294}" type="presParOf" srcId="{2DCE7455-7A51-4F4A-8EF8-6B27630A87DF}" destId="{F6E05943-F5C2-46AC-BE98-D09B0C9F664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135CF9-56D3-45B0-8E95-06DFC4265395}"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s-AR"/>
        </a:p>
      </dgm:t>
    </dgm:pt>
    <dgm:pt modelId="{7FFCC5B5-C631-4E94-A244-869FBF79A87E}">
      <dgm:prSet phldrT="[Texto]" custT="1"/>
      <dgm:spPr/>
      <dgm:t>
        <a:bodyPr/>
        <a:lstStyle/>
        <a:p>
          <a:r>
            <a:rPr lang="es-US" sz="3200" b="1" dirty="0"/>
            <a:t>Resultados esperados</a:t>
          </a:r>
          <a:endParaRPr lang="es-AR" sz="3200" b="1" dirty="0"/>
        </a:p>
      </dgm:t>
    </dgm:pt>
    <dgm:pt modelId="{EDEA8C6E-C897-47D0-A99D-6C58C59735E0}" type="parTrans" cxnId="{00D6434F-5856-4376-9C4F-C1D4642D1DC0}">
      <dgm:prSet/>
      <dgm:spPr/>
      <dgm:t>
        <a:bodyPr/>
        <a:lstStyle/>
        <a:p>
          <a:endParaRPr lang="es-AR" sz="3200" b="1"/>
        </a:p>
      </dgm:t>
    </dgm:pt>
    <dgm:pt modelId="{C4836AAF-25EC-43EF-90D5-47B3024C5D9C}" type="sibTrans" cxnId="{00D6434F-5856-4376-9C4F-C1D4642D1DC0}">
      <dgm:prSet phldrT="2" custT="1"/>
      <dgm:spPr/>
      <dgm:t>
        <a:bodyPr/>
        <a:lstStyle/>
        <a:p>
          <a:endParaRPr lang="es-AR" sz="3200" b="1"/>
        </a:p>
      </dgm:t>
    </dgm:pt>
    <dgm:pt modelId="{7BB0C541-35A1-4C6C-B5F3-BA888242B7B8}">
      <dgm:prSet phldrT="[Texto]" custT="1"/>
      <dgm:spPr/>
      <dgm:t>
        <a:bodyPr/>
        <a:lstStyle/>
        <a:p>
          <a:r>
            <a:rPr lang="es-US" sz="3200" b="1"/>
            <a:t>Contexto</a:t>
          </a:r>
          <a:endParaRPr lang="es-AR" sz="3200" b="1"/>
        </a:p>
      </dgm:t>
    </dgm:pt>
    <dgm:pt modelId="{B9E2FAE1-BCAF-4298-9FEA-CD670837CAE2}" type="parTrans" cxnId="{5F8E81A7-2248-497F-A751-90A745F09F5B}">
      <dgm:prSet/>
      <dgm:spPr/>
      <dgm:t>
        <a:bodyPr/>
        <a:lstStyle/>
        <a:p>
          <a:endParaRPr lang="es-AR" sz="3200" b="1"/>
        </a:p>
      </dgm:t>
    </dgm:pt>
    <dgm:pt modelId="{8F34757E-C0AD-46BA-9FD5-650FF8CC36EF}" type="sibTrans" cxnId="{5F8E81A7-2248-497F-A751-90A745F09F5B}">
      <dgm:prSet phldrT="3" custT="1"/>
      <dgm:spPr/>
      <dgm:t>
        <a:bodyPr/>
        <a:lstStyle/>
        <a:p>
          <a:endParaRPr lang="es-AR" sz="3200" b="1"/>
        </a:p>
      </dgm:t>
    </dgm:pt>
    <dgm:pt modelId="{B88BCB31-8C17-4B34-9ACC-2C92B0738B6B}">
      <dgm:prSet phldrT="[Texto]" custT="1"/>
      <dgm:spPr/>
      <dgm:t>
        <a:bodyPr/>
        <a:lstStyle/>
        <a:p>
          <a:r>
            <a:rPr lang="es-US" sz="3200" b="1"/>
            <a:t>Recursos a utilizar</a:t>
          </a:r>
          <a:endParaRPr lang="es-AR" sz="3200" b="1"/>
        </a:p>
      </dgm:t>
    </dgm:pt>
    <dgm:pt modelId="{9CD3A764-2BF8-49C3-9E47-66E0F3359160}" type="parTrans" cxnId="{F34E987A-0E6B-4AE4-8866-D45B29660FB4}">
      <dgm:prSet/>
      <dgm:spPr/>
      <dgm:t>
        <a:bodyPr/>
        <a:lstStyle/>
        <a:p>
          <a:endParaRPr lang="es-AR" sz="3200" b="1"/>
        </a:p>
      </dgm:t>
    </dgm:pt>
    <dgm:pt modelId="{489446FC-4A5A-4D29-9E03-4899E10C4350}" type="sibTrans" cxnId="{F34E987A-0E6B-4AE4-8866-D45B29660FB4}">
      <dgm:prSet phldrT="5" custT="1"/>
      <dgm:spPr/>
      <dgm:t>
        <a:bodyPr/>
        <a:lstStyle/>
        <a:p>
          <a:endParaRPr lang="es-AR" sz="3200" b="1"/>
        </a:p>
      </dgm:t>
    </dgm:pt>
    <dgm:pt modelId="{C83051DF-5822-47EC-A71C-8A2D1914BC2F}">
      <dgm:prSet phldrT="[Texto]" custT="1"/>
      <dgm:spPr/>
      <dgm:t>
        <a:bodyPr/>
        <a:lstStyle/>
        <a:p>
          <a:r>
            <a:rPr lang="es-US" sz="3200" b="1"/>
            <a:t>Desarrollo</a:t>
          </a:r>
          <a:endParaRPr lang="es-AR" sz="3200" b="1"/>
        </a:p>
      </dgm:t>
    </dgm:pt>
    <dgm:pt modelId="{2C72BACC-0FB0-4965-A143-55FED333575F}" type="parTrans" cxnId="{41F97B01-F011-4A97-A927-1E1B069A45FF}">
      <dgm:prSet/>
      <dgm:spPr/>
      <dgm:t>
        <a:bodyPr/>
        <a:lstStyle/>
        <a:p>
          <a:endParaRPr lang="es-AR" sz="3200" b="1"/>
        </a:p>
      </dgm:t>
    </dgm:pt>
    <dgm:pt modelId="{E8105913-B41E-4D2A-8037-564BA490C585}" type="sibTrans" cxnId="{41F97B01-F011-4A97-A927-1E1B069A45FF}">
      <dgm:prSet phldrT="6" custT="1"/>
      <dgm:spPr/>
      <dgm:t>
        <a:bodyPr/>
        <a:lstStyle/>
        <a:p>
          <a:endParaRPr lang="es-AR" sz="3200" b="1"/>
        </a:p>
      </dgm:t>
    </dgm:pt>
    <dgm:pt modelId="{172DB9E7-5B88-4FDB-8B9B-70C698B5FFCC}">
      <dgm:prSet phldrT="[Texto]" custT="1"/>
      <dgm:spPr/>
      <dgm:t>
        <a:bodyPr/>
        <a:lstStyle/>
        <a:p>
          <a:r>
            <a:rPr lang="es-US" sz="3200" b="1"/>
            <a:t>Cierre</a:t>
          </a:r>
          <a:endParaRPr lang="es-AR" sz="3200" b="1"/>
        </a:p>
      </dgm:t>
    </dgm:pt>
    <dgm:pt modelId="{169ED484-9178-4F5A-99E8-9394C70191A4}" type="parTrans" cxnId="{5EB31633-D2F7-449F-A54D-1BA8B723D7F3}">
      <dgm:prSet/>
      <dgm:spPr/>
      <dgm:t>
        <a:bodyPr/>
        <a:lstStyle/>
        <a:p>
          <a:endParaRPr lang="es-AR" sz="3200" b="1"/>
        </a:p>
      </dgm:t>
    </dgm:pt>
    <dgm:pt modelId="{8F158676-E41C-4F88-9BC5-BC7B5F39E38F}" type="sibTrans" cxnId="{5EB31633-D2F7-449F-A54D-1BA8B723D7F3}">
      <dgm:prSet phldrT="7" custT="1"/>
      <dgm:spPr/>
      <dgm:t>
        <a:bodyPr/>
        <a:lstStyle/>
        <a:p>
          <a:endParaRPr lang="es-AR" sz="3200" b="1"/>
        </a:p>
      </dgm:t>
    </dgm:pt>
    <dgm:pt modelId="{3FFC1912-5AC0-48D7-AA0C-C6DC9D8F797E}" type="pres">
      <dgm:prSet presAssocID="{BE135CF9-56D3-45B0-8E95-06DFC4265395}" presName="linearFlow" presStyleCnt="0">
        <dgm:presLayoutVars>
          <dgm:dir/>
          <dgm:animLvl val="lvl"/>
          <dgm:resizeHandles val="exact"/>
        </dgm:presLayoutVars>
      </dgm:prSet>
      <dgm:spPr/>
    </dgm:pt>
    <dgm:pt modelId="{77F99882-DDEC-4D50-BABA-F7F185D7C5F8}" type="pres">
      <dgm:prSet presAssocID="{7FFCC5B5-C631-4E94-A244-869FBF79A87E}" presName="compositeNode" presStyleCnt="0"/>
      <dgm:spPr/>
    </dgm:pt>
    <dgm:pt modelId="{45B241F3-851D-4173-A372-6E82F9F3FC1B}" type="pres">
      <dgm:prSet presAssocID="{7FFCC5B5-C631-4E94-A244-869FBF79A87E}" presName="parTx" presStyleLbl="node1" presStyleIdx="0" presStyleCnt="0">
        <dgm:presLayoutVars>
          <dgm:chMax val="0"/>
          <dgm:chPref val="0"/>
          <dgm:bulletEnabled val="1"/>
        </dgm:presLayoutVars>
      </dgm:prSet>
      <dgm:spPr/>
    </dgm:pt>
    <dgm:pt modelId="{403AF468-CB47-4545-8EE2-FD049500F599}" type="pres">
      <dgm:prSet presAssocID="{7FFCC5B5-C631-4E94-A244-869FBF79A87E}" presName="parSh" presStyleCnt="0"/>
      <dgm:spPr/>
    </dgm:pt>
    <dgm:pt modelId="{FCB0455A-67B0-4AAB-91F4-2EE4A4C3809D}" type="pres">
      <dgm:prSet presAssocID="{7FFCC5B5-C631-4E94-A244-869FBF79A87E}" presName="lineNode" presStyleLbl="alignAccFollowNode1" presStyleIdx="0" presStyleCnt="15"/>
      <dgm:spPr/>
    </dgm:pt>
    <dgm:pt modelId="{623B7735-2C1E-4309-9C8A-50D87FB109F7}" type="pres">
      <dgm:prSet presAssocID="{7FFCC5B5-C631-4E94-A244-869FBF79A87E}" presName="lineArrowNode" presStyleLbl="alignAccFollowNode1" presStyleIdx="1" presStyleCnt="15"/>
      <dgm:spPr/>
    </dgm:pt>
    <dgm:pt modelId="{A0756B59-8DD5-43BF-AE96-46305CE7BC50}" type="pres">
      <dgm:prSet presAssocID="{C4836AAF-25EC-43EF-90D5-47B3024C5D9C}" presName="sibTransNodeCircle" presStyleLbl="alignNode1" presStyleIdx="0" presStyleCnt="5">
        <dgm:presLayoutVars>
          <dgm:chMax val="0"/>
          <dgm:bulletEnabled/>
        </dgm:presLayoutVars>
      </dgm:prSet>
      <dgm:spPr/>
    </dgm:pt>
    <dgm:pt modelId="{DD6EBE2A-120E-4B6F-8DBC-0A0A61DB4C5D}" type="pres">
      <dgm:prSet presAssocID="{C4836AAF-25EC-43EF-90D5-47B3024C5D9C}" presName="spacerBetweenCircleAndCallout" presStyleCnt="0">
        <dgm:presLayoutVars/>
      </dgm:prSet>
      <dgm:spPr/>
    </dgm:pt>
    <dgm:pt modelId="{AE754B9E-9582-484F-B59E-5BD6643E1A33}" type="pres">
      <dgm:prSet presAssocID="{7FFCC5B5-C631-4E94-A244-869FBF79A87E}" presName="nodeText" presStyleLbl="alignAccFollowNode1" presStyleIdx="2" presStyleCnt="15">
        <dgm:presLayoutVars>
          <dgm:bulletEnabled val="1"/>
        </dgm:presLayoutVars>
      </dgm:prSet>
      <dgm:spPr/>
    </dgm:pt>
    <dgm:pt modelId="{0A62D12D-6E3F-44D6-A0EA-D74663D98165}" type="pres">
      <dgm:prSet presAssocID="{C4836AAF-25EC-43EF-90D5-47B3024C5D9C}" presName="sibTransComposite" presStyleCnt="0"/>
      <dgm:spPr/>
    </dgm:pt>
    <dgm:pt modelId="{F360F7DB-B2F8-4131-A9EB-23E8DCC2BBAB}" type="pres">
      <dgm:prSet presAssocID="{7BB0C541-35A1-4C6C-B5F3-BA888242B7B8}" presName="compositeNode" presStyleCnt="0"/>
      <dgm:spPr/>
    </dgm:pt>
    <dgm:pt modelId="{213B01D2-9E08-4F6E-922E-F6539746386B}" type="pres">
      <dgm:prSet presAssocID="{7BB0C541-35A1-4C6C-B5F3-BA888242B7B8}" presName="parTx" presStyleLbl="node1" presStyleIdx="0" presStyleCnt="0">
        <dgm:presLayoutVars>
          <dgm:chMax val="0"/>
          <dgm:chPref val="0"/>
          <dgm:bulletEnabled val="1"/>
        </dgm:presLayoutVars>
      </dgm:prSet>
      <dgm:spPr/>
    </dgm:pt>
    <dgm:pt modelId="{9B047B2F-6CB0-480C-9F30-533254052532}" type="pres">
      <dgm:prSet presAssocID="{7BB0C541-35A1-4C6C-B5F3-BA888242B7B8}" presName="parSh" presStyleCnt="0"/>
      <dgm:spPr/>
    </dgm:pt>
    <dgm:pt modelId="{7BB8972C-2DA3-43E3-8DC9-C3FF7597089F}" type="pres">
      <dgm:prSet presAssocID="{7BB0C541-35A1-4C6C-B5F3-BA888242B7B8}" presName="lineNode" presStyleLbl="alignAccFollowNode1" presStyleIdx="3" presStyleCnt="15"/>
      <dgm:spPr/>
    </dgm:pt>
    <dgm:pt modelId="{8652AF87-BC68-42D2-8BD8-A08FE674B9E4}" type="pres">
      <dgm:prSet presAssocID="{7BB0C541-35A1-4C6C-B5F3-BA888242B7B8}" presName="lineArrowNode" presStyleLbl="alignAccFollowNode1" presStyleIdx="4" presStyleCnt="15"/>
      <dgm:spPr/>
    </dgm:pt>
    <dgm:pt modelId="{829FA446-AB28-4D12-83D0-23FCDB31CD70}" type="pres">
      <dgm:prSet presAssocID="{8F34757E-C0AD-46BA-9FD5-650FF8CC36EF}" presName="sibTransNodeCircle" presStyleLbl="alignNode1" presStyleIdx="1" presStyleCnt="5">
        <dgm:presLayoutVars>
          <dgm:chMax val="0"/>
          <dgm:bulletEnabled/>
        </dgm:presLayoutVars>
      </dgm:prSet>
      <dgm:spPr/>
    </dgm:pt>
    <dgm:pt modelId="{3D5D1F52-36D5-4F05-AF1C-9478A89210B3}" type="pres">
      <dgm:prSet presAssocID="{8F34757E-C0AD-46BA-9FD5-650FF8CC36EF}" presName="spacerBetweenCircleAndCallout" presStyleCnt="0">
        <dgm:presLayoutVars/>
      </dgm:prSet>
      <dgm:spPr/>
    </dgm:pt>
    <dgm:pt modelId="{9A4B36C5-00BE-4287-B669-EA12A286A189}" type="pres">
      <dgm:prSet presAssocID="{7BB0C541-35A1-4C6C-B5F3-BA888242B7B8}" presName="nodeText" presStyleLbl="alignAccFollowNode1" presStyleIdx="5" presStyleCnt="15">
        <dgm:presLayoutVars>
          <dgm:bulletEnabled val="1"/>
        </dgm:presLayoutVars>
      </dgm:prSet>
      <dgm:spPr/>
    </dgm:pt>
    <dgm:pt modelId="{CC16025F-925C-4489-B13E-73C8D38F7B2C}" type="pres">
      <dgm:prSet presAssocID="{8F34757E-C0AD-46BA-9FD5-650FF8CC36EF}" presName="sibTransComposite" presStyleCnt="0"/>
      <dgm:spPr/>
    </dgm:pt>
    <dgm:pt modelId="{A4907849-2752-4826-ACAE-25EAC633C756}" type="pres">
      <dgm:prSet presAssocID="{B88BCB31-8C17-4B34-9ACC-2C92B0738B6B}" presName="compositeNode" presStyleCnt="0"/>
      <dgm:spPr/>
    </dgm:pt>
    <dgm:pt modelId="{1A133D6C-B034-4FE1-BCAC-D6D3958D40BB}" type="pres">
      <dgm:prSet presAssocID="{B88BCB31-8C17-4B34-9ACC-2C92B0738B6B}" presName="parTx" presStyleLbl="node1" presStyleIdx="0" presStyleCnt="0">
        <dgm:presLayoutVars>
          <dgm:chMax val="0"/>
          <dgm:chPref val="0"/>
          <dgm:bulletEnabled val="1"/>
        </dgm:presLayoutVars>
      </dgm:prSet>
      <dgm:spPr/>
    </dgm:pt>
    <dgm:pt modelId="{0A6F8763-1BE1-4D95-B5EF-0F2F03FFEDA1}" type="pres">
      <dgm:prSet presAssocID="{B88BCB31-8C17-4B34-9ACC-2C92B0738B6B}" presName="parSh" presStyleCnt="0"/>
      <dgm:spPr/>
    </dgm:pt>
    <dgm:pt modelId="{26C83B2B-5D0C-4785-BB91-DE39F2C03C40}" type="pres">
      <dgm:prSet presAssocID="{B88BCB31-8C17-4B34-9ACC-2C92B0738B6B}" presName="lineNode" presStyleLbl="alignAccFollowNode1" presStyleIdx="6" presStyleCnt="15"/>
      <dgm:spPr/>
    </dgm:pt>
    <dgm:pt modelId="{1A3FF7D0-2880-451D-AE2B-574DFBE23BC2}" type="pres">
      <dgm:prSet presAssocID="{B88BCB31-8C17-4B34-9ACC-2C92B0738B6B}" presName="lineArrowNode" presStyleLbl="alignAccFollowNode1" presStyleIdx="7" presStyleCnt="15"/>
      <dgm:spPr/>
    </dgm:pt>
    <dgm:pt modelId="{944FE132-3140-4146-ABCB-DD8FCD06F70A}" type="pres">
      <dgm:prSet presAssocID="{489446FC-4A5A-4D29-9E03-4899E10C4350}" presName="sibTransNodeCircle" presStyleLbl="alignNode1" presStyleIdx="2" presStyleCnt="5">
        <dgm:presLayoutVars>
          <dgm:chMax val="0"/>
          <dgm:bulletEnabled/>
        </dgm:presLayoutVars>
      </dgm:prSet>
      <dgm:spPr/>
    </dgm:pt>
    <dgm:pt modelId="{7DB860EA-A273-43AD-9DE8-2EF45CEEFD41}" type="pres">
      <dgm:prSet presAssocID="{489446FC-4A5A-4D29-9E03-4899E10C4350}" presName="spacerBetweenCircleAndCallout" presStyleCnt="0">
        <dgm:presLayoutVars/>
      </dgm:prSet>
      <dgm:spPr/>
    </dgm:pt>
    <dgm:pt modelId="{BC20D9CC-0203-4E66-A5C9-181641B5DFC7}" type="pres">
      <dgm:prSet presAssocID="{B88BCB31-8C17-4B34-9ACC-2C92B0738B6B}" presName="nodeText" presStyleLbl="alignAccFollowNode1" presStyleIdx="8" presStyleCnt="15">
        <dgm:presLayoutVars>
          <dgm:bulletEnabled val="1"/>
        </dgm:presLayoutVars>
      </dgm:prSet>
      <dgm:spPr/>
    </dgm:pt>
    <dgm:pt modelId="{498952C7-B30F-4F03-8D62-ECA7AA27273E}" type="pres">
      <dgm:prSet presAssocID="{489446FC-4A5A-4D29-9E03-4899E10C4350}" presName="sibTransComposite" presStyleCnt="0"/>
      <dgm:spPr/>
    </dgm:pt>
    <dgm:pt modelId="{A3952B5E-40EE-4B9D-BADE-877583C55B97}" type="pres">
      <dgm:prSet presAssocID="{C83051DF-5822-47EC-A71C-8A2D1914BC2F}" presName="compositeNode" presStyleCnt="0"/>
      <dgm:spPr/>
    </dgm:pt>
    <dgm:pt modelId="{348F8051-C060-454E-9C95-5FA7E4D3DBFB}" type="pres">
      <dgm:prSet presAssocID="{C83051DF-5822-47EC-A71C-8A2D1914BC2F}" presName="parTx" presStyleLbl="node1" presStyleIdx="0" presStyleCnt="0">
        <dgm:presLayoutVars>
          <dgm:chMax val="0"/>
          <dgm:chPref val="0"/>
          <dgm:bulletEnabled val="1"/>
        </dgm:presLayoutVars>
      </dgm:prSet>
      <dgm:spPr/>
    </dgm:pt>
    <dgm:pt modelId="{94A662CB-7017-40BB-B82C-3D44883D9AB5}" type="pres">
      <dgm:prSet presAssocID="{C83051DF-5822-47EC-A71C-8A2D1914BC2F}" presName="parSh" presStyleCnt="0"/>
      <dgm:spPr/>
    </dgm:pt>
    <dgm:pt modelId="{395FCBF2-F759-4856-9FE1-F8F073FBE4B1}" type="pres">
      <dgm:prSet presAssocID="{C83051DF-5822-47EC-A71C-8A2D1914BC2F}" presName="lineNode" presStyleLbl="alignAccFollowNode1" presStyleIdx="9" presStyleCnt="15"/>
      <dgm:spPr/>
    </dgm:pt>
    <dgm:pt modelId="{7726650C-1142-454B-A2A8-759C488F1722}" type="pres">
      <dgm:prSet presAssocID="{C83051DF-5822-47EC-A71C-8A2D1914BC2F}" presName="lineArrowNode" presStyleLbl="alignAccFollowNode1" presStyleIdx="10" presStyleCnt="15"/>
      <dgm:spPr/>
    </dgm:pt>
    <dgm:pt modelId="{7E20C1F8-257A-4C1A-803C-0202E7E0E47E}" type="pres">
      <dgm:prSet presAssocID="{E8105913-B41E-4D2A-8037-564BA490C585}" presName="sibTransNodeCircle" presStyleLbl="alignNode1" presStyleIdx="3" presStyleCnt="5">
        <dgm:presLayoutVars>
          <dgm:chMax val="0"/>
          <dgm:bulletEnabled/>
        </dgm:presLayoutVars>
      </dgm:prSet>
      <dgm:spPr/>
    </dgm:pt>
    <dgm:pt modelId="{86326772-7FBF-4ABB-9D59-87F773EB17B3}" type="pres">
      <dgm:prSet presAssocID="{E8105913-B41E-4D2A-8037-564BA490C585}" presName="spacerBetweenCircleAndCallout" presStyleCnt="0">
        <dgm:presLayoutVars/>
      </dgm:prSet>
      <dgm:spPr/>
    </dgm:pt>
    <dgm:pt modelId="{B72745F0-62BD-4657-8C5D-379650466FC9}" type="pres">
      <dgm:prSet presAssocID="{C83051DF-5822-47EC-A71C-8A2D1914BC2F}" presName="nodeText" presStyleLbl="alignAccFollowNode1" presStyleIdx="11" presStyleCnt="15">
        <dgm:presLayoutVars>
          <dgm:bulletEnabled val="1"/>
        </dgm:presLayoutVars>
      </dgm:prSet>
      <dgm:spPr/>
    </dgm:pt>
    <dgm:pt modelId="{2F2891E5-AF4E-4C4F-AE35-0351FDD6D280}" type="pres">
      <dgm:prSet presAssocID="{E8105913-B41E-4D2A-8037-564BA490C585}" presName="sibTransComposite" presStyleCnt="0"/>
      <dgm:spPr/>
    </dgm:pt>
    <dgm:pt modelId="{34701666-4766-46C0-BAA3-F2ABC442B62B}" type="pres">
      <dgm:prSet presAssocID="{172DB9E7-5B88-4FDB-8B9B-70C698B5FFCC}" presName="compositeNode" presStyleCnt="0"/>
      <dgm:spPr/>
    </dgm:pt>
    <dgm:pt modelId="{0D94D486-5180-4403-B365-DC8E57E175FD}" type="pres">
      <dgm:prSet presAssocID="{172DB9E7-5B88-4FDB-8B9B-70C698B5FFCC}" presName="parTx" presStyleLbl="node1" presStyleIdx="0" presStyleCnt="0">
        <dgm:presLayoutVars>
          <dgm:chMax val="0"/>
          <dgm:chPref val="0"/>
          <dgm:bulletEnabled val="1"/>
        </dgm:presLayoutVars>
      </dgm:prSet>
      <dgm:spPr/>
    </dgm:pt>
    <dgm:pt modelId="{02A55C7D-0D5B-41DE-92B4-33AE756E61CB}" type="pres">
      <dgm:prSet presAssocID="{172DB9E7-5B88-4FDB-8B9B-70C698B5FFCC}" presName="parSh" presStyleCnt="0"/>
      <dgm:spPr/>
    </dgm:pt>
    <dgm:pt modelId="{7FB24283-BD96-4C85-898B-440F5EC4758C}" type="pres">
      <dgm:prSet presAssocID="{172DB9E7-5B88-4FDB-8B9B-70C698B5FFCC}" presName="lineNode" presStyleLbl="alignAccFollowNode1" presStyleIdx="12" presStyleCnt="15"/>
      <dgm:spPr/>
    </dgm:pt>
    <dgm:pt modelId="{08F7CE2E-AA62-4731-9F8B-416224B5F2ED}" type="pres">
      <dgm:prSet presAssocID="{172DB9E7-5B88-4FDB-8B9B-70C698B5FFCC}" presName="lineArrowNode" presStyleLbl="alignAccFollowNode1" presStyleIdx="13" presStyleCnt="15"/>
      <dgm:spPr/>
    </dgm:pt>
    <dgm:pt modelId="{B2E085FB-0006-4B75-9A74-3D293A25002E}" type="pres">
      <dgm:prSet presAssocID="{8F158676-E41C-4F88-9BC5-BC7B5F39E38F}" presName="sibTransNodeCircle" presStyleLbl="alignNode1" presStyleIdx="4" presStyleCnt="5">
        <dgm:presLayoutVars>
          <dgm:chMax val="0"/>
          <dgm:bulletEnabled/>
        </dgm:presLayoutVars>
      </dgm:prSet>
      <dgm:spPr/>
    </dgm:pt>
    <dgm:pt modelId="{F1432C4D-AA77-41A5-955C-BBE2BAF2CBDD}" type="pres">
      <dgm:prSet presAssocID="{8F158676-E41C-4F88-9BC5-BC7B5F39E38F}" presName="spacerBetweenCircleAndCallout" presStyleCnt="0">
        <dgm:presLayoutVars/>
      </dgm:prSet>
      <dgm:spPr/>
    </dgm:pt>
    <dgm:pt modelId="{C28D12F5-7487-4A4C-BBBC-9D7C944C8452}" type="pres">
      <dgm:prSet presAssocID="{172DB9E7-5B88-4FDB-8B9B-70C698B5FFCC}" presName="nodeText" presStyleLbl="alignAccFollowNode1" presStyleIdx="14" presStyleCnt="15">
        <dgm:presLayoutVars>
          <dgm:bulletEnabled val="1"/>
        </dgm:presLayoutVars>
      </dgm:prSet>
      <dgm:spPr/>
    </dgm:pt>
  </dgm:ptLst>
  <dgm:cxnLst>
    <dgm:cxn modelId="{41F97B01-F011-4A97-A927-1E1B069A45FF}" srcId="{BE135CF9-56D3-45B0-8E95-06DFC4265395}" destId="{C83051DF-5822-47EC-A71C-8A2D1914BC2F}" srcOrd="3" destOrd="0" parTransId="{2C72BACC-0FB0-4965-A143-55FED333575F}" sibTransId="{E8105913-B41E-4D2A-8037-564BA490C585}"/>
    <dgm:cxn modelId="{4888431D-3252-4AD2-A9A1-4B29E36C2EEF}" type="presOf" srcId="{8F34757E-C0AD-46BA-9FD5-650FF8CC36EF}" destId="{829FA446-AB28-4D12-83D0-23FCDB31CD70}" srcOrd="0" destOrd="0" presId="urn:microsoft.com/office/officeart/2016/7/layout/LinearArrowProcessNumbered"/>
    <dgm:cxn modelId="{48DE5F20-937C-4048-B02C-25B4039E3A82}" type="presOf" srcId="{172DB9E7-5B88-4FDB-8B9B-70C698B5FFCC}" destId="{C28D12F5-7487-4A4C-BBBC-9D7C944C8452}" srcOrd="0" destOrd="0" presId="urn:microsoft.com/office/officeart/2016/7/layout/LinearArrowProcessNumbered"/>
    <dgm:cxn modelId="{FBC4B823-F100-4E35-8315-6D4B73425385}" type="presOf" srcId="{C83051DF-5822-47EC-A71C-8A2D1914BC2F}" destId="{B72745F0-62BD-4657-8C5D-379650466FC9}" srcOrd="0" destOrd="0" presId="urn:microsoft.com/office/officeart/2016/7/layout/LinearArrowProcessNumbered"/>
    <dgm:cxn modelId="{9788162D-315A-4034-9231-4D293E2A7173}" type="presOf" srcId="{E8105913-B41E-4D2A-8037-564BA490C585}" destId="{7E20C1F8-257A-4C1A-803C-0202E7E0E47E}" srcOrd="0" destOrd="0" presId="urn:microsoft.com/office/officeart/2016/7/layout/LinearArrowProcessNumbered"/>
    <dgm:cxn modelId="{5EB31633-D2F7-449F-A54D-1BA8B723D7F3}" srcId="{BE135CF9-56D3-45B0-8E95-06DFC4265395}" destId="{172DB9E7-5B88-4FDB-8B9B-70C698B5FFCC}" srcOrd="4" destOrd="0" parTransId="{169ED484-9178-4F5A-99E8-9394C70191A4}" sibTransId="{8F158676-E41C-4F88-9BC5-BC7B5F39E38F}"/>
    <dgm:cxn modelId="{E70E115D-6827-46CD-9ACE-12932FF58B23}" type="presOf" srcId="{B88BCB31-8C17-4B34-9ACC-2C92B0738B6B}" destId="{BC20D9CC-0203-4E66-A5C9-181641B5DFC7}" srcOrd="0" destOrd="0" presId="urn:microsoft.com/office/officeart/2016/7/layout/LinearArrowProcessNumbered"/>
    <dgm:cxn modelId="{2F8F925D-5114-4277-8541-959AD185C146}" type="presOf" srcId="{C4836AAF-25EC-43EF-90D5-47B3024C5D9C}" destId="{A0756B59-8DD5-43BF-AE96-46305CE7BC50}" srcOrd="0" destOrd="0" presId="urn:microsoft.com/office/officeart/2016/7/layout/LinearArrowProcessNumbered"/>
    <dgm:cxn modelId="{A167D945-EA9E-4847-B915-1F690A24E031}" type="presOf" srcId="{7FFCC5B5-C631-4E94-A244-869FBF79A87E}" destId="{AE754B9E-9582-484F-B59E-5BD6643E1A33}" srcOrd="0" destOrd="0" presId="urn:microsoft.com/office/officeart/2016/7/layout/LinearArrowProcessNumbered"/>
    <dgm:cxn modelId="{6D59ED49-0BE4-40BC-97C1-86386A027CA5}" type="presOf" srcId="{BE135CF9-56D3-45B0-8E95-06DFC4265395}" destId="{3FFC1912-5AC0-48D7-AA0C-C6DC9D8F797E}" srcOrd="0" destOrd="0" presId="urn:microsoft.com/office/officeart/2016/7/layout/LinearArrowProcessNumbered"/>
    <dgm:cxn modelId="{F809836B-54E7-464C-911F-B1194DD5C0FB}" type="presOf" srcId="{8F158676-E41C-4F88-9BC5-BC7B5F39E38F}" destId="{B2E085FB-0006-4B75-9A74-3D293A25002E}" srcOrd="0" destOrd="0" presId="urn:microsoft.com/office/officeart/2016/7/layout/LinearArrowProcessNumbered"/>
    <dgm:cxn modelId="{00D6434F-5856-4376-9C4F-C1D4642D1DC0}" srcId="{BE135CF9-56D3-45B0-8E95-06DFC4265395}" destId="{7FFCC5B5-C631-4E94-A244-869FBF79A87E}" srcOrd="0" destOrd="0" parTransId="{EDEA8C6E-C897-47D0-A99D-6C58C59735E0}" sibTransId="{C4836AAF-25EC-43EF-90D5-47B3024C5D9C}"/>
    <dgm:cxn modelId="{F34E987A-0E6B-4AE4-8866-D45B29660FB4}" srcId="{BE135CF9-56D3-45B0-8E95-06DFC4265395}" destId="{B88BCB31-8C17-4B34-9ACC-2C92B0738B6B}" srcOrd="2" destOrd="0" parTransId="{9CD3A764-2BF8-49C3-9E47-66E0F3359160}" sibTransId="{489446FC-4A5A-4D29-9E03-4899E10C4350}"/>
    <dgm:cxn modelId="{32047F9B-906B-446E-A319-B3B6037BADBE}" type="presOf" srcId="{7BB0C541-35A1-4C6C-B5F3-BA888242B7B8}" destId="{9A4B36C5-00BE-4287-B669-EA12A286A189}" srcOrd="0" destOrd="0" presId="urn:microsoft.com/office/officeart/2016/7/layout/LinearArrowProcessNumbered"/>
    <dgm:cxn modelId="{16369A9E-2244-430C-A3A5-BE4490E233DB}" type="presOf" srcId="{489446FC-4A5A-4D29-9E03-4899E10C4350}" destId="{944FE132-3140-4146-ABCB-DD8FCD06F70A}" srcOrd="0" destOrd="0" presId="urn:microsoft.com/office/officeart/2016/7/layout/LinearArrowProcessNumbered"/>
    <dgm:cxn modelId="{5F8E81A7-2248-497F-A751-90A745F09F5B}" srcId="{BE135CF9-56D3-45B0-8E95-06DFC4265395}" destId="{7BB0C541-35A1-4C6C-B5F3-BA888242B7B8}" srcOrd="1" destOrd="0" parTransId="{B9E2FAE1-BCAF-4298-9FEA-CD670837CAE2}" sibTransId="{8F34757E-C0AD-46BA-9FD5-650FF8CC36EF}"/>
    <dgm:cxn modelId="{C3ACE30D-EFF0-4296-B269-F5761F860F8A}" type="presParOf" srcId="{3FFC1912-5AC0-48D7-AA0C-C6DC9D8F797E}" destId="{77F99882-DDEC-4D50-BABA-F7F185D7C5F8}" srcOrd="0" destOrd="0" presId="urn:microsoft.com/office/officeart/2016/7/layout/LinearArrowProcessNumbered"/>
    <dgm:cxn modelId="{08157C6B-A06A-48AD-B7E0-4B750A343A0A}" type="presParOf" srcId="{77F99882-DDEC-4D50-BABA-F7F185D7C5F8}" destId="{45B241F3-851D-4173-A372-6E82F9F3FC1B}" srcOrd="0" destOrd="0" presId="urn:microsoft.com/office/officeart/2016/7/layout/LinearArrowProcessNumbered"/>
    <dgm:cxn modelId="{3EEEE6B4-E963-4EEF-9726-BF77E3DB4BDF}" type="presParOf" srcId="{77F99882-DDEC-4D50-BABA-F7F185D7C5F8}" destId="{403AF468-CB47-4545-8EE2-FD049500F599}" srcOrd="1" destOrd="0" presId="urn:microsoft.com/office/officeart/2016/7/layout/LinearArrowProcessNumbered"/>
    <dgm:cxn modelId="{E4389D3B-84EF-416C-A21F-1947777005CF}" type="presParOf" srcId="{403AF468-CB47-4545-8EE2-FD049500F599}" destId="{FCB0455A-67B0-4AAB-91F4-2EE4A4C3809D}" srcOrd="0" destOrd="0" presId="urn:microsoft.com/office/officeart/2016/7/layout/LinearArrowProcessNumbered"/>
    <dgm:cxn modelId="{98A8AA92-C23F-42D3-ADBB-816107B275E0}" type="presParOf" srcId="{403AF468-CB47-4545-8EE2-FD049500F599}" destId="{623B7735-2C1E-4309-9C8A-50D87FB109F7}" srcOrd="1" destOrd="0" presId="urn:microsoft.com/office/officeart/2016/7/layout/LinearArrowProcessNumbered"/>
    <dgm:cxn modelId="{5D50DE8C-638C-422C-944E-3D9A344D0201}" type="presParOf" srcId="{403AF468-CB47-4545-8EE2-FD049500F599}" destId="{A0756B59-8DD5-43BF-AE96-46305CE7BC50}" srcOrd="2" destOrd="0" presId="urn:microsoft.com/office/officeart/2016/7/layout/LinearArrowProcessNumbered"/>
    <dgm:cxn modelId="{767DD1B8-F053-4AEF-96CD-B46BB890540F}" type="presParOf" srcId="{403AF468-CB47-4545-8EE2-FD049500F599}" destId="{DD6EBE2A-120E-4B6F-8DBC-0A0A61DB4C5D}" srcOrd="3" destOrd="0" presId="urn:microsoft.com/office/officeart/2016/7/layout/LinearArrowProcessNumbered"/>
    <dgm:cxn modelId="{CF146517-57BD-4396-8D30-7CAB3DBCD2C6}" type="presParOf" srcId="{77F99882-DDEC-4D50-BABA-F7F185D7C5F8}" destId="{AE754B9E-9582-484F-B59E-5BD6643E1A33}" srcOrd="2" destOrd="0" presId="urn:microsoft.com/office/officeart/2016/7/layout/LinearArrowProcessNumbered"/>
    <dgm:cxn modelId="{1758321C-28A7-4C49-9B33-5C8063C0791A}" type="presParOf" srcId="{3FFC1912-5AC0-48D7-AA0C-C6DC9D8F797E}" destId="{0A62D12D-6E3F-44D6-A0EA-D74663D98165}" srcOrd="1" destOrd="0" presId="urn:microsoft.com/office/officeart/2016/7/layout/LinearArrowProcessNumbered"/>
    <dgm:cxn modelId="{D9FC71A9-E4D1-469B-83E7-A7E5B5A2C4CE}" type="presParOf" srcId="{3FFC1912-5AC0-48D7-AA0C-C6DC9D8F797E}" destId="{F360F7DB-B2F8-4131-A9EB-23E8DCC2BBAB}" srcOrd="2" destOrd="0" presId="urn:microsoft.com/office/officeart/2016/7/layout/LinearArrowProcessNumbered"/>
    <dgm:cxn modelId="{C77DA382-13BE-4E17-820C-A757B9A7EE80}" type="presParOf" srcId="{F360F7DB-B2F8-4131-A9EB-23E8DCC2BBAB}" destId="{213B01D2-9E08-4F6E-922E-F6539746386B}" srcOrd="0" destOrd="0" presId="urn:microsoft.com/office/officeart/2016/7/layout/LinearArrowProcessNumbered"/>
    <dgm:cxn modelId="{3C16C7D5-742A-4DC5-B5A7-4FAE6B3390FC}" type="presParOf" srcId="{F360F7DB-B2F8-4131-A9EB-23E8DCC2BBAB}" destId="{9B047B2F-6CB0-480C-9F30-533254052532}" srcOrd="1" destOrd="0" presId="urn:microsoft.com/office/officeart/2016/7/layout/LinearArrowProcessNumbered"/>
    <dgm:cxn modelId="{15D5B1ED-D94A-4280-836F-9719B672F45A}" type="presParOf" srcId="{9B047B2F-6CB0-480C-9F30-533254052532}" destId="{7BB8972C-2DA3-43E3-8DC9-C3FF7597089F}" srcOrd="0" destOrd="0" presId="urn:microsoft.com/office/officeart/2016/7/layout/LinearArrowProcessNumbered"/>
    <dgm:cxn modelId="{5C656FA2-7A47-4A2D-BEE0-953D3EFDCFB2}" type="presParOf" srcId="{9B047B2F-6CB0-480C-9F30-533254052532}" destId="{8652AF87-BC68-42D2-8BD8-A08FE674B9E4}" srcOrd="1" destOrd="0" presId="urn:microsoft.com/office/officeart/2016/7/layout/LinearArrowProcessNumbered"/>
    <dgm:cxn modelId="{E1A7B2D7-BCBC-4894-9911-3EAA46072A46}" type="presParOf" srcId="{9B047B2F-6CB0-480C-9F30-533254052532}" destId="{829FA446-AB28-4D12-83D0-23FCDB31CD70}" srcOrd="2" destOrd="0" presId="urn:microsoft.com/office/officeart/2016/7/layout/LinearArrowProcessNumbered"/>
    <dgm:cxn modelId="{053694DB-36EC-466A-ACAD-47D0AE718197}" type="presParOf" srcId="{9B047B2F-6CB0-480C-9F30-533254052532}" destId="{3D5D1F52-36D5-4F05-AF1C-9478A89210B3}" srcOrd="3" destOrd="0" presId="urn:microsoft.com/office/officeart/2016/7/layout/LinearArrowProcessNumbered"/>
    <dgm:cxn modelId="{6AD391EA-8E31-447B-B8BE-8FDCBAC7E3C2}" type="presParOf" srcId="{F360F7DB-B2F8-4131-A9EB-23E8DCC2BBAB}" destId="{9A4B36C5-00BE-4287-B669-EA12A286A189}" srcOrd="2" destOrd="0" presId="urn:microsoft.com/office/officeart/2016/7/layout/LinearArrowProcessNumbered"/>
    <dgm:cxn modelId="{A4FAC11E-C51E-4639-B0F3-48E8877E24B7}" type="presParOf" srcId="{3FFC1912-5AC0-48D7-AA0C-C6DC9D8F797E}" destId="{CC16025F-925C-4489-B13E-73C8D38F7B2C}" srcOrd="3" destOrd="0" presId="urn:microsoft.com/office/officeart/2016/7/layout/LinearArrowProcessNumbered"/>
    <dgm:cxn modelId="{EFAC9D9A-ECBD-4F22-AACE-D02CE679BE9F}" type="presParOf" srcId="{3FFC1912-5AC0-48D7-AA0C-C6DC9D8F797E}" destId="{A4907849-2752-4826-ACAE-25EAC633C756}" srcOrd="4" destOrd="0" presId="urn:microsoft.com/office/officeart/2016/7/layout/LinearArrowProcessNumbered"/>
    <dgm:cxn modelId="{D5F6EF6E-3CDE-4AD5-B416-676B49442FF5}" type="presParOf" srcId="{A4907849-2752-4826-ACAE-25EAC633C756}" destId="{1A133D6C-B034-4FE1-BCAC-D6D3958D40BB}" srcOrd="0" destOrd="0" presId="urn:microsoft.com/office/officeart/2016/7/layout/LinearArrowProcessNumbered"/>
    <dgm:cxn modelId="{F3FCC698-726B-4305-A741-50275A9DF520}" type="presParOf" srcId="{A4907849-2752-4826-ACAE-25EAC633C756}" destId="{0A6F8763-1BE1-4D95-B5EF-0F2F03FFEDA1}" srcOrd="1" destOrd="0" presId="urn:microsoft.com/office/officeart/2016/7/layout/LinearArrowProcessNumbered"/>
    <dgm:cxn modelId="{E3C6DF96-1E1D-4623-BAD8-6143EFB77ECD}" type="presParOf" srcId="{0A6F8763-1BE1-4D95-B5EF-0F2F03FFEDA1}" destId="{26C83B2B-5D0C-4785-BB91-DE39F2C03C40}" srcOrd="0" destOrd="0" presId="urn:microsoft.com/office/officeart/2016/7/layout/LinearArrowProcessNumbered"/>
    <dgm:cxn modelId="{02FED652-5074-4430-80A6-E51CC884B0E6}" type="presParOf" srcId="{0A6F8763-1BE1-4D95-B5EF-0F2F03FFEDA1}" destId="{1A3FF7D0-2880-451D-AE2B-574DFBE23BC2}" srcOrd="1" destOrd="0" presId="urn:microsoft.com/office/officeart/2016/7/layout/LinearArrowProcessNumbered"/>
    <dgm:cxn modelId="{96310D13-B62B-4A50-955A-191A5E99AA8A}" type="presParOf" srcId="{0A6F8763-1BE1-4D95-B5EF-0F2F03FFEDA1}" destId="{944FE132-3140-4146-ABCB-DD8FCD06F70A}" srcOrd="2" destOrd="0" presId="urn:microsoft.com/office/officeart/2016/7/layout/LinearArrowProcessNumbered"/>
    <dgm:cxn modelId="{2B0A5A50-3616-4769-976C-1414F528A3DD}" type="presParOf" srcId="{0A6F8763-1BE1-4D95-B5EF-0F2F03FFEDA1}" destId="{7DB860EA-A273-43AD-9DE8-2EF45CEEFD41}" srcOrd="3" destOrd="0" presId="urn:microsoft.com/office/officeart/2016/7/layout/LinearArrowProcessNumbered"/>
    <dgm:cxn modelId="{68D5ED0B-9B9C-41E9-A537-16C611F0B1C3}" type="presParOf" srcId="{A4907849-2752-4826-ACAE-25EAC633C756}" destId="{BC20D9CC-0203-4E66-A5C9-181641B5DFC7}" srcOrd="2" destOrd="0" presId="urn:microsoft.com/office/officeart/2016/7/layout/LinearArrowProcessNumbered"/>
    <dgm:cxn modelId="{0967F4F9-29C2-426C-A9B7-E0CAC9951EDD}" type="presParOf" srcId="{3FFC1912-5AC0-48D7-AA0C-C6DC9D8F797E}" destId="{498952C7-B30F-4F03-8D62-ECA7AA27273E}" srcOrd="5" destOrd="0" presId="urn:microsoft.com/office/officeart/2016/7/layout/LinearArrowProcessNumbered"/>
    <dgm:cxn modelId="{81488E75-3939-4CE3-8038-52A3C898916C}" type="presParOf" srcId="{3FFC1912-5AC0-48D7-AA0C-C6DC9D8F797E}" destId="{A3952B5E-40EE-4B9D-BADE-877583C55B97}" srcOrd="6" destOrd="0" presId="urn:microsoft.com/office/officeart/2016/7/layout/LinearArrowProcessNumbered"/>
    <dgm:cxn modelId="{7DC19093-3D49-4C4F-8783-AC85185C0BC1}" type="presParOf" srcId="{A3952B5E-40EE-4B9D-BADE-877583C55B97}" destId="{348F8051-C060-454E-9C95-5FA7E4D3DBFB}" srcOrd="0" destOrd="0" presId="urn:microsoft.com/office/officeart/2016/7/layout/LinearArrowProcessNumbered"/>
    <dgm:cxn modelId="{C99D2F87-DEFE-4F10-B6B6-E4A5217B8837}" type="presParOf" srcId="{A3952B5E-40EE-4B9D-BADE-877583C55B97}" destId="{94A662CB-7017-40BB-B82C-3D44883D9AB5}" srcOrd="1" destOrd="0" presId="urn:microsoft.com/office/officeart/2016/7/layout/LinearArrowProcessNumbered"/>
    <dgm:cxn modelId="{BF645852-E14F-43AA-A7A7-4AAB9E504E86}" type="presParOf" srcId="{94A662CB-7017-40BB-B82C-3D44883D9AB5}" destId="{395FCBF2-F759-4856-9FE1-F8F073FBE4B1}" srcOrd="0" destOrd="0" presId="urn:microsoft.com/office/officeart/2016/7/layout/LinearArrowProcessNumbered"/>
    <dgm:cxn modelId="{06DD0F07-E3E2-489C-ADB7-FE4FBDBB554E}" type="presParOf" srcId="{94A662CB-7017-40BB-B82C-3D44883D9AB5}" destId="{7726650C-1142-454B-A2A8-759C488F1722}" srcOrd="1" destOrd="0" presId="urn:microsoft.com/office/officeart/2016/7/layout/LinearArrowProcessNumbered"/>
    <dgm:cxn modelId="{EB3ECA54-6198-4DAF-9592-6819B9B8B8C3}" type="presParOf" srcId="{94A662CB-7017-40BB-B82C-3D44883D9AB5}" destId="{7E20C1F8-257A-4C1A-803C-0202E7E0E47E}" srcOrd="2" destOrd="0" presId="urn:microsoft.com/office/officeart/2016/7/layout/LinearArrowProcessNumbered"/>
    <dgm:cxn modelId="{CC851306-EAF9-4660-9BF1-C2BCA42AB629}" type="presParOf" srcId="{94A662CB-7017-40BB-B82C-3D44883D9AB5}" destId="{86326772-7FBF-4ABB-9D59-87F773EB17B3}" srcOrd="3" destOrd="0" presId="urn:microsoft.com/office/officeart/2016/7/layout/LinearArrowProcessNumbered"/>
    <dgm:cxn modelId="{650291B4-3A45-417C-AFD9-50A032FDF952}" type="presParOf" srcId="{A3952B5E-40EE-4B9D-BADE-877583C55B97}" destId="{B72745F0-62BD-4657-8C5D-379650466FC9}" srcOrd="2" destOrd="0" presId="urn:microsoft.com/office/officeart/2016/7/layout/LinearArrowProcessNumbered"/>
    <dgm:cxn modelId="{3F3ED778-A7A2-4B20-A85B-63473909695A}" type="presParOf" srcId="{3FFC1912-5AC0-48D7-AA0C-C6DC9D8F797E}" destId="{2F2891E5-AF4E-4C4F-AE35-0351FDD6D280}" srcOrd="7" destOrd="0" presId="urn:microsoft.com/office/officeart/2016/7/layout/LinearArrowProcessNumbered"/>
    <dgm:cxn modelId="{2F794DE2-F0A3-4A4E-A1DB-D656BFC0368C}" type="presParOf" srcId="{3FFC1912-5AC0-48D7-AA0C-C6DC9D8F797E}" destId="{34701666-4766-46C0-BAA3-F2ABC442B62B}" srcOrd="8" destOrd="0" presId="urn:microsoft.com/office/officeart/2016/7/layout/LinearArrowProcessNumbered"/>
    <dgm:cxn modelId="{07A08682-958C-4A33-B953-B78A7296EA9F}" type="presParOf" srcId="{34701666-4766-46C0-BAA3-F2ABC442B62B}" destId="{0D94D486-5180-4403-B365-DC8E57E175FD}" srcOrd="0" destOrd="0" presId="urn:microsoft.com/office/officeart/2016/7/layout/LinearArrowProcessNumbered"/>
    <dgm:cxn modelId="{B8CF056F-2D43-40EC-8099-94D976D5F3AB}" type="presParOf" srcId="{34701666-4766-46C0-BAA3-F2ABC442B62B}" destId="{02A55C7D-0D5B-41DE-92B4-33AE756E61CB}" srcOrd="1" destOrd="0" presId="urn:microsoft.com/office/officeart/2016/7/layout/LinearArrowProcessNumbered"/>
    <dgm:cxn modelId="{74A38E67-FC23-4AA5-A0BD-2B14174F3D6D}" type="presParOf" srcId="{02A55C7D-0D5B-41DE-92B4-33AE756E61CB}" destId="{7FB24283-BD96-4C85-898B-440F5EC4758C}" srcOrd="0" destOrd="0" presId="urn:microsoft.com/office/officeart/2016/7/layout/LinearArrowProcessNumbered"/>
    <dgm:cxn modelId="{05DD448C-499E-4E5F-AA8E-1DC085D95769}" type="presParOf" srcId="{02A55C7D-0D5B-41DE-92B4-33AE756E61CB}" destId="{08F7CE2E-AA62-4731-9F8B-416224B5F2ED}" srcOrd="1" destOrd="0" presId="urn:microsoft.com/office/officeart/2016/7/layout/LinearArrowProcessNumbered"/>
    <dgm:cxn modelId="{A0EF305A-0EEA-4C07-B6E5-E89D753CD3A7}" type="presParOf" srcId="{02A55C7D-0D5B-41DE-92B4-33AE756E61CB}" destId="{B2E085FB-0006-4B75-9A74-3D293A25002E}" srcOrd="2" destOrd="0" presId="urn:microsoft.com/office/officeart/2016/7/layout/LinearArrowProcessNumbered"/>
    <dgm:cxn modelId="{1F54356E-A5BE-4BC3-807B-15D660EA504C}" type="presParOf" srcId="{02A55C7D-0D5B-41DE-92B4-33AE756E61CB}" destId="{F1432C4D-AA77-41A5-955C-BBE2BAF2CBDD}" srcOrd="3" destOrd="0" presId="urn:microsoft.com/office/officeart/2016/7/layout/LinearArrowProcessNumbered"/>
    <dgm:cxn modelId="{B9349DF7-8838-4407-A26D-C635A21130E4}" type="presParOf" srcId="{34701666-4766-46C0-BAA3-F2ABC442B62B}" destId="{C28D12F5-7487-4A4C-BBBC-9D7C944C8452}"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3200" b="1" dirty="0">
              <a:solidFill>
                <a:schemeClr val="tx1"/>
              </a:solidFill>
            </a:rPr>
            <a:t>Resultados esperados</a:t>
          </a:r>
          <a:endParaRPr lang="es-AR" sz="3200" b="1" dirty="0">
            <a:solidFill>
              <a:schemeClr val="tx1"/>
            </a:solidFill>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1800" b="1" dirty="0">
              <a:solidFill>
                <a:schemeClr val="bg1">
                  <a:lumMod val="85000"/>
                </a:schemeClr>
              </a:solidFill>
            </a:rPr>
            <a:t>Contexto</a:t>
          </a:r>
          <a:endParaRPr lang="es-AR" sz="1800" b="1" dirty="0">
            <a:solidFill>
              <a:schemeClr val="bg1">
                <a:lumMod val="85000"/>
              </a:schemeClr>
            </a:solidFill>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1800" b="1" dirty="0">
              <a:solidFill>
                <a:schemeClr val="bg1">
                  <a:lumMod val="85000"/>
                </a:schemeClr>
              </a:solidFill>
            </a:rPr>
            <a:t>Recursos a utilizar</a:t>
          </a:r>
          <a:endParaRPr lang="es-AR" sz="1800" b="1" dirty="0">
            <a:solidFill>
              <a:schemeClr val="bg1">
                <a:lumMod val="85000"/>
              </a:schemeClr>
            </a:solidFill>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1800" b="1" dirty="0">
              <a:solidFill>
                <a:schemeClr val="bg1">
                  <a:lumMod val="85000"/>
                </a:schemeClr>
              </a:solidFill>
            </a:rPr>
            <a:t>Desarrollo</a:t>
          </a:r>
          <a:endParaRPr lang="es-AR" sz="1800" b="1" dirty="0">
            <a:solidFill>
              <a:schemeClr val="bg1">
                <a:lumMod val="85000"/>
              </a:schemeClr>
            </a:solidFill>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1800" b="1" dirty="0">
              <a:solidFill>
                <a:schemeClr val="bg1">
                  <a:lumMod val="85000"/>
                </a:schemeClr>
              </a:solidFill>
            </a:rPr>
            <a:t>Cierre</a:t>
          </a:r>
          <a:endParaRPr lang="es-AR" sz="1800" b="1" dirty="0">
            <a:solidFill>
              <a:schemeClr val="bg1">
                <a:lumMod val="85000"/>
              </a:schemeClr>
            </a:solidFill>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604635-0F15-42EB-91DE-E31ACA782903}" type="doc">
      <dgm:prSet loTypeId="urn:microsoft.com/office/officeart/2005/8/layout/process1" loCatId="process" qsTypeId="urn:microsoft.com/office/officeart/2005/8/quickstyle/simple1" qsCatId="simple" csTypeId="urn:microsoft.com/office/officeart/2005/8/colors/colorful4" csCatId="colorful" phldr="1"/>
      <dgm:spPr/>
    </dgm:pt>
    <dgm:pt modelId="{79520D73-342F-4BBB-A19B-DF1A90576204}">
      <dgm:prSet phldrT="[Texto]"/>
      <dgm:spPr/>
      <dgm:t>
        <a:bodyPr/>
        <a:lstStyle/>
        <a:p>
          <a:r>
            <a:rPr lang="es-US" dirty="0"/>
            <a:t>¿Qué necesito tener? ¿Qué necesitan tener nuestros alumnos?</a:t>
          </a:r>
          <a:endParaRPr lang="es-AR" dirty="0"/>
        </a:p>
      </dgm:t>
    </dgm:pt>
    <dgm:pt modelId="{080B74DE-9E7B-4C5D-B5E9-35D17AA54048}" type="parTrans" cxnId="{1CBF7C97-6EB4-422E-8C04-8DF48E0C5FF8}">
      <dgm:prSet/>
      <dgm:spPr/>
      <dgm:t>
        <a:bodyPr/>
        <a:lstStyle/>
        <a:p>
          <a:endParaRPr lang="es-AR"/>
        </a:p>
      </dgm:t>
    </dgm:pt>
    <dgm:pt modelId="{BA6F9C6C-463B-449D-9D1E-4319C2DD781B}" type="sibTrans" cxnId="{1CBF7C97-6EB4-422E-8C04-8DF48E0C5FF8}">
      <dgm:prSet/>
      <dgm:spPr/>
      <dgm:t>
        <a:bodyPr/>
        <a:lstStyle/>
        <a:p>
          <a:endParaRPr lang="es-AR"/>
        </a:p>
      </dgm:t>
    </dgm:pt>
    <dgm:pt modelId="{0F52BA5F-85DC-455D-ACA8-527F61A37ACB}">
      <dgm:prSet phldrT="[Texto]"/>
      <dgm:spPr/>
      <dgm:t>
        <a:bodyPr/>
        <a:lstStyle/>
        <a:p>
          <a:r>
            <a:rPr lang="es-US" dirty="0"/>
            <a:t>¿Qué y Cómo lo hago?</a:t>
          </a:r>
          <a:endParaRPr lang="es-AR" dirty="0"/>
        </a:p>
      </dgm:t>
    </dgm:pt>
    <dgm:pt modelId="{FE7FF804-3E19-4FFF-830F-9759BF6F85E1}" type="parTrans" cxnId="{F627D740-0024-4D83-9D35-F225EE20EBF3}">
      <dgm:prSet/>
      <dgm:spPr/>
      <dgm:t>
        <a:bodyPr/>
        <a:lstStyle/>
        <a:p>
          <a:endParaRPr lang="es-AR"/>
        </a:p>
      </dgm:t>
    </dgm:pt>
    <dgm:pt modelId="{29C6B67C-2462-4A26-8042-DD9614C17EDE}" type="sibTrans" cxnId="{F627D740-0024-4D83-9D35-F225EE20EBF3}">
      <dgm:prSet/>
      <dgm:spPr/>
      <dgm:t>
        <a:bodyPr/>
        <a:lstStyle/>
        <a:p>
          <a:endParaRPr lang="es-AR"/>
        </a:p>
      </dgm:t>
    </dgm:pt>
    <dgm:pt modelId="{FB9C13F5-AE00-4B43-9D3B-59A55A9C8BA5}">
      <dgm:prSet phldrT="[Texto]"/>
      <dgm:spPr/>
      <dgm:t>
        <a:bodyPr/>
        <a:lstStyle/>
        <a:p>
          <a:r>
            <a:rPr lang="es-US" dirty="0"/>
            <a:t>¿Qué quiero obtener?</a:t>
          </a:r>
          <a:endParaRPr lang="es-AR" dirty="0"/>
        </a:p>
      </dgm:t>
    </dgm:pt>
    <dgm:pt modelId="{714B1AB2-13FA-4F14-BB62-E8798F53A431}" type="parTrans" cxnId="{97EFE8E4-DC3F-42A7-A52E-94C48275F80F}">
      <dgm:prSet/>
      <dgm:spPr/>
      <dgm:t>
        <a:bodyPr/>
        <a:lstStyle/>
        <a:p>
          <a:endParaRPr lang="es-AR"/>
        </a:p>
      </dgm:t>
    </dgm:pt>
    <dgm:pt modelId="{D0D02390-7274-43F8-9186-76500A441525}" type="sibTrans" cxnId="{97EFE8E4-DC3F-42A7-A52E-94C48275F80F}">
      <dgm:prSet/>
      <dgm:spPr/>
      <dgm:t>
        <a:bodyPr/>
        <a:lstStyle/>
        <a:p>
          <a:endParaRPr lang="es-AR"/>
        </a:p>
      </dgm:t>
    </dgm:pt>
    <dgm:pt modelId="{1D6771BD-B199-4E4D-AA88-CFBA0CE36CCB}" type="pres">
      <dgm:prSet presAssocID="{C6604635-0F15-42EB-91DE-E31ACA782903}" presName="Name0" presStyleCnt="0">
        <dgm:presLayoutVars>
          <dgm:dir/>
          <dgm:resizeHandles val="exact"/>
        </dgm:presLayoutVars>
      </dgm:prSet>
      <dgm:spPr/>
    </dgm:pt>
    <dgm:pt modelId="{FCB525E5-5A29-407B-9F3E-E1C09AE768FB}" type="pres">
      <dgm:prSet presAssocID="{79520D73-342F-4BBB-A19B-DF1A90576204}" presName="node" presStyleLbl="node1" presStyleIdx="0" presStyleCnt="3">
        <dgm:presLayoutVars>
          <dgm:bulletEnabled val="1"/>
        </dgm:presLayoutVars>
      </dgm:prSet>
      <dgm:spPr/>
    </dgm:pt>
    <dgm:pt modelId="{98FA9100-01FB-4605-81F7-6C9DD7773F88}" type="pres">
      <dgm:prSet presAssocID="{BA6F9C6C-463B-449D-9D1E-4319C2DD781B}" presName="sibTrans" presStyleLbl="sibTrans2D1" presStyleIdx="0" presStyleCnt="2"/>
      <dgm:spPr/>
    </dgm:pt>
    <dgm:pt modelId="{CB4346C8-2A26-4A56-9CD6-E03E4973C809}" type="pres">
      <dgm:prSet presAssocID="{BA6F9C6C-463B-449D-9D1E-4319C2DD781B}" presName="connectorText" presStyleLbl="sibTrans2D1" presStyleIdx="0" presStyleCnt="2"/>
      <dgm:spPr/>
    </dgm:pt>
    <dgm:pt modelId="{96C2DD54-4712-448A-B87D-A699A64869BA}" type="pres">
      <dgm:prSet presAssocID="{0F52BA5F-85DC-455D-ACA8-527F61A37ACB}" presName="node" presStyleLbl="node1" presStyleIdx="1" presStyleCnt="3">
        <dgm:presLayoutVars>
          <dgm:bulletEnabled val="1"/>
        </dgm:presLayoutVars>
      </dgm:prSet>
      <dgm:spPr/>
    </dgm:pt>
    <dgm:pt modelId="{10E34C15-19E6-4707-8288-CFF8FDAB066F}" type="pres">
      <dgm:prSet presAssocID="{29C6B67C-2462-4A26-8042-DD9614C17EDE}" presName="sibTrans" presStyleLbl="sibTrans2D1" presStyleIdx="1" presStyleCnt="2"/>
      <dgm:spPr/>
    </dgm:pt>
    <dgm:pt modelId="{231613E7-405F-47EB-91A2-2021BFA85EFA}" type="pres">
      <dgm:prSet presAssocID="{29C6B67C-2462-4A26-8042-DD9614C17EDE}" presName="connectorText" presStyleLbl="sibTrans2D1" presStyleIdx="1" presStyleCnt="2"/>
      <dgm:spPr/>
    </dgm:pt>
    <dgm:pt modelId="{5E18CF10-83FF-4350-811A-FDB161E77976}" type="pres">
      <dgm:prSet presAssocID="{FB9C13F5-AE00-4B43-9D3B-59A55A9C8BA5}" presName="node" presStyleLbl="node1" presStyleIdx="2" presStyleCnt="3">
        <dgm:presLayoutVars>
          <dgm:bulletEnabled val="1"/>
        </dgm:presLayoutVars>
      </dgm:prSet>
      <dgm:spPr/>
    </dgm:pt>
  </dgm:ptLst>
  <dgm:cxnLst>
    <dgm:cxn modelId="{F627D740-0024-4D83-9D35-F225EE20EBF3}" srcId="{C6604635-0F15-42EB-91DE-E31ACA782903}" destId="{0F52BA5F-85DC-455D-ACA8-527F61A37ACB}" srcOrd="1" destOrd="0" parTransId="{FE7FF804-3E19-4FFF-830F-9759BF6F85E1}" sibTransId="{29C6B67C-2462-4A26-8042-DD9614C17EDE}"/>
    <dgm:cxn modelId="{DA366541-815C-42FB-97F9-301981E3B145}" type="presOf" srcId="{C6604635-0F15-42EB-91DE-E31ACA782903}" destId="{1D6771BD-B199-4E4D-AA88-CFBA0CE36CCB}" srcOrd="0" destOrd="0" presId="urn:microsoft.com/office/officeart/2005/8/layout/process1"/>
    <dgm:cxn modelId="{D3882065-7BF2-49E1-A9EE-5B2C42A2ACA8}" type="presOf" srcId="{BA6F9C6C-463B-449D-9D1E-4319C2DD781B}" destId="{CB4346C8-2A26-4A56-9CD6-E03E4973C809}" srcOrd="1" destOrd="0" presId="urn:microsoft.com/office/officeart/2005/8/layout/process1"/>
    <dgm:cxn modelId="{DEF10C49-4C8B-4C94-ABF5-78163B6E54B2}" type="presOf" srcId="{29C6B67C-2462-4A26-8042-DD9614C17EDE}" destId="{10E34C15-19E6-4707-8288-CFF8FDAB066F}" srcOrd="0" destOrd="0" presId="urn:microsoft.com/office/officeart/2005/8/layout/process1"/>
    <dgm:cxn modelId="{A7650075-621C-46C8-9042-90CB7F42712E}" type="presOf" srcId="{FB9C13F5-AE00-4B43-9D3B-59A55A9C8BA5}" destId="{5E18CF10-83FF-4350-811A-FDB161E77976}" srcOrd="0" destOrd="0" presId="urn:microsoft.com/office/officeart/2005/8/layout/process1"/>
    <dgm:cxn modelId="{1CBF7C97-6EB4-422E-8C04-8DF48E0C5FF8}" srcId="{C6604635-0F15-42EB-91DE-E31ACA782903}" destId="{79520D73-342F-4BBB-A19B-DF1A90576204}" srcOrd="0" destOrd="0" parTransId="{080B74DE-9E7B-4C5D-B5E9-35D17AA54048}" sibTransId="{BA6F9C6C-463B-449D-9D1E-4319C2DD781B}"/>
    <dgm:cxn modelId="{813E79A5-7D06-43D4-96DE-DC78CF942F9E}" type="presOf" srcId="{0F52BA5F-85DC-455D-ACA8-527F61A37ACB}" destId="{96C2DD54-4712-448A-B87D-A699A64869BA}" srcOrd="0" destOrd="0" presId="urn:microsoft.com/office/officeart/2005/8/layout/process1"/>
    <dgm:cxn modelId="{4AAEE6A8-3ECA-4572-A171-EEC1B1DBFE1D}" type="presOf" srcId="{79520D73-342F-4BBB-A19B-DF1A90576204}" destId="{FCB525E5-5A29-407B-9F3E-E1C09AE768FB}" srcOrd="0" destOrd="0" presId="urn:microsoft.com/office/officeart/2005/8/layout/process1"/>
    <dgm:cxn modelId="{97EFE8E4-DC3F-42A7-A52E-94C48275F80F}" srcId="{C6604635-0F15-42EB-91DE-E31ACA782903}" destId="{FB9C13F5-AE00-4B43-9D3B-59A55A9C8BA5}" srcOrd="2" destOrd="0" parTransId="{714B1AB2-13FA-4F14-BB62-E8798F53A431}" sibTransId="{D0D02390-7274-43F8-9186-76500A441525}"/>
    <dgm:cxn modelId="{0E69B0F8-6914-4F45-AB64-AA74CAF53A90}" type="presOf" srcId="{BA6F9C6C-463B-449D-9D1E-4319C2DD781B}" destId="{98FA9100-01FB-4605-81F7-6C9DD7773F88}" srcOrd="0" destOrd="0" presId="urn:microsoft.com/office/officeart/2005/8/layout/process1"/>
    <dgm:cxn modelId="{175AD5FB-DB53-4B13-8EDB-A3CDF3BFA047}" type="presOf" srcId="{29C6B67C-2462-4A26-8042-DD9614C17EDE}" destId="{231613E7-405F-47EB-91A2-2021BFA85EFA}" srcOrd="1" destOrd="0" presId="urn:microsoft.com/office/officeart/2005/8/layout/process1"/>
    <dgm:cxn modelId="{3E16F30E-155E-47A6-9BE3-D4B28E80EEF3}" type="presParOf" srcId="{1D6771BD-B199-4E4D-AA88-CFBA0CE36CCB}" destId="{FCB525E5-5A29-407B-9F3E-E1C09AE768FB}" srcOrd="0" destOrd="0" presId="urn:microsoft.com/office/officeart/2005/8/layout/process1"/>
    <dgm:cxn modelId="{E2A53772-6FA4-4C67-B65E-13046CEF3625}" type="presParOf" srcId="{1D6771BD-B199-4E4D-AA88-CFBA0CE36CCB}" destId="{98FA9100-01FB-4605-81F7-6C9DD7773F88}" srcOrd="1" destOrd="0" presId="urn:microsoft.com/office/officeart/2005/8/layout/process1"/>
    <dgm:cxn modelId="{C459DACB-492D-460C-AFF5-4ED30B37CDEA}" type="presParOf" srcId="{98FA9100-01FB-4605-81F7-6C9DD7773F88}" destId="{CB4346C8-2A26-4A56-9CD6-E03E4973C809}" srcOrd="0" destOrd="0" presId="urn:microsoft.com/office/officeart/2005/8/layout/process1"/>
    <dgm:cxn modelId="{8F38A2B7-0FBF-4D95-B86A-1BA101FBC63D}" type="presParOf" srcId="{1D6771BD-B199-4E4D-AA88-CFBA0CE36CCB}" destId="{96C2DD54-4712-448A-B87D-A699A64869BA}" srcOrd="2" destOrd="0" presId="urn:microsoft.com/office/officeart/2005/8/layout/process1"/>
    <dgm:cxn modelId="{E0D76C13-AC8E-4AF1-A2DB-4D2ED3B19010}" type="presParOf" srcId="{1D6771BD-B199-4E4D-AA88-CFBA0CE36CCB}" destId="{10E34C15-19E6-4707-8288-CFF8FDAB066F}" srcOrd="3" destOrd="0" presId="urn:microsoft.com/office/officeart/2005/8/layout/process1"/>
    <dgm:cxn modelId="{2640B6AD-6D5F-4F8D-B97A-145B61E51056}" type="presParOf" srcId="{10E34C15-19E6-4707-8288-CFF8FDAB066F}" destId="{231613E7-405F-47EB-91A2-2021BFA85EFA}" srcOrd="0" destOrd="0" presId="urn:microsoft.com/office/officeart/2005/8/layout/process1"/>
    <dgm:cxn modelId="{A13D9CC7-1144-42D6-88BD-D82CEF5CCAA9}" type="presParOf" srcId="{1D6771BD-B199-4E4D-AA88-CFBA0CE36CCB}" destId="{5E18CF10-83FF-4350-811A-FDB161E77976}"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2400" b="1" dirty="0">
              <a:solidFill>
                <a:schemeClr val="tx1"/>
              </a:solidFill>
            </a:rPr>
            <a:t>Contexto</a:t>
          </a:r>
          <a:endParaRPr lang="es-AR" sz="1800" b="1" dirty="0">
            <a:solidFill>
              <a:schemeClr val="tx1"/>
            </a:solidFill>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2400" b="1" dirty="0">
              <a:solidFill>
                <a:schemeClr val="tx1"/>
              </a:solidFill>
            </a:rPr>
            <a:t>Recursos a utilizar</a:t>
          </a:r>
          <a:endParaRPr lang="es-AR" sz="2400" b="1" dirty="0">
            <a:solidFill>
              <a:schemeClr val="tx1"/>
            </a:solidFill>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1800" b="1" dirty="0">
              <a:solidFill>
                <a:schemeClr val="bg1">
                  <a:lumMod val="85000"/>
                </a:schemeClr>
              </a:solidFill>
            </a:rPr>
            <a:t>Desarrollo</a:t>
          </a:r>
          <a:endParaRPr lang="es-AR" sz="1800" b="1" dirty="0">
            <a:solidFill>
              <a:schemeClr val="bg1">
                <a:lumMod val="85000"/>
              </a:schemeClr>
            </a:solidFill>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1800" b="1" dirty="0">
              <a:solidFill>
                <a:schemeClr val="bg1">
                  <a:lumMod val="85000"/>
                </a:schemeClr>
              </a:solidFill>
            </a:rPr>
            <a:t>Cierre</a:t>
          </a:r>
          <a:endParaRPr lang="es-AR" sz="1800" b="1" dirty="0">
            <a:solidFill>
              <a:schemeClr val="bg1">
                <a:lumMod val="85000"/>
              </a:schemeClr>
            </a:solidFill>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2400" b="1" kern="1200" dirty="0">
              <a:solidFill>
                <a:prstClr val="black"/>
              </a:solidFill>
              <a:latin typeface="Calibri"/>
              <a:ea typeface="+mn-ea"/>
              <a:cs typeface="+mn-cs"/>
            </a:rPr>
            <a:t>Desarrollo</a:t>
          </a:r>
          <a:endParaRPr lang="es-AR" sz="2400" b="1" kern="1200" dirty="0">
            <a:solidFill>
              <a:prstClr val="black"/>
            </a:solidFill>
            <a:latin typeface="Calibri"/>
            <a:ea typeface="+mn-ea"/>
            <a:cs typeface="+mn-cs"/>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1800" b="1" dirty="0">
              <a:solidFill>
                <a:schemeClr val="bg1">
                  <a:lumMod val="85000"/>
                </a:schemeClr>
              </a:solidFill>
            </a:rPr>
            <a:t>Cierre</a:t>
          </a:r>
          <a:endParaRPr lang="es-AR" sz="1800" b="1" dirty="0">
            <a:solidFill>
              <a:schemeClr val="bg1">
                <a:lumMod val="85000"/>
              </a:schemeClr>
            </a:solidFill>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1800" b="1" kern="1200" dirty="0">
              <a:solidFill>
                <a:prstClr val="white">
                  <a:lumMod val="85000"/>
                </a:prstClr>
              </a:solidFill>
              <a:latin typeface="Calibri"/>
              <a:ea typeface="+mn-ea"/>
              <a:cs typeface="+mn-cs"/>
            </a:rPr>
            <a:t>Desarrollo</a:t>
          </a:r>
          <a:endParaRPr lang="es-AR" sz="1800" b="1" kern="1200" dirty="0">
            <a:solidFill>
              <a:prstClr val="white">
                <a:lumMod val="85000"/>
              </a:prstClr>
            </a:solidFill>
            <a:latin typeface="Calibri"/>
            <a:ea typeface="+mn-ea"/>
            <a:cs typeface="+mn-cs"/>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2800" b="1" kern="1200" dirty="0">
              <a:solidFill>
                <a:prstClr val="black"/>
              </a:solidFill>
              <a:latin typeface="Calibri"/>
              <a:ea typeface="+mn-ea"/>
              <a:cs typeface="+mn-cs"/>
            </a:rPr>
            <a:t>Cierre</a:t>
          </a:r>
          <a:endParaRPr lang="es-AR" sz="2400" b="1" kern="1200" dirty="0">
            <a:solidFill>
              <a:prstClr val="black"/>
            </a:solidFill>
            <a:latin typeface="Calibri"/>
            <a:ea typeface="+mn-ea"/>
            <a:cs typeface="+mn-cs"/>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E135CF9-56D3-45B0-8E95-06DFC4265395}"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s-AR"/>
        </a:p>
      </dgm:t>
    </dgm:pt>
    <dgm:pt modelId="{9C2727AA-C745-4025-81BB-DA20D11525EA}">
      <dgm:prSet phldrT="[Texto]" custT="1"/>
      <dgm:spPr/>
      <dgm:t>
        <a:bodyPr/>
        <a:lstStyle/>
        <a:p>
          <a:r>
            <a:rPr lang="es-US" sz="3200" b="1" dirty="0">
              <a:solidFill>
                <a:schemeClr val="tx1"/>
              </a:solidFill>
            </a:rPr>
            <a:t>Resultados esperados</a:t>
          </a:r>
          <a:endParaRPr lang="es-AR" sz="3200" b="1" dirty="0">
            <a:solidFill>
              <a:schemeClr val="tx1"/>
            </a:solidFill>
          </a:endParaRPr>
        </a:p>
      </dgm:t>
    </dgm:pt>
    <dgm:pt modelId="{17E34520-BF50-4468-AC27-84C1953B7D5A}" type="parTrans" cxnId="{D2216544-8EBC-4264-83C9-5E74CC2F3867}">
      <dgm:prSet/>
      <dgm:spPr/>
      <dgm:t>
        <a:bodyPr/>
        <a:lstStyle/>
        <a:p>
          <a:endParaRPr lang="es-AR" sz="1800" b="1"/>
        </a:p>
      </dgm:t>
    </dgm:pt>
    <dgm:pt modelId="{51C06DCE-0FFB-4C3A-9DAC-901C65447CBB}" type="sibTrans" cxnId="{D2216544-8EBC-4264-83C9-5E74CC2F3867}">
      <dgm:prSet phldrT="1" custT="1"/>
      <dgm:spPr/>
      <dgm:t>
        <a:bodyPr/>
        <a:lstStyle/>
        <a:p>
          <a:endParaRPr lang="es-AR" sz="1800" b="1"/>
        </a:p>
      </dgm:t>
    </dgm:pt>
    <dgm:pt modelId="{7BB0C541-35A1-4C6C-B5F3-BA888242B7B8}">
      <dgm:prSet phldrT="[Texto]" custT="1"/>
      <dgm:spPr/>
      <dgm:t>
        <a:bodyPr/>
        <a:lstStyle/>
        <a:p>
          <a:r>
            <a:rPr lang="es-US" sz="1800" b="1" dirty="0">
              <a:solidFill>
                <a:schemeClr val="bg1">
                  <a:lumMod val="85000"/>
                </a:schemeClr>
              </a:solidFill>
            </a:rPr>
            <a:t>Contexto</a:t>
          </a:r>
          <a:endParaRPr lang="es-AR" sz="1800" b="1" dirty="0">
            <a:solidFill>
              <a:schemeClr val="bg1">
                <a:lumMod val="85000"/>
              </a:schemeClr>
            </a:solidFill>
          </a:endParaRPr>
        </a:p>
      </dgm:t>
    </dgm:pt>
    <dgm:pt modelId="{B9E2FAE1-BCAF-4298-9FEA-CD670837CAE2}" type="parTrans" cxnId="{5F8E81A7-2248-497F-A751-90A745F09F5B}">
      <dgm:prSet/>
      <dgm:spPr/>
      <dgm:t>
        <a:bodyPr/>
        <a:lstStyle/>
        <a:p>
          <a:endParaRPr lang="es-AR" sz="1800" b="1"/>
        </a:p>
      </dgm:t>
    </dgm:pt>
    <dgm:pt modelId="{8F34757E-C0AD-46BA-9FD5-650FF8CC36EF}" type="sibTrans" cxnId="{5F8E81A7-2248-497F-A751-90A745F09F5B}">
      <dgm:prSet phldrT="3" custT="1"/>
      <dgm:spPr/>
      <dgm:t>
        <a:bodyPr/>
        <a:lstStyle/>
        <a:p>
          <a:endParaRPr lang="es-AR" sz="1800" b="1"/>
        </a:p>
      </dgm:t>
    </dgm:pt>
    <dgm:pt modelId="{B88BCB31-8C17-4B34-9ACC-2C92B0738B6B}">
      <dgm:prSet phldrT="[Texto]" custT="1"/>
      <dgm:spPr/>
      <dgm:t>
        <a:bodyPr/>
        <a:lstStyle/>
        <a:p>
          <a:r>
            <a:rPr lang="es-US" sz="1800" b="1" dirty="0">
              <a:solidFill>
                <a:schemeClr val="bg1">
                  <a:lumMod val="85000"/>
                </a:schemeClr>
              </a:solidFill>
            </a:rPr>
            <a:t>Recursos a utilizar</a:t>
          </a:r>
          <a:endParaRPr lang="es-AR" sz="1800" b="1" dirty="0">
            <a:solidFill>
              <a:schemeClr val="bg1">
                <a:lumMod val="85000"/>
              </a:schemeClr>
            </a:solidFill>
          </a:endParaRPr>
        </a:p>
      </dgm:t>
    </dgm:pt>
    <dgm:pt modelId="{9CD3A764-2BF8-49C3-9E47-66E0F3359160}" type="parTrans" cxnId="{F34E987A-0E6B-4AE4-8866-D45B29660FB4}">
      <dgm:prSet/>
      <dgm:spPr/>
      <dgm:t>
        <a:bodyPr/>
        <a:lstStyle/>
        <a:p>
          <a:endParaRPr lang="es-AR" sz="1800" b="1"/>
        </a:p>
      </dgm:t>
    </dgm:pt>
    <dgm:pt modelId="{489446FC-4A5A-4D29-9E03-4899E10C4350}" type="sibTrans" cxnId="{F34E987A-0E6B-4AE4-8866-D45B29660FB4}">
      <dgm:prSet phldrT="5" custT="1"/>
      <dgm:spPr/>
      <dgm:t>
        <a:bodyPr/>
        <a:lstStyle/>
        <a:p>
          <a:endParaRPr lang="es-AR" sz="1800" b="1"/>
        </a:p>
      </dgm:t>
    </dgm:pt>
    <dgm:pt modelId="{C83051DF-5822-47EC-A71C-8A2D1914BC2F}">
      <dgm:prSet phldrT="[Texto]" custT="1"/>
      <dgm:spPr/>
      <dgm:t>
        <a:bodyPr/>
        <a:lstStyle/>
        <a:p>
          <a:r>
            <a:rPr lang="es-US" sz="1800" b="1" dirty="0">
              <a:solidFill>
                <a:schemeClr val="bg1">
                  <a:lumMod val="85000"/>
                </a:schemeClr>
              </a:solidFill>
            </a:rPr>
            <a:t>Desarrollo</a:t>
          </a:r>
          <a:endParaRPr lang="es-AR" sz="1800" b="1" dirty="0">
            <a:solidFill>
              <a:schemeClr val="bg1">
                <a:lumMod val="85000"/>
              </a:schemeClr>
            </a:solidFill>
          </a:endParaRPr>
        </a:p>
      </dgm:t>
    </dgm:pt>
    <dgm:pt modelId="{2C72BACC-0FB0-4965-A143-55FED333575F}" type="parTrans" cxnId="{41F97B01-F011-4A97-A927-1E1B069A45FF}">
      <dgm:prSet/>
      <dgm:spPr/>
      <dgm:t>
        <a:bodyPr/>
        <a:lstStyle/>
        <a:p>
          <a:endParaRPr lang="es-AR" sz="1800" b="1"/>
        </a:p>
      </dgm:t>
    </dgm:pt>
    <dgm:pt modelId="{E8105913-B41E-4D2A-8037-564BA490C585}" type="sibTrans" cxnId="{41F97B01-F011-4A97-A927-1E1B069A45FF}">
      <dgm:prSet phldrT="6" custT="1"/>
      <dgm:spPr/>
      <dgm:t>
        <a:bodyPr/>
        <a:lstStyle/>
        <a:p>
          <a:endParaRPr lang="es-AR" sz="1800" b="1"/>
        </a:p>
      </dgm:t>
    </dgm:pt>
    <dgm:pt modelId="{172DB9E7-5B88-4FDB-8B9B-70C698B5FFCC}">
      <dgm:prSet phldrT="[Texto]" custT="1"/>
      <dgm:spPr/>
      <dgm:t>
        <a:bodyPr/>
        <a:lstStyle/>
        <a:p>
          <a:r>
            <a:rPr lang="es-US" sz="1800" b="1" dirty="0">
              <a:solidFill>
                <a:schemeClr val="bg1">
                  <a:lumMod val="85000"/>
                </a:schemeClr>
              </a:solidFill>
            </a:rPr>
            <a:t>Cierre</a:t>
          </a:r>
          <a:endParaRPr lang="es-AR" sz="1800" b="1" dirty="0">
            <a:solidFill>
              <a:schemeClr val="bg1">
                <a:lumMod val="85000"/>
              </a:schemeClr>
            </a:solidFill>
          </a:endParaRPr>
        </a:p>
      </dgm:t>
    </dgm:pt>
    <dgm:pt modelId="{169ED484-9178-4F5A-99E8-9394C70191A4}" type="parTrans" cxnId="{5EB31633-D2F7-449F-A54D-1BA8B723D7F3}">
      <dgm:prSet/>
      <dgm:spPr/>
      <dgm:t>
        <a:bodyPr/>
        <a:lstStyle/>
        <a:p>
          <a:endParaRPr lang="es-AR" sz="1800" b="1"/>
        </a:p>
      </dgm:t>
    </dgm:pt>
    <dgm:pt modelId="{8F158676-E41C-4F88-9BC5-BC7B5F39E38F}" type="sibTrans" cxnId="{5EB31633-D2F7-449F-A54D-1BA8B723D7F3}">
      <dgm:prSet phldrT="7" custT="1"/>
      <dgm:spPr/>
      <dgm:t>
        <a:bodyPr/>
        <a:lstStyle/>
        <a:p>
          <a:endParaRPr lang="es-AR" sz="1800" b="1"/>
        </a:p>
      </dgm:t>
    </dgm:pt>
    <dgm:pt modelId="{283F5495-3F83-4BF6-BFE3-22A8460B1371}" type="pres">
      <dgm:prSet presAssocID="{BE135CF9-56D3-45B0-8E95-06DFC4265395}" presName="Name0" presStyleCnt="0">
        <dgm:presLayoutVars>
          <dgm:chMax/>
          <dgm:chPref/>
          <dgm:dir/>
        </dgm:presLayoutVars>
      </dgm:prSet>
      <dgm:spPr/>
    </dgm:pt>
    <dgm:pt modelId="{AF8A6EFB-65FF-41E0-8EB1-0BAF80F2B4E0}" type="pres">
      <dgm:prSet presAssocID="{9C2727AA-C745-4025-81BB-DA20D11525EA}" presName="parenttextcomposite" presStyleCnt="0"/>
      <dgm:spPr/>
    </dgm:pt>
    <dgm:pt modelId="{916ABBF0-02A9-4ECD-868E-8F874B7AB7FD}" type="pres">
      <dgm:prSet presAssocID="{9C2727AA-C745-4025-81BB-DA20D11525EA}" presName="parenttext" presStyleLbl="revTx" presStyleIdx="0" presStyleCnt="5">
        <dgm:presLayoutVars>
          <dgm:chMax/>
          <dgm:chPref val="2"/>
          <dgm:bulletEnabled val="1"/>
        </dgm:presLayoutVars>
      </dgm:prSet>
      <dgm:spPr/>
    </dgm:pt>
    <dgm:pt modelId="{C826C845-0715-4B32-A080-FD39338ABD31}" type="pres">
      <dgm:prSet presAssocID="{9C2727AA-C745-4025-81BB-DA20D11525EA}" presName="parallelogramComposite" presStyleCnt="0"/>
      <dgm:spPr/>
    </dgm:pt>
    <dgm:pt modelId="{E59FD100-EC7D-4DF7-A098-6CAF23113231}" type="pres">
      <dgm:prSet presAssocID="{9C2727AA-C745-4025-81BB-DA20D11525EA}" presName="parallelogram1" presStyleLbl="alignNode1" presStyleIdx="0" presStyleCnt="35"/>
      <dgm:spPr/>
    </dgm:pt>
    <dgm:pt modelId="{DA46D6E7-FC9C-4B91-8899-6487CEB6BE6E}" type="pres">
      <dgm:prSet presAssocID="{9C2727AA-C745-4025-81BB-DA20D11525EA}" presName="parallelogram2" presStyleLbl="alignNode1" presStyleIdx="1" presStyleCnt="35"/>
      <dgm:spPr/>
    </dgm:pt>
    <dgm:pt modelId="{F675E844-73D2-4687-85AC-E5798192531F}" type="pres">
      <dgm:prSet presAssocID="{9C2727AA-C745-4025-81BB-DA20D11525EA}" presName="parallelogram3" presStyleLbl="alignNode1" presStyleIdx="2" presStyleCnt="35"/>
      <dgm:spPr/>
    </dgm:pt>
    <dgm:pt modelId="{2E702D0B-09EE-4944-BEF1-8227D36037E1}" type="pres">
      <dgm:prSet presAssocID="{9C2727AA-C745-4025-81BB-DA20D11525EA}" presName="parallelogram4" presStyleLbl="alignNode1" presStyleIdx="3" presStyleCnt="35"/>
      <dgm:spPr/>
    </dgm:pt>
    <dgm:pt modelId="{C8CE8177-0CF7-4AA3-A4B0-1DB7EA106377}" type="pres">
      <dgm:prSet presAssocID="{9C2727AA-C745-4025-81BB-DA20D11525EA}" presName="parallelogram5" presStyleLbl="alignNode1" presStyleIdx="4" presStyleCnt="35"/>
      <dgm:spPr/>
    </dgm:pt>
    <dgm:pt modelId="{73A053E7-2EEB-4DA3-ABF8-491A421F9F29}" type="pres">
      <dgm:prSet presAssocID="{9C2727AA-C745-4025-81BB-DA20D11525EA}" presName="parallelogram6" presStyleLbl="alignNode1" presStyleIdx="5" presStyleCnt="35"/>
      <dgm:spPr/>
    </dgm:pt>
    <dgm:pt modelId="{8D590353-1141-4452-B061-108CC4BCA2D3}" type="pres">
      <dgm:prSet presAssocID="{9C2727AA-C745-4025-81BB-DA20D11525EA}" presName="parallelogram7" presStyleLbl="alignNode1" presStyleIdx="6" presStyleCnt="35"/>
      <dgm:spPr/>
    </dgm:pt>
    <dgm:pt modelId="{D88A308C-0C82-438B-93AE-37246DA0C02B}" type="pres">
      <dgm:prSet presAssocID="{51C06DCE-0FFB-4C3A-9DAC-901C65447CBB}" presName="sibTrans" presStyleCnt="0"/>
      <dgm:spPr/>
    </dgm:pt>
    <dgm:pt modelId="{5BADB176-29F7-4528-8601-ED60CBAC7764}" type="pres">
      <dgm:prSet presAssocID="{7BB0C541-35A1-4C6C-B5F3-BA888242B7B8}" presName="parenttextcomposite" presStyleCnt="0"/>
      <dgm:spPr/>
    </dgm:pt>
    <dgm:pt modelId="{AAFA8248-214B-40B3-B077-4844C876B47A}" type="pres">
      <dgm:prSet presAssocID="{7BB0C541-35A1-4C6C-B5F3-BA888242B7B8}" presName="parenttext" presStyleLbl="revTx" presStyleIdx="1" presStyleCnt="5">
        <dgm:presLayoutVars>
          <dgm:chMax/>
          <dgm:chPref val="2"/>
          <dgm:bulletEnabled val="1"/>
        </dgm:presLayoutVars>
      </dgm:prSet>
      <dgm:spPr/>
    </dgm:pt>
    <dgm:pt modelId="{9339B39C-D4E6-476A-93FF-3C412F2E79D4}" type="pres">
      <dgm:prSet presAssocID="{7BB0C541-35A1-4C6C-B5F3-BA888242B7B8}" presName="parallelogramComposite" presStyleCnt="0"/>
      <dgm:spPr/>
    </dgm:pt>
    <dgm:pt modelId="{2202C617-969A-438A-BE29-B51A20D8FA19}" type="pres">
      <dgm:prSet presAssocID="{7BB0C541-35A1-4C6C-B5F3-BA888242B7B8}" presName="parallelogram1" presStyleLbl="alignNode1" presStyleIdx="7" presStyleCnt="35"/>
      <dgm:spPr/>
    </dgm:pt>
    <dgm:pt modelId="{B667189E-C1CF-42A6-B006-11489BCBF634}" type="pres">
      <dgm:prSet presAssocID="{7BB0C541-35A1-4C6C-B5F3-BA888242B7B8}" presName="parallelogram2" presStyleLbl="alignNode1" presStyleIdx="8" presStyleCnt="35"/>
      <dgm:spPr/>
    </dgm:pt>
    <dgm:pt modelId="{86E6881F-7FB6-456F-B59A-28403FAE4F6F}" type="pres">
      <dgm:prSet presAssocID="{7BB0C541-35A1-4C6C-B5F3-BA888242B7B8}" presName="parallelogram3" presStyleLbl="alignNode1" presStyleIdx="9" presStyleCnt="35"/>
      <dgm:spPr/>
    </dgm:pt>
    <dgm:pt modelId="{5B7C2659-6D5C-4D5E-8B57-2B46597DD60A}" type="pres">
      <dgm:prSet presAssocID="{7BB0C541-35A1-4C6C-B5F3-BA888242B7B8}" presName="parallelogram4" presStyleLbl="alignNode1" presStyleIdx="10" presStyleCnt="35"/>
      <dgm:spPr/>
    </dgm:pt>
    <dgm:pt modelId="{AAA2E9DA-8A9E-4B77-B616-554E048AE08F}" type="pres">
      <dgm:prSet presAssocID="{7BB0C541-35A1-4C6C-B5F3-BA888242B7B8}" presName="parallelogram5" presStyleLbl="alignNode1" presStyleIdx="11" presStyleCnt="35"/>
      <dgm:spPr/>
    </dgm:pt>
    <dgm:pt modelId="{D9D6C80C-DC01-4FF2-80F1-5230544DD2E8}" type="pres">
      <dgm:prSet presAssocID="{7BB0C541-35A1-4C6C-B5F3-BA888242B7B8}" presName="parallelogram6" presStyleLbl="alignNode1" presStyleIdx="12" presStyleCnt="35"/>
      <dgm:spPr/>
    </dgm:pt>
    <dgm:pt modelId="{578D3705-44FA-4925-AFF4-3BA36C1FC68B}" type="pres">
      <dgm:prSet presAssocID="{7BB0C541-35A1-4C6C-B5F3-BA888242B7B8}" presName="parallelogram7" presStyleLbl="alignNode1" presStyleIdx="13" presStyleCnt="35"/>
      <dgm:spPr/>
    </dgm:pt>
    <dgm:pt modelId="{25DA04D0-2CDA-476C-9F37-F001A43A7ED1}" type="pres">
      <dgm:prSet presAssocID="{8F34757E-C0AD-46BA-9FD5-650FF8CC36EF}" presName="sibTrans" presStyleCnt="0"/>
      <dgm:spPr/>
    </dgm:pt>
    <dgm:pt modelId="{BE4AC542-C373-4AA9-8EDF-D8E99C021E1B}" type="pres">
      <dgm:prSet presAssocID="{B88BCB31-8C17-4B34-9ACC-2C92B0738B6B}" presName="parenttextcomposite" presStyleCnt="0"/>
      <dgm:spPr/>
    </dgm:pt>
    <dgm:pt modelId="{32641CB7-C9CF-4F63-9B84-3E665D27C77D}" type="pres">
      <dgm:prSet presAssocID="{B88BCB31-8C17-4B34-9ACC-2C92B0738B6B}" presName="parenttext" presStyleLbl="revTx" presStyleIdx="2" presStyleCnt="5">
        <dgm:presLayoutVars>
          <dgm:chMax/>
          <dgm:chPref val="2"/>
          <dgm:bulletEnabled val="1"/>
        </dgm:presLayoutVars>
      </dgm:prSet>
      <dgm:spPr/>
    </dgm:pt>
    <dgm:pt modelId="{08AF73F2-C5E0-439F-B50C-8832979487B2}" type="pres">
      <dgm:prSet presAssocID="{B88BCB31-8C17-4B34-9ACC-2C92B0738B6B}" presName="parallelogramComposite" presStyleCnt="0"/>
      <dgm:spPr/>
    </dgm:pt>
    <dgm:pt modelId="{C22A1C5F-6379-43C4-B1EF-706374E990B5}" type="pres">
      <dgm:prSet presAssocID="{B88BCB31-8C17-4B34-9ACC-2C92B0738B6B}" presName="parallelogram1" presStyleLbl="alignNode1" presStyleIdx="14" presStyleCnt="35"/>
      <dgm:spPr/>
    </dgm:pt>
    <dgm:pt modelId="{300F2836-7298-44AF-8083-51444847C9B7}" type="pres">
      <dgm:prSet presAssocID="{B88BCB31-8C17-4B34-9ACC-2C92B0738B6B}" presName="parallelogram2" presStyleLbl="alignNode1" presStyleIdx="15" presStyleCnt="35"/>
      <dgm:spPr/>
    </dgm:pt>
    <dgm:pt modelId="{2147BD42-758A-4996-A236-F0DAB6737097}" type="pres">
      <dgm:prSet presAssocID="{B88BCB31-8C17-4B34-9ACC-2C92B0738B6B}" presName="parallelogram3" presStyleLbl="alignNode1" presStyleIdx="16" presStyleCnt="35"/>
      <dgm:spPr/>
    </dgm:pt>
    <dgm:pt modelId="{C4F4825C-4A60-4DB2-AEBC-A1074D6969B2}" type="pres">
      <dgm:prSet presAssocID="{B88BCB31-8C17-4B34-9ACC-2C92B0738B6B}" presName="parallelogram4" presStyleLbl="alignNode1" presStyleIdx="17" presStyleCnt="35"/>
      <dgm:spPr/>
    </dgm:pt>
    <dgm:pt modelId="{F2D673FF-D66E-45B4-BA12-E8236B785B9F}" type="pres">
      <dgm:prSet presAssocID="{B88BCB31-8C17-4B34-9ACC-2C92B0738B6B}" presName="parallelogram5" presStyleLbl="alignNode1" presStyleIdx="18" presStyleCnt="35"/>
      <dgm:spPr/>
    </dgm:pt>
    <dgm:pt modelId="{E8CD0D80-EC97-4607-8277-E1FCCD7CCFD4}" type="pres">
      <dgm:prSet presAssocID="{B88BCB31-8C17-4B34-9ACC-2C92B0738B6B}" presName="parallelogram6" presStyleLbl="alignNode1" presStyleIdx="19" presStyleCnt="35"/>
      <dgm:spPr/>
    </dgm:pt>
    <dgm:pt modelId="{63A8B7A1-C061-425B-94F0-449CAFFED745}" type="pres">
      <dgm:prSet presAssocID="{B88BCB31-8C17-4B34-9ACC-2C92B0738B6B}" presName="parallelogram7" presStyleLbl="alignNode1" presStyleIdx="20" presStyleCnt="35"/>
      <dgm:spPr/>
    </dgm:pt>
    <dgm:pt modelId="{D4234423-B1AF-4465-AFF1-B52BC802B653}" type="pres">
      <dgm:prSet presAssocID="{489446FC-4A5A-4D29-9E03-4899E10C4350}" presName="sibTrans" presStyleCnt="0"/>
      <dgm:spPr/>
    </dgm:pt>
    <dgm:pt modelId="{1BD6776F-3781-4584-97F1-633982F53B65}" type="pres">
      <dgm:prSet presAssocID="{C83051DF-5822-47EC-A71C-8A2D1914BC2F}" presName="parenttextcomposite" presStyleCnt="0"/>
      <dgm:spPr/>
    </dgm:pt>
    <dgm:pt modelId="{899F4CCA-8061-4ABD-BFF7-AB11AF543178}" type="pres">
      <dgm:prSet presAssocID="{C83051DF-5822-47EC-A71C-8A2D1914BC2F}" presName="parenttext" presStyleLbl="revTx" presStyleIdx="3" presStyleCnt="5">
        <dgm:presLayoutVars>
          <dgm:chMax/>
          <dgm:chPref val="2"/>
          <dgm:bulletEnabled val="1"/>
        </dgm:presLayoutVars>
      </dgm:prSet>
      <dgm:spPr/>
    </dgm:pt>
    <dgm:pt modelId="{1A23927C-6689-4429-85DC-FF9774921E00}" type="pres">
      <dgm:prSet presAssocID="{C83051DF-5822-47EC-A71C-8A2D1914BC2F}" presName="parallelogramComposite" presStyleCnt="0"/>
      <dgm:spPr/>
    </dgm:pt>
    <dgm:pt modelId="{07E03940-49C6-4CCC-ABDD-53167E6B057A}" type="pres">
      <dgm:prSet presAssocID="{C83051DF-5822-47EC-A71C-8A2D1914BC2F}" presName="parallelogram1" presStyleLbl="alignNode1" presStyleIdx="21" presStyleCnt="35"/>
      <dgm:spPr/>
    </dgm:pt>
    <dgm:pt modelId="{5D40A8BC-6697-4017-B520-E84E10A241C2}" type="pres">
      <dgm:prSet presAssocID="{C83051DF-5822-47EC-A71C-8A2D1914BC2F}" presName="parallelogram2" presStyleLbl="alignNode1" presStyleIdx="22" presStyleCnt="35"/>
      <dgm:spPr/>
    </dgm:pt>
    <dgm:pt modelId="{87F62AED-F8E5-4766-9F0F-78554CDF9EF0}" type="pres">
      <dgm:prSet presAssocID="{C83051DF-5822-47EC-A71C-8A2D1914BC2F}" presName="parallelogram3" presStyleLbl="alignNode1" presStyleIdx="23" presStyleCnt="35"/>
      <dgm:spPr/>
    </dgm:pt>
    <dgm:pt modelId="{0261DFCB-CA01-4816-92D0-1C56F942F593}" type="pres">
      <dgm:prSet presAssocID="{C83051DF-5822-47EC-A71C-8A2D1914BC2F}" presName="parallelogram4" presStyleLbl="alignNode1" presStyleIdx="24" presStyleCnt="35"/>
      <dgm:spPr/>
    </dgm:pt>
    <dgm:pt modelId="{FE766333-C6B2-4D2E-9811-9D8A6E0E7E15}" type="pres">
      <dgm:prSet presAssocID="{C83051DF-5822-47EC-A71C-8A2D1914BC2F}" presName="parallelogram5" presStyleLbl="alignNode1" presStyleIdx="25" presStyleCnt="35"/>
      <dgm:spPr/>
    </dgm:pt>
    <dgm:pt modelId="{9ACEDD72-2EB3-4C51-94FE-B271D3FFDA0B}" type="pres">
      <dgm:prSet presAssocID="{C83051DF-5822-47EC-A71C-8A2D1914BC2F}" presName="parallelogram6" presStyleLbl="alignNode1" presStyleIdx="26" presStyleCnt="35"/>
      <dgm:spPr/>
    </dgm:pt>
    <dgm:pt modelId="{58780104-D808-429B-8F14-97270865F213}" type="pres">
      <dgm:prSet presAssocID="{C83051DF-5822-47EC-A71C-8A2D1914BC2F}" presName="parallelogram7" presStyleLbl="alignNode1" presStyleIdx="27" presStyleCnt="35"/>
      <dgm:spPr/>
    </dgm:pt>
    <dgm:pt modelId="{1CBB423B-874E-49BF-9741-4289F64CB84A}" type="pres">
      <dgm:prSet presAssocID="{E8105913-B41E-4D2A-8037-564BA490C585}" presName="sibTrans" presStyleCnt="0"/>
      <dgm:spPr/>
    </dgm:pt>
    <dgm:pt modelId="{206327CF-7390-410B-9E2E-D9CF794DE98A}" type="pres">
      <dgm:prSet presAssocID="{172DB9E7-5B88-4FDB-8B9B-70C698B5FFCC}" presName="parenttextcomposite" presStyleCnt="0"/>
      <dgm:spPr/>
    </dgm:pt>
    <dgm:pt modelId="{68707085-5E9C-4A00-AB6C-73669882A17B}" type="pres">
      <dgm:prSet presAssocID="{172DB9E7-5B88-4FDB-8B9B-70C698B5FFCC}" presName="parenttext" presStyleLbl="revTx" presStyleIdx="4" presStyleCnt="5">
        <dgm:presLayoutVars>
          <dgm:chMax/>
          <dgm:chPref val="2"/>
          <dgm:bulletEnabled val="1"/>
        </dgm:presLayoutVars>
      </dgm:prSet>
      <dgm:spPr/>
    </dgm:pt>
    <dgm:pt modelId="{7B6E72CD-A65A-44E2-9A34-99DB689C558F}" type="pres">
      <dgm:prSet presAssocID="{172DB9E7-5B88-4FDB-8B9B-70C698B5FFCC}" presName="parallelogramComposite" presStyleCnt="0"/>
      <dgm:spPr/>
    </dgm:pt>
    <dgm:pt modelId="{98372373-9DD8-4165-9E8A-2276D660BC07}" type="pres">
      <dgm:prSet presAssocID="{172DB9E7-5B88-4FDB-8B9B-70C698B5FFCC}" presName="parallelogram1" presStyleLbl="alignNode1" presStyleIdx="28" presStyleCnt="35"/>
      <dgm:spPr/>
    </dgm:pt>
    <dgm:pt modelId="{F7BB9F7B-916C-47FB-BFE2-815D985824AC}" type="pres">
      <dgm:prSet presAssocID="{172DB9E7-5B88-4FDB-8B9B-70C698B5FFCC}" presName="parallelogram2" presStyleLbl="alignNode1" presStyleIdx="29" presStyleCnt="35"/>
      <dgm:spPr/>
    </dgm:pt>
    <dgm:pt modelId="{CD4F83AD-FBFC-4BFA-8110-FE8FD27319AB}" type="pres">
      <dgm:prSet presAssocID="{172DB9E7-5B88-4FDB-8B9B-70C698B5FFCC}" presName="parallelogram3" presStyleLbl="alignNode1" presStyleIdx="30" presStyleCnt="35"/>
      <dgm:spPr/>
    </dgm:pt>
    <dgm:pt modelId="{3D9F69DE-771B-4F6F-92FD-2DC82F2AEC36}" type="pres">
      <dgm:prSet presAssocID="{172DB9E7-5B88-4FDB-8B9B-70C698B5FFCC}" presName="parallelogram4" presStyleLbl="alignNode1" presStyleIdx="31" presStyleCnt="35"/>
      <dgm:spPr/>
    </dgm:pt>
    <dgm:pt modelId="{3C7BFBCE-EF4A-41FC-AEB6-8E0876104B20}" type="pres">
      <dgm:prSet presAssocID="{172DB9E7-5B88-4FDB-8B9B-70C698B5FFCC}" presName="parallelogram5" presStyleLbl="alignNode1" presStyleIdx="32" presStyleCnt="35"/>
      <dgm:spPr/>
    </dgm:pt>
    <dgm:pt modelId="{C4242146-296D-4D7C-9CFF-01FEC09AB251}" type="pres">
      <dgm:prSet presAssocID="{172DB9E7-5B88-4FDB-8B9B-70C698B5FFCC}" presName="parallelogram6" presStyleLbl="alignNode1" presStyleIdx="33" presStyleCnt="35"/>
      <dgm:spPr/>
    </dgm:pt>
    <dgm:pt modelId="{7AB4ADFF-B90E-4D46-B5AE-B31C8AD0F03E}" type="pres">
      <dgm:prSet presAssocID="{172DB9E7-5B88-4FDB-8B9B-70C698B5FFCC}" presName="parallelogram7" presStyleLbl="alignNode1" presStyleIdx="34" presStyleCnt="35"/>
      <dgm:spPr/>
    </dgm:pt>
  </dgm:ptLst>
  <dgm:cxnLst>
    <dgm:cxn modelId="{41F97B01-F011-4A97-A927-1E1B069A45FF}" srcId="{BE135CF9-56D3-45B0-8E95-06DFC4265395}" destId="{C83051DF-5822-47EC-A71C-8A2D1914BC2F}" srcOrd="3" destOrd="0" parTransId="{2C72BACC-0FB0-4965-A143-55FED333575F}" sibTransId="{E8105913-B41E-4D2A-8037-564BA490C585}"/>
    <dgm:cxn modelId="{5EB31633-D2F7-449F-A54D-1BA8B723D7F3}" srcId="{BE135CF9-56D3-45B0-8E95-06DFC4265395}" destId="{172DB9E7-5B88-4FDB-8B9B-70C698B5FFCC}" srcOrd="4" destOrd="0" parTransId="{169ED484-9178-4F5A-99E8-9394C70191A4}" sibTransId="{8F158676-E41C-4F88-9BC5-BC7B5F39E38F}"/>
    <dgm:cxn modelId="{205EAF3E-A865-4BA7-982A-31BC57B70FC7}" type="presOf" srcId="{B88BCB31-8C17-4B34-9ACC-2C92B0738B6B}" destId="{32641CB7-C9CF-4F63-9B84-3E665D27C77D}" srcOrd="0" destOrd="0" presId="urn:microsoft.com/office/officeart/2008/layout/VerticalAccentList"/>
    <dgm:cxn modelId="{488BF742-9EDF-4124-9BE1-463A6B93F7D7}" type="presOf" srcId="{C83051DF-5822-47EC-A71C-8A2D1914BC2F}" destId="{899F4CCA-8061-4ABD-BFF7-AB11AF543178}" srcOrd="0" destOrd="0" presId="urn:microsoft.com/office/officeart/2008/layout/VerticalAccentList"/>
    <dgm:cxn modelId="{D2216544-8EBC-4264-83C9-5E74CC2F3867}" srcId="{BE135CF9-56D3-45B0-8E95-06DFC4265395}" destId="{9C2727AA-C745-4025-81BB-DA20D11525EA}" srcOrd="0" destOrd="0" parTransId="{17E34520-BF50-4468-AC27-84C1953B7D5A}" sibTransId="{51C06DCE-0FFB-4C3A-9DAC-901C65447CBB}"/>
    <dgm:cxn modelId="{F34E987A-0E6B-4AE4-8866-D45B29660FB4}" srcId="{BE135CF9-56D3-45B0-8E95-06DFC4265395}" destId="{B88BCB31-8C17-4B34-9ACC-2C92B0738B6B}" srcOrd="2" destOrd="0" parTransId="{9CD3A764-2BF8-49C3-9E47-66E0F3359160}" sibTransId="{489446FC-4A5A-4D29-9E03-4899E10C4350}"/>
    <dgm:cxn modelId="{DEFD2993-6074-4180-9C5A-471BEC5F849E}" type="presOf" srcId="{9C2727AA-C745-4025-81BB-DA20D11525EA}" destId="{916ABBF0-02A9-4ECD-868E-8F874B7AB7FD}" srcOrd="0" destOrd="0" presId="urn:microsoft.com/office/officeart/2008/layout/VerticalAccentList"/>
    <dgm:cxn modelId="{BF4FC5A3-FBE6-4592-9BC6-19C7D93602DB}" type="presOf" srcId="{BE135CF9-56D3-45B0-8E95-06DFC4265395}" destId="{283F5495-3F83-4BF6-BFE3-22A8460B1371}" srcOrd="0" destOrd="0" presId="urn:microsoft.com/office/officeart/2008/layout/VerticalAccentList"/>
    <dgm:cxn modelId="{5F8E81A7-2248-497F-A751-90A745F09F5B}" srcId="{BE135CF9-56D3-45B0-8E95-06DFC4265395}" destId="{7BB0C541-35A1-4C6C-B5F3-BA888242B7B8}" srcOrd="1" destOrd="0" parTransId="{B9E2FAE1-BCAF-4298-9FEA-CD670837CAE2}" sibTransId="{8F34757E-C0AD-46BA-9FD5-650FF8CC36EF}"/>
    <dgm:cxn modelId="{8FAF79C9-3C1F-422B-B978-A6BEE2B757FF}" type="presOf" srcId="{172DB9E7-5B88-4FDB-8B9B-70C698B5FFCC}" destId="{68707085-5E9C-4A00-AB6C-73669882A17B}" srcOrd="0" destOrd="0" presId="urn:microsoft.com/office/officeart/2008/layout/VerticalAccentList"/>
    <dgm:cxn modelId="{10A026F5-4A2B-48EF-93E4-FEAD1B0C1E22}" type="presOf" srcId="{7BB0C541-35A1-4C6C-B5F3-BA888242B7B8}" destId="{AAFA8248-214B-40B3-B077-4844C876B47A}" srcOrd="0" destOrd="0" presId="urn:microsoft.com/office/officeart/2008/layout/VerticalAccentList"/>
    <dgm:cxn modelId="{964CECD9-D8E0-4C11-A4C1-64788525514F}" type="presParOf" srcId="{283F5495-3F83-4BF6-BFE3-22A8460B1371}" destId="{AF8A6EFB-65FF-41E0-8EB1-0BAF80F2B4E0}" srcOrd="0" destOrd="0" presId="urn:microsoft.com/office/officeart/2008/layout/VerticalAccentList"/>
    <dgm:cxn modelId="{D496A895-6BB0-4C6C-B1BC-410D21471147}" type="presParOf" srcId="{AF8A6EFB-65FF-41E0-8EB1-0BAF80F2B4E0}" destId="{916ABBF0-02A9-4ECD-868E-8F874B7AB7FD}" srcOrd="0" destOrd="0" presId="urn:microsoft.com/office/officeart/2008/layout/VerticalAccentList"/>
    <dgm:cxn modelId="{2B06A155-0078-4921-AC91-4106DFA39335}" type="presParOf" srcId="{283F5495-3F83-4BF6-BFE3-22A8460B1371}" destId="{C826C845-0715-4B32-A080-FD39338ABD31}" srcOrd="1" destOrd="0" presId="urn:microsoft.com/office/officeart/2008/layout/VerticalAccentList"/>
    <dgm:cxn modelId="{BB80D1A4-44E4-4BE3-A23A-5A2B1B15D901}" type="presParOf" srcId="{C826C845-0715-4B32-A080-FD39338ABD31}" destId="{E59FD100-EC7D-4DF7-A098-6CAF23113231}" srcOrd="0" destOrd="0" presId="urn:microsoft.com/office/officeart/2008/layout/VerticalAccentList"/>
    <dgm:cxn modelId="{FAB2B85B-3420-4396-9643-21D1F329564C}" type="presParOf" srcId="{C826C845-0715-4B32-A080-FD39338ABD31}" destId="{DA46D6E7-FC9C-4B91-8899-6487CEB6BE6E}" srcOrd="1" destOrd="0" presId="urn:microsoft.com/office/officeart/2008/layout/VerticalAccentList"/>
    <dgm:cxn modelId="{D07D9661-4BB2-4D1B-89F4-23890F7A8C76}" type="presParOf" srcId="{C826C845-0715-4B32-A080-FD39338ABD31}" destId="{F675E844-73D2-4687-85AC-E5798192531F}" srcOrd="2" destOrd="0" presId="urn:microsoft.com/office/officeart/2008/layout/VerticalAccentList"/>
    <dgm:cxn modelId="{34BC6E99-1F37-47C9-81B2-AC90F09A585B}" type="presParOf" srcId="{C826C845-0715-4B32-A080-FD39338ABD31}" destId="{2E702D0B-09EE-4944-BEF1-8227D36037E1}" srcOrd="3" destOrd="0" presId="urn:microsoft.com/office/officeart/2008/layout/VerticalAccentList"/>
    <dgm:cxn modelId="{4FD41A80-A73B-4808-A6CA-6DBEF2BB01FB}" type="presParOf" srcId="{C826C845-0715-4B32-A080-FD39338ABD31}" destId="{C8CE8177-0CF7-4AA3-A4B0-1DB7EA106377}" srcOrd="4" destOrd="0" presId="urn:microsoft.com/office/officeart/2008/layout/VerticalAccentList"/>
    <dgm:cxn modelId="{22095AD5-E768-46C3-841D-B121B5982FF5}" type="presParOf" srcId="{C826C845-0715-4B32-A080-FD39338ABD31}" destId="{73A053E7-2EEB-4DA3-ABF8-491A421F9F29}" srcOrd="5" destOrd="0" presId="urn:microsoft.com/office/officeart/2008/layout/VerticalAccentList"/>
    <dgm:cxn modelId="{5F95076D-D92F-4C3B-B962-41C090D8085A}" type="presParOf" srcId="{C826C845-0715-4B32-A080-FD39338ABD31}" destId="{8D590353-1141-4452-B061-108CC4BCA2D3}" srcOrd="6" destOrd="0" presId="urn:microsoft.com/office/officeart/2008/layout/VerticalAccentList"/>
    <dgm:cxn modelId="{F1C6C47A-F94E-4429-AC98-2414125C3968}" type="presParOf" srcId="{283F5495-3F83-4BF6-BFE3-22A8460B1371}" destId="{D88A308C-0C82-438B-93AE-37246DA0C02B}" srcOrd="2" destOrd="0" presId="urn:microsoft.com/office/officeart/2008/layout/VerticalAccentList"/>
    <dgm:cxn modelId="{EAB32613-BC3D-46B4-A3C0-0AFE1BA26BDB}" type="presParOf" srcId="{283F5495-3F83-4BF6-BFE3-22A8460B1371}" destId="{5BADB176-29F7-4528-8601-ED60CBAC7764}" srcOrd="3" destOrd="0" presId="urn:microsoft.com/office/officeart/2008/layout/VerticalAccentList"/>
    <dgm:cxn modelId="{73940434-148E-42EE-BBD8-C94DCA2538B1}" type="presParOf" srcId="{5BADB176-29F7-4528-8601-ED60CBAC7764}" destId="{AAFA8248-214B-40B3-B077-4844C876B47A}" srcOrd="0" destOrd="0" presId="urn:microsoft.com/office/officeart/2008/layout/VerticalAccentList"/>
    <dgm:cxn modelId="{A89C1053-A002-4549-9C87-F88BE34BD939}" type="presParOf" srcId="{283F5495-3F83-4BF6-BFE3-22A8460B1371}" destId="{9339B39C-D4E6-476A-93FF-3C412F2E79D4}" srcOrd="4" destOrd="0" presId="urn:microsoft.com/office/officeart/2008/layout/VerticalAccentList"/>
    <dgm:cxn modelId="{62B4B4AC-4F04-42B7-82D9-F57516A56650}" type="presParOf" srcId="{9339B39C-D4E6-476A-93FF-3C412F2E79D4}" destId="{2202C617-969A-438A-BE29-B51A20D8FA19}" srcOrd="0" destOrd="0" presId="urn:microsoft.com/office/officeart/2008/layout/VerticalAccentList"/>
    <dgm:cxn modelId="{826B70F3-24BC-4EC5-8E9C-3FFCE912AEB3}" type="presParOf" srcId="{9339B39C-D4E6-476A-93FF-3C412F2E79D4}" destId="{B667189E-C1CF-42A6-B006-11489BCBF634}" srcOrd="1" destOrd="0" presId="urn:microsoft.com/office/officeart/2008/layout/VerticalAccentList"/>
    <dgm:cxn modelId="{AB9F2B45-E792-465C-AAB4-B27A653C853B}" type="presParOf" srcId="{9339B39C-D4E6-476A-93FF-3C412F2E79D4}" destId="{86E6881F-7FB6-456F-B59A-28403FAE4F6F}" srcOrd="2" destOrd="0" presId="urn:microsoft.com/office/officeart/2008/layout/VerticalAccentList"/>
    <dgm:cxn modelId="{D036DA95-57ED-4C25-825B-B9304A514296}" type="presParOf" srcId="{9339B39C-D4E6-476A-93FF-3C412F2E79D4}" destId="{5B7C2659-6D5C-4D5E-8B57-2B46597DD60A}" srcOrd="3" destOrd="0" presId="urn:microsoft.com/office/officeart/2008/layout/VerticalAccentList"/>
    <dgm:cxn modelId="{EFD65CEA-675C-415C-B819-66D94B3FE70E}" type="presParOf" srcId="{9339B39C-D4E6-476A-93FF-3C412F2E79D4}" destId="{AAA2E9DA-8A9E-4B77-B616-554E048AE08F}" srcOrd="4" destOrd="0" presId="urn:microsoft.com/office/officeart/2008/layout/VerticalAccentList"/>
    <dgm:cxn modelId="{CF3BC148-E078-407D-8BCA-C374DFCC60BC}" type="presParOf" srcId="{9339B39C-D4E6-476A-93FF-3C412F2E79D4}" destId="{D9D6C80C-DC01-4FF2-80F1-5230544DD2E8}" srcOrd="5" destOrd="0" presId="urn:microsoft.com/office/officeart/2008/layout/VerticalAccentList"/>
    <dgm:cxn modelId="{A89EC45C-C9EA-455A-BA89-B5144B2817DD}" type="presParOf" srcId="{9339B39C-D4E6-476A-93FF-3C412F2E79D4}" destId="{578D3705-44FA-4925-AFF4-3BA36C1FC68B}" srcOrd="6" destOrd="0" presId="urn:microsoft.com/office/officeart/2008/layout/VerticalAccentList"/>
    <dgm:cxn modelId="{5FB401B6-4D32-4090-92C0-E1D30FE0FDC3}" type="presParOf" srcId="{283F5495-3F83-4BF6-BFE3-22A8460B1371}" destId="{25DA04D0-2CDA-476C-9F37-F001A43A7ED1}" srcOrd="5" destOrd="0" presId="urn:microsoft.com/office/officeart/2008/layout/VerticalAccentList"/>
    <dgm:cxn modelId="{F8B7C7C4-5231-45EF-B981-9C9532C6D41B}" type="presParOf" srcId="{283F5495-3F83-4BF6-BFE3-22A8460B1371}" destId="{BE4AC542-C373-4AA9-8EDF-D8E99C021E1B}" srcOrd="6" destOrd="0" presId="urn:microsoft.com/office/officeart/2008/layout/VerticalAccentList"/>
    <dgm:cxn modelId="{ADD6E548-76BB-4040-8AC5-3A378352CF8A}" type="presParOf" srcId="{BE4AC542-C373-4AA9-8EDF-D8E99C021E1B}" destId="{32641CB7-C9CF-4F63-9B84-3E665D27C77D}" srcOrd="0" destOrd="0" presId="urn:microsoft.com/office/officeart/2008/layout/VerticalAccentList"/>
    <dgm:cxn modelId="{28C2111C-EA5E-43B6-8F1D-9A9D0D657D40}" type="presParOf" srcId="{283F5495-3F83-4BF6-BFE3-22A8460B1371}" destId="{08AF73F2-C5E0-439F-B50C-8832979487B2}" srcOrd="7" destOrd="0" presId="urn:microsoft.com/office/officeart/2008/layout/VerticalAccentList"/>
    <dgm:cxn modelId="{27D8CCBE-D258-4E8D-B9DD-CB626AC4B2F5}" type="presParOf" srcId="{08AF73F2-C5E0-439F-B50C-8832979487B2}" destId="{C22A1C5F-6379-43C4-B1EF-706374E990B5}" srcOrd="0" destOrd="0" presId="urn:microsoft.com/office/officeart/2008/layout/VerticalAccentList"/>
    <dgm:cxn modelId="{88273197-C3B5-420C-B739-1302E490E42C}" type="presParOf" srcId="{08AF73F2-C5E0-439F-B50C-8832979487B2}" destId="{300F2836-7298-44AF-8083-51444847C9B7}" srcOrd="1" destOrd="0" presId="urn:microsoft.com/office/officeart/2008/layout/VerticalAccentList"/>
    <dgm:cxn modelId="{0CCD54DC-E157-4BD0-AB2F-C1CF183D3A06}" type="presParOf" srcId="{08AF73F2-C5E0-439F-B50C-8832979487B2}" destId="{2147BD42-758A-4996-A236-F0DAB6737097}" srcOrd="2" destOrd="0" presId="urn:microsoft.com/office/officeart/2008/layout/VerticalAccentList"/>
    <dgm:cxn modelId="{E8E624BE-93C5-4753-ABCE-A87E7194DC8D}" type="presParOf" srcId="{08AF73F2-C5E0-439F-B50C-8832979487B2}" destId="{C4F4825C-4A60-4DB2-AEBC-A1074D6969B2}" srcOrd="3" destOrd="0" presId="urn:microsoft.com/office/officeart/2008/layout/VerticalAccentList"/>
    <dgm:cxn modelId="{C6182F78-F0B8-4B0F-9B0F-71F2F6786F46}" type="presParOf" srcId="{08AF73F2-C5E0-439F-B50C-8832979487B2}" destId="{F2D673FF-D66E-45B4-BA12-E8236B785B9F}" srcOrd="4" destOrd="0" presId="urn:microsoft.com/office/officeart/2008/layout/VerticalAccentList"/>
    <dgm:cxn modelId="{1C740091-19EB-4533-A258-E0EE358FA9D3}" type="presParOf" srcId="{08AF73F2-C5E0-439F-B50C-8832979487B2}" destId="{E8CD0D80-EC97-4607-8277-E1FCCD7CCFD4}" srcOrd="5" destOrd="0" presId="urn:microsoft.com/office/officeart/2008/layout/VerticalAccentList"/>
    <dgm:cxn modelId="{399DC993-6EA1-487C-A8E2-2BF39D484804}" type="presParOf" srcId="{08AF73F2-C5E0-439F-B50C-8832979487B2}" destId="{63A8B7A1-C061-425B-94F0-449CAFFED745}" srcOrd="6" destOrd="0" presId="urn:microsoft.com/office/officeart/2008/layout/VerticalAccentList"/>
    <dgm:cxn modelId="{67BE3C82-806E-4CEF-A18D-9C2881B9D281}" type="presParOf" srcId="{283F5495-3F83-4BF6-BFE3-22A8460B1371}" destId="{D4234423-B1AF-4465-AFF1-B52BC802B653}" srcOrd="8" destOrd="0" presId="urn:microsoft.com/office/officeart/2008/layout/VerticalAccentList"/>
    <dgm:cxn modelId="{D6DD8D06-61A4-4ED4-A599-A88EB9ECD6D5}" type="presParOf" srcId="{283F5495-3F83-4BF6-BFE3-22A8460B1371}" destId="{1BD6776F-3781-4584-97F1-633982F53B65}" srcOrd="9" destOrd="0" presId="urn:microsoft.com/office/officeart/2008/layout/VerticalAccentList"/>
    <dgm:cxn modelId="{A7625C23-9839-43B5-AFC5-C41D2E8B2611}" type="presParOf" srcId="{1BD6776F-3781-4584-97F1-633982F53B65}" destId="{899F4CCA-8061-4ABD-BFF7-AB11AF543178}" srcOrd="0" destOrd="0" presId="urn:microsoft.com/office/officeart/2008/layout/VerticalAccentList"/>
    <dgm:cxn modelId="{5CE73718-D703-4944-A87C-D045B3E0FBAE}" type="presParOf" srcId="{283F5495-3F83-4BF6-BFE3-22A8460B1371}" destId="{1A23927C-6689-4429-85DC-FF9774921E00}" srcOrd="10" destOrd="0" presId="urn:microsoft.com/office/officeart/2008/layout/VerticalAccentList"/>
    <dgm:cxn modelId="{B56B67E1-745D-4EDB-8846-CA69CE8F7881}" type="presParOf" srcId="{1A23927C-6689-4429-85DC-FF9774921E00}" destId="{07E03940-49C6-4CCC-ABDD-53167E6B057A}" srcOrd="0" destOrd="0" presId="urn:microsoft.com/office/officeart/2008/layout/VerticalAccentList"/>
    <dgm:cxn modelId="{061FCFD3-73E6-4196-8093-882EBCD15D48}" type="presParOf" srcId="{1A23927C-6689-4429-85DC-FF9774921E00}" destId="{5D40A8BC-6697-4017-B520-E84E10A241C2}" srcOrd="1" destOrd="0" presId="urn:microsoft.com/office/officeart/2008/layout/VerticalAccentList"/>
    <dgm:cxn modelId="{74F182F4-90E5-490E-A18F-02419FD4B12B}" type="presParOf" srcId="{1A23927C-6689-4429-85DC-FF9774921E00}" destId="{87F62AED-F8E5-4766-9F0F-78554CDF9EF0}" srcOrd="2" destOrd="0" presId="urn:microsoft.com/office/officeart/2008/layout/VerticalAccentList"/>
    <dgm:cxn modelId="{DA89CB92-281A-4B6F-BF88-A0F551C9185A}" type="presParOf" srcId="{1A23927C-6689-4429-85DC-FF9774921E00}" destId="{0261DFCB-CA01-4816-92D0-1C56F942F593}" srcOrd="3" destOrd="0" presId="urn:microsoft.com/office/officeart/2008/layout/VerticalAccentList"/>
    <dgm:cxn modelId="{85C3D888-5EBB-48D1-92D9-D1E6B29298C1}" type="presParOf" srcId="{1A23927C-6689-4429-85DC-FF9774921E00}" destId="{FE766333-C6B2-4D2E-9811-9D8A6E0E7E15}" srcOrd="4" destOrd="0" presId="urn:microsoft.com/office/officeart/2008/layout/VerticalAccentList"/>
    <dgm:cxn modelId="{2ECB5D4D-58E1-407F-831C-5AC23C42FB9F}" type="presParOf" srcId="{1A23927C-6689-4429-85DC-FF9774921E00}" destId="{9ACEDD72-2EB3-4C51-94FE-B271D3FFDA0B}" srcOrd="5" destOrd="0" presId="urn:microsoft.com/office/officeart/2008/layout/VerticalAccentList"/>
    <dgm:cxn modelId="{74BF2D39-17EF-45DD-9BC6-9D86FE316179}" type="presParOf" srcId="{1A23927C-6689-4429-85DC-FF9774921E00}" destId="{58780104-D808-429B-8F14-97270865F213}" srcOrd="6" destOrd="0" presId="urn:microsoft.com/office/officeart/2008/layout/VerticalAccentList"/>
    <dgm:cxn modelId="{921DFF2D-264C-469F-989F-3E0702E73AFA}" type="presParOf" srcId="{283F5495-3F83-4BF6-BFE3-22A8460B1371}" destId="{1CBB423B-874E-49BF-9741-4289F64CB84A}" srcOrd="11" destOrd="0" presId="urn:microsoft.com/office/officeart/2008/layout/VerticalAccentList"/>
    <dgm:cxn modelId="{0C24555A-D24C-4D57-A0C6-B860B809C975}" type="presParOf" srcId="{283F5495-3F83-4BF6-BFE3-22A8460B1371}" destId="{206327CF-7390-410B-9E2E-D9CF794DE98A}" srcOrd="12" destOrd="0" presId="urn:microsoft.com/office/officeart/2008/layout/VerticalAccentList"/>
    <dgm:cxn modelId="{7B7E2BF4-FA1A-49BE-A625-CEB3E9D3F46D}" type="presParOf" srcId="{206327CF-7390-410B-9E2E-D9CF794DE98A}" destId="{68707085-5E9C-4A00-AB6C-73669882A17B}" srcOrd="0" destOrd="0" presId="urn:microsoft.com/office/officeart/2008/layout/VerticalAccentList"/>
    <dgm:cxn modelId="{D1004BB2-5126-4DD7-A7C5-4B393915C7BB}" type="presParOf" srcId="{283F5495-3F83-4BF6-BFE3-22A8460B1371}" destId="{7B6E72CD-A65A-44E2-9A34-99DB689C558F}" srcOrd="13" destOrd="0" presId="urn:microsoft.com/office/officeart/2008/layout/VerticalAccentList"/>
    <dgm:cxn modelId="{919DDBD8-B02D-4603-9769-44DAD122384A}" type="presParOf" srcId="{7B6E72CD-A65A-44E2-9A34-99DB689C558F}" destId="{98372373-9DD8-4165-9E8A-2276D660BC07}" srcOrd="0" destOrd="0" presId="urn:microsoft.com/office/officeart/2008/layout/VerticalAccentList"/>
    <dgm:cxn modelId="{86CF078C-94EC-4117-8C0C-7050DDE74F62}" type="presParOf" srcId="{7B6E72CD-A65A-44E2-9A34-99DB689C558F}" destId="{F7BB9F7B-916C-47FB-BFE2-815D985824AC}" srcOrd="1" destOrd="0" presId="urn:microsoft.com/office/officeart/2008/layout/VerticalAccentList"/>
    <dgm:cxn modelId="{D937B3B9-D2C0-4BF3-B360-570F8294B7EB}" type="presParOf" srcId="{7B6E72CD-A65A-44E2-9A34-99DB689C558F}" destId="{CD4F83AD-FBFC-4BFA-8110-FE8FD27319AB}" srcOrd="2" destOrd="0" presId="urn:microsoft.com/office/officeart/2008/layout/VerticalAccentList"/>
    <dgm:cxn modelId="{9665AF79-8B09-4E16-8140-08466494EB59}" type="presParOf" srcId="{7B6E72CD-A65A-44E2-9A34-99DB689C558F}" destId="{3D9F69DE-771B-4F6F-92FD-2DC82F2AEC36}" srcOrd="3" destOrd="0" presId="urn:microsoft.com/office/officeart/2008/layout/VerticalAccentList"/>
    <dgm:cxn modelId="{1FBB0166-4F50-4DAF-B056-146035F4F320}" type="presParOf" srcId="{7B6E72CD-A65A-44E2-9A34-99DB689C558F}" destId="{3C7BFBCE-EF4A-41FC-AEB6-8E0876104B20}" srcOrd="4" destOrd="0" presId="urn:microsoft.com/office/officeart/2008/layout/VerticalAccentList"/>
    <dgm:cxn modelId="{66A18E16-3C0A-400A-9D52-6DC444F6D334}" type="presParOf" srcId="{7B6E72CD-A65A-44E2-9A34-99DB689C558F}" destId="{C4242146-296D-4D7C-9CFF-01FEC09AB251}" srcOrd="5" destOrd="0" presId="urn:microsoft.com/office/officeart/2008/layout/VerticalAccentList"/>
    <dgm:cxn modelId="{157D12C0-8D74-437E-9A9A-F94E270D6483}" type="presParOf" srcId="{7B6E72CD-A65A-44E2-9A34-99DB689C558F}" destId="{7AB4ADFF-B90E-4D46-B5AE-B31C8AD0F03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BAC9A-A096-4003-8172-B1FEE3D3C5F6}">
      <dsp:nvSpPr>
        <dsp:cNvPr id="0" name=""/>
        <dsp:cNvSpPr/>
      </dsp:nvSpPr>
      <dsp:spPr>
        <a:xfrm>
          <a:off x="0" y="1541357"/>
          <a:ext cx="11560175" cy="4624070"/>
        </a:xfrm>
        <a:prstGeom prst="leftRightRibb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0FCC3D4-1BA4-44F9-BFB6-26885E1DF784}">
      <dsp:nvSpPr>
        <dsp:cNvPr id="0" name=""/>
        <dsp:cNvSpPr/>
      </dsp:nvSpPr>
      <dsp:spPr>
        <a:xfrm>
          <a:off x="1387221" y="2350569"/>
          <a:ext cx="3814857" cy="2265794"/>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231140" rIns="0" bIns="247650" numCol="1" spcCol="1270" anchor="ctr" anchorCtr="0">
          <a:noAutofit/>
        </a:bodyPr>
        <a:lstStyle/>
        <a:p>
          <a:pPr marL="0" lvl="0" indent="0" algn="ctr" defTabSz="2889250">
            <a:lnSpc>
              <a:spcPct val="90000"/>
            </a:lnSpc>
            <a:spcBef>
              <a:spcPct val="0"/>
            </a:spcBef>
            <a:spcAft>
              <a:spcPct val="35000"/>
            </a:spcAft>
            <a:buNone/>
          </a:pPr>
          <a:r>
            <a:rPr lang="es-US" sz="6500" kern="1200" dirty="0"/>
            <a:t>Enseñar</a:t>
          </a:r>
          <a:endParaRPr lang="es-AR" sz="6500" kern="1200" dirty="0"/>
        </a:p>
      </dsp:txBody>
      <dsp:txXfrm>
        <a:off x="1387221" y="2350569"/>
        <a:ext cx="3814857" cy="2265794"/>
      </dsp:txXfrm>
    </dsp:sp>
    <dsp:sp modelId="{0CC65644-9F37-4BDA-AB46-34C82612DCE7}">
      <dsp:nvSpPr>
        <dsp:cNvPr id="0" name=""/>
        <dsp:cNvSpPr/>
      </dsp:nvSpPr>
      <dsp:spPr>
        <a:xfrm>
          <a:off x="5780087" y="3090420"/>
          <a:ext cx="4508468" cy="2265794"/>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231140" rIns="0" bIns="247650" numCol="1" spcCol="1270" anchor="ctr" anchorCtr="0">
          <a:noAutofit/>
        </a:bodyPr>
        <a:lstStyle/>
        <a:p>
          <a:pPr marL="0" lvl="0" indent="0" algn="ctr" defTabSz="2889250">
            <a:lnSpc>
              <a:spcPct val="90000"/>
            </a:lnSpc>
            <a:spcBef>
              <a:spcPct val="0"/>
            </a:spcBef>
            <a:spcAft>
              <a:spcPct val="35000"/>
            </a:spcAft>
            <a:buNone/>
          </a:pPr>
          <a:r>
            <a:rPr lang="es-US" sz="6500" kern="1200" dirty="0"/>
            <a:t>Aprender</a:t>
          </a:r>
          <a:endParaRPr lang="es-AR" sz="6500" kern="1200" dirty="0"/>
        </a:p>
      </dsp:txBody>
      <dsp:txXfrm>
        <a:off x="5780087" y="3090420"/>
        <a:ext cx="4508468" cy="22657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525E5-5A29-407B-9F3E-E1C09AE768FB}">
      <dsp:nvSpPr>
        <dsp:cNvPr id="0" name=""/>
        <dsp:cNvSpPr/>
      </dsp:nvSpPr>
      <dsp:spPr>
        <a:xfrm>
          <a:off x="14867" y="0"/>
          <a:ext cx="4443858" cy="131330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US" sz="2400" kern="1200" dirty="0"/>
            <a:t>¿Qué necesito tener?</a:t>
          </a:r>
          <a:endParaRPr lang="es-AR" sz="2400" kern="1200" dirty="0"/>
        </a:p>
      </dsp:txBody>
      <dsp:txXfrm>
        <a:off x="53332" y="38465"/>
        <a:ext cx="4366928" cy="1236377"/>
      </dsp:txXfrm>
    </dsp:sp>
    <dsp:sp modelId="{98FA9100-01FB-4605-81F7-6C9DD7773F88}">
      <dsp:nvSpPr>
        <dsp:cNvPr id="0" name=""/>
        <dsp:cNvSpPr/>
      </dsp:nvSpPr>
      <dsp:spPr>
        <a:xfrm>
          <a:off x="4903112" y="105615"/>
          <a:ext cx="942098" cy="11020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AR" sz="1800" kern="1200"/>
        </a:p>
      </dsp:txBody>
      <dsp:txXfrm>
        <a:off x="4903112" y="326030"/>
        <a:ext cx="659469" cy="661247"/>
      </dsp:txXfrm>
    </dsp:sp>
    <dsp:sp modelId="{96C2DD54-4712-448A-B87D-A699A64869BA}">
      <dsp:nvSpPr>
        <dsp:cNvPr id="0" name=""/>
        <dsp:cNvSpPr/>
      </dsp:nvSpPr>
      <dsp:spPr>
        <a:xfrm>
          <a:off x="6236270" y="0"/>
          <a:ext cx="4443858" cy="1313307"/>
        </a:xfrm>
        <a:prstGeom prst="roundRect">
          <a:avLst>
            <a:gd name="adj" fmla="val 100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US" sz="2400" kern="1200" dirty="0"/>
            <a:t>¿Qué y Cómo lo hago?</a:t>
          </a:r>
          <a:endParaRPr lang="es-AR" sz="2400" kern="1200" dirty="0"/>
        </a:p>
      </dsp:txBody>
      <dsp:txXfrm>
        <a:off x="6274735" y="38465"/>
        <a:ext cx="4366928" cy="1236377"/>
      </dsp:txXfrm>
    </dsp:sp>
    <dsp:sp modelId="{10E34C15-19E6-4707-8288-CFF8FDAB066F}">
      <dsp:nvSpPr>
        <dsp:cNvPr id="0" name=""/>
        <dsp:cNvSpPr/>
      </dsp:nvSpPr>
      <dsp:spPr>
        <a:xfrm>
          <a:off x="11124515" y="105615"/>
          <a:ext cx="942098" cy="1102077"/>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AR" sz="1800" kern="1200"/>
        </a:p>
      </dsp:txBody>
      <dsp:txXfrm>
        <a:off x="11124515" y="326030"/>
        <a:ext cx="659469" cy="661247"/>
      </dsp:txXfrm>
    </dsp:sp>
    <dsp:sp modelId="{5E18CF10-83FF-4350-811A-FDB161E77976}">
      <dsp:nvSpPr>
        <dsp:cNvPr id="0" name=""/>
        <dsp:cNvSpPr/>
      </dsp:nvSpPr>
      <dsp:spPr>
        <a:xfrm>
          <a:off x="12457673" y="0"/>
          <a:ext cx="4443858" cy="1313307"/>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US" sz="2400" kern="1200" dirty="0"/>
            <a:t>¿Qué quiero obtener?</a:t>
          </a:r>
          <a:endParaRPr lang="es-AR" sz="2400" kern="1200" dirty="0"/>
        </a:p>
      </dsp:txBody>
      <dsp:txXfrm>
        <a:off x="12496138" y="38465"/>
        <a:ext cx="4366928" cy="12363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336455" y="205"/>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sp:txBody>
      <dsp:txXfrm>
        <a:off x="336455" y="205"/>
        <a:ext cx="4965888" cy="451444"/>
      </dsp:txXfrm>
    </dsp:sp>
    <dsp:sp modelId="{E59FD100-EC7D-4DF7-A098-6CAF23113231}">
      <dsp:nvSpPr>
        <dsp:cNvPr id="0" name=""/>
        <dsp:cNvSpPr/>
      </dsp:nvSpPr>
      <dsp:spPr>
        <a:xfrm>
          <a:off x="336455" y="451650"/>
          <a:ext cx="662118" cy="110353"/>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1037197" y="451650"/>
          <a:ext cx="662118" cy="110353"/>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737939" y="451650"/>
          <a:ext cx="662118" cy="110353"/>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2438681" y="451650"/>
          <a:ext cx="662118" cy="110353"/>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3139423" y="451650"/>
          <a:ext cx="662118" cy="110353"/>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840165" y="451650"/>
          <a:ext cx="662118" cy="110353"/>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4540908" y="451650"/>
          <a:ext cx="662118" cy="110353"/>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336455" y="621653"/>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s-US" sz="2400" b="1" kern="1200" dirty="0">
              <a:solidFill>
                <a:schemeClr val="tx1"/>
              </a:solidFill>
            </a:rPr>
            <a:t>Contexto</a:t>
          </a:r>
          <a:endParaRPr lang="es-AR" sz="1800" b="1" kern="1200" dirty="0">
            <a:solidFill>
              <a:schemeClr val="tx1"/>
            </a:solidFill>
          </a:endParaRPr>
        </a:p>
      </dsp:txBody>
      <dsp:txXfrm>
        <a:off x="336455" y="621653"/>
        <a:ext cx="4965888" cy="451444"/>
      </dsp:txXfrm>
    </dsp:sp>
    <dsp:sp modelId="{2202C617-969A-438A-BE29-B51A20D8FA19}">
      <dsp:nvSpPr>
        <dsp:cNvPr id="0" name=""/>
        <dsp:cNvSpPr/>
      </dsp:nvSpPr>
      <dsp:spPr>
        <a:xfrm>
          <a:off x="336455" y="1073097"/>
          <a:ext cx="662118" cy="110353"/>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1037197" y="1073097"/>
          <a:ext cx="662118" cy="110353"/>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737939" y="1073097"/>
          <a:ext cx="662118" cy="110353"/>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2438681" y="1073097"/>
          <a:ext cx="662118" cy="110353"/>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3139423" y="1073097"/>
          <a:ext cx="662118" cy="110353"/>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840165" y="1073097"/>
          <a:ext cx="662118" cy="110353"/>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4540908" y="1073097"/>
          <a:ext cx="662118" cy="110353"/>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336455" y="1243101"/>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sp:txBody>
      <dsp:txXfrm>
        <a:off x="336455" y="1243101"/>
        <a:ext cx="4965888" cy="451444"/>
      </dsp:txXfrm>
    </dsp:sp>
    <dsp:sp modelId="{C22A1C5F-6379-43C4-B1EF-706374E990B5}">
      <dsp:nvSpPr>
        <dsp:cNvPr id="0" name=""/>
        <dsp:cNvSpPr/>
      </dsp:nvSpPr>
      <dsp:spPr>
        <a:xfrm>
          <a:off x="336455" y="1694545"/>
          <a:ext cx="662118" cy="110353"/>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1037197" y="1694545"/>
          <a:ext cx="662118" cy="110353"/>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737939" y="1694545"/>
          <a:ext cx="662118" cy="110353"/>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2438681" y="1694545"/>
          <a:ext cx="662118" cy="110353"/>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3139423" y="1694545"/>
          <a:ext cx="662118" cy="110353"/>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840165" y="1694545"/>
          <a:ext cx="662118" cy="110353"/>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4540908" y="1694545"/>
          <a:ext cx="662118" cy="110353"/>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336455" y="1864549"/>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Desarrollo</a:t>
          </a:r>
          <a:endParaRPr lang="es-AR" sz="1800" b="1" kern="1200" dirty="0">
            <a:solidFill>
              <a:schemeClr val="bg1">
                <a:lumMod val="85000"/>
              </a:schemeClr>
            </a:solidFill>
          </a:endParaRPr>
        </a:p>
      </dsp:txBody>
      <dsp:txXfrm>
        <a:off x="336455" y="1864549"/>
        <a:ext cx="4965888" cy="451444"/>
      </dsp:txXfrm>
    </dsp:sp>
    <dsp:sp modelId="{07E03940-49C6-4CCC-ABDD-53167E6B057A}">
      <dsp:nvSpPr>
        <dsp:cNvPr id="0" name=""/>
        <dsp:cNvSpPr/>
      </dsp:nvSpPr>
      <dsp:spPr>
        <a:xfrm>
          <a:off x="336455" y="2315993"/>
          <a:ext cx="662118" cy="110353"/>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1037197" y="2315993"/>
          <a:ext cx="662118" cy="110353"/>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737939" y="2315993"/>
          <a:ext cx="662118" cy="110353"/>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2438681" y="2315993"/>
          <a:ext cx="662118" cy="110353"/>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3139423" y="2315993"/>
          <a:ext cx="662118" cy="110353"/>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840165" y="2315993"/>
          <a:ext cx="662118" cy="110353"/>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4540908" y="2315993"/>
          <a:ext cx="662118" cy="110353"/>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336455" y="2485996"/>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Cierre</a:t>
          </a:r>
          <a:endParaRPr lang="es-AR" sz="1800" b="1" kern="1200" dirty="0">
            <a:solidFill>
              <a:schemeClr val="bg1">
                <a:lumMod val="85000"/>
              </a:schemeClr>
            </a:solidFill>
          </a:endParaRPr>
        </a:p>
      </dsp:txBody>
      <dsp:txXfrm>
        <a:off x="336455" y="2485996"/>
        <a:ext cx="4965888" cy="451444"/>
      </dsp:txXfrm>
    </dsp:sp>
    <dsp:sp modelId="{98372373-9DD8-4165-9E8A-2276D660BC07}">
      <dsp:nvSpPr>
        <dsp:cNvPr id="0" name=""/>
        <dsp:cNvSpPr/>
      </dsp:nvSpPr>
      <dsp:spPr>
        <a:xfrm>
          <a:off x="336455" y="2937441"/>
          <a:ext cx="662118" cy="110353"/>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1037197" y="2937441"/>
          <a:ext cx="662118" cy="110353"/>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737939" y="2937441"/>
          <a:ext cx="662118" cy="110353"/>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2438681" y="2937441"/>
          <a:ext cx="662118" cy="110353"/>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3139423" y="2937441"/>
          <a:ext cx="662118" cy="110353"/>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840165" y="2937441"/>
          <a:ext cx="662118" cy="110353"/>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4540908" y="2937441"/>
          <a:ext cx="662118" cy="110353"/>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434D3-FDEB-4ADA-B7A7-ED72C5CF9823}">
      <dsp:nvSpPr>
        <dsp:cNvPr id="0" name=""/>
        <dsp:cNvSpPr/>
      </dsp:nvSpPr>
      <dsp:spPr>
        <a:xfrm>
          <a:off x="137635" y="-239670"/>
          <a:ext cx="2456096" cy="2054525"/>
        </a:xfrm>
        <a:prstGeom prst="pie">
          <a:avLst>
            <a:gd name="adj1" fmla="val 16200000"/>
            <a:gd name="adj2" fmla="val 18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Identidad</a:t>
          </a:r>
          <a:endParaRPr lang="es-ES" sz="900" kern="1200" dirty="0"/>
        </a:p>
      </dsp:txBody>
      <dsp:txXfrm>
        <a:off x="1472991" y="139438"/>
        <a:ext cx="833318" cy="684841"/>
      </dsp:txXfrm>
    </dsp:sp>
    <dsp:sp modelId="{1E20742E-DC7A-4A70-B338-0DDAFA9C5F69}">
      <dsp:nvSpPr>
        <dsp:cNvPr id="0" name=""/>
        <dsp:cNvSpPr/>
      </dsp:nvSpPr>
      <dsp:spPr>
        <a:xfrm>
          <a:off x="52740" y="-489966"/>
          <a:ext cx="2482294" cy="2638022"/>
        </a:xfrm>
        <a:prstGeom prst="pie">
          <a:avLst>
            <a:gd name="adj1" fmla="val 1800000"/>
            <a:gd name="adj2" fmla="val 900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 sz="2000" kern="1200" dirty="0"/>
            <a:t>Comportamiento</a:t>
          </a:r>
          <a:endParaRPr lang="es-ES" sz="800" kern="1200" dirty="0"/>
        </a:p>
      </dsp:txBody>
      <dsp:txXfrm>
        <a:off x="732416" y="1174499"/>
        <a:ext cx="1122942" cy="816530"/>
      </dsp:txXfrm>
    </dsp:sp>
    <dsp:sp modelId="{34B034EB-4BD6-463C-89C1-10E3FC93FF7A}">
      <dsp:nvSpPr>
        <dsp:cNvPr id="0" name=""/>
        <dsp:cNvSpPr/>
      </dsp:nvSpPr>
      <dsp:spPr>
        <a:xfrm>
          <a:off x="83423" y="-183280"/>
          <a:ext cx="2420927" cy="2024650"/>
        </a:xfrm>
        <a:prstGeom prst="pie">
          <a:avLst>
            <a:gd name="adj1" fmla="val 90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 sz="1800" kern="1200" dirty="0"/>
            <a:t>Estado</a:t>
          </a:r>
          <a:endParaRPr lang="es-ES" sz="1400" kern="1200" dirty="0"/>
        </a:p>
      </dsp:txBody>
      <dsp:txXfrm>
        <a:off x="342809" y="214418"/>
        <a:ext cx="821386" cy="6748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AF811-03A1-43DE-8FF8-396303DBB199}">
      <dsp:nvSpPr>
        <dsp:cNvPr id="0" name=""/>
        <dsp:cNvSpPr/>
      </dsp:nvSpPr>
      <dsp:spPr>
        <a:xfrm>
          <a:off x="1018390" y="346"/>
          <a:ext cx="2566754" cy="2343904"/>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s-AR" sz="3600" kern="1200" dirty="0">
              <a:solidFill>
                <a:schemeClr val="tx1"/>
              </a:solidFill>
            </a:rPr>
            <a:t>Cohesión</a:t>
          </a:r>
          <a:endParaRPr lang="es-AR" sz="2000" kern="1200" dirty="0">
            <a:solidFill>
              <a:schemeClr val="tx1"/>
            </a:solidFill>
          </a:endParaRPr>
        </a:p>
      </dsp:txBody>
      <dsp:txXfrm>
        <a:off x="1394282" y="343603"/>
        <a:ext cx="1814970" cy="1657390"/>
      </dsp:txXfrm>
    </dsp:sp>
    <dsp:sp modelId="{B9E9A04E-23F6-47AC-889E-051E2BA965D8}">
      <dsp:nvSpPr>
        <dsp:cNvPr id="0" name=""/>
        <dsp:cNvSpPr/>
      </dsp:nvSpPr>
      <dsp:spPr>
        <a:xfrm>
          <a:off x="1658540" y="2509410"/>
          <a:ext cx="1173956" cy="1173956"/>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AR" sz="1900" kern="1200">
            <a:solidFill>
              <a:schemeClr val="tx1"/>
            </a:solidFill>
          </a:endParaRPr>
        </a:p>
      </dsp:txBody>
      <dsp:txXfrm>
        <a:off x="1814148" y="2958331"/>
        <a:ext cx="862740" cy="276114"/>
      </dsp:txXfrm>
    </dsp:sp>
    <dsp:sp modelId="{D4BC19C1-C988-41B1-BC58-9E9C14669FCF}">
      <dsp:nvSpPr>
        <dsp:cNvPr id="0" name=""/>
        <dsp:cNvSpPr/>
      </dsp:nvSpPr>
      <dsp:spPr>
        <a:xfrm>
          <a:off x="1030160" y="3847720"/>
          <a:ext cx="2430716" cy="2348256"/>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s-AR" sz="4000" kern="1200" dirty="0">
              <a:solidFill>
                <a:schemeClr val="tx1"/>
              </a:solidFill>
            </a:rPr>
            <a:t>Acoplamiento</a:t>
          </a:r>
          <a:endParaRPr lang="es-AR" sz="1800" kern="1200" dirty="0">
            <a:solidFill>
              <a:schemeClr val="tx1"/>
            </a:solidFill>
          </a:endParaRPr>
        </a:p>
      </dsp:txBody>
      <dsp:txXfrm>
        <a:off x="1386130" y="4191614"/>
        <a:ext cx="1718776" cy="1660468"/>
      </dsp:txXfrm>
    </dsp:sp>
    <dsp:sp modelId="{585534E8-8283-44C4-BEDE-EBA2A6588B59}">
      <dsp:nvSpPr>
        <dsp:cNvPr id="0" name=""/>
        <dsp:cNvSpPr/>
      </dsp:nvSpPr>
      <dsp:spPr>
        <a:xfrm rot="310">
          <a:off x="3874691" y="2721855"/>
          <a:ext cx="613840" cy="752951"/>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s-AR" sz="3200" kern="1200">
            <a:solidFill>
              <a:schemeClr val="tx1"/>
            </a:solidFill>
          </a:endParaRPr>
        </a:p>
      </dsp:txBody>
      <dsp:txXfrm>
        <a:off x="3874691" y="2872437"/>
        <a:ext cx="429688" cy="451771"/>
      </dsp:txXfrm>
    </dsp:sp>
    <dsp:sp modelId="{04FA217B-9AE9-4CF8-B4FB-255977E21984}">
      <dsp:nvSpPr>
        <dsp:cNvPr id="0" name=""/>
        <dsp:cNvSpPr/>
      </dsp:nvSpPr>
      <dsp:spPr>
        <a:xfrm>
          <a:off x="4743333" y="1074502"/>
          <a:ext cx="4048124" cy="4048124"/>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s-AR" sz="3600" kern="1200" dirty="0">
              <a:solidFill>
                <a:schemeClr val="tx1"/>
              </a:solidFill>
            </a:rPr>
            <a:t>Independencia de Componentes</a:t>
          </a:r>
        </a:p>
      </dsp:txBody>
      <dsp:txXfrm>
        <a:off x="5336167" y="1667336"/>
        <a:ext cx="2862456" cy="28624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336455" y="205"/>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sp:txBody>
      <dsp:txXfrm>
        <a:off x="336455" y="205"/>
        <a:ext cx="4965888" cy="451444"/>
      </dsp:txXfrm>
    </dsp:sp>
    <dsp:sp modelId="{E59FD100-EC7D-4DF7-A098-6CAF23113231}">
      <dsp:nvSpPr>
        <dsp:cNvPr id="0" name=""/>
        <dsp:cNvSpPr/>
      </dsp:nvSpPr>
      <dsp:spPr>
        <a:xfrm>
          <a:off x="336455" y="451650"/>
          <a:ext cx="662118" cy="110353"/>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1037197" y="451650"/>
          <a:ext cx="662118" cy="110353"/>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737939" y="451650"/>
          <a:ext cx="662118" cy="110353"/>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2438681" y="451650"/>
          <a:ext cx="662118" cy="110353"/>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3139423" y="451650"/>
          <a:ext cx="662118" cy="110353"/>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840165" y="451650"/>
          <a:ext cx="662118" cy="110353"/>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4540908" y="451650"/>
          <a:ext cx="662118" cy="110353"/>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336455" y="621653"/>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sp:txBody>
      <dsp:txXfrm>
        <a:off x="336455" y="621653"/>
        <a:ext cx="4965888" cy="451444"/>
      </dsp:txXfrm>
    </dsp:sp>
    <dsp:sp modelId="{2202C617-969A-438A-BE29-B51A20D8FA19}">
      <dsp:nvSpPr>
        <dsp:cNvPr id="0" name=""/>
        <dsp:cNvSpPr/>
      </dsp:nvSpPr>
      <dsp:spPr>
        <a:xfrm>
          <a:off x="336455" y="1073097"/>
          <a:ext cx="662118" cy="110353"/>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1037197" y="1073097"/>
          <a:ext cx="662118" cy="110353"/>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737939" y="1073097"/>
          <a:ext cx="662118" cy="110353"/>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2438681" y="1073097"/>
          <a:ext cx="662118" cy="110353"/>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3139423" y="1073097"/>
          <a:ext cx="662118" cy="110353"/>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840165" y="1073097"/>
          <a:ext cx="662118" cy="110353"/>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4540908" y="1073097"/>
          <a:ext cx="662118" cy="110353"/>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336455" y="1243101"/>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s-US" sz="2400" b="1" kern="1200" dirty="0">
              <a:solidFill>
                <a:schemeClr val="tx1"/>
              </a:solidFill>
            </a:rPr>
            <a:t>Recursos a utilizar</a:t>
          </a:r>
          <a:endParaRPr lang="es-AR" sz="2400" b="1" kern="1200" dirty="0">
            <a:solidFill>
              <a:schemeClr val="tx1"/>
            </a:solidFill>
          </a:endParaRPr>
        </a:p>
      </dsp:txBody>
      <dsp:txXfrm>
        <a:off x="336455" y="1243101"/>
        <a:ext cx="4965888" cy="451444"/>
      </dsp:txXfrm>
    </dsp:sp>
    <dsp:sp modelId="{C22A1C5F-6379-43C4-B1EF-706374E990B5}">
      <dsp:nvSpPr>
        <dsp:cNvPr id="0" name=""/>
        <dsp:cNvSpPr/>
      </dsp:nvSpPr>
      <dsp:spPr>
        <a:xfrm>
          <a:off x="336455" y="1694545"/>
          <a:ext cx="662118" cy="110353"/>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1037197" y="1694545"/>
          <a:ext cx="662118" cy="110353"/>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737939" y="1694545"/>
          <a:ext cx="662118" cy="110353"/>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2438681" y="1694545"/>
          <a:ext cx="662118" cy="110353"/>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3139423" y="1694545"/>
          <a:ext cx="662118" cy="110353"/>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840165" y="1694545"/>
          <a:ext cx="662118" cy="110353"/>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4540908" y="1694545"/>
          <a:ext cx="662118" cy="110353"/>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336455" y="1864549"/>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Desarrollo</a:t>
          </a:r>
          <a:endParaRPr lang="es-AR" sz="1800" b="1" kern="1200" dirty="0">
            <a:solidFill>
              <a:schemeClr val="bg1">
                <a:lumMod val="85000"/>
              </a:schemeClr>
            </a:solidFill>
          </a:endParaRPr>
        </a:p>
      </dsp:txBody>
      <dsp:txXfrm>
        <a:off x="336455" y="1864549"/>
        <a:ext cx="4965888" cy="451444"/>
      </dsp:txXfrm>
    </dsp:sp>
    <dsp:sp modelId="{07E03940-49C6-4CCC-ABDD-53167E6B057A}">
      <dsp:nvSpPr>
        <dsp:cNvPr id="0" name=""/>
        <dsp:cNvSpPr/>
      </dsp:nvSpPr>
      <dsp:spPr>
        <a:xfrm>
          <a:off x="336455" y="2315993"/>
          <a:ext cx="662118" cy="110353"/>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1037197" y="2315993"/>
          <a:ext cx="662118" cy="110353"/>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737939" y="2315993"/>
          <a:ext cx="662118" cy="110353"/>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2438681" y="2315993"/>
          <a:ext cx="662118" cy="110353"/>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3139423" y="2315993"/>
          <a:ext cx="662118" cy="110353"/>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840165" y="2315993"/>
          <a:ext cx="662118" cy="110353"/>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4540908" y="2315993"/>
          <a:ext cx="662118" cy="110353"/>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336455" y="2485996"/>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Cierre</a:t>
          </a:r>
          <a:endParaRPr lang="es-AR" sz="1800" b="1" kern="1200" dirty="0">
            <a:solidFill>
              <a:schemeClr val="bg1">
                <a:lumMod val="85000"/>
              </a:schemeClr>
            </a:solidFill>
          </a:endParaRPr>
        </a:p>
      </dsp:txBody>
      <dsp:txXfrm>
        <a:off x="336455" y="2485996"/>
        <a:ext cx="4965888" cy="451444"/>
      </dsp:txXfrm>
    </dsp:sp>
    <dsp:sp modelId="{98372373-9DD8-4165-9E8A-2276D660BC07}">
      <dsp:nvSpPr>
        <dsp:cNvPr id="0" name=""/>
        <dsp:cNvSpPr/>
      </dsp:nvSpPr>
      <dsp:spPr>
        <a:xfrm>
          <a:off x="336455" y="2937441"/>
          <a:ext cx="662118" cy="110353"/>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1037197" y="2937441"/>
          <a:ext cx="662118" cy="110353"/>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737939" y="2937441"/>
          <a:ext cx="662118" cy="110353"/>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2438681" y="2937441"/>
          <a:ext cx="662118" cy="110353"/>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3139423" y="2937441"/>
          <a:ext cx="662118" cy="110353"/>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840165" y="2937441"/>
          <a:ext cx="662118" cy="110353"/>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4540908" y="2937441"/>
          <a:ext cx="662118" cy="110353"/>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336455" y="205"/>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sp:txBody>
      <dsp:txXfrm>
        <a:off x="336455" y="205"/>
        <a:ext cx="4965888" cy="451444"/>
      </dsp:txXfrm>
    </dsp:sp>
    <dsp:sp modelId="{E59FD100-EC7D-4DF7-A098-6CAF23113231}">
      <dsp:nvSpPr>
        <dsp:cNvPr id="0" name=""/>
        <dsp:cNvSpPr/>
      </dsp:nvSpPr>
      <dsp:spPr>
        <a:xfrm>
          <a:off x="336455" y="451650"/>
          <a:ext cx="662118" cy="110353"/>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1037197" y="451650"/>
          <a:ext cx="662118" cy="110353"/>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737939" y="451650"/>
          <a:ext cx="662118" cy="110353"/>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2438681" y="451650"/>
          <a:ext cx="662118" cy="110353"/>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3139423" y="451650"/>
          <a:ext cx="662118" cy="110353"/>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840165" y="451650"/>
          <a:ext cx="662118" cy="110353"/>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4540908" y="451650"/>
          <a:ext cx="662118" cy="110353"/>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336455" y="621653"/>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sp:txBody>
      <dsp:txXfrm>
        <a:off x="336455" y="621653"/>
        <a:ext cx="4965888" cy="451444"/>
      </dsp:txXfrm>
    </dsp:sp>
    <dsp:sp modelId="{2202C617-969A-438A-BE29-B51A20D8FA19}">
      <dsp:nvSpPr>
        <dsp:cNvPr id="0" name=""/>
        <dsp:cNvSpPr/>
      </dsp:nvSpPr>
      <dsp:spPr>
        <a:xfrm>
          <a:off x="336455" y="1073097"/>
          <a:ext cx="662118" cy="110353"/>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1037197" y="1073097"/>
          <a:ext cx="662118" cy="110353"/>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737939" y="1073097"/>
          <a:ext cx="662118" cy="110353"/>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2438681" y="1073097"/>
          <a:ext cx="662118" cy="110353"/>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3139423" y="1073097"/>
          <a:ext cx="662118" cy="110353"/>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840165" y="1073097"/>
          <a:ext cx="662118" cy="110353"/>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4540908" y="1073097"/>
          <a:ext cx="662118" cy="110353"/>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336455" y="1243101"/>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sp:txBody>
      <dsp:txXfrm>
        <a:off x="336455" y="1243101"/>
        <a:ext cx="4965888" cy="451444"/>
      </dsp:txXfrm>
    </dsp:sp>
    <dsp:sp modelId="{C22A1C5F-6379-43C4-B1EF-706374E990B5}">
      <dsp:nvSpPr>
        <dsp:cNvPr id="0" name=""/>
        <dsp:cNvSpPr/>
      </dsp:nvSpPr>
      <dsp:spPr>
        <a:xfrm>
          <a:off x="336455" y="1694545"/>
          <a:ext cx="662118" cy="110353"/>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1037197" y="1694545"/>
          <a:ext cx="662118" cy="110353"/>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737939" y="1694545"/>
          <a:ext cx="662118" cy="110353"/>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2438681" y="1694545"/>
          <a:ext cx="662118" cy="110353"/>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3139423" y="1694545"/>
          <a:ext cx="662118" cy="110353"/>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840165" y="1694545"/>
          <a:ext cx="662118" cy="110353"/>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4540908" y="1694545"/>
          <a:ext cx="662118" cy="110353"/>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336455" y="1864549"/>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s-US" sz="2400" b="1" kern="1200" dirty="0">
              <a:solidFill>
                <a:prstClr val="black"/>
              </a:solidFill>
              <a:latin typeface="Calibri"/>
              <a:ea typeface="+mn-ea"/>
              <a:cs typeface="+mn-cs"/>
            </a:rPr>
            <a:t>Desarrollo</a:t>
          </a:r>
          <a:endParaRPr lang="es-AR" sz="2400" b="1" kern="1200" dirty="0">
            <a:solidFill>
              <a:prstClr val="black"/>
            </a:solidFill>
            <a:latin typeface="Calibri"/>
            <a:ea typeface="+mn-ea"/>
            <a:cs typeface="+mn-cs"/>
          </a:endParaRPr>
        </a:p>
      </dsp:txBody>
      <dsp:txXfrm>
        <a:off x="336455" y="1864549"/>
        <a:ext cx="4965888" cy="451444"/>
      </dsp:txXfrm>
    </dsp:sp>
    <dsp:sp modelId="{07E03940-49C6-4CCC-ABDD-53167E6B057A}">
      <dsp:nvSpPr>
        <dsp:cNvPr id="0" name=""/>
        <dsp:cNvSpPr/>
      </dsp:nvSpPr>
      <dsp:spPr>
        <a:xfrm>
          <a:off x="336455" y="2315993"/>
          <a:ext cx="662118" cy="110353"/>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1037197" y="2315993"/>
          <a:ext cx="662118" cy="110353"/>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737939" y="2315993"/>
          <a:ext cx="662118" cy="110353"/>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2438681" y="2315993"/>
          <a:ext cx="662118" cy="110353"/>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3139423" y="2315993"/>
          <a:ext cx="662118" cy="110353"/>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840165" y="2315993"/>
          <a:ext cx="662118" cy="110353"/>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4540908" y="2315993"/>
          <a:ext cx="662118" cy="110353"/>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336455" y="2485996"/>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Cierre</a:t>
          </a:r>
          <a:endParaRPr lang="es-AR" sz="1800" b="1" kern="1200" dirty="0">
            <a:solidFill>
              <a:schemeClr val="bg1">
                <a:lumMod val="85000"/>
              </a:schemeClr>
            </a:solidFill>
          </a:endParaRPr>
        </a:p>
      </dsp:txBody>
      <dsp:txXfrm>
        <a:off x="336455" y="2485996"/>
        <a:ext cx="4965888" cy="451444"/>
      </dsp:txXfrm>
    </dsp:sp>
    <dsp:sp modelId="{98372373-9DD8-4165-9E8A-2276D660BC07}">
      <dsp:nvSpPr>
        <dsp:cNvPr id="0" name=""/>
        <dsp:cNvSpPr/>
      </dsp:nvSpPr>
      <dsp:spPr>
        <a:xfrm>
          <a:off x="336455" y="2937441"/>
          <a:ext cx="662118" cy="110353"/>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1037197" y="2937441"/>
          <a:ext cx="662118" cy="110353"/>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737939" y="2937441"/>
          <a:ext cx="662118" cy="110353"/>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2438681" y="2937441"/>
          <a:ext cx="662118" cy="110353"/>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3139423" y="2937441"/>
          <a:ext cx="662118" cy="110353"/>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840165" y="2937441"/>
          <a:ext cx="662118" cy="110353"/>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4540908" y="2937441"/>
          <a:ext cx="662118" cy="110353"/>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336455" y="205"/>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sp:txBody>
      <dsp:txXfrm>
        <a:off x="336455" y="205"/>
        <a:ext cx="4965888" cy="451444"/>
      </dsp:txXfrm>
    </dsp:sp>
    <dsp:sp modelId="{E59FD100-EC7D-4DF7-A098-6CAF23113231}">
      <dsp:nvSpPr>
        <dsp:cNvPr id="0" name=""/>
        <dsp:cNvSpPr/>
      </dsp:nvSpPr>
      <dsp:spPr>
        <a:xfrm>
          <a:off x="336455" y="451650"/>
          <a:ext cx="662118" cy="110353"/>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1037197" y="451650"/>
          <a:ext cx="662118" cy="110353"/>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737939" y="451650"/>
          <a:ext cx="662118" cy="110353"/>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2438681" y="451650"/>
          <a:ext cx="662118" cy="110353"/>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3139423" y="451650"/>
          <a:ext cx="662118" cy="110353"/>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840165" y="451650"/>
          <a:ext cx="662118" cy="110353"/>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4540908" y="451650"/>
          <a:ext cx="662118" cy="110353"/>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336455" y="621653"/>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sp:txBody>
      <dsp:txXfrm>
        <a:off x="336455" y="621653"/>
        <a:ext cx="4965888" cy="451444"/>
      </dsp:txXfrm>
    </dsp:sp>
    <dsp:sp modelId="{2202C617-969A-438A-BE29-B51A20D8FA19}">
      <dsp:nvSpPr>
        <dsp:cNvPr id="0" name=""/>
        <dsp:cNvSpPr/>
      </dsp:nvSpPr>
      <dsp:spPr>
        <a:xfrm>
          <a:off x="336455" y="1073097"/>
          <a:ext cx="662118" cy="110353"/>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1037197" y="1073097"/>
          <a:ext cx="662118" cy="110353"/>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737939" y="1073097"/>
          <a:ext cx="662118" cy="110353"/>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2438681" y="1073097"/>
          <a:ext cx="662118" cy="110353"/>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3139423" y="1073097"/>
          <a:ext cx="662118" cy="110353"/>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840165" y="1073097"/>
          <a:ext cx="662118" cy="110353"/>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4540908" y="1073097"/>
          <a:ext cx="662118" cy="110353"/>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336455" y="1243101"/>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sp:txBody>
      <dsp:txXfrm>
        <a:off x="336455" y="1243101"/>
        <a:ext cx="4965888" cy="451444"/>
      </dsp:txXfrm>
    </dsp:sp>
    <dsp:sp modelId="{C22A1C5F-6379-43C4-B1EF-706374E990B5}">
      <dsp:nvSpPr>
        <dsp:cNvPr id="0" name=""/>
        <dsp:cNvSpPr/>
      </dsp:nvSpPr>
      <dsp:spPr>
        <a:xfrm>
          <a:off x="336455" y="1694545"/>
          <a:ext cx="662118" cy="110353"/>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1037197" y="1694545"/>
          <a:ext cx="662118" cy="110353"/>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737939" y="1694545"/>
          <a:ext cx="662118" cy="110353"/>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2438681" y="1694545"/>
          <a:ext cx="662118" cy="110353"/>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3139423" y="1694545"/>
          <a:ext cx="662118" cy="110353"/>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840165" y="1694545"/>
          <a:ext cx="662118" cy="110353"/>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4540908" y="1694545"/>
          <a:ext cx="662118" cy="110353"/>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336455" y="1864549"/>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Desarrollo</a:t>
          </a:r>
          <a:endParaRPr lang="es-AR" sz="1800" b="1" kern="1200" dirty="0">
            <a:solidFill>
              <a:prstClr val="white">
                <a:lumMod val="85000"/>
              </a:prstClr>
            </a:solidFill>
            <a:latin typeface="Calibri"/>
            <a:ea typeface="+mn-ea"/>
            <a:cs typeface="+mn-cs"/>
          </a:endParaRPr>
        </a:p>
      </dsp:txBody>
      <dsp:txXfrm>
        <a:off x="336455" y="1864549"/>
        <a:ext cx="4965888" cy="451444"/>
      </dsp:txXfrm>
    </dsp:sp>
    <dsp:sp modelId="{07E03940-49C6-4CCC-ABDD-53167E6B057A}">
      <dsp:nvSpPr>
        <dsp:cNvPr id="0" name=""/>
        <dsp:cNvSpPr/>
      </dsp:nvSpPr>
      <dsp:spPr>
        <a:xfrm>
          <a:off x="336455" y="2315993"/>
          <a:ext cx="662118" cy="110353"/>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1037197" y="2315993"/>
          <a:ext cx="662118" cy="110353"/>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737939" y="2315993"/>
          <a:ext cx="662118" cy="110353"/>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2438681" y="2315993"/>
          <a:ext cx="662118" cy="110353"/>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3139423" y="2315993"/>
          <a:ext cx="662118" cy="110353"/>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840165" y="2315993"/>
          <a:ext cx="662118" cy="110353"/>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4540908" y="2315993"/>
          <a:ext cx="662118" cy="110353"/>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336455" y="2485996"/>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s-US" sz="2800" b="1" kern="1200" dirty="0">
              <a:solidFill>
                <a:prstClr val="black"/>
              </a:solidFill>
              <a:latin typeface="Calibri"/>
              <a:ea typeface="+mn-ea"/>
              <a:cs typeface="+mn-cs"/>
            </a:rPr>
            <a:t>Cierre</a:t>
          </a:r>
          <a:endParaRPr lang="es-AR" sz="2400" b="1" kern="1200" dirty="0">
            <a:solidFill>
              <a:prstClr val="black"/>
            </a:solidFill>
            <a:latin typeface="Calibri"/>
            <a:ea typeface="+mn-ea"/>
            <a:cs typeface="+mn-cs"/>
          </a:endParaRPr>
        </a:p>
      </dsp:txBody>
      <dsp:txXfrm>
        <a:off x="336455" y="2485996"/>
        <a:ext cx="4965888" cy="451444"/>
      </dsp:txXfrm>
    </dsp:sp>
    <dsp:sp modelId="{98372373-9DD8-4165-9E8A-2276D660BC07}">
      <dsp:nvSpPr>
        <dsp:cNvPr id="0" name=""/>
        <dsp:cNvSpPr/>
      </dsp:nvSpPr>
      <dsp:spPr>
        <a:xfrm>
          <a:off x="336455" y="2937441"/>
          <a:ext cx="662118" cy="110353"/>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1037197" y="2937441"/>
          <a:ext cx="662118" cy="110353"/>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737939" y="2937441"/>
          <a:ext cx="662118" cy="110353"/>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2438681" y="2937441"/>
          <a:ext cx="662118" cy="110353"/>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3139423" y="2937441"/>
          <a:ext cx="662118" cy="110353"/>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840165" y="2937441"/>
          <a:ext cx="662118" cy="110353"/>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4540908" y="2937441"/>
          <a:ext cx="662118" cy="110353"/>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807D-BBB7-49B9-BF16-40A28BB265A8}">
      <dsp:nvSpPr>
        <dsp:cNvPr id="0" name=""/>
        <dsp:cNvSpPr/>
      </dsp:nvSpPr>
      <dsp:spPr>
        <a:xfrm>
          <a:off x="2968624" y="85857"/>
          <a:ext cx="4121150" cy="4121150"/>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s-US" sz="3000" kern="1200" dirty="0"/>
            <a:t>Variables Interpersonales</a:t>
          </a:r>
          <a:endParaRPr lang="es-AR" sz="3000" kern="1200" dirty="0"/>
        </a:p>
      </dsp:txBody>
      <dsp:txXfrm>
        <a:off x="3518111" y="807058"/>
        <a:ext cx="3022176" cy="1854517"/>
      </dsp:txXfrm>
    </dsp:sp>
    <dsp:sp modelId="{BC449031-0C0B-4799-A5B9-468A029EC858}">
      <dsp:nvSpPr>
        <dsp:cNvPr id="0" name=""/>
        <dsp:cNvSpPr/>
      </dsp:nvSpPr>
      <dsp:spPr>
        <a:xfrm>
          <a:off x="4455673" y="2661576"/>
          <a:ext cx="4121150" cy="4121150"/>
        </a:xfrm>
        <a:prstGeom prst="ellipse">
          <a:avLst/>
        </a:prstGeom>
        <a:solidFill>
          <a:schemeClr val="accent4">
            <a:alpha val="50000"/>
            <a:hueOff val="-2232385"/>
            <a:satOff val="13449"/>
            <a:lumOff val="107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s-US" sz="3000" kern="1200" dirty="0"/>
            <a:t>Variables Intrapersonales</a:t>
          </a:r>
          <a:endParaRPr lang="es-AR" sz="3000" kern="1200" dirty="0"/>
        </a:p>
      </dsp:txBody>
      <dsp:txXfrm>
        <a:off x="5716058" y="3726206"/>
        <a:ext cx="2472690" cy="2266632"/>
      </dsp:txXfrm>
    </dsp:sp>
    <dsp:sp modelId="{ABA55366-F860-4E71-B715-10AE8C042CE7}">
      <dsp:nvSpPr>
        <dsp:cNvPr id="0" name=""/>
        <dsp:cNvSpPr/>
      </dsp:nvSpPr>
      <dsp:spPr>
        <a:xfrm>
          <a:off x="1481576" y="2661576"/>
          <a:ext cx="4121150" cy="4121150"/>
        </a:xfrm>
        <a:prstGeom prst="ellipse">
          <a:avLst/>
        </a:prstGeom>
        <a:solidFill>
          <a:schemeClr val="accent4">
            <a:alpha val="50000"/>
            <a:hueOff val="-4464770"/>
            <a:satOff val="26899"/>
            <a:lumOff val="215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s-US" sz="3000" kern="1200" dirty="0"/>
            <a:t>Variables Contextuales</a:t>
          </a:r>
          <a:endParaRPr lang="es-AR" sz="3000" kern="1200" dirty="0"/>
        </a:p>
      </dsp:txBody>
      <dsp:txXfrm>
        <a:off x="1869651" y="3726206"/>
        <a:ext cx="2472690" cy="2266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0455A-67B0-4AAB-91F4-2EE4A4C3809D}">
      <dsp:nvSpPr>
        <dsp:cNvPr id="0" name=""/>
        <dsp:cNvSpPr/>
      </dsp:nvSpPr>
      <dsp:spPr>
        <a:xfrm>
          <a:off x="1497058" y="2028649"/>
          <a:ext cx="1196185" cy="72"/>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3B7735-2C1E-4309-9C8A-50D87FB109F7}">
      <dsp:nvSpPr>
        <dsp:cNvPr id="0" name=""/>
        <dsp:cNvSpPr/>
      </dsp:nvSpPr>
      <dsp:spPr>
        <a:xfrm>
          <a:off x="2765015" y="1928205"/>
          <a:ext cx="137561" cy="258376"/>
        </a:xfrm>
        <a:prstGeom prst="chevron">
          <a:avLst>
            <a:gd name="adj" fmla="val 90000"/>
          </a:avLst>
        </a:prstGeom>
        <a:solidFill>
          <a:schemeClr val="accent5">
            <a:tint val="40000"/>
            <a:alpha val="90000"/>
            <a:hueOff val="-767177"/>
            <a:satOff val="3447"/>
            <a:lumOff val="237"/>
            <a:alphaOff val="0"/>
          </a:schemeClr>
        </a:solidFill>
        <a:ln w="25400" cap="flat" cmpd="sng" algn="ctr">
          <a:solidFill>
            <a:schemeClr val="accent5">
              <a:tint val="40000"/>
              <a:alpha val="90000"/>
              <a:hueOff val="-767177"/>
              <a:satOff val="3447"/>
              <a:lumOff val="237"/>
              <a:alphaOff val="0"/>
            </a:schemeClr>
          </a:solidFill>
          <a:prstDash val="solid"/>
        </a:ln>
        <a:effectLst/>
      </dsp:spPr>
      <dsp:style>
        <a:lnRef idx="2">
          <a:scrgbClr r="0" g="0" b="0"/>
        </a:lnRef>
        <a:fillRef idx="1">
          <a:scrgbClr r="0" g="0" b="0"/>
        </a:fillRef>
        <a:effectRef idx="0">
          <a:scrgbClr r="0" g="0" b="0"/>
        </a:effectRef>
        <a:fontRef idx="minor"/>
      </dsp:style>
    </dsp:sp>
    <dsp:sp modelId="{A0756B59-8DD5-43BF-AE96-46305CE7BC50}">
      <dsp:nvSpPr>
        <dsp:cNvPr id="0" name=""/>
        <dsp:cNvSpPr/>
      </dsp:nvSpPr>
      <dsp:spPr>
        <a:xfrm>
          <a:off x="712623" y="1393773"/>
          <a:ext cx="1269823" cy="1269823"/>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76" tIns="49276" rIns="49276" bIns="49276" numCol="1" spcCol="1270" anchor="ctr" anchorCtr="0">
          <a:noAutofit/>
        </a:bodyPr>
        <a:lstStyle/>
        <a:p>
          <a:pPr marL="0" lvl="0" indent="0" algn="ctr" defTabSz="1422400">
            <a:lnSpc>
              <a:spcPct val="90000"/>
            </a:lnSpc>
            <a:spcBef>
              <a:spcPct val="0"/>
            </a:spcBef>
            <a:spcAft>
              <a:spcPct val="35000"/>
            </a:spcAft>
            <a:buNone/>
          </a:pPr>
          <a:endParaRPr lang="es-AR" sz="3200" b="1" kern="1200"/>
        </a:p>
      </dsp:txBody>
      <dsp:txXfrm>
        <a:off x="898584" y="1579734"/>
        <a:ext cx="897901" cy="897901"/>
      </dsp:txXfrm>
    </dsp:sp>
    <dsp:sp modelId="{AE754B9E-9582-484F-B59E-5BD6643E1A33}">
      <dsp:nvSpPr>
        <dsp:cNvPr id="0" name=""/>
        <dsp:cNvSpPr/>
      </dsp:nvSpPr>
      <dsp:spPr>
        <a:xfrm>
          <a:off x="1825" y="2829196"/>
          <a:ext cx="2691418" cy="1965600"/>
        </a:xfrm>
        <a:prstGeom prst="upArrowCallout">
          <a:avLst>
            <a:gd name="adj1" fmla="val 50000"/>
            <a:gd name="adj2" fmla="val 20000"/>
            <a:gd name="adj3" fmla="val 20000"/>
            <a:gd name="adj4" fmla="val 100000"/>
          </a:avLst>
        </a:prstGeom>
        <a:solidFill>
          <a:schemeClr val="accent5">
            <a:tint val="40000"/>
            <a:alpha val="90000"/>
            <a:hueOff val="-1534355"/>
            <a:satOff val="6893"/>
            <a:lumOff val="474"/>
            <a:alphaOff val="0"/>
          </a:schemeClr>
        </a:solidFill>
        <a:ln w="25400" cap="flat" cmpd="sng" algn="ctr">
          <a:solidFill>
            <a:schemeClr val="accent5">
              <a:tint val="40000"/>
              <a:alpha val="90000"/>
              <a:hueOff val="-1534355"/>
              <a:satOff val="6893"/>
              <a:lumOff val="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2302" tIns="165100" rIns="212302" bIns="165100" numCol="1" spcCol="1270" anchor="t" anchorCtr="0">
          <a:noAutofit/>
        </a:bodyPr>
        <a:lstStyle/>
        <a:p>
          <a:pPr marL="0" lvl="0" indent="0" algn="l" defTabSz="1422400">
            <a:lnSpc>
              <a:spcPct val="90000"/>
            </a:lnSpc>
            <a:spcBef>
              <a:spcPct val="0"/>
            </a:spcBef>
            <a:spcAft>
              <a:spcPct val="35000"/>
            </a:spcAft>
            <a:buNone/>
          </a:pPr>
          <a:r>
            <a:rPr lang="es-US" sz="3200" b="1" kern="1200" dirty="0"/>
            <a:t>Resultados esperados</a:t>
          </a:r>
          <a:endParaRPr lang="es-AR" sz="3200" b="1" kern="1200" dirty="0"/>
        </a:p>
      </dsp:txBody>
      <dsp:txXfrm>
        <a:off x="1825" y="3222316"/>
        <a:ext cx="2691418" cy="1572480"/>
      </dsp:txXfrm>
    </dsp:sp>
    <dsp:sp modelId="{7BB8972C-2DA3-43E3-8DC9-C3FF7597089F}">
      <dsp:nvSpPr>
        <dsp:cNvPr id="0" name=""/>
        <dsp:cNvSpPr/>
      </dsp:nvSpPr>
      <dsp:spPr>
        <a:xfrm>
          <a:off x="2992290" y="2028649"/>
          <a:ext cx="2691418" cy="72"/>
        </a:xfrm>
        <a:prstGeom prst="rect">
          <a:avLst/>
        </a:prstGeom>
        <a:solidFill>
          <a:schemeClr val="accent5">
            <a:tint val="40000"/>
            <a:alpha val="90000"/>
            <a:hueOff val="-2301532"/>
            <a:satOff val="10340"/>
            <a:lumOff val="711"/>
            <a:alphaOff val="0"/>
          </a:schemeClr>
        </a:solidFill>
        <a:ln w="25400" cap="flat" cmpd="sng" algn="ctr">
          <a:solidFill>
            <a:schemeClr val="accent5">
              <a:tint val="40000"/>
              <a:alpha val="90000"/>
              <a:hueOff val="-2301532"/>
              <a:satOff val="10340"/>
              <a:lumOff val="711"/>
              <a:alphaOff val="0"/>
            </a:schemeClr>
          </a:solidFill>
          <a:prstDash val="solid"/>
        </a:ln>
        <a:effectLst/>
      </dsp:spPr>
      <dsp:style>
        <a:lnRef idx="2">
          <a:scrgbClr r="0" g="0" b="0"/>
        </a:lnRef>
        <a:fillRef idx="1">
          <a:scrgbClr r="0" g="0" b="0"/>
        </a:fillRef>
        <a:effectRef idx="0">
          <a:scrgbClr r="0" g="0" b="0"/>
        </a:effectRef>
        <a:fontRef idx="minor"/>
      </dsp:style>
    </dsp:sp>
    <dsp:sp modelId="{8652AF87-BC68-42D2-8BD8-A08FE674B9E4}">
      <dsp:nvSpPr>
        <dsp:cNvPr id="0" name=""/>
        <dsp:cNvSpPr/>
      </dsp:nvSpPr>
      <dsp:spPr>
        <a:xfrm>
          <a:off x="5755480" y="1928205"/>
          <a:ext cx="137561" cy="258376"/>
        </a:xfrm>
        <a:prstGeom prst="chevron">
          <a:avLst>
            <a:gd name="adj" fmla="val 90000"/>
          </a:avLst>
        </a:prstGeom>
        <a:solidFill>
          <a:schemeClr val="accent5">
            <a:tint val="40000"/>
            <a:alpha val="90000"/>
            <a:hueOff val="-3068709"/>
            <a:satOff val="13787"/>
            <a:lumOff val="948"/>
            <a:alphaOff val="0"/>
          </a:schemeClr>
        </a:solidFill>
        <a:ln w="25400" cap="flat" cmpd="sng" algn="ctr">
          <a:solidFill>
            <a:schemeClr val="accent5">
              <a:tint val="40000"/>
              <a:alpha val="90000"/>
              <a:hueOff val="-3068709"/>
              <a:satOff val="13787"/>
              <a:lumOff val="948"/>
              <a:alphaOff val="0"/>
            </a:schemeClr>
          </a:solidFill>
          <a:prstDash val="solid"/>
        </a:ln>
        <a:effectLst/>
      </dsp:spPr>
      <dsp:style>
        <a:lnRef idx="2">
          <a:scrgbClr r="0" g="0" b="0"/>
        </a:lnRef>
        <a:fillRef idx="1">
          <a:scrgbClr r="0" g="0" b="0"/>
        </a:fillRef>
        <a:effectRef idx="0">
          <a:scrgbClr r="0" g="0" b="0"/>
        </a:effectRef>
        <a:fontRef idx="minor"/>
      </dsp:style>
    </dsp:sp>
    <dsp:sp modelId="{829FA446-AB28-4D12-83D0-23FCDB31CD70}">
      <dsp:nvSpPr>
        <dsp:cNvPr id="0" name=""/>
        <dsp:cNvSpPr/>
      </dsp:nvSpPr>
      <dsp:spPr>
        <a:xfrm>
          <a:off x="3703088" y="1393773"/>
          <a:ext cx="1269823" cy="1269823"/>
        </a:xfrm>
        <a:prstGeom prst="ellipse">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76" tIns="49276" rIns="49276" bIns="49276" numCol="1" spcCol="1270" anchor="ctr" anchorCtr="0">
          <a:noAutofit/>
        </a:bodyPr>
        <a:lstStyle/>
        <a:p>
          <a:pPr marL="0" lvl="0" indent="0" algn="ctr" defTabSz="1422400">
            <a:lnSpc>
              <a:spcPct val="90000"/>
            </a:lnSpc>
            <a:spcBef>
              <a:spcPct val="0"/>
            </a:spcBef>
            <a:spcAft>
              <a:spcPct val="35000"/>
            </a:spcAft>
            <a:buNone/>
          </a:pPr>
          <a:endParaRPr lang="es-AR" sz="3200" b="1" kern="1200"/>
        </a:p>
      </dsp:txBody>
      <dsp:txXfrm>
        <a:off x="3889049" y="1579734"/>
        <a:ext cx="897901" cy="897901"/>
      </dsp:txXfrm>
    </dsp:sp>
    <dsp:sp modelId="{9A4B36C5-00BE-4287-B669-EA12A286A189}">
      <dsp:nvSpPr>
        <dsp:cNvPr id="0" name=""/>
        <dsp:cNvSpPr/>
      </dsp:nvSpPr>
      <dsp:spPr>
        <a:xfrm>
          <a:off x="2992290" y="2829196"/>
          <a:ext cx="2691418" cy="1965600"/>
        </a:xfrm>
        <a:prstGeom prst="upArrowCallout">
          <a:avLst>
            <a:gd name="adj1" fmla="val 50000"/>
            <a:gd name="adj2" fmla="val 20000"/>
            <a:gd name="adj3" fmla="val 20000"/>
            <a:gd name="adj4" fmla="val 100000"/>
          </a:avLst>
        </a:prstGeom>
        <a:solidFill>
          <a:schemeClr val="accent5">
            <a:tint val="40000"/>
            <a:alpha val="90000"/>
            <a:hueOff val="-3835886"/>
            <a:satOff val="17233"/>
            <a:lumOff val="1185"/>
            <a:alphaOff val="0"/>
          </a:schemeClr>
        </a:solidFill>
        <a:ln w="25400" cap="flat" cmpd="sng" algn="ctr">
          <a:solidFill>
            <a:schemeClr val="accent5">
              <a:tint val="40000"/>
              <a:alpha val="90000"/>
              <a:hueOff val="-3835886"/>
              <a:satOff val="17233"/>
              <a:lumOff val="11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2302" tIns="165100" rIns="212302" bIns="165100" numCol="1" spcCol="1270" anchor="t" anchorCtr="0">
          <a:noAutofit/>
        </a:bodyPr>
        <a:lstStyle/>
        <a:p>
          <a:pPr marL="0" lvl="0" indent="0" algn="l" defTabSz="1422400">
            <a:lnSpc>
              <a:spcPct val="90000"/>
            </a:lnSpc>
            <a:spcBef>
              <a:spcPct val="0"/>
            </a:spcBef>
            <a:spcAft>
              <a:spcPct val="35000"/>
            </a:spcAft>
            <a:buNone/>
          </a:pPr>
          <a:r>
            <a:rPr lang="es-US" sz="3200" b="1" kern="1200"/>
            <a:t>Contexto</a:t>
          </a:r>
          <a:endParaRPr lang="es-AR" sz="3200" b="1" kern="1200"/>
        </a:p>
      </dsp:txBody>
      <dsp:txXfrm>
        <a:off x="2992290" y="3222316"/>
        <a:ext cx="2691418" cy="1572480"/>
      </dsp:txXfrm>
    </dsp:sp>
    <dsp:sp modelId="{26C83B2B-5D0C-4785-BB91-DE39F2C03C40}">
      <dsp:nvSpPr>
        <dsp:cNvPr id="0" name=""/>
        <dsp:cNvSpPr/>
      </dsp:nvSpPr>
      <dsp:spPr>
        <a:xfrm>
          <a:off x="5982755" y="2028649"/>
          <a:ext cx="2691418" cy="72"/>
        </a:xfrm>
        <a:prstGeom prst="rect">
          <a:avLst/>
        </a:prstGeom>
        <a:solidFill>
          <a:schemeClr val="accent5">
            <a:tint val="40000"/>
            <a:alpha val="90000"/>
            <a:hueOff val="-4603064"/>
            <a:satOff val="20680"/>
            <a:lumOff val="1422"/>
            <a:alphaOff val="0"/>
          </a:schemeClr>
        </a:solidFill>
        <a:ln w="25400" cap="flat" cmpd="sng" algn="ctr">
          <a:solidFill>
            <a:schemeClr val="accent5">
              <a:tint val="40000"/>
              <a:alpha val="90000"/>
              <a:hueOff val="-4603064"/>
              <a:satOff val="20680"/>
              <a:lumOff val="1422"/>
              <a:alphaOff val="0"/>
            </a:schemeClr>
          </a:solidFill>
          <a:prstDash val="solid"/>
        </a:ln>
        <a:effectLst/>
      </dsp:spPr>
      <dsp:style>
        <a:lnRef idx="2">
          <a:scrgbClr r="0" g="0" b="0"/>
        </a:lnRef>
        <a:fillRef idx="1">
          <a:scrgbClr r="0" g="0" b="0"/>
        </a:fillRef>
        <a:effectRef idx="0">
          <a:scrgbClr r="0" g="0" b="0"/>
        </a:effectRef>
        <a:fontRef idx="minor"/>
      </dsp:style>
    </dsp:sp>
    <dsp:sp modelId="{1A3FF7D0-2880-451D-AE2B-574DFBE23BC2}">
      <dsp:nvSpPr>
        <dsp:cNvPr id="0" name=""/>
        <dsp:cNvSpPr/>
      </dsp:nvSpPr>
      <dsp:spPr>
        <a:xfrm>
          <a:off x="8745945" y="1928205"/>
          <a:ext cx="137561" cy="258376"/>
        </a:xfrm>
        <a:prstGeom prst="chevron">
          <a:avLst>
            <a:gd name="adj" fmla="val 90000"/>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sp>
    <dsp:sp modelId="{944FE132-3140-4146-ABCB-DD8FCD06F70A}">
      <dsp:nvSpPr>
        <dsp:cNvPr id="0" name=""/>
        <dsp:cNvSpPr/>
      </dsp:nvSpPr>
      <dsp:spPr>
        <a:xfrm>
          <a:off x="6693553" y="1393773"/>
          <a:ext cx="1269823" cy="1269823"/>
        </a:xfrm>
        <a:prstGeom prst="ellipse">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76" tIns="49276" rIns="49276" bIns="49276" numCol="1" spcCol="1270" anchor="ctr" anchorCtr="0">
          <a:noAutofit/>
        </a:bodyPr>
        <a:lstStyle/>
        <a:p>
          <a:pPr marL="0" lvl="0" indent="0" algn="ctr" defTabSz="1422400">
            <a:lnSpc>
              <a:spcPct val="90000"/>
            </a:lnSpc>
            <a:spcBef>
              <a:spcPct val="0"/>
            </a:spcBef>
            <a:spcAft>
              <a:spcPct val="35000"/>
            </a:spcAft>
            <a:buNone/>
          </a:pPr>
          <a:endParaRPr lang="es-AR" sz="3200" b="1" kern="1200"/>
        </a:p>
      </dsp:txBody>
      <dsp:txXfrm>
        <a:off x="6879514" y="1579734"/>
        <a:ext cx="897901" cy="897901"/>
      </dsp:txXfrm>
    </dsp:sp>
    <dsp:sp modelId="{BC20D9CC-0203-4E66-A5C9-181641B5DFC7}">
      <dsp:nvSpPr>
        <dsp:cNvPr id="0" name=""/>
        <dsp:cNvSpPr/>
      </dsp:nvSpPr>
      <dsp:spPr>
        <a:xfrm>
          <a:off x="5982755" y="2829196"/>
          <a:ext cx="2691418" cy="1965600"/>
        </a:xfrm>
        <a:prstGeom prst="upArrowCallout">
          <a:avLst>
            <a:gd name="adj1" fmla="val 50000"/>
            <a:gd name="adj2" fmla="val 20000"/>
            <a:gd name="adj3" fmla="val 20000"/>
            <a:gd name="adj4" fmla="val 100000"/>
          </a:avLst>
        </a:prstGeom>
        <a:solidFill>
          <a:schemeClr val="accent5">
            <a:tint val="40000"/>
            <a:alpha val="90000"/>
            <a:hueOff val="-6137418"/>
            <a:satOff val="27573"/>
            <a:lumOff val="1895"/>
            <a:alphaOff val="0"/>
          </a:schemeClr>
        </a:solidFill>
        <a:ln w="25400" cap="flat" cmpd="sng" algn="ctr">
          <a:solidFill>
            <a:schemeClr val="accent5">
              <a:tint val="40000"/>
              <a:alpha val="90000"/>
              <a:hueOff val="-6137418"/>
              <a:satOff val="27573"/>
              <a:lumOff val="18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2302" tIns="165100" rIns="212302" bIns="165100" numCol="1" spcCol="1270" anchor="t" anchorCtr="0">
          <a:noAutofit/>
        </a:bodyPr>
        <a:lstStyle/>
        <a:p>
          <a:pPr marL="0" lvl="0" indent="0" algn="l" defTabSz="1422400">
            <a:lnSpc>
              <a:spcPct val="90000"/>
            </a:lnSpc>
            <a:spcBef>
              <a:spcPct val="0"/>
            </a:spcBef>
            <a:spcAft>
              <a:spcPct val="35000"/>
            </a:spcAft>
            <a:buNone/>
          </a:pPr>
          <a:r>
            <a:rPr lang="es-US" sz="3200" b="1" kern="1200"/>
            <a:t>Recursos a utilizar</a:t>
          </a:r>
          <a:endParaRPr lang="es-AR" sz="3200" b="1" kern="1200"/>
        </a:p>
      </dsp:txBody>
      <dsp:txXfrm>
        <a:off x="5982755" y="3222316"/>
        <a:ext cx="2691418" cy="1572480"/>
      </dsp:txXfrm>
    </dsp:sp>
    <dsp:sp modelId="{395FCBF2-F759-4856-9FE1-F8F073FBE4B1}">
      <dsp:nvSpPr>
        <dsp:cNvPr id="0" name=""/>
        <dsp:cNvSpPr/>
      </dsp:nvSpPr>
      <dsp:spPr>
        <a:xfrm>
          <a:off x="8973220" y="2028648"/>
          <a:ext cx="2691418" cy="72"/>
        </a:xfrm>
        <a:prstGeom prst="rect">
          <a:avLst/>
        </a:prstGeom>
        <a:solidFill>
          <a:schemeClr val="accent5">
            <a:tint val="40000"/>
            <a:alpha val="90000"/>
            <a:hueOff val="-6904595"/>
            <a:satOff val="31020"/>
            <a:lumOff val="2132"/>
            <a:alphaOff val="0"/>
          </a:schemeClr>
        </a:solidFill>
        <a:ln w="25400" cap="flat" cmpd="sng" algn="ctr">
          <a:solidFill>
            <a:schemeClr val="accent5">
              <a:tint val="40000"/>
              <a:alpha val="90000"/>
              <a:hueOff val="-6904595"/>
              <a:satOff val="31020"/>
              <a:lumOff val="2132"/>
              <a:alphaOff val="0"/>
            </a:schemeClr>
          </a:solidFill>
          <a:prstDash val="solid"/>
        </a:ln>
        <a:effectLst/>
      </dsp:spPr>
      <dsp:style>
        <a:lnRef idx="2">
          <a:scrgbClr r="0" g="0" b="0"/>
        </a:lnRef>
        <a:fillRef idx="1">
          <a:scrgbClr r="0" g="0" b="0"/>
        </a:fillRef>
        <a:effectRef idx="0">
          <a:scrgbClr r="0" g="0" b="0"/>
        </a:effectRef>
        <a:fontRef idx="minor"/>
      </dsp:style>
    </dsp:sp>
    <dsp:sp modelId="{7726650C-1142-454B-A2A8-759C488F1722}">
      <dsp:nvSpPr>
        <dsp:cNvPr id="0" name=""/>
        <dsp:cNvSpPr/>
      </dsp:nvSpPr>
      <dsp:spPr>
        <a:xfrm>
          <a:off x="11736410" y="1928205"/>
          <a:ext cx="137561" cy="258376"/>
        </a:xfrm>
        <a:prstGeom prst="chevron">
          <a:avLst>
            <a:gd name="adj" fmla="val 90000"/>
          </a:avLst>
        </a:prstGeom>
        <a:solidFill>
          <a:schemeClr val="accent5">
            <a:tint val="40000"/>
            <a:alpha val="90000"/>
            <a:hueOff val="-7671773"/>
            <a:satOff val="34466"/>
            <a:lumOff val="2369"/>
            <a:alphaOff val="0"/>
          </a:schemeClr>
        </a:solidFill>
        <a:ln w="25400" cap="flat" cmpd="sng" algn="ctr">
          <a:solidFill>
            <a:schemeClr val="accent5">
              <a:tint val="40000"/>
              <a:alpha val="90000"/>
              <a:hueOff val="-7671773"/>
              <a:satOff val="34466"/>
              <a:lumOff val="2369"/>
              <a:alphaOff val="0"/>
            </a:schemeClr>
          </a:solidFill>
          <a:prstDash val="solid"/>
        </a:ln>
        <a:effectLst/>
      </dsp:spPr>
      <dsp:style>
        <a:lnRef idx="2">
          <a:scrgbClr r="0" g="0" b="0"/>
        </a:lnRef>
        <a:fillRef idx="1">
          <a:scrgbClr r="0" g="0" b="0"/>
        </a:fillRef>
        <a:effectRef idx="0">
          <a:scrgbClr r="0" g="0" b="0"/>
        </a:effectRef>
        <a:fontRef idx="minor"/>
      </dsp:style>
    </dsp:sp>
    <dsp:sp modelId="{7E20C1F8-257A-4C1A-803C-0202E7E0E47E}">
      <dsp:nvSpPr>
        <dsp:cNvPr id="0" name=""/>
        <dsp:cNvSpPr/>
      </dsp:nvSpPr>
      <dsp:spPr>
        <a:xfrm>
          <a:off x="9684018" y="1393773"/>
          <a:ext cx="1269823" cy="1269823"/>
        </a:xfrm>
        <a:prstGeom prst="ellipse">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76" tIns="49276" rIns="49276" bIns="49276" numCol="1" spcCol="1270" anchor="ctr" anchorCtr="0">
          <a:noAutofit/>
        </a:bodyPr>
        <a:lstStyle/>
        <a:p>
          <a:pPr marL="0" lvl="0" indent="0" algn="ctr" defTabSz="1422400">
            <a:lnSpc>
              <a:spcPct val="90000"/>
            </a:lnSpc>
            <a:spcBef>
              <a:spcPct val="0"/>
            </a:spcBef>
            <a:spcAft>
              <a:spcPct val="35000"/>
            </a:spcAft>
            <a:buNone/>
          </a:pPr>
          <a:endParaRPr lang="es-AR" sz="3200" b="1" kern="1200"/>
        </a:p>
      </dsp:txBody>
      <dsp:txXfrm>
        <a:off x="9869979" y="1579734"/>
        <a:ext cx="897901" cy="897901"/>
      </dsp:txXfrm>
    </dsp:sp>
    <dsp:sp modelId="{B72745F0-62BD-4657-8C5D-379650466FC9}">
      <dsp:nvSpPr>
        <dsp:cNvPr id="0" name=""/>
        <dsp:cNvSpPr/>
      </dsp:nvSpPr>
      <dsp:spPr>
        <a:xfrm>
          <a:off x="8973220" y="2829196"/>
          <a:ext cx="2691418" cy="1965600"/>
        </a:xfrm>
        <a:prstGeom prst="upArrowCallout">
          <a:avLst>
            <a:gd name="adj1" fmla="val 50000"/>
            <a:gd name="adj2" fmla="val 20000"/>
            <a:gd name="adj3" fmla="val 20000"/>
            <a:gd name="adj4" fmla="val 100000"/>
          </a:avLst>
        </a:prstGeom>
        <a:solidFill>
          <a:schemeClr val="accent5">
            <a:tint val="40000"/>
            <a:alpha val="90000"/>
            <a:hueOff val="-8438949"/>
            <a:satOff val="37913"/>
            <a:lumOff val="2606"/>
            <a:alphaOff val="0"/>
          </a:schemeClr>
        </a:solidFill>
        <a:ln w="25400" cap="flat" cmpd="sng" algn="ctr">
          <a:solidFill>
            <a:schemeClr val="accent5">
              <a:tint val="40000"/>
              <a:alpha val="90000"/>
              <a:hueOff val="-8438949"/>
              <a:satOff val="37913"/>
              <a:lumOff val="26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2302" tIns="165100" rIns="212302" bIns="165100" numCol="1" spcCol="1270" anchor="t" anchorCtr="0">
          <a:noAutofit/>
        </a:bodyPr>
        <a:lstStyle/>
        <a:p>
          <a:pPr marL="0" lvl="0" indent="0" algn="l" defTabSz="1422400">
            <a:lnSpc>
              <a:spcPct val="90000"/>
            </a:lnSpc>
            <a:spcBef>
              <a:spcPct val="0"/>
            </a:spcBef>
            <a:spcAft>
              <a:spcPct val="35000"/>
            </a:spcAft>
            <a:buNone/>
          </a:pPr>
          <a:r>
            <a:rPr lang="es-US" sz="3200" b="1" kern="1200"/>
            <a:t>Desarrollo</a:t>
          </a:r>
          <a:endParaRPr lang="es-AR" sz="3200" b="1" kern="1200"/>
        </a:p>
      </dsp:txBody>
      <dsp:txXfrm>
        <a:off x="8973220" y="3222316"/>
        <a:ext cx="2691418" cy="1572480"/>
      </dsp:txXfrm>
    </dsp:sp>
    <dsp:sp modelId="{7FB24283-BD96-4C85-898B-440F5EC4758C}">
      <dsp:nvSpPr>
        <dsp:cNvPr id="0" name=""/>
        <dsp:cNvSpPr/>
      </dsp:nvSpPr>
      <dsp:spPr>
        <a:xfrm>
          <a:off x="11963685" y="2028648"/>
          <a:ext cx="1345709" cy="72"/>
        </a:xfrm>
        <a:prstGeom prst="rect">
          <a:avLst/>
        </a:prstGeom>
        <a:solidFill>
          <a:schemeClr val="accent5">
            <a:tint val="40000"/>
            <a:alpha val="90000"/>
            <a:hueOff val="-9206127"/>
            <a:satOff val="41360"/>
            <a:lumOff val="2843"/>
            <a:alphaOff val="0"/>
          </a:schemeClr>
        </a:solidFill>
        <a:ln w="25400" cap="flat" cmpd="sng" algn="ctr">
          <a:solidFill>
            <a:schemeClr val="accent5">
              <a:tint val="40000"/>
              <a:alpha val="90000"/>
              <a:hueOff val="-9206127"/>
              <a:satOff val="41360"/>
              <a:lumOff val="2843"/>
              <a:alphaOff val="0"/>
            </a:schemeClr>
          </a:solidFill>
          <a:prstDash val="solid"/>
        </a:ln>
        <a:effectLst/>
      </dsp:spPr>
      <dsp:style>
        <a:lnRef idx="2">
          <a:scrgbClr r="0" g="0" b="0"/>
        </a:lnRef>
        <a:fillRef idx="1">
          <a:scrgbClr r="0" g="0" b="0"/>
        </a:fillRef>
        <a:effectRef idx="0">
          <a:scrgbClr r="0" g="0" b="0"/>
        </a:effectRef>
        <a:fontRef idx="minor"/>
      </dsp:style>
    </dsp:sp>
    <dsp:sp modelId="{B2E085FB-0006-4B75-9A74-3D293A25002E}">
      <dsp:nvSpPr>
        <dsp:cNvPr id="0" name=""/>
        <dsp:cNvSpPr/>
      </dsp:nvSpPr>
      <dsp:spPr>
        <a:xfrm>
          <a:off x="12674483" y="1393773"/>
          <a:ext cx="1269823" cy="1269823"/>
        </a:xfrm>
        <a:prstGeom prst="ellipse">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276" tIns="49276" rIns="49276" bIns="49276" numCol="1" spcCol="1270" anchor="ctr" anchorCtr="0">
          <a:noAutofit/>
        </a:bodyPr>
        <a:lstStyle/>
        <a:p>
          <a:pPr marL="0" lvl="0" indent="0" algn="ctr" defTabSz="1422400">
            <a:lnSpc>
              <a:spcPct val="90000"/>
            </a:lnSpc>
            <a:spcBef>
              <a:spcPct val="0"/>
            </a:spcBef>
            <a:spcAft>
              <a:spcPct val="35000"/>
            </a:spcAft>
            <a:buNone/>
          </a:pPr>
          <a:endParaRPr lang="es-AR" sz="3200" b="1" kern="1200"/>
        </a:p>
      </dsp:txBody>
      <dsp:txXfrm>
        <a:off x="12860444" y="1579734"/>
        <a:ext cx="897901" cy="897901"/>
      </dsp:txXfrm>
    </dsp:sp>
    <dsp:sp modelId="{C28D12F5-7487-4A4C-BBBC-9D7C944C8452}">
      <dsp:nvSpPr>
        <dsp:cNvPr id="0" name=""/>
        <dsp:cNvSpPr/>
      </dsp:nvSpPr>
      <dsp:spPr>
        <a:xfrm>
          <a:off x="11963685" y="2829196"/>
          <a:ext cx="2691418" cy="1965600"/>
        </a:xfrm>
        <a:prstGeom prst="upArrowCallout">
          <a:avLst>
            <a:gd name="adj1" fmla="val 50000"/>
            <a:gd name="adj2" fmla="val 20000"/>
            <a:gd name="adj3" fmla="val 20000"/>
            <a:gd name="adj4" fmla="val 100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2302" tIns="165100" rIns="212302" bIns="165100" numCol="1" spcCol="1270" anchor="t" anchorCtr="0">
          <a:noAutofit/>
        </a:bodyPr>
        <a:lstStyle/>
        <a:p>
          <a:pPr marL="0" lvl="0" indent="0" algn="l" defTabSz="1422400">
            <a:lnSpc>
              <a:spcPct val="90000"/>
            </a:lnSpc>
            <a:spcBef>
              <a:spcPct val="0"/>
            </a:spcBef>
            <a:spcAft>
              <a:spcPct val="35000"/>
            </a:spcAft>
            <a:buNone/>
          </a:pPr>
          <a:r>
            <a:rPr lang="es-US" sz="3200" b="1" kern="1200"/>
            <a:t>Cierre</a:t>
          </a:r>
          <a:endParaRPr lang="es-AR" sz="3200" b="1" kern="1200"/>
        </a:p>
      </dsp:txBody>
      <dsp:txXfrm>
        <a:off x="11963685" y="3222316"/>
        <a:ext cx="2691418" cy="1572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226765" y="1354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a:lnSpc>
              <a:spcPct val="90000"/>
            </a:lnSpc>
            <a:spcBef>
              <a:spcPct val="0"/>
            </a:spcBef>
            <a:spcAft>
              <a:spcPct val="35000"/>
            </a:spcAft>
            <a:buNone/>
          </a:pPr>
          <a:r>
            <a:rPr lang="es-US" sz="3200" b="1" kern="1200" dirty="0">
              <a:solidFill>
                <a:schemeClr val="tx1"/>
              </a:solidFill>
            </a:rPr>
            <a:t>Resultados esperados</a:t>
          </a:r>
          <a:endParaRPr lang="es-AR" sz="3200" b="1" kern="1200" dirty="0">
            <a:solidFill>
              <a:schemeClr val="tx1"/>
            </a:solidFill>
          </a:endParaRPr>
        </a:p>
      </dsp:txBody>
      <dsp:txXfrm>
        <a:off x="226765" y="13546"/>
        <a:ext cx="4042268" cy="367478"/>
      </dsp:txXfrm>
    </dsp:sp>
    <dsp:sp modelId="{E59FD100-EC7D-4DF7-A098-6CAF23113231}">
      <dsp:nvSpPr>
        <dsp:cNvPr id="0" name=""/>
        <dsp:cNvSpPr/>
      </dsp:nvSpPr>
      <dsp:spPr>
        <a:xfrm>
          <a:off x="226765" y="381025"/>
          <a:ext cx="538969" cy="89828"/>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797174" y="381025"/>
          <a:ext cx="538969" cy="89828"/>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367583" y="381025"/>
          <a:ext cx="538969" cy="89828"/>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1937992" y="381025"/>
          <a:ext cx="538969" cy="89828"/>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2508401" y="381025"/>
          <a:ext cx="538969" cy="89828"/>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078810" y="381025"/>
          <a:ext cx="538969" cy="89828"/>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3649219" y="381025"/>
          <a:ext cx="538969" cy="89828"/>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226765" y="52109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Contexto</a:t>
          </a:r>
          <a:endParaRPr lang="es-AR" sz="1800" b="1" kern="1200" dirty="0">
            <a:solidFill>
              <a:schemeClr val="bg1">
                <a:lumMod val="85000"/>
              </a:schemeClr>
            </a:solidFill>
          </a:endParaRPr>
        </a:p>
      </dsp:txBody>
      <dsp:txXfrm>
        <a:off x="226765" y="521096"/>
        <a:ext cx="4042268" cy="367478"/>
      </dsp:txXfrm>
    </dsp:sp>
    <dsp:sp modelId="{2202C617-969A-438A-BE29-B51A20D8FA19}">
      <dsp:nvSpPr>
        <dsp:cNvPr id="0" name=""/>
        <dsp:cNvSpPr/>
      </dsp:nvSpPr>
      <dsp:spPr>
        <a:xfrm>
          <a:off x="226765" y="888575"/>
          <a:ext cx="538969" cy="89828"/>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797174" y="888575"/>
          <a:ext cx="538969" cy="89828"/>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367583" y="888575"/>
          <a:ext cx="538969" cy="89828"/>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1937992" y="888575"/>
          <a:ext cx="538969" cy="89828"/>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2508401" y="888575"/>
          <a:ext cx="538969" cy="89828"/>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078810" y="888575"/>
          <a:ext cx="538969" cy="89828"/>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3649219" y="888575"/>
          <a:ext cx="538969" cy="89828"/>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226765" y="102864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Recursos a utilizar</a:t>
          </a:r>
          <a:endParaRPr lang="es-AR" sz="1800" b="1" kern="1200" dirty="0">
            <a:solidFill>
              <a:schemeClr val="bg1">
                <a:lumMod val="85000"/>
              </a:schemeClr>
            </a:solidFill>
          </a:endParaRPr>
        </a:p>
      </dsp:txBody>
      <dsp:txXfrm>
        <a:off x="226765" y="1028646"/>
        <a:ext cx="4042268" cy="367478"/>
      </dsp:txXfrm>
    </dsp:sp>
    <dsp:sp modelId="{C22A1C5F-6379-43C4-B1EF-706374E990B5}">
      <dsp:nvSpPr>
        <dsp:cNvPr id="0" name=""/>
        <dsp:cNvSpPr/>
      </dsp:nvSpPr>
      <dsp:spPr>
        <a:xfrm>
          <a:off x="226765" y="1396125"/>
          <a:ext cx="538969" cy="89828"/>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797174" y="1396125"/>
          <a:ext cx="538969" cy="89828"/>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367583" y="1396125"/>
          <a:ext cx="538969" cy="89828"/>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1937992" y="1396125"/>
          <a:ext cx="538969" cy="89828"/>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2508401" y="1396125"/>
          <a:ext cx="538969" cy="89828"/>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078810" y="1396125"/>
          <a:ext cx="538969" cy="89828"/>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3649219" y="1396125"/>
          <a:ext cx="538969" cy="89828"/>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226765" y="153619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Desarrollo</a:t>
          </a:r>
          <a:endParaRPr lang="es-AR" sz="1800" b="1" kern="1200" dirty="0">
            <a:solidFill>
              <a:schemeClr val="bg1">
                <a:lumMod val="85000"/>
              </a:schemeClr>
            </a:solidFill>
          </a:endParaRPr>
        </a:p>
      </dsp:txBody>
      <dsp:txXfrm>
        <a:off x="226765" y="1536196"/>
        <a:ext cx="4042268" cy="367478"/>
      </dsp:txXfrm>
    </dsp:sp>
    <dsp:sp modelId="{07E03940-49C6-4CCC-ABDD-53167E6B057A}">
      <dsp:nvSpPr>
        <dsp:cNvPr id="0" name=""/>
        <dsp:cNvSpPr/>
      </dsp:nvSpPr>
      <dsp:spPr>
        <a:xfrm>
          <a:off x="226765" y="1903675"/>
          <a:ext cx="538969" cy="89828"/>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797174" y="1903675"/>
          <a:ext cx="538969" cy="89828"/>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367583" y="1903675"/>
          <a:ext cx="538969" cy="89828"/>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1937992" y="1903675"/>
          <a:ext cx="538969" cy="89828"/>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2508401" y="1903675"/>
          <a:ext cx="538969" cy="89828"/>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078810" y="1903675"/>
          <a:ext cx="538969" cy="89828"/>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3649219" y="1903675"/>
          <a:ext cx="538969" cy="89828"/>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226765" y="204374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Cierre</a:t>
          </a:r>
          <a:endParaRPr lang="es-AR" sz="1800" b="1" kern="1200" dirty="0">
            <a:solidFill>
              <a:schemeClr val="bg1">
                <a:lumMod val="85000"/>
              </a:schemeClr>
            </a:solidFill>
          </a:endParaRPr>
        </a:p>
      </dsp:txBody>
      <dsp:txXfrm>
        <a:off x="226765" y="2043746"/>
        <a:ext cx="4042268" cy="367478"/>
      </dsp:txXfrm>
    </dsp:sp>
    <dsp:sp modelId="{98372373-9DD8-4165-9E8A-2276D660BC07}">
      <dsp:nvSpPr>
        <dsp:cNvPr id="0" name=""/>
        <dsp:cNvSpPr/>
      </dsp:nvSpPr>
      <dsp:spPr>
        <a:xfrm>
          <a:off x="226765" y="2411225"/>
          <a:ext cx="538969" cy="89828"/>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797174" y="2411225"/>
          <a:ext cx="538969" cy="89828"/>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367583" y="2411225"/>
          <a:ext cx="538969" cy="89828"/>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1937992" y="2411225"/>
          <a:ext cx="538969" cy="89828"/>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2508401" y="2411225"/>
          <a:ext cx="538969" cy="89828"/>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078810" y="2411225"/>
          <a:ext cx="538969" cy="89828"/>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3649219" y="2411225"/>
          <a:ext cx="538969" cy="89828"/>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525E5-5A29-407B-9F3E-E1C09AE768FB}">
      <dsp:nvSpPr>
        <dsp:cNvPr id="0" name=""/>
        <dsp:cNvSpPr/>
      </dsp:nvSpPr>
      <dsp:spPr>
        <a:xfrm>
          <a:off x="10160" y="1005556"/>
          <a:ext cx="3036803" cy="182208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US" sz="2700" kern="1200" dirty="0"/>
            <a:t>¿Qué necesito tener? ¿Qué necesitan tener nuestros alumnos?</a:t>
          </a:r>
          <a:endParaRPr lang="es-AR" sz="2700" kern="1200" dirty="0"/>
        </a:p>
      </dsp:txBody>
      <dsp:txXfrm>
        <a:off x="63527" y="1058923"/>
        <a:ext cx="2930069" cy="1715348"/>
      </dsp:txXfrm>
    </dsp:sp>
    <dsp:sp modelId="{98FA9100-01FB-4605-81F7-6C9DD7773F88}">
      <dsp:nvSpPr>
        <dsp:cNvPr id="0" name=""/>
        <dsp:cNvSpPr/>
      </dsp:nvSpPr>
      <dsp:spPr>
        <a:xfrm>
          <a:off x="3350644" y="1540034"/>
          <a:ext cx="643802" cy="7531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s-AR" sz="2100" kern="1200"/>
        </a:p>
      </dsp:txBody>
      <dsp:txXfrm>
        <a:off x="3350644" y="1690659"/>
        <a:ext cx="450661" cy="451877"/>
      </dsp:txXfrm>
    </dsp:sp>
    <dsp:sp modelId="{96C2DD54-4712-448A-B87D-A699A64869BA}">
      <dsp:nvSpPr>
        <dsp:cNvPr id="0" name=""/>
        <dsp:cNvSpPr/>
      </dsp:nvSpPr>
      <dsp:spPr>
        <a:xfrm>
          <a:off x="4261685" y="1005556"/>
          <a:ext cx="3036803" cy="1822082"/>
        </a:xfrm>
        <a:prstGeom prst="roundRect">
          <a:avLst>
            <a:gd name="adj" fmla="val 100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US" sz="2700" kern="1200" dirty="0"/>
            <a:t>¿Qué y Cómo lo hago?</a:t>
          </a:r>
          <a:endParaRPr lang="es-AR" sz="2700" kern="1200" dirty="0"/>
        </a:p>
      </dsp:txBody>
      <dsp:txXfrm>
        <a:off x="4315052" y="1058923"/>
        <a:ext cx="2930069" cy="1715348"/>
      </dsp:txXfrm>
    </dsp:sp>
    <dsp:sp modelId="{10E34C15-19E6-4707-8288-CFF8FDAB066F}">
      <dsp:nvSpPr>
        <dsp:cNvPr id="0" name=""/>
        <dsp:cNvSpPr/>
      </dsp:nvSpPr>
      <dsp:spPr>
        <a:xfrm>
          <a:off x="7602169" y="1540034"/>
          <a:ext cx="643802" cy="753127"/>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s-AR" sz="2100" kern="1200"/>
        </a:p>
      </dsp:txBody>
      <dsp:txXfrm>
        <a:off x="7602169" y="1690659"/>
        <a:ext cx="450661" cy="451877"/>
      </dsp:txXfrm>
    </dsp:sp>
    <dsp:sp modelId="{5E18CF10-83FF-4350-811A-FDB161E77976}">
      <dsp:nvSpPr>
        <dsp:cNvPr id="0" name=""/>
        <dsp:cNvSpPr/>
      </dsp:nvSpPr>
      <dsp:spPr>
        <a:xfrm>
          <a:off x="8513210" y="1005556"/>
          <a:ext cx="3036803" cy="1822082"/>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US" sz="2700" kern="1200" dirty="0"/>
            <a:t>¿Qué quiero obtener?</a:t>
          </a:r>
          <a:endParaRPr lang="es-AR" sz="2700" kern="1200" dirty="0"/>
        </a:p>
      </dsp:txBody>
      <dsp:txXfrm>
        <a:off x="8566577" y="1058923"/>
        <a:ext cx="2930069" cy="17153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336455" y="205"/>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sp:txBody>
      <dsp:txXfrm>
        <a:off x="336455" y="205"/>
        <a:ext cx="4965888" cy="451444"/>
      </dsp:txXfrm>
    </dsp:sp>
    <dsp:sp modelId="{E59FD100-EC7D-4DF7-A098-6CAF23113231}">
      <dsp:nvSpPr>
        <dsp:cNvPr id="0" name=""/>
        <dsp:cNvSpPr/>
      </dsp:nvSpPr>
      <dsp:spPr>
        <a:xfrm>
          <a:off x="336455" y="451650"/>
          <a:ext cx="662118" cy="110353"/>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1037197" y="451650"/>
          <a:ext cx="662118" cy="110353"/>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737939" y="451650"/>
          <a:ext cx="662118" cy="110353"/>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2438681" y="451650"/>
          <a:ext cx="662118" cy="110353"/>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3139423" y="451650"/>
          <a:ext cx="662118" cy="110353"/>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840165" y="451650"/>
          <a:ext cx="662118" cy="110353"/>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4540908" y="451650"/>
          <a:ext cx="662118" cy="110353"/>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336455" y="621653"/>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s-US" sz="2400" b="1" kern="1200" dirty="0">
              <a:solidFill>
                <a:schemeClr val="tx1"/>
              </a:solidFill>
            </a:rPr>
            <a:t>Contexto</a:t>
          </a:r>
          <a:endParaRPr lang="es-AR" sz="1800" b="1" kern="1200" dirty="0">
            <a:solidFill>
              <a:schemeClr val="tx1"/>
            </a:solidFill>
          </a:endParaRPr>
        </a:p>
      </dsp:txBody>
      <dsp:txXfrm>
        <a:off x="336455" y="621653"/>
        <a:ext cx="4965888" cy="451444"/>
      </dsp:txXfrm>
    </dsp:sp>
    <dsp:sp modelId="{2202C617-969A-438A-BE29-B51A20D8FA19}">
      <dsp:nvSpPr>
        <dsp:cNvPr id="0" name=""/>
        <dsp:cNvSpPr/>
      </dsp:nvSpPr>
      <dsp:spPr>
        <a:xfrm>
          <a:off x="336455" y="1073097"/>
          <a:ext cx="662118" cy="110353"/>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1037197" y="1073097"/>
          <a:ext cx="662118" cy="110353"/>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737939" y="1073097"/>
          <a:ext cx="662118" cy="110353"/>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2438681" y="1073097"/>
          <a:ext cx="662118" cy="110353"/>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3139423" y="1073097"/>
          <a:ext cx="662118" cy="110353"/>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840165" y="1073097"/>
          <a:ext cx="662118" cy="110353"/>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4540908" y="1073097"/>
          <a:ext cx="662118" cy="110353"/>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336455" y="1243101"/>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s-US" sz="2400" b="1" kern="1200" dirty="0">
              <a:solidFill>
                <a:schemeClr val="tx1"/>
              </a:solidFill>
            </a:rPr>
            <a:t>Recursos a utilizar</a:t>
          </a:r>
          <a:endParaRPr lang="es-AR" sz="2400" b="1" kern="1200" dirty="0">
            <a:solidFill>
              <a:schemeClr val="tx1"/>
            </a:solidFill>
          </a:endParaRPr>
        </a:p>
      </dsp:txBody>
      <dsp:txXfrm>
        <a:off x="336455" y="1243101"/>
        <a:ext cx="4965888" cy="451444"/>
      </dsp:txXfrm>
    </dsp:sp>
    <dsp:sp modelId="{C22A1C5F-6379-43C4-B1EF-706374E990B5}">
      <dsp:nvSpPr>
        <dsp:cNvPr id="0" name=""/>
        <dsp:cNvSpPr/>
      </dsp:nvSpPr>
      <dsp:spPr>
        <a:xfrm>
          <a:off x="336455" y="1694545"/>
          <a:ext cx="662118" cy="110353"/>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1037197" y="1694545"/>
          <a:ext cx="662118" cy="110353"/>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737939" y="1694545"/>
          <a:ext cx="662118" cy="110353"/>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2438681" y="1694545"/>
          <a:ext cx="662118" cy="110353"/>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3139423" y="1694545"/>
          <a:ext cx="662118" cy="110353"/>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840165" y="1694545"/>
          <a:ext cx="662118" cy="110353"/>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4540908" y="1694545"/>
          <a:ext cx="662118" cy="110353"/>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336455" y="1864549"/>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Desarrollo</a:t>
          </a:r>
          <a:endParaRPr lang="es-AR" sz="1800" b="1" kern="1200" dirty="0">
            <a:solidFill>
              <a:schemeClr val="bg1">
                <a:lumMod val="85000"/>
              </a:schemeClr>
            </a:solidFill>
          </a:endParaRPr>
        </a:p>
      </dsp:txBody>
      <dsp:txXfrm>
        <a:off x="336455" y="1864549"/>
        <a:ext cx="4965888" cy="451444"/>
      </dsp:txXfrm>
    </dsp:sp>
    <dsp:sp modelId="{07E03940-49C6-4CCC-ABDD-53167E6B057A}">
      <dsp:nvSpPr>
        <dsp:cNvPr id="0" name=""/>
        <dsp:cNvSpPr/>
      </dsp:nvSpPr>
      <dsp:spPr>
        <a:xfrm>
          <a:off x="336455" y="2315993"/>
          <a:ext cx="662118" cy="110353"/>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1037197" y="2315993"/>
          <a:ext cx="662118" cy="110353"/>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737939" y="2315993"/>
          <a:ext cx="662118" cy="110353"/>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2438681" y="2315993"/>
          <a:ext cx="662118" cy="110353"/>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3139423" y="2315993"/>
          <a:ext cx="662118" cy="110353"/>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840165" y="2315993"/>
          <a:ext cx="662118" cy="110353"/>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4540908" y="2315993"/>
          <a:ext cx="662118" cy="110353"/>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336455" y="2485996"/>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Cierre</a:t>
          </a:r>
          <a:endParaRPr lang="es-AR" sz="1800" b="1" kern="1200" dirty="0">
            <a:solidFill>
              <a:schemeClr val="bg1">
                <a:lumMod val="85000"/>
              </a:schemeClr>
            </a:solidFill>
          </a:endParaRPr>
        </a:p>
      </dsp:txBody>
      <dsp:txXfrm>
        <a:off x="336455" y="2485996"/>
        <a:ext cx="4965888" cy="451444"/>
      </dsp:txXfrm>
    </dsp:sp>
    <dsp:sp modelId="{98372373-9DD8-4165-9E8A-2276D660BC07}">
      <dsp:nvSpPr>
        <dsp:cNvPr id="0" name=""/>
        <dsp:cNvSpPr/>
      </dsp:nvSpPr>
      <dsp:spPr>
        <a:xfrm>
          <a:off x="336455" y="2937441"/>
          <a:ext cx="662118" cy="110353"/>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1037197" y="2937441"/>
          <a:ext cx="662118" cy="110353"/>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737939" y="2937441"/>
          <a:ext cx="662118" cy="110353"/>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2438681" y="2937441"/>
          <a:ext cx="662118" cy="110353"/>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3139423" y="2937441"/>
          <a:ext cx="662118" cy="110353"/>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840165" y="2937441"/>
          <a:ext cx="662118" cy="110353"/>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4540908" y="2937441"/>
          <a:ext cx="662118" cy="110353"/>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336455" y="205"/>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sp:txBody>
      <dsp:txXfrm>
        <a:off x="336455" y="205"/>
        <a:ext cx="4965888" cy="451444"/>
      </dsp:txXfrm>
    </dsp:sp>
    <dsp:sp modelId="{E59FD100-EC7D-4DF7-A098-6CAF23113231}">
      <dsp:nvSpPr>
        <dsp:cNvPr id="0" name=""/>
        <dsp:cNvSpPr/>
      </dsp:nvSpPr>
      <dsp:spPr>
        <a:xfrm>
          <a:off x="336455" y="451650"/>
          <a:ext cx="662118" cy="110353"/>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1037197" y="451650"/>
          <a:ext cx="662118" cy="110353"/>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737939" y="451650"/>
          <a:ext cx="662118" cy="110353"/>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2438681" y="451650"/>
          <a:ext cx="662118" cy="110353"/>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3139423" y="451650"/>
          <a:ext cx="662118" cy="110353"/>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840165" y="451650"/>
          <a:ext cx="662118" cy="110353"/>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4540908" y="451650"/>
          <a:ext cx="662118" cy="110353"/>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336455" y="621653"/>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sp:txBody>
      <dsp:txXfrm>
        <a:off x="336455" y="621653"/>
        <a:ext cx="4965888" cy="451444"/>
      </dsp:txXfrm>
    </dsp:sp>
    <dsp:sp modelId="{2202C617-969A-438A-BE29-B51A20D8FA19}">
      <dsp:nvSpPr>
        <dsp:cNvPr id="0" name=""/>
        <dsp:cNvSpPr/>
      </dsp:nvSpPr>
      <dsp:spPr>
        <a:xfrm>
          <a:off x="336455" y="1073097"/>
          <a:ext cx="662118" cy="110353"/>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1037197" y="1073097"/>
          <a:ext cx="662118" cy="110353"/>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737939" y="1073097"/>
          <a:ext cx="662118" cy="110353"/>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2438681" y="1073097"/>
          <a:ext cx="662118" cy="110353"/>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3139423" y="1073097"/>
          <a:ext cx="662118" cy="110353"/>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840165" y="1073097"/>
          <a:ext cx="662118" cy="110353"/>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4540908" y="1073097"/>
          <a:ext cx="662118" cy="110353"/>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336455" y="1243101"/>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sp:txBody>
      <dsp:txXfrm>
        <a:off x="336455" y="1243101"/>
        <a:ext cx="4965888" cy="451444"/>
      </dsp:txXfrm>
    </dsp:sp>
    <dsp:sp modelId="{C22A1C5F-6379-43C4-B1EF-706374E990B5}">
      <dsp:nvSpPr>
        <dsp:cNvPr id="0" name=""/>
        <dsp:cNvSpPr/>
      </dsp:nvSpPr>
      <dsp:spPr>
        <a:xfrm>
          <a:off x="336455" y="1694545"/>
          <a:ext cx="662118" cy="110353"/>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1037197" y="1694545"/>
          <a:ext cx="662118" cy="110353"/>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737939" y="1694545"/>
          <a:ext cx="662118" cy="110353"/>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2438681" y="1694545"/>
          <a:ext cx="662118" cy="110353"/>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3139423" y="1694545"/>
          <a:ext cx="662118" cy="110353"/>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840165" y="1694545"/>
          <a:ext cx="662118" cy="110353"/>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4540908" y="1694545"/>
          <a:ext cx="662118" cy="110353"/>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336455" y="1864549"/>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s-US" sz="2400" b="1" kern="1200" dirty="0">
              <a:solidFill>
                <a:prstClr val="black"/>
              </a:solidFill>
              <a:latin typeface="Calibri"/>
              <a:ea typeface="+mn-ea"/>
              <a:cs typeface="+mn-cs"/>
            </a:rPr>
            <a:t>Desarrollo</a:t>
          </a:r>
          <a:endParaRPr lang="es-AR" sz="2400" b="1" kern="1200" dirty="0">
            <a:solidFill>
              <a:prstClr val="black"/>
            </a:solidFill>
            <a:latin typeface="Calibri"/>
            <a:ea typeface="+mn-ea"/>
            <a:cs typeface="+mn-cs"/>
          </a:endParaRPr>
        </a:p>
      </dsp:txBody>
      <dsp:txXfrm>
        <a:off x="336455" y="1864549"/>
        <a:ext cx="4965888" cy="451444"/>
      </dsp:txXfrm>
    </dsp:sp>
    <dsp:sp modelId="{07E03940-49C6-4CCC-ABDD-53167E6B057A}">
      <dsp:nvSpPr>
        <dsp:cNvPr id="0" name=""/>
        <dsp:cNvSpPr/>
      </dsp:nvSpPr>
      <dsp:spPr>
        <a:xfrm>
          <a:off x="336455" y="2315993"/>
          <a:ext cx="662118" cy="110353"/>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1037197" y="2315993"/>
          <a:ext cx="662118" cy="110353"/>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737939" y="2315993"/>
          <a:ext cx="662118" cy="110353"/>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2438681" y="2315993"/>
          <a:ext cx="662118" cy="110353"/>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3139423" y="2315993"/>
          <a:ext cx="662118" cy="110353"/>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840165" y="2315993"/>
          <a:ext cx="662118" cy="110353"/>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4540908" y="2315993"/>
          <a:ext cx="662118" cy="110353"/>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336455" y="2485996"/>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Cierre</a:t>
          </a:r>
          <a:endParaRPr lang="es-AR" sz="1800" b="1" kern="1200" dirty="0">
            <a:solidFill>
              <a:schemeClr val="bg1">
                <a:lumMod val="85000"/>
              </a:schemeClr>
            </a:solidFill>
          </a:endParaRPr>
        </a:p>
      </dsp:txBody>
      <dsp:txXfrm>
        <a:off x="336455" y="2485996"/>
        <a:ext cx="4965888" cy="451444"/>
      </dsp:txXfrm>
    </dsp:sp>
    <dsp:sp modelId="{98372373-9DD8-4165-9E8A-2276D660BC07}">
      <dsp:nvSpPr>
        <dsp:cNvPr id="0" name=""/>
        <dsp:cNvSpPr/>
      </dsp:nvSpPr>
      <dsp:spPr>
        <a:xfrm>
          <a:off x="336455" y="2937441"/>
          <a:ext cx="662118" cy="110353"/>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1037197" y="2937441"/>
          <a:ext cx="662118" cy="110353"/>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737939" y="2937441"/>
          <a:ext cx="662118" cy="110353"/>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2438681" y="2937441"/>
          <a:ext cx="662118" cy="110353"/>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3139423" y="2937441"/>
          <a:ext cx="662118" cy="110353"/>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840165" y="2937441"/>
          <a:ext cx="662118" cy="110353"/>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4540908" y="2937441"/>
          <a:ext cx="662118" cy="110353"/>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336455" y="205"/>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Resultados</a:t>
          </a:r>
          <a:r>
            <a:rPr lang="es-US" sz="3200" b="1" kern="1200" dirty="0">
              <a:solidFill>
                <a:schemeClr val="tx1"/>
              </a:solidFill>
            </a:rPr>
            <a:t> </a:t>
          </a:r>
          <a:r>
            <a:rPr lang="es-US" sz="1800" b="1" kern="1200" dirty="0">
              <a:solidFill>
                <a:prstClr val="white">
                  <a:lumMod val="85000"/>
                </a:prstClr>
              </a:solidFill>
              <a:latin typeface="Calibri"/>
              <a:ea typeface="+mn-ea"/>
              <a:cs typeface="+mn-cs"/>
            </a:rPr>
            <a:t>esperados</a:t>
          </a:r>
          <a:endParaRPr lang="es-AR" sz="1800" b="1" kern="1200" dirty="0">
            <a:solidFill>
              <a:prstClr val="white">
                <a:lumMod val="85000"/>
              </a:prstClr>
            </a:solidFill>
            <a:latin typeface="Calibri"/>
            <a:ea typeface="+mn-ea"/>
            <a:cs typeface="+mn-cs"/>
          </a:endParaRPr>
        </a:p>
      </dsp:txBody>
      <dsp:txXfrm>
        <a:off x="336455" y="205"/>
        <a:ext cx="4965888" cy="451444"/>
      </dsp:txXfrm>
    </dsp:sp>
    <dsp:sp modelId="{E59FD100-EC7D-4DF7-A098-6CAF23113231}">
      <dsp:nvSpPr>
        <dsp:cNvPr id="0" name=""/>
        <dsp:cNvSpPr/>
      </dsp:nvSpPr>
      <dsp:spPr>
        <a:xfrm>
          <a:off x="336455" y="451650"/>
          <a:ext cx="662118" cy="110353"/>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1037197" y="451650"/>
          <a:ext cx="662118" cy="110353"/>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737939" y="451650"/>
          <a:ext cx="662118" cy="110353"/>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2438681" y="451650"/>
          <a:ext cx="662118" cy="110353"/>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3139423" y="451650"/>
          <a:ext cx="662118" cy="110353"/>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840165" y="451650"/>
          <a:ext cx="662118" cy="110353"/>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4540908" y="451650"/>
          <a:ext cx="662118" cy="110353"/>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336455" y="621653"/>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Contexto</a:t>
          </a:r>
          <a:endParaRPr lang="es-AR" sz="1800" b="1" kern="1200" dirty="0">
            <a:solidFill>
              <a:prstClr val="white">
                <a:lumMod val="85000"/>
              </a:prstClr>
            </a:solidFill>
            <a:latin typeface="Calibri"/>
            <a:ea typeface="+mn-ea"/>
            <a:cs typeface="+mn-cs"/>
          </a:endParaRPr>
        </a:p>
      </dsp:txBody>
      <dsp:txXfrm>
        <a:off x="336455" y="621653"/>
        <a:ext cx="4965888" cy="451444"/>
      </dsp:txXfrm>
    </dsp:sp>
    <dsp:sp modelId="{2202C617-969A-438A-BE29-B51A20D8FA19}">
      <dsp:nvSpPr>
        <dsp:cNvPr id="0" name=""/>
        <dsp:cNvSpPr/>
      </dsp:nvSpPr>
      <dsp:spPr>
        <a:xfrm>
          <a:off x="336455" y="1073097"/>
          <a:ext cx="662118" cy="110353"/>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1037197" y="1073097"/>
          <a:ext cx="662118" cy="110353"/>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737939" y="1073097"/>
          <a:ext cx="662118" cy="110353"/>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2438681" y="1073097"/>
          <a:ext cx="662118" cy="110353"/>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3139423" y="1073097"/>
          <a:ext cx="662118" cy="110353"/>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840165" y="1073097"/>
          <a:ext cx="662118" cy="110353"/>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4540908" y="1073097"/>
          <a:ext cx="662118" cy="110353"/>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336455" y="1243101"/>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Recursos a utilizar</a:t>
          </a:r>
          <a:endParaRPr lang="es-AR" sz="1800" b="1" kern="1200" dirty="0">
            <a:solidFill>
              <a:prstClr val="white">
                <a:lumMod val="85000"/>
              </a:prstClr>
            </a:solidFill>
            <a:latin typeface="Calibri"/>
            <a:ea typeface="+mn-ea"/>
            <a:cs typeface="+mn-cs"/>
          </a:endParaRPr>
        </a:p>
      </dsp:txBody>
      <dsp:txXfrm>
        <a:off x="336455" y="1243101"/>
        <a:ext cx="4965888" cy="451444"/>
      </dsp:txXfrm>
    </dsp:sp>
    <dsp:sp modelId="{C22A1C5F-6379-43C4-B1EF-706374E990B5}">
      <dsp:nvSpPr>
        <dsp:cNvPr id="0" name=""/>
        <dsp:cNvSpPr/>
      </dsp:nvSpPr>
      <dsp:spPr>
        <a:xfrm>
          <a:off x="336455" y="1694545"/>
          <a:ext cx="662118" cy="110353"/>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1037197" y="1694545"/>
          <a:ext cx="662118" cy="110353"/>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737939" y="1694545"/>
          <a:ext cx="662118" cy="110353"/>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2438681" y="1694545"/>
          <a:ext cx="662118" cy="110353"/>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3139423" y="1694545"/>
          <a:ext cx="662118" cy="110353"/>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840165" y="1694545"/>
          <a:ext cx="662118" cy="110353"/>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4540908" y="1694545"/>
          <a:ext cx="662118" cy="110353"/>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336455" y="1864549"/>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prstClr val="white">
                  <a:lumMod val="85000"/>
                </a:prstClr>
              </a:solidFill>
              <a:latin typeface="Calibri"/>
              <a:ea typeface="+mn-ea"/>
              <a:cs typeface="+mn-cs"/>
            </a:rPr>
            <a:t>Desarrollo</a:t>
          </a:r>
          <a:endParaRPr lang="es-AR" sz="1800" b="1" kern="1200" dirty="0">
            <a:solidFill>
              <a:prstClr val="white">
                <a:lumMod val="85000"/>
              </a:prstClr>
            </a:solidFill>
            <a:latin typeface="Calibri"/>
            <a:ea typeface="+mn-ea"/>
            <a:cs typeface="+mn-cs"/>
          </a:endParaRPr>
        </a:p>
      </dsp:txBody>
      <dsp:txXfrm>
        <a:off x="336455" y="1864549"/>
        <a:ext cx="4965888" cy="451444"/>
      </dsp:txXfrm>
    </dsp:sp>
    <dsp:sp modelId="{07E03940-49C6-4CCC-ABDD-53167E6B057A}">
      <dsp:nvSpPr>
        <dsp:cNvPr id="0" name=""/>
        <dsp:cNvSpPr/>
      </dsp:nvSpPr>
      <dsp:spPr>
        <a:xfrm>
          <a:off x="336455" y="2315993"/>
          <a:ext cx="662118" cy="110353"/>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1037197" y="2315993"/>
          <a:ext cx="662118" cy="110353"/>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737939" y="2315993"/>
          <a:ext cx="662118" cy="110353"/>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2438681" y="2315993"/>
          <a:ext cx="662118" cy="110353"/>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3139423" y="2315993"/>
          <a:ext cx="662118" cy="110353"/>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840165" y="2315993"/>
          <a:ext cx="662118" cy="110353"/>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4540908" y="2315993"/>
          <a:ext cx="662118" cy="110353"/>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336455" y="2485996"/>
          <a:ext cx="4965888" cy="45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s-US" sz="2800" b="1" kern="1200" dirty="0">
              <a:solidFill>
                <a:prstClr val="black"/>
              </a:solidFill>
              <a:latin typeface="Calibri"/>
              <a:ea typeface="+mn-ea"/>
              <a:cs typeface="+mn-cs"/>
            </a:rPr>
            <a:t>Cierre</a:t>
          </a:r>
          <a:endParaRPr lang="es-AR" sz="2400" b="1" kern="1200" dirty="0">
            <a:solidFill>
              <a:prstClr val="black"/>
            </a:solidFill>
            <a:latin typeface="Calibri"/>
            <a:ea typeface="+mn-ea"/>
            <a:cs typeface="+mn-cs"/>
          </a:endParaRPr>
        </a:p>
      </dsp:txBody>
      <dsp:txXfrm>
        <a:off x="336455" y="2485996"/>
        <a:ext cx="4965888" cy="451444"/>
      </dsp:txXfrm>
    </dsp:sp>
    <dsp:sp modelId="{98372373-9DD8-4165-9E8A-2276D660BC07}">
      <dsp:nvSpPr>
        <dsp:cNvPr id="0" name=""/>
        <dsp:cNvSpPr/>
      </dsp:nvSpPr>
      <dsp:spPr>
        <a:xfrm>
          <a:off x="336455" y="2937441"/>
          <a:ext cx="662118" cy="110353"/>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1037197" y="2937441"/>
          <a:ext cx="662118" cy="110353"/>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737939" y="2937441"/>
          <a:ext cx="662118" cy="110353"/>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2438681" y="2937441"/>
          <a:ext cx="662118" cy="110353"/>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3139423" y="2937441"/>
          <a:ext cx="662118" cy="110353"/>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840165" y="2937441"/>
          <a:ext cx="662118" cy="110353"/>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4540908" y="2937441"/>
          <a:ext cx="662118" cy="110353"/>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ABBF0-02A9-4ECD-868E-8F874B7AB7FD}">
      <dsp:nvSpPr>
        <dsp:cNvPr id="0" name=""/>
        <dsp:cNvSpPr/>
      </dsp:nvSpPr>
      <dsp:spPr>
        <a:xfrm>
          <a:off x="226765" y="1354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a:lnSpc>
              <a:spcPct val="90000"/>
            </a:lnSpc>
            <a:spcBef>
              <a:spcPct val="0"/>
            </a:spcBef>
            <a:spcAft>
              <a:spcPct val="35000"/>
            </a:spcAft>
            <a:buNone/>
          </a:pPr>
          <a:r>
            <a:rPr lang="es-US" sz="3200" b="1" kern="1200" dirty="0">
              <a:solidFill>
                <a:schemeClr val="tx1"/>
              </a:solidFill>
            </a:rPr>
            <a:t>Resultados esperados</a:t>
          </a:r>
          <a:endParaRPr lang="es-AR" sz="3200" b="1" kern="1200" dirty="0">
            <a:solidFill>
              <a:schemeClr val="tx1"/>
            </a:solidFill>
          </a:endParaRPr>
        </a:p>
      </dsp:txBody>
      <dsp:txXfrm>
        <a:off x="226765" y="13546"/>
        <a:ext cx="4042268" cy="367478"/>
      </dsp:txXfrm>
    </dsp:sp>
    <dsp:sp modelId="{E59FD100-EC7D-4DF7-A098-6CAF23113231}">
      <dsp:nvSpPr>
        <dsp:cNvPr id="0" name=""/>
        <dsp:cNvSpPr/>
      </dsp:nvSpPr>
      <dsp:spPr>
        <a:xfrm>
          <a:off x="226765" y="381025"/>
          <a:ext cx="538969" cy="89828"/>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6D6E7-FC9C-4B91-8899-6487CEB6BE6E}">
      <dsp:nvSpPr>
        <dsp:cNvPr id="0" name=""/>
        <dsp:cNvSpPr/>
      </dsp:nvSpPr>
      <dsp:spPr>
        <a:xfrm>
          <a:off x="797174" y="381025"/>
          <a:ext cx="538969" cy="89828"/>
        </a:xfrm>
        <a:prstGeom prst="parallelogram">
          <a:avLst>
            <a:gd name="adj" fmla="val 140840"/>
          </a:avLst>
        </a:prstGeom>
        <a:solidFill>
          <a:schemeClr val="accent5">
            <a:hueOff val="-292173"/>
            <a:satOff val="1171"/>
            <a:lumOff val="254"/>
            <a:alphaOff val="0"/>
          </a:schemeClr>
        </a:solidFill>
        <a:ln w="25400" cap="flat" cmpd="sng" algn="ctr">
          <a:solidFill>
            <a:schemeClr val="accent5">
              <a:hueOff val="-292173"/>
              <a:satOff val="1171"/>
              <a:lumOff val="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75E844-73D2-4687-85AC-E5798192531F}">
      <dsp:nvSpPr>
        <dsp:cNvPr id="0" name=""/>
        <dsp:cNvSpPr/>
      </dsp:nvSpPr>
      <dsp:spPr>
        <a:xfrm>
          <a:off x="1367583" y="381025"/>
          <a:ext cx="538969" cy="89828"/>
        </a:xfrm>
        <a:prstGeom prst="parallelogram">
          <a:avLst>
            <a:gd name="adj" fmla="val 140840"/>
          </a:avLst>
        </a:prstGeom>
        <a:solidFill>
          <a:schemeClr val="accent5">
            <a:hueOff val="-584346"/>
            <a:satOff val="2342"/>
            <a:lumOff val="508"/>
            <a:alphaOff val="0"/>
          </a:schemeClr>
        </a:solidFill>
        <a:ln w="25400" cap="flat" cmpd="sng" algn="ctr">
          <a:solidFill>
            <a:schemeClr val="accent5">
              <a:hueOff val="-584346"/>
              <a:satOff val="2342"/>
              <a:lumOff val="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02D0B-09EE-4944-BEF1-8227D36037E1}">
      <dsp:nvSpPr>
        <dsp:cNvPr id="0" name=""/>
        <dsp:cNvSpPr/>
      </dsp:nvSpPr>
      <dsp:spPr>
        <a:xfrm>
          <a:off x="1937992" y="381025"/>
          <a:ext cx="538969" cy="89828"/>
        </a:xfrm>
        <a:prstGeom prst="parallelogram">
          <a:avLst>
            <a:gd name="adj" fmla="val 140840"/>
          </a:avLst>
        </a:prstGeom>
        <a:solidFill>
          <a:schemeClr val="accent5">
            <a:hueOff val="-876518"/>
            <a:satOff val="3513"/>
            <a:lumOff val="761"/>
            <a:alphaOff val="0"/>
          </a:schemeClr>
        </a:solidFill>
        <a:ln w="25400" cap="flat" cmpd="sng" algn="ctr">
          <a:solidFill>
            <a:schemeClr val="accent5">
              <a:hueOff val="-876518"/>
              <a:satOff val="3513"/>
              <a:lumOff val="7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E8177-0CF7-4AA3-A4B0-1DB7EA106377}">
      <dsp:nvSpPr>
        <dsp:cNvPr id="0" name=""/>
        <dsp:cNvSpPr/>
      </dsp:nvSpPr>
      <dsp:spPr>
        <a:xfrm>
          <a:off x="2508401" y="381025"/>
          <a:ext cx="538969" cy="89828"/>
        </a:xfrm>
        <a:prstGeom prst="parallelogram">
          <a:avLst>
            <a:gd name="adj" fmla="val 140840"/>
          </a:avLst>
        </a:prstGeom>
        <a:solidFill>
          <a:schemeClr val="accent5">
            <a:hueOff val="-1168691"/>
            <a:satOff val="4684"/>
            <a:lumOff val="1015"/>
            <a:alphaOff val="0"/>
          </a:schemeClr>
        </a:solidFill>
        <a:ln w="25400" cap="flat" cmpd="sng" algn="ctr">
          <a:solidFill>
            <a:schemeClr val="accent5">
              <a:hueOff val="-1168691"/>
              <a:satOff val="4684"/>
              <a:lumOff val="10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53E7-2EEB-4DA3-ABF8-491A421F9F29}">
      <dsp:nvSpPr>
        <dsp:cNvPr id="0" name=""/>
        <dsp:cNvSpPr/>
      </dsp:nvSpPr>
      <dsp:spPr>
        <a:xfrm>
          <a:off x="3078810" y="381025"/>
          <a:ext cx="538969" cy="89828"/>
        </a:xfrm>
        <a:prstGeom prst="parallelogram">
          <a:avLst>
            <a:gd name="adj" fmla="val 140840"/>
          </a:avLst>
        </a:prstGeom>
        <a:solidFill>
          <a:schemeClr val="accent5">
            <a:hueOff val="-1460864"/>
            <a:satOff val="5855"/>
            <a:lumOff val="1269"/>
            <a:alphaOff val="0"/>
          </a:schemeClr>
        </a:solidFill>
        <a:ln w="25400" cap="flat" cmpd="sng" algn="ctr">
          <a:solidFill>
            <a:schemeClr val="accent5">
              <a:hueOff val="-1460864"/>
              <a:satOff val="5855"/>
              <a:lumOff val="1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90353-1141-4452-B061-108CC4BCA2D3}">
      <dsp:nvSpPr>
        <dsp:cNvPr id="0" name=""/>
        <dsp:cNvSpPr/>
      </dsp:nvSpPr>
      <dsp:spPr>
        <a:xfrm>
          <a:off x="3649219" y="381025"/>
          <a:ext cx="538969" cy="89828"/>
        </a:xfrm>
        <a:prstGeom prst="parallelogram">
          <a:avLst>
            <a:gd name="adj" fmla="val 140840"/>
          </a:avLst>
        </a:prstGeom>
        <a:solidFill>
          <a:schemeClr val="accent5">
            <a:hueOff val="-1753037"/>
            <a:satOff val="7025"/>
            <a:lumOff val="1523"/>
            <a:alphaOff val="0"/>
          </a:schemeClr>
        </a:solidFill>
        <a:ln w="25400" cap="flat" cmpd="sng" algn="ctr">
          <a:solidFill>
            <a:schemeClr val="accent5">
              <a:hueOff val="-1753037"/>
              <a:satOff val="7025"/>
              <a:lumOff val="1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A8248-214B-40B3-B077-4844C876B47A}">
      <dsp:nvSpPr>
        <dsp:cNvPr id="0" name=""/>
        <dsp:cNvSpPr/>
      </dsp:nvSpPr>
      <dsp:spPr>
        <a:xfrm>
          <a:off x="226765" y="52109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Contexto</a:t>
          </a:r>
          <a:endParaRPr lang="es-AR" sz="1800" b="1" kern="1200" dirty="0">
            <a:solidFill>
              <a:schemeClr val="bg1">
                <a:lumMod val="85000"/>
              </a:schemeClr>
            </a:solidFill>
          </a:endParaRPr>
        </a:p>
      </dsp:txBody>
      <dsp:txXfrm>
        <a:off x="226765" y="521096"/>
        <a:ext cx="4042268" cy="367478"/>
      </dsp:txXfrm>
    </dsp:sp>
    <dsp:sp modelId="{2202C617-969A-438A-BE29-B51A20D8FA19}">
      <dsp:nvSpPr>
        <dsp:cNvPr id="0" name=""/>
        <dsp:cNvSpPr/>
      </dsp:nvSpPr>
      <dsp:spPr>
        <a:xfrm>
          <a:off x="226765" y="888575"/>
          <a:ext cx="538969" cy="89828"/>
        </a:xfrm>
        <a:prstGeom prst="parallelogram">
          <a:avLst>
            <a:gd name="adj" fmla="val 140840"/>
          </a:avLst>
        </a:prstGeom>
        <a:solidFill>
          <a:schemeClr val="accent5">
            <a:hueOff val="-2045210"/>
            <a:satOff val="8196"/>
            <a:lumOff val="1776"/>
            <a:alphaOff val="0"/>
          </a:schemeClr>
        </a:solidFill>
        <a:ln w="25400" cap="flat" cmpd="sng" algn="ctr">
          <a:solidFill>
            <a:schemeClr val="accent5">
              <a:hueOff val="-2045210"/>
              <a:satOff val="8196"/>
              <a:lumOff val="1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7189E-C1CF-42A6-B006-11489BCBF634}">
      <dsp:nvSpPr>
        <dsp:cNvPr id="0" name=""/>
        <dsp:cNvSpPr/>
      </dsp:nvSpPr>
      <dsp:spPr>
        <a:xfrm>
          <a:off x="797174" y="888575"/>
          <a:ext cx="538969" cy="89828"/>
        </a:xfrm>
        <a:prstGeom prst="parallelogram">
          <a:avLst>
            <a:gd name="adj" fmla="val 140840"/>
          </a:avLst>
        </a:prstGeom>
        <a:solidFill>
          <a:schemeClr val="accent5">
            <a:hueOff val="-2337383"/>
            <a:satOff val="9367"/>
            <a:lumOff val="2030"/>
            <a:alphaOff val="0"/>
          </a:schemeClr>
        </a:solidFill>
        <a:ln w="25400" cap="flat" cmpd="sng" algn="ctr">
          <a:solidFill>
            <a:schemeClr val="accent5">
              <a:hueOff val="-2337383"/>
              <a:satOff val="9367"/>
              <a:lumOff val="2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6881F-7FB6-456F-B59A-28403FAE4F6F}">
      <dsp:nvSpPr>
        <dsp:cNvPr id="0" name=""/>
        <dsp:cNvSpPr/>
      </dsp:nvSpPr>
      <dsp:spPr>
        <a:xfrm>
          <a:off x="1367583" y="888575"/>
          <a:ext cx="538969" cy="89828"/>
        </a:xfrm>
        <a:prstGeom prst="parallelogram">
          <a:avLst>
            <a:gd name="adj" fmla="val 140840"/>
          </a:avLst>
        </a:prstGeom>
        <a:solidFill>
          <a:schemeClr val="accent5">
            <a:hueOff val="-2629556"/>
            <a:satOff val="10538"/>
            <a:lumOff val="2284"/>
            <a:alphaOff val="0"/>
          </a:schemeClr>
        </a:solidFill>
        <a:ln w="25400" cap="flat" cmpd="sng" algn="ctr">
          <a:solidFill>
            <a:schemeClr val="accent5">
              <a:hueOff val="-2629556"/>
              <a:satOff val="10538"/>
              <a:lumOff val="2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C2659-6D5C-4D5E-8B57-2B46597DD60A}">
      <dsp:nvSpPr>
        <dsp:cNvPr id="0" name=""/>
        <dsp:cNvSpPr/>
      </dsp:nvSpPr>
      <dsp:spPr>
        <a:xfrm>
          <a:off x="1937992" y="888575"/>
          <a:ext cx="538969" cy="89828"/>
        </a:xfrm>
        <a:prstGeom prst="parallelogram">
          <a:avLst>
            <a:gd name="adj" fmla="val 140840"/>
          </a:avLst>
        </a:prstGeom>
        <a:solidFill>
          <a:schemeClr val="accent5">
            <a:hueOff val="-2921728"/>
            <a:satOff val="11709"/>
            <a:lumOff val="2538"/>
            <a:alphaOff val="0"/>
          </a:schemeClr>
        </a:solidFill>
        <a:ln w="25400" cap="flat" cmpd="sng" algn="ctr">
          <a:solidFill>
            <a:schemeClr val="accent5">
              <a:hueOff val="-2921728"/>
              <a:satOff val="11709"/>
              <a:lumOff val="2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2E9DA-8A9E-4B77-B616-554E048AE08F}">
      <dsp:nvSpPr>
        <dsp:cNvPr id="0" name=""/>
        <dsp:cNvSpPr/>
      </dsp:nvSpPr>
      <dsp:spPr>
        <a:xfrm>
          <a:off x="2508401" y="888575"/>
          <a:ext cx="538969" cy="89828"/>
        </a:xfrm>
        <a:prstGeom prst="parallelogram">
          <a:avLst>
            <a:gd name="adj" fmla="val 140840"/>
          </a:avLst>
        </a:prstGeom>
        <a:solidFill>
          <a:schemeClr val="accent5">
            <a:hueOff val="-3213901"/>
            <a:satOff val="12880"/>
            <a:lumOff val="2791"/>
            <a:alphaOff val="0"/>
          </a:schemeClr>
        </a:solidFill>
        <a:ln w="25400" cap="flat" cmpd="sng" algn="ctr">
          <a:solidFill>
            <a:schemeClr val="accent5">
              <a:hueOff val="-3213901"/>
              <a:satOff val="12880"/>
              <a:lumOff val="2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6C80C-DC01-4FF2-80F1-5230544DD2E8}">
      <dsp:nvSpPr>
        <dsp:cNvPr id="0" name=""/>
        <dsp:cNvSpPr/>
      </dsp:nvSpPr>
      <dsp:spPr>
        <a:xfrm>
          <a:off x="3078810" y="888575"/>
          <a:ext cx="538969" cy="89828"/>
        </a:xfrm>
        <a:prstGeom prst="parallelogram">
          <a:avLst>
            <a:gd name="adj" fmla="val 140840"/>
          </a:avLst>
        </a:prstGeom>
        <a:solidFill>
          <a:schemeClr val="accent5">
            <a:hueOff val="-3506074"/>
            <a:satOff val="14051"/>
            <a:lumOff val="3045"/>
            <a:alphaOff val="0"/>
          </a:schemeClr>
        </a:solidFill>
        <a:ln w="25400" cap="flat" cmpd="sng" algn="ctr">
          <a:solidFill>
            <a:schemeClr val="accent5">
              <a:hueOff val="-3506074"/>
              <a:satOff val="14051"/>
              <a:lumOff val="30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D3705-44FA-4925-AFF4-3BA36C1FC68B}">
      <dsp:nvSpPr>
        <dsp:cNvPr id="0" name=""/>
        <dsp:cNvSpPr/>
      </dsp:nvSpPr>
      <dsp:spPr>
        <a:xfrm>
          <a:off x="3649219" y="888575"/>
          <a:ext cx="538969" cy="89828"/>
        </a:xfrm>
        <a:prstGeom prst="parallelogram">
          <a:avLst>
            <a:gd name="adj" fmla="val 140840"/>
          </a:avLst>
        </a:prstGeom>
        <a:solidFill>
          <a:schemeClr val="accent5">
            <a:hueOff val="-3798247"/>
            <a:satOff val="15222"/>
            <a:lumOff val="3299"/>
            <a:alphaOff val="0"/>
          </a:schemeClr>
        </a:solidFill>
        <a:ln w="25400" cap="flat" cmpd="sng" algn="ctr">
          <a:solidFill>
            <a:schemeClr val="accent5">
              <a:hueOff val="-3798247"/>
              <a:satOff val="15222"/>
              <a:lumOff val="32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41CB7-C9CF-4F63-9B84-3E665D27C77D}">
      <dsp:nvSpPr>
        <dsp:cNvPr id="0" name=""/>
        <dsp:cNvSpPr/>
      </dsp:nvSpPr>
      <dsp:spPr>
        <a:xfrm>
          <a:off x="226765" y="102864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Recursos a utilizar</a:t>
          </a:r>
          <a:endParaRPr lang="es-AR" sz="1800" b="1" kern="1200" dirty="0">
            <a:solidFill>
              <a:schemeClr val="bg1">
                <a:lumMod val="85000"/>
              </a:schemeClr>
            </a:solidFill>
          </a:endParaRPr>
        </a:p>
      </dsp:txBody>
      <dsp:txXfrm>
        <a:off x="226765" y="1028646"/>
        <a:ext cx="4042268" cy="367478"/>
      </dsp:txXfrm>
    </dsp:sp>
    <dsp:sp modelId="{C22A1C5F-6379-43C4-B1EF-706374E990B5}">
      <dsp:nvSpPr>
        <dsp:cNvPr id="0" name=""/>
        <dsp:cNvSpPr/>
      </dsp:nvSpPr>
      <dsp:spPr>
        <a:xfrm>
          <a:off x="226765" y="1396125"/>
          <a:ext cx="538969" cy="89828"/>
        </a:xfrm>
        <a:prstGeom prst="parallelogram">
          <a:avLst>
            <a:gd name="adj" fmla="val 140840"/>
          </a:avLst>
        </a:prstGeom>
        <a:solidFill>
          <a:schemeClr val="accent5">
            <a:hueOff val="-4090420"/>
            <a:satOff val="16393"/>
            <a:lumOff val="3553"/>
            <a:alphaOff val="0"/>
          </a:schemeClr>
        </a:solidFill>
        <a:ln w="25400" cap="flat" cmpd="sng" algn="ctr">
          <a:solidFill>
            <a:schemeClr val="accent5">
              <a:hueOff val="-4090420"/>
              <a:satOff val="16393"/>
              <a:lumOff val="35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F2836-7298-44AF-8083-51444847C9B7}">
      <dsp:nvSpPr>
        <dsp:cNvPr id="0" name=""/>
        <dsp:cNvSpPr/>
      </dsp:nvSpPr>
      <dsp:spPr>
        <a:xfrm>
          <a:off x="797174" y="1396125"/>
          <a:ext cx="538969" cy="89828"/>
        </a:xfrm>
        <a:prstGeom prst="parallelogram">
          <a:avLst>
            <a:gd name="adj" fmla="val 140840"/>
          </a:avLst>
        </a:prstGeom>
        <a:solidFill>
          <a:schemeClr val="accent5">
            <a:hueOff val="-4382592"/>
            <a:satOff val="17564"/>
            <a:lumOff val="3806"/>
            <a:alphaOff val="0"/>
          </a:schemeClr>
        </a:solidFill>
        <a:ln w="25400" cap="flat" cmpd="sng" algn="ctr">
          <a:solidFill>
            <a:schemeClr val="accent5">
              <a:hueOff val="-4382592"/>
              <a:satOff val="17564"/>
              <a:lumOff val="38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7BD42-758A-4996-A236-F0DAB6737097}">
      <dsp:nvSpPr>
        <dsp:cNvPr id="0" name=""/>
        <dsp:cNvSpPr/>
      </dsp:nvSpPr>
      <dsp:spPr>
        <a:xfrm>
          <a:off x="1367583" y="1396125"/>
          <a:ext cx="538969" cy="89828"/>
        </a:xfrm>
        <a:prstGeom prst="parallelogram">
          <a:avLst>
            <a:gd name="adj" fmla="val 140840"/>
          </a:avLst>
        </a:prstGeom>
        <a:solidFill>
          <a:schemeClr val="accent5">
            <a:hueOff val="-4674765"/>
            <a:satOff val="18735"/>
            <a:lumOff val="4060"/>
            <a:alphaOff val="0"/>
          </a:schemeClr>
        </a:solidFill>
        <a:ln w="25400" cap="flat" cmpd="sng" algn="ctr">
          <a:solidFill>
            <a:schemeClr val="accent5">
              <a:hueOff val="-4674765"/>
              <a:satOff val="18735"/>
              <a:lumOff val="4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4825C-4A60-4DB2-AEBC-A1074D6969B2}">
      <dsp:nvSpPr>
        <dsp:cNvPr id="0" name=""/>
        <dsp:cNvSpPr/>
      </dsp:nvSpPr>
      <dsp:spPr>
        <a:xfrm>
          <a:off x="1937992" y="1396125"/>
          <a:ext cx="538969" cy="89828"/>
        </a:xfrm>
        <a:prstGeom prst="parallelogram">
          <a:avLst>
            <a:gd name="adj" fmla="val 14084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673FF-D66E-45B4-BA12-E8236B785B9F}">
      <dsp:nvSpPr>
        <dsp:cNvPr id="0" name=""/>
        <dsp:cNvSpPr/>
      </dsp:nvSpPr>
      <dsp:spPr>
        <a:xfrm>
          <a:off x="2508401" y="1396125"/>
          <a:ext cx="538969" cy="89828"/>
        </a:xfrm>
        <a:prstGeom prst="parallelogram">
          <a:avLst>
            <a:gd name="adj" fmla="val 140840"/>
          </a:avLst>
        </a:prstGeom>
        <a:solidFill>
          <a:schemeClr val="accent5">
            <a:hueOff val="-5259111"/>
            <a:satOff val="21076"/>
            <a:lumOff val="4568"/>
            <a:alphaOff val="0"/>
          </a:schemeClr>
        </a:solidFill>
        <a:ln w="25400" cap="flat" cmpd="sng" algn="ctr">
          <a:solidFill>
            <a:schemeClr val="accent5">
              <a:hueOff val="-5259111"/>
              <a:satOff val="21076"/>
              <a:lumOff val="4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D0D80-EC97-4607-8277-E1FCCD7CCFD4}">
      <dsp:nvSpPr>
        <dsp:cNvPr id="0" name=""/>
        <dsp:cNvSpPr/>
      </dsp:nvSpPr>
      <dsp:spPr>
        <a:xfrm>
          <a:off x="3078810" y="1396125"/>
          <a:ext cx="538969" cy="89828"/>
        </a:xfrm>
        <a:prstGeom prst="parallelogram">
          <a:avLst>
            <a:gd name="adj" fmla="val 140840"/>
          </a:avLst>
        </a:prstGeom>
        <a:solidFill>
          <a:schemeClr val="accent5">
            <a:hueOff val="-5551284"/>
            <a:satOff val="22247"/>
            <a:lumOff val="4822"/>
            <a:alphaOff val="0"/>
          </a:schemeClr>
        </a:solidFill>
        <a:ln w="25400" cap="flat" cmpd="sng" algn="ctr">
          <a:solidFill>
            <a:schemeClr val="accent5">
              <a:hueOff val="-5551284"/>
              <a:satOff val="22247"/>
              <a:lumOff val="48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8B7A1-C061-425B-94F0-449CAFFED745}">
      <dsp:nvSpPr>
        <dsp:cNvPr id="0" name=""/>
        <dsp:cNvSpPr/>
      </dsp:nvSpPr>
      <dsp:spPr>
        <a:xfrm>
          <a:off x="3649219" y="1396125"/>
          <a:ext cx="538969" cy="89828"/>
        </a:xfrm>
        <a:prstGeom prst="parallelogram">
          <a:avLst>
            <a:gd name="adj" fmla="val 140840"/>
          </a:avLst>
        </a:prstGeom>
        <a:solidFill>
          <a:schemeClr val="accent5">
            <a:hueOff val="-5843457"/>
            <a:satOff val="23418"/>
            <a:lumOff val="5075"/>
            <a:alphaOff val="0"/>
          </a:schemeClr>
        </a:solidFill>
        <a:ln w="25400" cap="flat" cmpd="sng" algn="ctr">
          <a:solidFill>
            <a:schemeClr val="accent5">
              <a:hueOff val="-5843457"/>
              <a:satOff val="23418"/>
              <a:lumOff val="50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4CCA-8061-4ABD-BFF7-AB11AF543178}">
      <dsp:nvSpPr>
        <dsp:cNvPr id="0" name=""/>
        <dsp:cNvSpPr/>
      </dsp:nvSpPr>
      <dsp:spPr>
        <a:xfrm>
          <a:off x="226765" y="153619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Desarrollo</a:t>
          </a:r>
          <a:endParaRPr lang="es-AR" sz="1800" b="1" kern="1200" dirty="0">
            <a:solidFill>
              <a:schemeClr val="bg1">
                <a:lumMod val="85000"/>
              </a:schemeClr>
            </a:solidFill>
          </a:endParaRPr>
        </a:p>
      </dsp:txBody>
      <dsp:txXfrm>
        <a:off x="226765" y="1536196"/>
        <a:ext cx="4042268" cy="367478"/>
      </dsp:txXfrm>
    </dsp:sp>
    <dsp:sp modelId="{07E03940-49C6-4CCC-ABDD-53167E6B057A}">
      <dsp:nvSpPr>
        <dsp:cNvPr id="0" name=""/>
        <dsp:cNvSpPr/>
      </dsp:nvSpPr>
      <dsp:spPr>
        <a:xfrm>
          <a:off x="226765" y="1903675"/>
          <a:ext cx="538969" cy="89828"/>
        </a:xfrm>
        <a:prstGeom prst="parallelogram">
          <a:avLst>
            <a:gd name="adj" fmla="val 140840"/>
          </a:avLst>
        </a:prstGeom>
        <a:solidFill>
          <a:schemeClr val="accent5">
            <a:hueOff val="-6135629"/>
            <a:satOff val="24589"/>
            <a:lumOff val="5329"/>
            <a:alphaOff val="0"/>
          </a:schemeClr>
        </a:solidFill>
        <a:ln w="25400" cap="flat" cmpd="sng" algn="ctr">
          <a:solidFill>
            <a:schemeClr val="accent5">
              <a:hueOff val="-6135629"/>
              <a:satOff val="24589"/>
              <a:lumOff val="5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0A8BC-6697-4017-B520-E84E10A241C2}">
      <dsp:nvSpPr>
        <dsp:cNvPr id="0" name=""/>
        <dsp:cNvSpPr/>
      </dsp:nvSpPr>
      <dsp:spPr>
        <a:xfrm>
          <a:off x="797174" y="1903675"/>
          <a:ext cx="538969" cy="89828"/>
        </a:xfrm>
        <a:prstGeom prst="parallelogram">
          <a:avLst>
            <a:gd name="adj" fmla="val 140840"/>
          </a:avLst>
        </a:prstGeom>
        <a:solidFill>
          <a:schemeClr val="accent5">
            <a:hueOff val="-6427803"/>
            <a:satOff val="25760"/>
            <a:lumOff val="5583"/>
            <a:alphaOff val="0"/>
          </a:schemeClr>
        </a:solidFill>
        <a:ln w="25400" cap="flat" cmpd="sng" algn="ctr">
          <a:solidFill>
            <a:schemeClr val="accent5">
              <a:hueOff val="-6427803"/>
              <a:satOff val="25760"/>
              <a:lumOff val="55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62AED-F8E5-4766-9F0F-78554CDF9EF0}">
      <dsp:nvSpPr>
        <dsp:cNvPr id="0" name=""/>
        <dsp:cNvSpPr/>
      </dsp:nvSpPr>
      <dsp:spPr>
        <a:xfrm>
          <a:off x="1367583" y="1903675"/>
          <a:ext cx="538969" cy="89828"/>
        </a:xfrm>
        <a:prstGeom prst="parallelogram">
          <a:avLst>
            <a:gd name="adj" fmla="val 140840"/>
          </a:avLst>
        </a:prstGeom>
        <a:solidFill>
          <a:schemeClr val="accent5">
            <a:hueOff val="-6719975"/>
            <a:satOff val="26931"/>
            <a:lumOff val="5837"/>
            <a:alphaOff val="0"/>
          </a:schemeClr>
        </a:solidFill>
        <a:ln w="25400" cap="flat" cmpd="sng" algn="ctr">
          <a:solidFill>
            <a:schemeClr val="accent5">
              <a:hueOff val="-6719975"/>
              <a:satOff val="26931"/>
              <a:lumOff val="5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1DFCB-CA01-4816-92D0-1C56F942F593}">
      <dsp:nvSpPr>
        <dsp:cNvPr id="0" name=""/>
        <dsp:cNvSpPr/>
      </dsp:nvSpPr>
      <dsp:spPr>
        <a:xfrm>
          <a:off x="1937992" y="1903675"/>
          <a:ext cx="538969" cy="89828"/>
        </a:xfrm>
        <a:prstGeom prst="parallelogram">
          <a:avLst>
            <a:gd name="adj" fmla="val 140840"/>
          </a:avLst>
        </a:prstGeom>
        <a:solidFill>
          <a:schemeClr val="accent5">
            <a:hueOff val="-7012148"/>
            <a:satOff val="28102"/>
            <a:lumOff val="6090"/>
            <a:alphaOff val="0"/>
          </a:schemeClr>
        </a:solidFill>
        <a:ln w="25400" cap="flat" cmpd="sng" algn="ctr">
          <a:solidFill>
            <a:schemeClr val="accent5">
              <a:hueOff val="-7012148"/>
              <a:satOff val="28102"/>
              <a:lumOff val="6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6333-C6B2-4D2E-9811-9D8A6E0E7E15}">
      <dsp:nvSpPr>
        <dsp:cNvPr id="0" name=""/>
        <dsp:cNvSpPr/>
      </dsp:nvSpPr>
      <dsp:spPr>
        <a:xfrm>
          <a:off x="2508401" y="1903675"/>
          <a:ext cx="538969" cy="89828"/>
        </a:xfrm>
        <a:prstGeom prst="parallelogram">
          <a:avLst>
            <a:gd name="adj" fmla="val 140840"/>
          </a:avLst>
        </a:prstGeom>
        <a:solidFill>
          <a:schemeClr val="accent5">
            <a:hueOff val="-7304321"/>
            <a:satOff val="29273"/>
            <a:lumOff val="6344"/>
            <a:alphaOff val="0"/>
          </a:schemeClr>
        </a:solidFill>
        <a:ln w="25400" cap="flat" cmpd="sng" algn="ctr">
          <a:solidFill>
            <a:schemeClr val="accent5">
              <a:hueOff val="-7304321"/>
              <a:satOff val="29273"/>
              <a:lumOff val="6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EDD72-2EB3-4C51-94FE-B271D3FFDA0B}">
      <dsp:nvSpPr>
        <dsp:cNvPr id="0" name=""/>
        <dsp:cNvSpPr/>
      </dsp:nvSpPr>
      <dsp:spPr>
        <a:xfrm>
          <a:off x="3078810" y="1903675"/>
          <a:ext cx="538969" cy="89828"/>
        </a:xfrm>
        <a:prstGeom prst="parallelogram">
          <a:avLst>
            <a:gd name="adj" fmla="val 140840"/>
          </a:avLst>
        </a:prstGeom>
        <a:solidFill>
          <a:schemeClr val="accent5">
            <a:hueOff val="-7596494"/>
            <a:satOff val="30444"/>
            <a:lumOff val="6598"/>
            <a:alphaOff val="0"/>
          </a:schemeClr>
        </a:solidFill>
        <a:ln w="25400" cap="flat" cmpd="sng" algn="ctr">
          <a:solidFill>
            <a:schemeClr val="accent5">
              <a:hueOff val="-7596494"/>
              <a:satOff val="30444"/>
              <a:lumOff val="65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80104-D808-429B-8F14-97270865F213}">
      <dsp:nvSpPr>
        <dsp:cNvPr id="0" name=""/>
        <dsp:cNvSpPr/>
      </dsp:nvSpPr>
      <dsp:spPr>
        <a:xfrm>
          <a:off x="3649219" y="1903675"/>
          <a:ext cx="538969" cy="89828"/>
        </a:xfrm>
        <a:prstGeom prst="parallelogram">
          <a:avLst>
            <a:gd name="adj" fmla="val 140840"/>
          </a:avLst>
        </a:prstGeom>
        <a:solidFill>
          <a:schemeClr val="accent5">
            <a:hueOff val="-7888666"/>
            <a:satOff val="31615"/>
            <a:lumOff val="6852"/>
            <a:alphaOff val="0"/>
          </a:schemeClr>
        </a:solidFill>
        <a:ln w="25400" cap="flat" cmpd="sng" algn="ctr">
          <a:solidFill>
            <a:schemeClr val="accent5">
              <a:hueOff val="-7888666"/>
              <a:satOff val="31615"/>
              <a:lumOff val="68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07085-5E9C-4A00-AB6C-73669882A17B}">
      <dsp:nvSpPr>
        <dsp:cNvPr id="0" name=""/>
        <dsp:cNvSpPr/>
      </dsp:nvSpPr>
      <dsp:spPr>
        <a:xfrm>
          <a:off x="226765" y="2043746"/>
          <a:ext cx="4042268" cy="36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s-US" sz="1800" b="1" kern="1200" dirty="0">
              <a:solidFill>
                <a:schemeClr val="bg1">
                  <a:lumMod val="85000"/>
                </a:schemeClr>
              </a:solidFill>
            </a:rPr>
            <a:t>Cierre</a:t>
          </a:r>
          <a:endParaRPr lang="es-AR" sz="1800" b="1" kern="1200" dirty="0">
            <a:solidFill>
              <a:schemeClr val="bg1">
                <a:lumMod val="85000"/>
              </a:schemeClr>
            </a:solidFill>
          </a:endParaRPr>
        </a:p>
      </dsp:txBody>
      <dsp:txXfrm>
        <a:off x="226765" y="2043746"/>
        <a:ext cx="4042268" cy="367478"/>
      </dsp:txXfrm>
    </dsp:sp>
    <dsp:sp modelId="{98372373-9DD8-4165-9E8A-2276D660BC07}">
      <dsp:nvSpPr>
        <dsp:cNvPr id="0" name=""/>
        <dsp:cNvSpPr/>
      </dsp:nvSpPr>
      <dsp:spPr>
        <a:xfrm>
          <a:off x="226765" y="2411225"/>
          <a:ext cx="538969" cy="89828"/>
        </a:xfrm>
        <a:prstGeom prst="parallelogram">
          <a:avLst>
            <a:gd name="adj" fmla="val 140840"/>
          </a:avLst>
        </a:prstGeom>
        <a:solidFill>
          <a:schemeClr val="accent5">
            <a:hueOff val="-8180839"/>
            <a:satOff val="32786"/>
            <a:lumOff val="7105"/>
            <a:alphaOff val="0"/>
          </a:schemeClr>
        </a:solidFill>
        <a:ln w="25400" cap="flat" cmpd="sng" algn="ctr">
          <a:solidFill>
            <a:schemeClr val="accent5">
              <a:hueOff val="-8180839"/>
              <a:satOff val="32786"/>
              <a:lumOff val="71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B9F7B-916C-47FB-BFE2-815D985824AC}">
      <dsp:nvSpPr>
        <dsp:cNvPr id="0" name=""/>
        <dsp:cNvSpPr/>
      </dsp:nvSpPr>
      <dsp:spPr>
        <a:xfrm>
          <a:off x="797174" y="2411225"/>
          <a:ext cx="538969" cy="89828"/>
        </a:xfrm>
        <a:prstGeom prst="parallelogram">
          <a:avLst>
            <a:gd name="adj" fmla="val 140840"/>
          </a:avLst>
        </a:prstGeom>
        <a:solidFill>
          <a:schemeClr val="accent5">
            <a:hueOff val="-8473012"/>
            <a:satOff val="33956"/>
            <a:lumOff val="7359"/>
            <a:alphaOff val="0"/>
          </a:schemeClr>
        </a:solidFill>
        <a:ln w="25400" cap="flat" cmpd="sng" algn="ctr">
          <a:solidFill>
            <a:schemeClr val="accent5">
              <a:hueOff val="-8473012"/>
              <a:satOff val="33956"/>
              <a:lumOff val="7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83AD-FBFC-4BFA-8110-FE8FD27319AB}">
      <dsp:nvSpPr>
        <dsp:cNvPr id="0" name=""/>
        <dsp:cNvSpPr/>
      </dsp:nvSpPr>
      <dsp:spPr>
        <a:xfrm>
          <a:off x="1367583" y="2411225"/>
          <a:ext cx="538969" cy="89828"/>
        </a:xfrm>
        <a:prstGeom prst="parallelogram">
          <a:avLst>
            <a:gd name="adj" fmla="val 140840"/>
          </a:avLst>
        </a:prstGeom>
        <a:solidFill>
          <a:schemeClr val="accent5">
            <a:hueOff val="-8765185"/>
            <a:satOff val="35127"/>
            <a:lumOff val="7613"/>
            <a:alphaOff val="0"/>
          </a:schemeClr>
        </a:solidFill>
        <a:ln w="25400" cap="flat" cmpd="sng" algn="ctr">
          <a:solidFill>
            <a:schemeClr val="accent5">
              <a:hueOff val="-8765185"/>
              <a:satOff val="35127"/>
              <a:lumOff val="76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F69DE-771B-4F6F-92FD-2DC82F2AEC36}">
      <dsp:nvSpPr>
        <dsp:cNvPr id="0" name=""/>
        <dsp:cNvSpPr/>
      </dsp:nvSpPr>
      <dsp:spPr>
        <a:xfrm>
          <a:off x="1937992" y="2411225"/>
          <a:ext cx="538969" cy="89828"/>
        </a:xfrm>
        <a:prstGeom prst="parallelogram">
          <a:avLst>
            <a:gd name="adj" fmla="val 140840"/>
          </a:avLst>
        </a:prstGeom>
        <a:solidFill>
          <a:schemeClr val="accent5">
            <a:hueOff val="-9057358"/>
            <a:satOff val="36298"/>
            <a:lumOff val="7867"/>
            <a:alphaOff val="0"/>
          </a:schemeClr>
        </a:solidFill>
        <a:ln w="25400" cap="flat" cmpd="sng" algn="ctr">
          <a:solidFill>
            <a:schemeClr val="accent5">
              <a:hueOff val="-9057358"/>
              <a:satOff val="36298"/>
              <a:lumOff val="78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BFBCE-EF4A-41FC-AEB6-8E0876104B20}">
      <dsp:nvSpPr>
        <dsp:cNvPr id="0" name=""/>
        <dsp:cNvSpPr/>
      </dsp:nvSpPr>
      <dsp:spPr>
        <a:xfrm>
          <a:off x="2508401" y="2411225"/>
          <a:ext cx="538969" cy="89828"/>
        </a:xfrm>
        <a:prstGeom prst="parallelogram">
          <a:avLst>
            <a:gd name="adj" fmla="val 140840"/>
          </a:avLst>
        </a:prstGeom>
        <a:solidFill>
          <a:schemeClr val="accent5">
            <a:hueOff val="-9349531"/>
            <a:satOff val="37469"/>
            <a:lumOff val="8120"/>
            <a:alphaOff val="0"/>
          </a:schemeClr>
        </a:solidFill>
        <a:ln w="25400" cap="flat" cmpd="sng" algn="ctr">
          <a:solidFill>
            <a:schemeClr val="accent5">
              <a:hueOff val="-9349531"/>
              <a:satOff val="37469"/>
              <a:lumOff val="8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42146-296D-4D7C-9CFF-01FEC09AB251}">
      <dsp:nvSpPr>
        <dsp:cNvPr id="0" name=""/>
        <dsp:cNvSpPr/>
      </dsp:nvSpPr>
      <dsp:spPr>
        <a:xfrm>
          <a:off x="3078810" y="2411225"/>
          <a:ext cx="538969" cy="89828"/>
        </a:xfrm>
        <a:prstGeom prst="parallelogram">
          <a:avLst>
            <a:gd name="adj" fmla="val 140840"/>
          </a:avLst>
        </a:prstGeom>
        <a:solidFill>
          <a:schemeClr val="accent5">
            <a:hueOff val="-9641703"/>
            <a:satOff val="38640"/>
            <a:lumOff val="8374"/>
            <a:alphaOff val="0"/>
          </a:schemeClr>
        </a:solidFill>
        <a:ln w="25400" cap="flat" cmpd="sng" algn="ctr">
          <a:solidFill>
            <a:schemeClr val="accent5">
              <a:hueOff val="-9641703"/>
              <a:satOff val="38640"/>
              <a:lumOff val="83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ADFF-B90E-4D46-B5AE-B31C8AD0F03E}">
      <dsp:nvSpPr>
        <dsp:cNvPr id="0" name=""/>
        <dsp:cNvSpPr/>
      </dsp:nvSpPr>
      <dsp:spPr>
        <a:xfrm>
          <a:off x="3649219" y="2411225"/>
          <a:ext cx="538969" cy="89828"/>
        </a:xfrm>
        <a:prstGeom prst="parallelogram">
          <a:avLst>
            <a:gd name="adj" fmla="val 14084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4302125" cy="339725"/>
          </a:xfrm>
          <a:prstGeom prst="rect">
            <a:avLst/>
          </a:prstGeom>
        </p:spPr>
        <p:txBody>
          <a:bodyPr vert="horz" lIns="67190" tIns="33595" rIns="67190" bIns="33595" rtlCol="0"/>
          <a:lstStyle>
            <a:lvl1pPr algn="l" defTabSz="335910" eaLnBrk="1" hangingPunct="1">
              <a:defRPr sz="900">
                <a:latin typeface="Calibri" panose="020F0502020204030204" pitchFamily="34" charset="0"/>
                <a:ea typeface="MS PGothic" panose="020B0600070205080204" pitchFamily="34" charset="-128"/>
                <a:cs typeface="+mn-cs"/>
              </a:defRPr>
            </a:lvl1pPr>
          </a:lstStyle>
          <a:p>
            <a:pPr>
              <a:defRPr/>
            </a:pPr>
            <a:endParaRPr lang="es-AR"/>
          </a:p>
        </p:txBody>
      </p:sp>
      <p:sp>
        <p:nvSpPr>
          <p:cNvPr id="3" name="2 Marcador de fecha"/>
          <p:cNvSpPr>
            <a:spLocks noGrp="1"/>
          </p:cNvSpPr>
          <p:nvPr>
            <p:ph type="dt" idx="1"/>
          </p:nvPr>
        </p:nvSpPr>
        <p:spPr>
          <a:xfrm>
            <a:off x="5622925" y="0"/>
            <a:ext cx="4300538" cy="339725"/>
          </a:xfrm>
          <a:prstGeom prst="rect">
            <a:avLst/>
          </a:prstGeom>
        </p:spPr>
        <p:txBody>
          <a:bodyPr vert="horz" wrap="square" lIns="67190" tIns="33595" rIns="67190" bIns="33595" numCol="1" anchor="t" anchorCtr="0" compatLnSpc="1">
            <a:prstTxWarp prst="textNoShape">
              <a:avLst/>
            </a:prstTxWarp>
          </a:bodyPr>
          <a:lstStyle>
            <a:lvl1pPr algn="r" defTabSz="334963" eaLnBrk="1" hangingPunct="1">
              <a:defRPr sz="900"/>
            </a:lvl1pPr>
          </a:lstStyle>
          <a:p>
            <a:fld id="{6EEC0ECE-94D5-4206-B424-E9EF8E7CCF2C}" type="datetimeFigureOut">
              <a:rPr lang="es-AR" altLang="es-AR"/>
              <a:pPr/>
              <a:t>8/3/2018</a:t>
            </a:fld>
            <a:endParaRPr lang="es-AR" altLang="es-AR"/>
          </a:p>
        </p:txBody>
      </p:sp>
      <p:sp>
        <p:nvSpPr>
          <p:cNvPr id="4" name="3 Marcador de imagen de diapositiva"/>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67190" tIns="33595" rIns="67190" bIns="33595" rtlCol="0" anchor="ctr"/>
          <a:lstStyle/>
          <a:p>
            <a:pPr lvl="0"/>
            <a:endParaRPr lang="es-AR" noProof="0"/>
          </a:p>
        </p:txBody>
      </p:sp>
      <p:sp>
        <p:nvSpPr>
          <p:cNvPr id="5" name="4 Marcador de notas"/>
          <p:cNvSpPr>
            <a:spLocks noGrp="1"/>
          </p:cNvSpPr>
          <p:nvPr>
            <p:ph type="body" sz="quarter" idx="3"/>
          </p:nvPr>
        </p:nvSpPr>
        <p:spPr>
          <a:xfrm>
            <a:off x="992188" y="3228975"/>
            <a:ext cx="7942262" cy="3059113"/>
          </a:xfrm>
          <a:prstGeom prst="rect">
            <a:avLst/>
          </a:prstGeom>
        </p:spPr>
        <p:txBody>
          <a:bodyPr vert="horz" wrap="square" lIns="67190" tIns="33595" rIns="67190" bIns="33595" numCol="1" anchor="t" anchorCtr="0" compatLnSpc="1">
            <a:prstTxWarp prst="textNoShape">
              <a:avLst/>
            </a:prstTxWarp>
            <a:normAutofit/>
          </a:bodyPr>
          <a:lstStyle/>
          <a:p>
            <a:pPr lvl="0"/>
            <a:r>
              <a:rPr lang="es-ES" altLang="es-AR"/>
              <a:t>Haga clic para modificar el estilo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endParaRPr lang="es-AR" altLang="es-AR"/>
          </a:p>
        </p:txBody>
      </p:sp>
      <p:sp>
        <p:nvSpPr>
          <p:cNvPr id="6" name="5 Marcador de pie de página"/>
          <p:cNvSpPr>
            <a:spLocks noGrp="1"/>
          </p:cNvSpPr>
          <p:nvPr>
            <p:ph type="ftr" sz="quarter" idx="4"/>
          </p:nvPr>
        </p:nvSpPr>
        <p:spPr>
          <a:xfrm>
            <a:off x="0" y="6456363"/>
            <a:ext cx="4302125" cy="339725"/>
          </a:xfrm>
          <a:prstGeom prst="rect">
            <a:avLst/>
          </a:prstGeom>
        </p:spPr>
        <p:txBody>
          <a:bodyPr vert="horz" lIns="67190" tIns="33595" rIns="67190" bIns="33595" rtlCol="0" anchor="b"/>
          <a:lstStyle>
            <a:lvl1pPr algn="l" defTabSz="335910" eaLnBrk="1" hangingPunct="1">
              <a:defRPr sz="900">
                <a:latin typeface="Calibri" panose="020F0502020204030204" pitchFamily="34" charset="0"/>
                <a:ea typeface="MS PGothic" panose="020B0600070205080204" pitchFamily="34" charset="-128"/>
                <a:cs typeface="+mn-cs"/>
              </a:defRPr>
            </a:lvl1pPr>
          </a:lstStyle>
          <a:p>
            <a:pPr>
              <a:defRPr/>
            </a:pPr>
            <a:endParaRPr lang="es-AR"/>
          </a:p>
        </p:txBody>
      </p:sp>
      <p:sp>
        <p:nvSpPr>
          <p:cNvPr id="7" name="6 Marcador de número de diapositiva"/>
          <p:cNvSpPr>
            <a:spLocks noGrp="1"/>
          </p:cNvSpPr>
          <p:nvPr>
            <p:ph type="sldNum" sz="quarter" idx="5"/>
          </p:nvPr>
        </p:nvSpPr>
        <p:spPr>
          <a:xfrm>
            <a:off x="5622925" y="6456363"/>
            <a:ext cx="4300538" cy="339725"/>
          </a:xfrm>
          <a:prstGeom prst="rect">
            <a:avLst/>
          </a:prstGeom>
        </p:spPr>
        <p:txBody>
          <a:bodyPr vert="horz" wrap="square" lIns="67190" tIns="33595" rIns="67190" bIns="33595" numCol="1" anchor="b" anchorCtr="0" compatLnSpc="1">
            <a:prstTxWarp prst="textNoShape">
              <a:avLst/>
            </a:prstTxWarp>
          </a:bodyPr>
          <a:lstStyle>
            <a:lvl1pPr algn="r" eaLnBrk="1" hangingPunct="1">
              <a:defRPr sz="900"/>
            </a:lvl1pPr>
          </a:lstStyle>
          <a:p>
            <a:fld id="{97812759-EFF8-44B5-8957-D3DB4796D3AE}" type="slidenum">
              <a:rPr lang="es-AR" altLang="es-AR"/>
              <a:pPr/>
              <a:t>‹Nº›</a:t>
            </a:fld>
            <a:endParaRPr lang="es-AR"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5613"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2813"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0013"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7213"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5726" algn="l" defTabSz="914291" rtl="0" eaLnBrk="1" latinLnBrk="0" hangingPunct="1">
      <a:defRPr sz="1200" kern="1200">
        <a:solidFill>
          <a:schemeClr val="tx1"/>
        </a:solidFill>
        <a:latin typeface="+mn-lt"/>
        <a:ea typeface="+mn-ea"/>
        <a:cs typeface="+mn-cs"/>
      </a:defRPr>
    </a:lvl6pPr>
    <a:lvl7pPr marL="2742871" algn="l" defTabSz="914291" rtl="0" eaLnBrk="1" latinLnBrk="0" hangingPunct="1">
      <a:defRPr sz="1200" kern="1200">
        <a:solidFill>
          <a:schemeClr val="tx1"/>
        </a:solidFill>
        <a:latin typeface="+mn-lt"/>
        <a:ea typeface="+mn-ea"/>
        <a:cs typeface="+mn-cs"/>
      </a:defRPr>
    </a:lvl7pPr>
    <a:lvl8pPr marL="3200017" algn="l" defTabSz="914291" rtl="0" eaLnBrk="1" latinLnBrk="0" hangingPunct="1">
      <a:defRPr sz="1200" kern="1200">
        <a:solidFill>
          <a:schemeClr val="tx1"/>
        </a:solidFill>
        <a:latin typeface="+mn-lt"/>
        <a:ea typeface="+mn-ea"/>
        <a:cs typeface="+mn-cs"/>
      </a:defRPr>
    </a:lvl8pPr>
    <a:lvl9pPr marL="3657162" algn="l" defTabSz="9142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7812759-EFF8-44B5-8957-D3DB4796D3AE}" type="slidenum">
              <a:rPr lang="es-AR" altLang="es-AR" smtClean="0"/>
              <a:pPr/>
              <a:t>1</a:t>
            </a:fld>
            <a:endParaRPr lang="es-AR" altLang="es-AR"/>
          </a:p>
        </p:txBody>
      </p:sp>
    </p:spTree>
    <p:extLst>
      <p:ext uri="{BB962C8B-B14F-4D97-AF65-F5344CB8AC3E}">
        <p14:creationId xmlns:p14="http://schemas.microsoft.com/office/powerpoint/2010/main" val="11735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7812759-EFF8-44B5-8957-D3DB4796D3AE}" type="slidenum">
              <a:rPr lang="es-AR" altLang="es-AR" smtClean="0"/>
              <a:pPr/>
              <a:t>29</a:t>
            </a:fld>
            <a:endParaRPr lang="es-AR" altLang="es-AR"/>
          </a:p>
        </p:txBody>
      </p:sp>
    </p:spTree>
    <p:extLst>
      <p:ext uri="{BB962C8B-B14F-4D97-AF65-F5344CB8AC3E}">
        <p14:creationId xmlns:p14="http://schemas.microsoft.com/office/powerpoint/2010/main" val="374408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85000" lnSpcReduction="20000"/>
          </a:bodyPr>
          <a:lstStyle/>
          <a:p>
            <a:pPr lvl="0"/>
            <a:r>
              <a:rPr lang="es-AR" sz="1200" b="1" kern="1200" dirty="0">
                <a:solidFill>
                  <a:schemeClr val="tx1"/>
                </a:solidFill>
                <a:effectLst/>
                <a:latin typeface="+mn-lt"/>
                <a:ea typeface="MS PGothic" panose="020B0600070205080204" pitchFamily="34" charset="-128"/>
                <a:cs typeface="ＭＳ Ｐゴシック" charset="0"/>
              </a:rPr>
              <a:t>Variables Interpersonales</a:t>
            </a:r>
            <a:r>
              <a:rPr lang="es-AR" sz="1200" kern="1200" dirty="0">
                <a:solidFill>
                  <a:schemeClr val="tx1"/>
                </a:solidFill>
                <a:effectLst/>
                <a:latin typeface="+mn-lt"/>
                <a:ea typeface="MS PGothic" panose="020B0600070205080204" pitchFamily="34" charset="-128"/>
                <a:cs typeface="ＭＳ Ｐゴシック" charset="0"/>
              </a:rPr>
              <a:t>. Mediatizan las interacciones humanas (docente-estudiante y estudiante-estudiante) en el aula. </a:t>
            </a:r>
          </a:p>
          <a:p>
            <a:pPr lvl="0"/>
            <a:r>
              <a:rPr lang="es-AR" sz="1200" b="1" kern="1200" dirty="0">
                <a:solidFill>
                  <a:schemeClr val="tx1"/>
                </a:solidFill>
                <a:effectLst/>
                <a:latin typeface="+mn-lt"/>
                <a:ea typeface="MS PGothic" panose="020B0600070205080204" pitchFamily="34" charset="-128"/>
                <a:cs typeface="ＭＳ Ｐゴシック" charset="0"/>
              </a:rPr>
              <a:t>Variables</a:t>
            </a:r>
            <a:r>
              <a:rPr lang="es-AR" sz="1200" kern="1200" dirty="0">
                <a:solidFill>
                  <a:schemeClr val="tx1"/>
                </a:solidFill>
                <a:effectLst/>
                <a:latin typeface="+mn-lt"/>
                <a:ea typeface="MS PGothic" panose="020B0600070205080204" pitchFamily="34" charset="-128"/>
                <a:cs typeface="ＭＳ Ｐゴシック" charset="0"/>
              </a:rPr>
              <a:t> </a:t>
            </a:r>
            <a:r>
              <a:rPr lang="es-AR" sz="1200" b="1" kern="1200" dirty="0">
                <a:solidFill>
                  <a:schemeClr val="tx1"/>
                </a:solidFill>
                <a:effectLst/>
                <a:latin typeface="+mn-lt"/>
                <a:ea typeface="MS PGothic" panose="020B0600070205080204" pitchFamily="34" charset="-128"/>
                <a:cs typeface="ＭＳ Ｐゴシック" charset="0"/>
              </a:rPr>
              <a:t>Intrapersonales</a:t>
            </a:r>
            <a:r>
              <a:rPr lang="es-AR" sz="1200" kern="1200" dirty="0">
                <a:solidFill>
                  <a:schemeClr val="tx1"/>
                </a:solidFill>
                <a:effectLst/>
                <a:latin typeface="+mn-lt"/>
                <a:ea typeface="MS PGothic" panose="020B0600070205080204" pitchFamily="34" charset="-128"/>
                <a:cs typeface="ＭＳ Ｐゴシック" charset="0"/>
              </a:rPr>
              <a:t>. Variables de tipo interno que se encuentran en los agentes (aprendiz, docente) participantes de la situación educativa. </a:t>
            </a:r>
          </a:p>
          <a:p>
            <a:pPr lvl="0"/>
            <a:r>
              <a:rPr lang="es-AR" sz="1200" kern="1200" dirty="0">
                <a:solidFill>
                  <a:schemeClr val="tx1"/>
                </a:solidFill>
                <a:effectLst/>
                <a:latin typeface="+mn-lt"/>
                <a:ea typeface="MS PGothic" panose="020B0600070205080204" pitchFamily="34" charset="-128"/>
                <a:cs typeface="ＭＳ Ｐゴシック" charset="0"/>
              </a:rPr>
              <a:t>Ejemplo: </a:t>
            </a:r>
            <a:r>
              <a:rPr lang="es-AR" sz="1200" b="1" kern="1200" dirty="0">
                <a:solidFill>
                  <a:schemeClr val="tx1"/>
                </a:solidFill>
                <a:effectLst/>
                <a:latin typeface="+mn-lt"/>
                <a:ea typeface="MS PGothic" panose="020B0600070205080204" pitchFamily="34" charset="-128"/>
                <a:cs typeface="ＭＳ Ｐゴシック" charset="0"/>
              </a:rPr>
              <a:t>Del estudiante: aptitud hacia el aprendizaje, estilo cognoscitivo, memoria, inteligencia, motivación</a:t>
            </a:r>
            <a:r>
              <a:rPr lang="es-AR" sz="1200" kern="1200" dirty="0">
                <a:solidFill>
                  <a:schemeClr val="tx1"/>
                </a:solidFill>
                <a:effectLst/>
                <a:latin typeface="+mn-lt"/>
                <a:ea typeface="MS PGothic" panose="020B0600070205080204" pitchFamily="34" charset="-128"/>
                <a:cs typeface="ＭＳ Ｐゴシック" charset="0"/>
              </a:rPr>
              <a:t>, entre otras. </a:t>
            </a:r>
          </a:p>
          <a:p>
            <a:pPr lvl="0"/>
            <a:r>
              <a:rPr lang="es-AR" sz="1200" kern="1200" dirty="0">
                <a:solidFill>
                  <a:schemeClr val="tx1"/>
                </a:solidFill>
                <a:effectLst/>
                <a:latin typeface="+mn-lt"/>
                <a:ea typeface="MS PGothic" panose="020B0600070205080204" pitchFamily="34" charset="-128"/>
                <a:cs typeface="ＭＳ Ｐゴシック" charset="0"/>
              </a:rPr>
              <a:t>               </a:t>
            </a:r>
            <a:r>
              <a:rPr lang="es-AR" sz="1200" b="1" kern="1200" dirty="0">
                <a:solidFill>
                  <a:schemeClr val="tx1"/>
                </a:solidFill>
                <a:effectLst/>
                <a:latin typeface="+mn-lt"/>
                <a:ea typeface="MS PGothic" panose="020B0600070205080204" pitchFamily="34" charset="-128"/>
                <a:cs typeface="ＭＳ Ｐゴシック" charset="0"/>
              </a:rPr>
              <a:t>Del docente: inteligencia emocional, estilo de enseñanza, expertica pedagógica, experiencia para “llevar la clase”, motivación</a:t>
            </a:r>
            <a:r>
              <a:rPr lang="es-AR" sz="1200" kern="1200" dirty="0">
                <a:solidFill>
                  <a:schemeClr val="tx1"/>
                </a:solidFill>
                <a:effectLst/>
                <a:latin typeface="+mn-lt"/>
                <a:ea typeface="MS PGothic" panose="020B0600070205080204" pitchFamily="34" charset="-128"/>
                <a:cs typeface="ＭＳ Ｐゴシック" charset="0"/>
              </a:rPr>
              <a:t>.</a:t>
            </a:r>
          </a:p>
          <a:p>
            <a:pPr lvl="0"/>
            <a:r>
              <a:rPr lang="es-AR" sz="1200" b="1" kern="1200" dirty="0">
                <a:solidFill>
                  <a:schemeClr val="tx1"/>
                </a:solidFill>
                <a:effectLst/>
                <a:latin typeface="+mn-lt"/>
                <a:ea typeface="MS PGothic" panose="020B0600070205080204" pitchFamily="34" charset="-128"/>
                <a:cs typeface="ＭＳ Ｐゴシック" charset="0"/>
              </a:rPr>
              <a:t>Variables Contextuales</a:t>
            </a:r>
            <a:r>
              <a:rPr lang="es-AR" sz="1200" kern="1200" dirty="0">
                <a:solidFill>
                  <a:schemeClr val="tx1"/>
                </a:solidFill>
                <a:effectLst/>
                <a:latin typeface="+mn-lt"/>
                <a:ea typeface="MS PGothic" panose="020B0600070205080204" pitchFamily="34" charset="-128"/>
                <a:cs typeface="ＭＳ Ｐゴシック" charset="0"/>
              </a:rPr>
              <a:t>. Derivadas de las características contextuales específicas, tanto de tipo físico, como de tipo social, que coinciden en un contexto concreto (el aula), con un grupo de estudiantes específicos, bajo la responsabilidad de un docente. Entre ellas podríamos destacar: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Contexto físico y social del aula.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La planificación de objetivos.</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El dominio de contenidos, procedimientos y habilidades.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La secuencialización de contenidos, procedimientos y habilidades.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La selección de recursos, materiales y medios.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Los métodos de enseñanza.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El uso de las nuevas tecnologías.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La evaluación (sumativa, continúa y formativa).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El tiempo.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La planificación de tareas y/o actividades a realizar por los estudiantes. </a:t>
            </a:r>
          </a:p>
          <a:p>
            <a:pPr marL="228600" lvl="0" indent="-228600">
              <a:buAutoNum type="alphaLcParenR"/>
            </a:pPr>
            <a:r>
              <a:rPr lang="es-AR" sz="1200" kern="1200" dirty="0">
                <a:solidFill>
                  <a:schemeClr val="tx1"/>
                </a:solidFill>
                <a:effectLst/>
                <a:latin typeface="+mn-lt"/>
                <a:ea typeface="MS PGothic" panose="020B0600070205080204" pitchFamily="34" charset="-128"/>
                <a:cs typeface="ＭＳ Ｐゴシック" charset="0"/>
              </a:rPr>
              <a:t>Las incidencias que pueden surgir durante el proceso y el estado final del aprendiz. </a:t>
            </a:r>
          </a:p>
          <a:p>
            <a:endParaRPr lang="es-AR" dirty="0"/>
          </a:p>
        </p:txBody>
      </p:sp>
      <p:sp>
        <p:nvSpPr>
          <p:cNvPr id="4" name="Marcador de número de diapositiva 3"/>
          <p:cNvSpPr>
            <a:spLocks noGrp="1"/>
          </p:cNvSpPr>
          <p:nvPr>
            <p:ph type="sldNum" sz="quarter" idx="10"/>
          </p:nvPr>
        </p:nvSpPr>
        <p:spPr/>
        <p:txBody>
          <a:bodyPr/>
          <a:lstStyle/>
          <a:p>
            <a:fld id="{97812759-EFF8-44B5-8957-D3DB4796D3AE}" type="slidenum">
              <a:rPr lang="es-AR" altLang="es-AR" smtClean="0"/>
              <a:pPr/>
              <a:t>4</a:t>
            </a:fld>
            <a:endParaRPr lang="es-AR" altLang="es-AR"/>
          </a:p>
        </p:txBody>
      </p:sp>
    </p:spTree>
    <p:extLst>
      <p:ext uri="{BB962C8B-B14F-4D97-AF65-F5344CB8AC3E}">
        <p14:creationId xmlns:p14="http://schemas.microsoft.com/office/powerpoint/2010/main" val="163320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AR" sz="1200" kern="1200" dirty="0">
                <a:solidFill>
                  <a:schemeClr val="tx1"/>
                </a:solidFill>
                <a:effectLst/>
                <a:latin typeface="+mn-lt"/>
                <a:ea typeface="MS PGothic" panose="020B0600070205080204" pitchFamily="34" charset="-128"/>
                <a:cs typeface="ＭＳ Ｐゴシック" charset="0"/>
              </a:rPr>
              <a:t>No obstante, la axiologización entraña la pregunta: “ ¿En qué medida se puede considerar que la referencia a los valores tiene el mismo título de importancia que la referencia a los saberes sabios y cómo esta puede servir de fundamento a la construcción de saberes a enseñar?”. Debe destacarse que la pregunta puede plantearse en términos diferentes de acuerdo a la disciplina que se trate. Por ejemplo, rara vez se requiere referenciar valores como fundamento en la enseñanza de la matemática, los valores no sirven de criterio de validez a los saberes enseñados. Ahora bien, si se decidiera abordar las cuestiones éticas y políticas relacionadas con la tecnología de información y comunicación, debería diferenciarse entre la parte que surge de la información científica y lo que surge de una decisión fundada sobre los valores. </a:t>
            </a:r>
          </a:p>
          <a:p>
            <a:endParaRPr lang="es-AR" dirty="0"/>
          </a:p>
        </p:txBody>
      </p:sp>
      <p:sp>
        <p:nvSpPr>
          <p:cNvPr id="4" name="Marcador de número de diapositiva 3"/>
          <p:cNvSpPr>
            <a:spLocks noGrp="1"/>
          </p:cNvSpPr>
          <p:nvPr>
            <p:ph type="sldNum" sz="quarter" idx="10"/>
          </p:nvPr>
        </p:nvSpPr>
        <p:spPr/>
        <p:txBody>
          <a:bodyPr/>
          <a:lstStyle/>
          <a:p>
            <a:fld id="{97812759-EFF8-44B5-8957-D3DB4796D3AE}" type="slidenum">
              <a:rPr lang="es-AR" altLang="es-AR" smtClean="0"/>
              <a:pPr/>
              <a:t>5</a:t>
            </a:fld>
            <a:endParaRPr lang="es-AR" altLang="es-AR"/>
          </a:p>
        </p:txBody>
      </p:sp>
    </p:spTree>
    <p:extLst>
      <p:ext uri="{BB962C8B-B14F-4D97-AF65-F5344CB8AC3E}">
        <p14:creationId xmlns:p14="http://schemas.microsoft.com/office/powerpoint/2010/main" val="148512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0315EED-13BC-419B-9889-9C819F2E31A0}" type="slidenum">
              <a:rPr lang="es-AR" smtClean="0"/>
              <a:pPr/>
              <a:t>15</a:t>
            </a:fld>
            <a:endParaRPr lang="es-AR" dirty="0"/>
          </a:p>
        </p:txBody>
      </p:sp>
    </p:spTree>
    <p:extLst>
      <p:ext uri="{BB962C8B-B14F-4D97-AF65-F5344CB8AC3E}">
        <p14:creationId xmlns:p14="http://schemas.microsoft.com/office/powerpoint/2010/main" val="5326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2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2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597584E-0078-47E2-B791-53D03376B315}" type="slidenum">
              <a:rPr lang="es-AR" altLang="es-AR" sz="1300">
                <a:latin typeface="Tahoma" panose="020B0604030504040204" pitchFamily="34" charset="0"/>
              </a:rPr>
              <a:pPr/>
              <a:t>16</a:t>
            </a:fld>
            <a:endParaRPr lang="es-AR" altLang="es-AR" sz="1300">
              <a:latin typeface="Tahoma" panose="020B0604030504040204" pitchFamily="34" charset="0"/>
            </a:endParaRPr>
          </a:p>
        </p:txBody>
      </p:sp>
      <p:sp>
        <p:nvSpPr>
          <p:cNvPr id="182277" name="Rectangle 2"/>
          <p:cNvSpPr>
            <a:spLocks noGrp="1" noRot="1" noChangeAspect="1" noChangeArrowheads="1" noTextEdit="1"/>
          </p:cNvSpPr>
          <p:nvPr>
            <p:ph type="sldImg"/>
          </p:nvPr>
        </p:nvSpPr>
        <p:spPr>
          <a:xfrm>
            <a:off x="381000" y="685800"/>
            <a:ext cx="6096000" cy="3429000"/>
          </a:xfrm>
          <a:ln/>
        </p:spPr>
      </p:sp>
      <p:sp>
        <p:nvSpPr>
          <p:cNvPr id="182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50568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3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3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AF877350-12B0-4E69-B763-A87EE754681C}" type="slidenum">
              <a:rPr lang="es-AR" altLang="es-AR" sz="1300">
                <a:latin typeface="Tahoma" panose="020B0604030504040204" pitchFamily="34" charset="0"/>
              </a:rPr>
              <a:pPr/>
              <a:t>17</a:t>
            </a:fld>
            <a:endParaRPr lang="es-AR" altLang="es-AR" sz="1300">
              <a:latin typeface="Tahoma" panose="020B0604030504040204" pitchFamily="34" charset="0"/>
            </a:endParaRPr>
          </a:p>
        </p:txBody>
      </p:sp>
      <p:sp>
        <p:nvSpPr>
          <p:cNvPr id="183301" name="Rectangle 2"/>
          <p:cNvSpPr>
            <a:spLocks noGrp="1" noRot="1" noChangeAspect="1" noChangeArrowheads="1" noTextEdit="1"/>
          </p:cNvSpPr>
          <p:nvPr>
            <p:ph type="sldImg"/>
          </p:nvPr>
        </p:nvSpPr>
        <p:spPr>
          <a:xfrm>
            <a:off x="381000" y="685800"/>
            <a:ext cx="6096000" cy="3429000"/>
          </a:xfrm>
          <a:ln/>
        </p:spPr>
      </p:sp>
      <p:sp>
        <p:nvSpPr>
          <p:cNvPr id="183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1187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5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5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51488221-21D5-4FF4-8D49-43C74F5E25FB}" type="slidenum">
              <a:rPr lang="es-AR" altLang="es-AR" sz="1300">
                <a:latin typeface="Tahoma" panose="020B0604030504040204" pitchFamily="34" charset="0"/>
              </a:rPr>
              <a:pPr/>
              <a:t>18</a:t>
            </a:fld>
            <a:endParaRPr lang="es-AR" altLang="es-AR" sz="1300">
              <a:latin typeface="Tahoma" panose="020B0604030504040204" pitchFamily="34" charset="0"/>
            </a:endParaRPr>
          </a:p>
        </p:txBody>
      </p:sp>
      <p:sp>
        <p:nvSpPr>
          <p:cNvPr id="185349" name="Rectangle 2"/>
          <p:cNvSpPr>
            <a:spLocks noGrp="1" noRot="1" noChangeAspect="1" noChangeArrowheads="1" noTextEdit="1"/>
          </p:cNvSpPr>
          <p:nvPr>
            <p:ph type="sldImg"/>
          </p:nvPr>
        </p:nvSpPr>
        <p:spPr>
          <a:xfrm>
            <a:off x="381000" y="685800"/>
            <a:ext cx="6096000" cy="3429000"/>
          </a:xfrm>
          <a:ln/>
        </p:spPr>
      </p:sp>
      <p:sp>
        <p:nvSpPr>
          <p:cNvPr id="185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984279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6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6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198AEE6-2988-44D8-A472-5D92FA89C7EB}" type="slidenum">
              <a:rPr lang="es-AR" altLang="es-AR" sz="1300">
                <a:latin typeface="Tahoma" panose="020B0604030504040204" pitchFamily="34" charset="0"/>
              </a:rPr>
              <a:pPr/>
              <a:t>19</a:t>
            </a:fld>
            <a:endParaRPr lang="es-AR" altLang="es-AR" sz="1300">
              <a:latin typeface="Tahoma" panose="020B0604030504040204" pitchFamily="34" charset="0"/>
            </a:endParaRPr>
          </a:p>
        </p:txBody>
      </p:sp>
      <p:sp>
        <p:nvSpPr>
          <p:cNvPr id="186373" name="Rectangle 2"/>
          <p:cNvSpPr>
            <a:spLocks noGrp="1" noRot="1" noChangeAspect="1" noChangeArrowheads="1" noTextEdit="1"/>
          </p:cNvSpPr>
          <p:nvPr>
            <p:ph type="sldImg"/>
          </p:nvPr>
        </p:nvSpPr>
        <p:spPr>
          <a:xfrm>
            <a:off x="381000" y="685800"/>
            <a:ext cx="6096000" cy="3429000"/>
          </a:xfrm>
          <a:ln/>
        </p:spPr>
      </p:sp>
      <p:sp>
        <p:nvSpPr>
          <p:cNvPr id="1863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43038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7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7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8C81323D-5EED-467D-9A44-3E619B676C2D}" type="slidenum">
              <a:rPr lang="es-AR" altLang="es-AR" sz="1300">
                <a:latin typeface="Tahoma" panose="020B0604030504040204" pitchFamily="34" charset="0"/>
              </a:rPr>
              <a:pPr/>
              <a:t>20</a:t>
            </a:fld>
            <a:endParaRPr lang="es-AR" altLang="es-AR" sz="1300">
              <a:latin typeface="Tahoma" panose="020B0604030504040204" pitchFamily="34" charset="0"/>
            </a:endParaRPr>
          </a:p>
        </p:txBody>
      </p:sp>
      <p:sp>
        <p:nvSpPr>
          <p:cNvPr id="187397" name="Rectangle 2"/>
          <p:cNvSpPr>
            <a:spLocks noGrp="1" noRot="1" noChangeAspect="1" noChangeArrowheads="1" noTextEdit="1"/>
          </p:cNvSpPr>
          <p:nvPr>
            <p:ph type="sldImg"/>
          </p:nvPr>
        </p:nvSpPr>
        <p:spPr>
          <a:xfrm>
            <a:off x="381000" y="685800"/>
            <a:ext cx="6096000" cy="3429000"/>
          </a:xfrm>
          <a:ln/>
        </p:spPr>
      </p:sp>
      <p:sp>
        <p:nvSpPr>
          <p:cNvPr id="187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190443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00520" y="3023619"/>
            <a:ext cx="14739224" cy="902876"/>
          </a:xfrm>
          <a:prstGeom prst="rect">
            <a:avLst/>
          </a:prstGeom>
        </p:spPr>
        <p:txBody>
          <a:bodyPr/>
          <a:lstStyle>
            <a:lvl1pPr>
              <a:defRPr/>
            </a:lvl1pPr>
          </a:lstStyle>
          <a:p>
            <a:endParaRPr/>
          </a:p>
        </p:txBody>
      </p:sp>
      <p:sp>
        <p:nvSpPr>
          <p:cNvPr id="3" name="Holder 3"/>
          <p:cNvSpPr>
            <a:spLocks noGrp="1"/>
          </p:cNvSpPr>
          <p:nvPr>
            <p:ph type="subTitle" idx="4"/>
          </p:nvPr>
        </p:nvSpPr>
        <p:spPr>
          <a:xfrm>
            <a:off x="2601040" y="5462018"/>
            <a:ext cx="12138184" cy="656655"/>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fld id="{142BE6FA-022F-4ED5-9FE0-88B66EB0D2BB}" type="datetimeFigureOut">
              <a:rPr lang="en-US" altLang="es-AR"/>
              <a:pPr/>
              <a:t>3/8/2018</a:t>
            </a:fld>
            <a:endParaRPr lang="en-US" altLang="es-AR"/>
          </a:p>
        </p:txBody>
      </p:sp>
      <p:sp>
        <p:nvSpPr>
          <p:cNvPr id="6" name="Holder 6"/>
          <p:cNvSpPr>
            <a:spLocks noGrp="1"/>
          </p:cNvSpPr>
          <p:nvPr>
            <p:ph type="sldNum" sz="quarter" idx="12"/>
          </p:nvPr>
        </p:nvSpPr>
        <p:spPr/>
        <p:txBody>
          <a:bodyPr/>
          <a:lstStyle>
            <a:lvl1pPr>
              <a:defRPr/>
            </a:lvl1pPr>
          </a:lstStyle>
          <a:p>
            <a:fld id="{1AF1FB92-5650-4082-9CAC-258C09AEE5D7}" type="slidenum">
              <a:rPr lang="es-ES" altLang="es-AR"/>
              <a:pPr/>
              <a:t>‹Nº›</a:t>
            </a:fld>
            <a:endParaRPr lang="es-ES" altLang="es-AR"/>
          </a:p>
        </p:txBody>
      </p:sp>
    </p:spTree>
    <p:extLst>
      <p:ext uri="{BB962C8B-B14F-4D97-AF65-F5344CB8AC3E}">
        <p14:creationId xmlns:p14="http://schemas.microsoft.com/office/powerpoint/2010/main" val="1811396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545836" y="1541464"/>
            <a:ext cx="6248591" cy="759310"/>
          </a:xfrm>
        </p:spPr>
        <p:txBody>
          <a:bodyPr/>
          <a:lstStyle>
            <a:lvl1pPr>
              <a:defRPr sz="4934" b="0" i="0">
                <a:solidFill>
                  <a:srgbClr val="333333"/>
                </a:solidFill>
                <a:latin typeface="Arial"/>
                <a:cs typeface="Arial"/>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fld id="{BEDBB29C-BE5A-46C6-91B6-3980A813358F}" type="datetimeFigureOut">
              <a:rPr lang="en-US" altLang="es-AR"/>
              <a:pPr/>
              <a:t>3/8/2018</a:t>
            </a:fld>
            <a:endParaRPr lang="en-US" altLang="es-AR"/>
          </a:p>
        </p:txBody>
      </p:sp>
      <p:sp>
        <p:nvSpPr>
          <p:cNvPr id="6" name="Holder 6"/>
          <p:cNvSpPr>
            <a:spLocks noGrp="1"/>
          </p:cNvSpPr>
          <p:nvPr>
            <p:ph type="sldNum" sz="quarter" idx="12"/>
          </p:nvPr>
        </p:nvSpPr>
        <p:spPr/>
        <p:txBody>
          <a:bodyPr/>
          <a:lstStyle>
            <a:lvl1pPr>
              <a:defRPr/>
            </a:lvl1pPr>
          </a:lstStyle>
          <a:p>
            <a:fld id="{18A8EC17-145E-484C-B598-A05F8768892A}" type="slidenum">
              <a:rPr lang="es-ES" altLang="es-AR"/>
              <a:pPr/>
              <a:t>‹Nº›</a:t>
            </a:fld>
            <a:endParaRPr lang="es-ES" altLang="es-AR"/>
          </a:p>
        </p:txBody>
      </p:sp>
      <p:pic>
        <p:nvPicPr>
          <p:cNvPr id="7" name="0 Imag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05136" y="227013"/>
            <a:ext cx="43541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ministerio-eyd-logo.png"/>
          <p:cNvPicPr>
            <a:picLocks noChangeAspect="1"/>
          </p:cNvPicPr>
          <p:nvPr userDrawn="1"/>
        </p:nvPicPr>
        <p:blipFill>
          <a:blip r:embed="rId3">
            <a:extLst/>
          </a:blip>
          <a:stretch>
            <a:fillRect/>
          </a:stretch>
        </p:blipFill>
        <p:spPr>
          <a:xfrm>
            <a:off x="7689346" y="227013"/>
            <a:ext cx="4155883" cy="595312"/>
          </a:xfrm>
          <a:prstGeom prst="rect">
            <a:avLst/>
          </a:prstGeom>
          <a:ln w="12700">
            <a:miter lim="400000"/>
          </a:ln>
        </p:spPr>
      </p:pic>
    </p:spTree>
    <p:extLst>
      <p:ext uri="{BB962C8B-B14F-4D97-AF65-F5344CB8AC3E}">
        <p14:creationId xmlns:p14="http://schemas.microsoft.com/office/powerpoint/2010/main" val="407284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545836" y="1541464"/>
            <a:ext cx="6248591" cy="759310"/>
          </a:xfrm>
        </p:spPr>
        <p:txBody>
          <a:bodyPr/>
          <a:lstStyle>
            <a:lvl1pPr>
              <a:defRPr sz="4934" b="0" i="0">
                <a:solidFill>
                  <a:srgbClr val="333333"/>
                </a:solidFill>
                <a:latin typeface="Arial"/>
                <a:cs typeface="Arial"/>
              </a:defRPr>
            </a:lvl1pPr>
          </a:lstStyle>
          <a:p>
            <a:endParaRPr/>
          </a:p>
        </p:txBody>
      </p:sp>
      <p:sp>
        <p:nvSpPr>
          <p:cNvPr id="3" name="Holder 3"/>
          <p:cNvSpPr>
            <a:spLocks noGrp="1"/>
          </p:cNvSpPr>
          <p:nvPr>
            <p:ph sz="half" idx="2"/>
          </p:nvPr>
        </p:nvSpPr>
        <p:spPr>
          <a:xfrm>
            <a:off x="867013" y="2243330"/>
            <a:ext cx="7543014" cy="656655"/>
          </a:xfrm>
          <a:prstGeom prst="rect">
            <a:avLst/>
          </a:prstGeom>
        </p:spPr>
        <p:txBody>
          <a:bodyPr/>
          <a:lstStyle>
            <a:lvl1pPr>
              <a:defRPr/>
            </a:lvl1pPr>
          </a:lstStyle>
          <a:p>
            <a:endParaRPr/>
          </a:p>
        </p:txBody>
      </p:sp>
      <p:sp>
        <p:nvSpPr>
          <p:cNvPr id="4" name="Holder 4"/>
          <p:cNvSpPr>
            <a:spLocks noGrp="1"/>
          </p:cNvSpPr>
          <p:nvPr>
            <p:ph sz="half" idx="3"/>
          </p:nvPr>
        </p:nvSpPr>
        <p:spPr>
          <a:xfrm>
            <a:off x="8930236" y="2243330"/>
            <a:ext cx="7543014" cy="656655"/>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fld id="{9CE6938D-5426-449B-B80A-4339680AC9DC}" type="datetimeFigureOut">
              <a:rPr lang="en-US" altLang="es-AR"/>
              <a:pPr/>
              <a:t>3/8/2018</a:t>
            </a:fld>
            <a:endParaRPr lang="en-US" altLang="es-AR"/>
          </a:p>
        </p:txBody>
      </p:sp>
      <p:sp>
        <p:nvSpPr>
          <p:cNvPr id="7" name="Holder 6"/>
          <p:cNvSpPr>
            <a:spLocks noGrp="1"/>
          </p:cNvSpPr>
          <p:nvPr>
            <p:ph type="sldNum" sz="quarter" idx="12"/>
          </p:nvPr>
        </p:nvSpPr>
        <p:spPr/>
        <p:txBody>
          <a:bodyPr/>
          <a:lstStyle>
            <a:lvl1pPr>
              <a:defRPr/>
            </a:lvl1pPr>
          </a:lstStyle>
          <a:p>
            <a:fld id="{D22F5E48-2017-464F-A6B3-FB0687A1FBC2}" type="slidenum">
              <a:rPr lang="es-ES" altLang="es-AR"/>
              <a:pPr/>
              <a:t>‹Nº›</a:t>
            </a:fld>
            <a:endParaRPr lang="es-ES" altLang="es-AR"/>
          </a:p>
        </p:txBody>
      </p:sp>
      <p:pic>
        <p:nvPicPr>
          <p:cNvPr id="8" name="0 Imag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05136" y="227013"/>
            <a:ext cx="43541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ministerio-eyd-logo.png"/>
          <p:cNvPicPr>
            <a:picLocks noChangeAspect="1"/>
          </p:cNvPicPr>
          <p:nvPr userDrawn="1"/>
        </p:nvPicPr>
        <p:blipFill>
          <a:blip r:embed="rId3">
            <a:extLst/>
          </a:blip>
          <a:stretch>
            <a:fillRect/>
          </a:stretch>
        </p:blipFill>
        <p:spPr>
          <a:xfrm>
            <a:off x="7689346" y="227013"/>
            <a:ext cx="4155883" cy="595312"/>
          </a:xfrm>
          <a:prstGeom prst="rect">
            <a:avLst/>
          </a:prstGeom>
          <a:ln w="12700">
            <a:miter lim="400000"/>
          </a:ln>
        </p:spPr>
      </p:pic>
    </p:spTree>
    <p:extLst>
      <p:ext uri="{BB962C8B-B14F-4D97-AF65-F5344CB8AC3E}">
        <p14:creationId xmlns:p14="http://schemas.microsoft.com/office/powerpoint/2010/main" val="340420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545836" y="1541464"/>
            <a:ext cx="6248591" cy="759310"/>
          </a:xfrm>
        </p:spPr>
        <p:txBody>
          <a:bodyPr/>
          <a:lstStyle>
            <a:lvl1pPr>
              <a:defRPr sz="4934" b="0" i="0">
                <a:solidFill>
                  <a:srgbClr val="333333"/>
                </a:solidFill>
                <a:latin typeface="Arial"/>
                <a:cs typeface="Arial"/>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fld id="{EA9322A8-4FB7-462E-9440-823673C82D97}" type="datetimeFigureOut">
              <a:rPr lang="en-US" altLang="es-AR"/>
              <a:pPr/>
              <a:t>3/8/2018</a:t>
            </a:fld>
            <a:endParaRPr lang="en-US" altLang="es-AR"/>
          </a:p>
        </p:txBody>
      </p:sp>
      <p:sp>
        <p:nvSpPr>
          <p:cNvPr id="5" name="Holder 6"/>
          <p:cNvSpPr>
            <a:spLocks noGrp="1"/>
          </p:cNvSpPr>
          <p:nvPr>
            <p:ph type="sldNum" sz="quarter" idx="12"/>
          </p:nvPr>
        </p:nvSpPr>
        <p:spPr/>
        <p:txBody>
          <a:bodyPr/>
          <a:lstStyle>
            <a:lvl1pPr>
              <a:defRPr/>
            </a:lvl1pPr>
          </a:lstStyle>
          <a:p>
            <a:fld id="{F8C5D45F-EA29-4A8F-AF7A-5899642F6AA1}" type="slidenum">
              <a:rPr lang="es-ES" altLang="es-AR"/>
              <a:pPr/>
              <a:t>‹Nº›</a:t>
            </a:fld>
            <a:endParaRPr lang="es-ES" altLang="es-AR"/>
          </a:p>
        </p:txBody>
      </p:sp>
      <p:pic>
        <p:nvPicPr>
          <p:cNvPr id="6" name="0 Imag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05136" y="227013"/>
            <a:ext cx="43541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ministerio-eyd-logo.png"/>
          <p:cNvPicPr>
            <a:picLocks noChangeAspect="1"/>
          </p:cNvPicPr>
          <p:nvPr userDrawn="1"/>
        </p:nvPicPr>
        <p:blipFill>
          <a:blip r:embed="rId3">
            <a:extLst/>
          </a:blip>
          <a:stretch>
            <a:fillRect/>
          </a:stretch>
        </p:blipFill>
        <p:spPr>
          <a:xfrm>
            <a:off x="7689346" y="227013"/>
            <a:ext cx="4155883" cy="595312"/>
          </a:xfrm>
          <a:prstGeom prst="rect">
            <a:avLst/>
          </a:prstGeom>
          <a:ln w="12700">
            <a:miter lim="400000"/>
          </a:ln>
        </p:spPr>
      </p:pic>
    </p:spTree>
    <p:extLst>
      <p:ext uri="{BB962C8B-B14F-4D97-AF65-F5344CB8AC3E}">
        <p14:creationId xmlns:p14="http://schemas.microsoft.com/office/powerpoint/2010/main" val="240887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fld id="{1A5CB77D-7B37-4E8B-839A-6AA8FA4B82B6}" type="datetimeFigureOut">
              <a:rPr lang="en-US" altLang="es-AR"/>
              <a:pPr/>
              <a:t>3/8/2018</a:t>
            </a:fld>
            <a:endParaRPr lang="en-US" altLang="es-AR"/>
          </a:p>
        </p:txBody>
      </p:sp>
      <p:sp>
        <p:nvSpPr>
          <p:cNvPr id="4" name="Holder 6"/>
          <p:cNvSpPr>
            <a:spLocks noGrp="1"/>
          </p:cNvSpPr>
          <p:nvPr>
            <p:ph type="sldNum" sz="quarter" idx="12"/>
          </p:nvPr>
        </p:nvSpPr>
        <p:spPr/>
        <p:txBody>
          <a:bodyPr/>
          <a:lstStyle>
            <a:lvl1pPr>
              <a:defRPr/>
            </a:lvl1pPr>
          </a:lstStyle>
          <a:p>
            <a:fld id="{E72F4AB6-020B-491C-BABA-549BD0BD85C6}" type="slidenum">
              <a:rPr lang="es-ES" altLang="es-AR"/>
              <a:pPr/>
              <a:t>‹Nº›</a:t>
            </a:fld>
            <a:endParaRPr lang="es-ES" altLang="es-AR"/>
          </a:p>
        </p:txBody>
      </p:sp>
    </p:spTree>
    <p:extLst>
      <p:ext uri="{BB962C8B-B14F-4D97-AF65-F5344CB8AC3E}">
        <p14:creationId xmlns:p14="http://schemas.microsoft.com/office/powerpoint/2010/main" val="93803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grpSp>
        <p:nvGrpSpPr>
          <p:cNvPr id="6" name="Agrupar 5"/>
          <p:cNvGrpSpPr/>
          <p:nvPr userDrawn="1"/>
        </p:nvGrpSpPr>
        <p:grpSpPr>
          <a:xfrm>
            <a:off x="0" y="1252"/>
            <a:ext cx="17340263" cy="9753600"/>
            <a:chOff x="0" y="0"/>
            <a:chExt cx="9144000" cy="6858000"/>
          </a:xfrm>
        </p:grpSpPr>
        <p:sp>
          <p:nvSpPr>
            <p:cNvPr id="7" name="1 Rectángulo"/>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560"/>
            </a:p>
          </p:txBody>
        </p:sp>
        <p:sp>
          <p:nvSpPr>
            <p:cNvPr id="8" name="object 2"/>
            <p:cNvSpPr>
              <a:spLocks/>
            </p:cNvSpPr>
            <p:nvPr/>
          </p:nvSpPr>
          <p:spPr bwMode="auto">
            <a:xfrm>
              <a:off x="107504" y="1163092"/>
              <a:ext cx="7770214" cy="5693792"/>
            </a:xfrm>
            <a:custGeom>
              <a:avLst/>
              <a:gdLst>
                <a:gd name="T0" fmla="*/ 0 w 11237595"/>
                <a:gd name="T1" fmla="*/ 8094842 h 8098790"/>
                <a:gd name="T2" fmla="*/ 11238329 w 11237595"/>
                <a:gd name="T3" fmla="*/ 8094842 h 8098790"/>
                <a:gd name="T4" fmla="*/ 11238329 w 11237595"/>
                <a:gd name="T5" fmla="*/ 0 h 8098790"/>
                <a:gd name="T6" fmla="*/ 0 w 11237595"/>
                <a:gd name="T7" fmla="*/ 0 h 8098790"/>
                <a:gd name="T8" fmla="*/ 0 w 11237595"/>
                <a:gd name="T9" fmla="*/ 8094842 h 8098790"/>
                <a:gd name="T10" fmla="*/ 0 60000 65536"/>
                <a:gd name="T11" fmla="*/ 0 60000 65536"/>
                <a:gd name="T12" fmla="*/ 0 60000 65536"/>
                <a:gd name="T13" fmla="*/ 0 60000 65536"/>
                <a:gd name="T14" fmla="*/ 0 60000 65536"/>
                <a:gd name="T15" fmla="*/ 0 w 11237595"/>
                <a:gd name="T16" fmla="*/ 0 h 8098790"/>
                <a:gd name="T17" fmla="*/ 11237595 w 11237595"/>
                <a:gd name="T18" fmla="*/ 8098790 h 8098790"/>
              </a:gdLst>
              <a:ahLst/>
              <a:cxnLst>
                <a:cxn ang="T10">
                  <a:pos x="T0" y="T1"/>
                </a:cxn>
                <a:cxn ang="T11">
                  <a:pos x="T2" y="T3"/>
                </a:cxn>
                <a:cxn ang="T12">
                  <a:pos x="T4" y="T5"/>
                </a:cxn>
                <a:cxn ang="T13">
                  <a:pos x="T6" y="T7"/>
                </a:cxn>
                <a:cxn ang="T14">
                  <a:pos x="T8" y="T9"/>
                </a:cxn>
              </a:cxnLst>
              <a:rect l="T15" t="T16" r="T17" b="T18"/>
              <a:pathLst>
                <a:path w="11237595" h="8098790">
                  <a:moveTo>
                    <a:pt x="0" y="8098650"/>
                  </a:moveTo>
                  <a:lnTo>
                    <a:pt x="11237061" y="8098650"/>
                  </a:lnTo>
                  <a:lnTo>
                    <a:pt x="11237061" y="0"/>
                  </a:lnTo>
                  <a:lnTo>
                    <a:pt x="0" y="0"/>
                  </a:lnTo>
                  <a:lnTo>
                    <a:pt x="0" y="8098650"/>
                  </a:lnTo>
                  <a:close/>
                </a:path>
              </a:pathLst>
            </a:custGeom>
            <a:solidFill>
              <a:srgbClr val="FCFBF4"/>
            </a:solidFill>
            <a:ln>
              <a:noFill/>
            </a:ln>
            <a:effectLst>
              <a:innerShdw blurRad="533400" dist="50800" dir="2700000">
                <a:schemeClr val="bg1">
                  <a:lumMod val="50000"/>
                  <a:alpha val="87000"/>
                </a:schemeClr>
              </a:innerShdw>
            </a:effectLs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2560"/>
            </a:p>
          </p:txBody>
        </p:sp>
        <p:sp>
          <p:nvSpPr>
            <p:cNvPr id="9" name="object 3"/>
            <p:cNvSpPr>
              <a:spLocks/>
            </p:cNvSpPr>
            <p:nvPr/>
          </p:nvSpPr>
          <p:spPr bwMode="auto">
            <a:xfrm>
              <a:off x="0" y="0"/>
              <a:ext cx="2916437" cy="2965773"/>
            </a:xfrm>
            <a:custGeom>
              <a:avLst/>
              <a:gdLst>
                <a:gd name="T0" fmla="*/ 4216704 w 4218305"/>
                <a:gd name="T1" fmla="*/ 0 h 4218305"/>
                <a:gd name="T2" fmla="*/ 0 w 4218305"/>
                <a:gd name="T3" fmla="*/ 0 h 4218305"/>
                <a:gd name="T4" fmla="*/ 0 w 4218305"/>
                <a:gd name="T5" fmla="*/ 4216720 h 4218305"/>
                <a:gd name="T6" fmla="*/ 4216704 w 4218305"/>
                <a:gd name="T7" fmla="*/ 0 h 4218305"/>
                <a:gd name="T8" fmla="*/ 0 60000 65536"/>
                <a:gd name="T9" fmla="*/ 0 60000 65536"/>
                <a:gd name="T10" fmla="*/ 0 60000 65536"/>
                <a:gd name="T11" fmla="*/ 0 60000 65536"/>
                <a:gd name="T12" fmla="*/ 0 w 4218305"/>
                <a:gd name="T13" fmla="*/ 0 h 4218305"/>
                <a:gd name="T14" fmla="*/ 4218305 w 4218305"/>
                <a:gd name="T15" fmla="*/ 4218305 h 4218305"/>
              </a:gdLst>
              <a:ahLst/>
              <a:cxnLst>
                <a:cxn ang="T8">
                  <a:pos x="T0" y="T1"/>
                </a:cxn>
                <a:cxn ang="T9">
                  <a:pos x="T2" y="T3"/>
                </a:cxn>
                <a:cxn ang="T10">
                  <a:pos x="T4" y="T5"/>
                </a:cxn>
                <a:cxn ang="T11">
                  <a:pos x="T6" y="T7"/>
                </a:cxn>
              </a:cxnLst>
              <a:rect l="T12" t="T13" r="T14" b="T15"/>
              <a:pathLst>
                <a:path w="4218305" h="4218305">
                  <a:moveTo>
                    <a:pt x="4217974" y="0"/>
                  </a:moveTo>
                  <a:lnTo>
                    <a:pt x="0" y="0"/>
                  </a:lnTo>
                  <a:lnTo>
                    <a:pt x="0" y="4217987"/>
                  </a:lnTo>
                  <a:lnTo>
                    <a:pt x="4217974" y="0"/>
                  </a:lnTo>
                  <a:close/>
                </a:path>
              </a:pathLst>
            </a:custGeom>
            <a:solidFill>
              <a:srgbClr val="00B0F0"/>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2560"/>
            </a:p>
          </p:txBody>
        </p:sp>
        <p:sp>
          <p:nvSpPr>
            <p:cNvPr id="10" name="object 4"/>
            <p:cNvSpPr>
              <a:spLocks/>
            </p:cNvSpPr>
            <p:nvPr/>
          </p:nvSpPr>
          <p:spPr bwMode="auto">
            <a:xfrm>
              <a:off x="0" y="0"/>
              <a:ext cx="6675863" cy="6858000"/>
            </a:xfrm>
            <a:custGeom>
              <a:avLst/>
              <a:gdLst>
                <a:gd name="T0" fmla="*/ 0 w 9655175"/>
                <a:gd name="T1" fmla="*/ 0 h 9752965"/>
                <a:gd name="T2" fmla="*/ 0 w 9655175"/>
                <a:gd name="T3" fmla="*/ 9755088 h 9752965"/>
                <a:gd name="T4" fmla="*/ 9654591 w 9655175"/>
                <a:gd name="T5" fmla="*/ 9755088 h 9752965"/>
                <a:gd name="T6" fmla="*/ 0 w 9655175"/>
                <a:gd name="T7" fmla="*/ 0 h 9752965"/>
                <a:gd name="T8" fmla="*/ 0 60000 65536"/>
                <a:gd name="T9" fmla="*/ 0 60000 65536"/>
                <a:gd name="T10" fmla="*/ 0 60000 65536"/>
                <a:gd name="T11" fmla="*/ 0 60000 65536"/>
                <a:gd name="T12" fmla="*/ 0 w 9655175"/>
                <a:gd name="T13" fmla="*/ 0 h 9752965"/>
                <a:gd name="T14" fmla="*/ 9655175 w 9655175"/>
                <a:gd name="T15" fmla="*/ 9752965 h 9752965"/>
              </a:gdLst>
              <a:ahLst/>
              <a:cxnLst>
                <a:cxn ang="T8">
                  <a:pos x="T0" y="T1"/>
                </a:cxn>
                <a:cxn ang="T9">
                  <a:pos x="T2" y="T3"/>
                </a:cxn>
                <a:cxn ang="T10">
                  <a:pos x="T4" y="T5"/>
                </a:cxn>
                <a:cxn ang="T11">
                  <a:pos x="T6" y="T7"/>
                </a:cxn>
              </a:cxnLst>
              <a:rect l="T12" t="T13" r="T14" b="T15"/>
              <a:pathLst>
                <a:path w="9655175" h="9752965">
                  <a:moveTo>
                    <a:pt x="0" y="0"/>
                  </a:moveTo>
                  <a:lnTo>
                    <a:pt x="0" y="9752545"/>
                  </a:lnTo>
                  <a:lnTo>
                    <a:pt x="9654590" y="9752545"/>
                  </a:lnTo>
                  <a:lnTo>
                    <a:pt x="0" y="0"/>
                  </a:lnTo>
                  <a:close/>
                </a:path>
              </a:pathLst>
            </a:custGeom>
            <a:solidFill>
              <a:srgbClr val="0071BB"/>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2560"/>
            </a:p>
          </p:txBody>
        </p:sp>
        <p:sp>
          <p:nvSpPr>
            <p:cNvPr id="11" name="object 5"/>
            <p:cNvSpPr>
              <a:spLocks/>
            </p:cNvSpPr>
            <p:nvPr/>
          </p:nvSpPr>
          <p:spPr bwMode="auto">
            <a:xfrm>
              <a:off x="1074593" y="3994919"/>
              <a:ext cx="5601271" cy="2861965"/>
            </a:xfrm>
            <a:custGeom>
              <a:avLst/>
              <a:gdLst>
                <a:gd name="T0" fmla="*/ 4070307 w 8101330"/>
                <a:gd name="T1" fmla="*/ 0 h 4070984"/>
                <a:gd name="T2" fmla="*/ 0 w 8101330"/>
                <a:gd name="T3" fmla="*/ 4068448 h 4070984"/>
                <a:gd name="T4" fmla="*/ 8099588 w 8101330"/>
                <a:gd name="T5" fmla="*/ 4068448 h 4070984"/>
                <a:gd name="T6" fmla="*/ 4070307 w 8101330"/>
                <a:gd name="T7" fmla="*/ 0 h 4070984"/>
                <a:gd name="T8" fmla="*/ 0 60000 65536"/>
                <a:gd name="T9" fmla="*/ 0 60000 65536"/>
                <a:gd name="T10" fmla="*/ 0 60000 65536"/>
                <a:gd name="T11" fmla="*/ 0 60000 65536"/>
                <a:gd name="T12" fmla="*/ 0 w 8101330"/>
                <a:gd name="T13" fmla="*/ 0 h 4070984"/>
                <a:gd name="T14" fmla="*/ 8101330 w 8101330"/>
                <a:gd name="T15" fmla="*/ 4070984 h 4070984"/>
              </a:gdLst>
              <a:ahLst/>
              <a:cxnLst>
                <a:cxn ang="T8">
                  <a:pos x="T0" y="T1"/>
                </a:cxn>
                <a:cxn ang="T9">
                  <a:pos x="T2" y="T3"/>
                </a:cxn>
                <a:cxn ang="T10">
                  <a:pos x="T4" y="T5"/>
                </a:cxn>
                <a:cxn ang="T11">
                  <a:pos x="T6" y="T7"/>
                </a:cxn>
              </a:cxnLst>
              <a:rect l="T12" t="T13" r="T14" b="T15"/>
              <a:pathLst>
                <a:path w="8101330" h="4070984">
                  <a:moveTo>
                    <a:pt x="4070946" y="0"/>
                  </a:moveTo>
                  <a:lnTo>
                    <a:pt x="0" y="4070985"/>
                  </a:lnTo>
                  <a:lnTo>
                    <a:pt x="8100860" y="4070985"/>
                  </a:lnTo>
                  <a:lnTo>
                    <a:pt x="4070946" y="0"/>
                  </a:lnTo>
                  <a:close/>
                </a:path>
              </a:pathLst>
            </a:custGeom>
            <a:solidFill>
              <a:srgbClr val="0091D1"/>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2560"/>
            </a:p>
          </p:txBody>
        </p:sp>
        <p:sp>
          <p:nvSpPr>
            <p:cNvPr id="13" name="13 Rectángulo"/>
            <p:cNvSpPr/>
            <p:nvPr/>
          </p:nvSpPr>
          <p:spPr>
            <a:xfrm>
              <a:off x="2699792" y="1187460"/>
              <a:ext cx="5292080" cy="341921"/>
            </a:xfrm>
            <a:prstGeom prst="rect">
              <a:avLst/>
            </a:prstGeom>
          </p:spPr>
          <p:txBody>
            <a:bodyPr wrap="square">
              <a:spAutoFit/>
            </a:bodyPr>
            <a:lstStyle/>
            <a:p>
              <a:r>
                <a:rPr lang="es-AR" altLang="en-US" sz="2560" dirty="0">
                  <a:latin typeface="+mj-lt"/>
                  <a:cs typeface="Arial" charset="0"/>
                </a:rPr>
                <a:t>Subsecretaría de Servicios Tecnológicos y Productivos</a:t>
              </a:r>
              <a:endParaRPr lang="es-AR" sz="2560" dirty="0">
                <a:latin typeface="+mj-lt"/>
              </a:endParaRPr>
            </a:p>
          </p:txBody>
        </p:sp>
        <p:pic>
          <p:nvPicPr>
            <p:cNvPr id="14" name="0 Imagen"/>
            <p:cNvPicPr/>
            <p:nvPr/>
          </p:nvPicPr>
          <p:blipFill>
            <a:blip r:embed="rId2" cstate="screen">
              <a:extLst>
                <a:ext uri="{28A0092B-C50C-407E-A947-70E740481C1C}">
                  <a14:useLocalDpi xmlns:a14="http://schemas.microsoft.com/office/drawing/2010/main"/>
                </a:ext>
              </a:extLst>
            </a:blip>
            <a:stretch>
              <a:fillRect/>
            </a:stretch>
          </p:blipFill>
          <p:spPr>
            <a:xfrm>
              <a:off x="6646822" y="159664"/>
              <a:ext cx="2296150" cy="409230"/>
            </a:xfrm>
            <a:prstGeom prst="rect">
              <a:avLst/>
            </a:prstGeom>
          </p:spPr>
        </p:pic>
        <p:pic>
          <p:nvPicPr>
            <p:cNvPr id="15" name="Imagen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99992" y="1844824"/>
              <a:ext cx="2736305" cy="2501902"/>
            </a:xfrm>
            <a:prstGeom prst="rect">
              <a:avLst/>
            </a:prstGeom>
          </p:spPr>
        </p:pic>
      </p:grpSp>
    </p:spTree>
    <p:extLst>
      <p:ext uri="{BB962C8B-B14F-4D97-AF65-F5344CB8AC3E}">
        <p14:creationId xmlns:p14="http://schemas.microsoft.com/office/powerpoint/2010/main" val="2066353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47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0"/>
            <a:ext cx="17340263" cy="1136650"/>
          </a:xfrm>
          <a:custGeom>
            <a:avLst/>
            <a:gdLst>
              <a:gd name="T0" fmla="*/ 0 w 13004800"/>
              <a:gd name="T1" fmla="*/ 1136408 h 1136650"/>
              <a:gd name="T2" fmla="*/ 13004800 w 13004800"/>
              <a:gd name="T3" fmla="*/ 1136408 h 1136650"/>
              <a:gd name="T4" fmla="*/ 13004800 w 13004800"/>
              <a:gd name="T5" fmla="*/ 0 h 1136650"/>
              <a:gd name="T6" fmla="*/ 0 w 13004800"/>
              <a:gd name="T7" fmla="*/ 0 h 1136650"/>
              <a:gd name="T8" fmla="*/ 0 w 13004800"/>
              <a:gd name="T9" fmla="*/ 1136408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04800" h="1136650">
                <a:moveTo>
                  <a:pt x="0" y="1136408"/>
                </a:moveTo>
                <a:lnTo>
                  <a:pt x="13004800" y="1136408"/>
                </a:lnTo>
                <a:lnTo>
                  <a:pt x="13004800" y="0"/>
                </a:lnTo>
                <a:lnTo>
                  <a:pt x="0" y="0"/>
                </a:lnTo>
                <a:lnTo>
                  <a:pt x="0" y="1136408"/>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1027" name="bk object 17"/>
          <p:cNvSpPr>
            <a:spLocks/>
          </p:cNvSpPr>
          <p:nvPr/>
        </p:nvSpPr>
        <p:spPr bwMode="auto">
          <a:xfrm>
            <a:off x="1" y="0"/>
            <a:ext cx="5101322" cy="1136650"/>
          </a:xfrm>
          <a:custGeom>
            <a:avLst/>
            <a:gdLst>
              <a:gd name="T0" fmla="*/ 3814677 w 3826510"/>
              <a:gd name="T1" fmla="*/ 0 h 1136650"/>
              <a:gd name="T2" fmla="*/ 0 w 3826510"/>
              <a:gd name="T3" fmla="*/ 2540 h 1136650"/>
              <a:gd name="T4" fmla="*/ 0 w 3826510"/>
              <a:gd name="T5" fmla="*/ 1136408 h 1136650"/>
              <a:gd name="T6" fmla="*/ 2670163 w 3826510"/>
              <a:gd name="T7" fmla="*/ 1136408 h 1136650"/>
              <a:gd name="T8" fmla="*/ 3814677 w 3826510"/>
              <a:gd name="T9" fmla="*/ 0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6510" h="1136650">
                <a:moveTo>
                  <a:pt x="3826090" y="0"/>
                </a:moveTo>
                <a:lnTo>
                  <a:pt x="0" y="2540"/>
                </a:lnTo>
                <a:lnTo>
                  <a:pt x="0" y="1136408"/>
                </a:lnTo>
                <a:lnTo>
                  <a:pt x="2678150" y="1136408"/>
                </a:lnTo>
                <a:lnTo>
                  <a:pt x="3826090" y="0"/>
                </a:lnTo>
                <a:close/>
              </a:path>
            </a:pathLst>
          </a:custGeom>
          <a:solidFill>
            <a:srgbClr val="0091D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1028" name="bk object 18"/>
          <p:cNvSpPr>
            <a:spLocks/>
          </p:cNvSpPr>
          <p:nvPr/>
        </p:nvSpPr>
        <p:spPr bwMode="auto">
          <a:xfrm>
            <a:off x="0" y="4764"/>
            <a:ext cx="5097089" cy="1131887"/>
          </a:xfrm>
          <a:custGeom>
            <a:avLst/>
            <a:gdLst>
              <a:gd name="T0" fmla="*/ 3833129 w 3822065"/>
              <a:gd name="T1" fmla="*/ 0 h 1132205"/>
              <a:gd name="T2" fmla="*/ 0 w 3822065"/>
              <a:gd name="T3" fmla="*/ 0 h 1132205"/>
              <a:gd name="T4" fmla="*/ 0 w 3822065"/>
              <a:gd name="T5" fmla="*/ 1126328 h 1132205"/>
              <a:gd name="T6" fmla="*/ 2686170 w 3822065"/>
              <a:gd name="T7" fmla="*/ 1126328 h 1132205"/>
              <a:gd name="T8" fmla="*/ 3833129 w 3822065"/>
              <a:gd name="T9" fmla="*/ 0 h 1132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2065" h="1132205">
                <a:moveTo>
                  <a:pt x="3821684" y="0"/>
                </a:moveTo>
                <a:lnTo>
                  <a:pt x="0" y="0"/>
                </a:lnTo>
                <a:lnTo>
                  <a:pt x="0" y="1132039"/>
                </a:lnTo>
                <a:lnTo>
                  <a:pt x="2678150" y="1132039"/>
                </a:lnTo>
                <a:lnTo>
                  <a:pt x="3821684" y="0"/>
                </a:lnTo>
                <a:close/>
              </a:path>
            </a:pathLst>
          </a:custGeom>
          <a:solidFill>
            <a:srgbClr val="0091D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1029" name="bk object 19"/>
          <p:cNvSpPr>
            <a:spLocks/>
          </p:cNvSpPr>
          <p:nvPr/>
        </p:nvSpPr>
        <p:spPr bwMode="auto">
          <a:xfrm>
            <a:off x="1" y="0"/>
            <a:ext cx="2755984" cy="1136650"/>
          </a:xfrm>
          <a:custGeom>
            <a:avLst/>
            <a:gdLst>
              <a:gd name="T0" fmla="*/ 2077295 w 2066289"/>
              <a:gd name="T1" fmla="*/ 0 h 1136650"/>
              <a:gd name="T2" fmla="*/ 0 w 2066289"/>
              <a:gd name="T3" fmla="*/ 0 h 1136650"/>
              <a:gd name="T4" fmla="*/ 0 w 2066289"/>
              <a:gd name="T5" fmla="*/ 1136408 h 1136650"/>
              <a:gd name="T6" fmla="*/ 922979 w 2066289"/>
              <a:gd name="T7" fmla="*/ 1136408 h 1136650"/>
              <a:gd name="T8" fmla="*/ 2077295 w 2066289"/>
              <a:gd name="T9" fmla="*/ 0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6289" h="1136650">
                <a:moveTo>
                  <a:pt x="2065820" y="0"/>
                </a:moveTo>
                <a:lnTo>
                  <a:pt x="0" y="0"/>
                </a:lnTo>
                <a:lnTo>
                  <a:pt x="0" y="1136408"/>
                </a:lnTo>
                <a:lnTo>
                  <a:pt x="917879" y="1136408"/>
                </a:lnTo>
                <a:lnTo>
                  <a:pt x="2065820" y="0"/>
                </a:lnTo>
                <a:close/>
              </a:path>
            </a:pathLst>
          </a:custGeom>
          <a:solidFill>
            <a:srgbClr val="0071B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1030" name="Holder 2"/>
          <p:cNvSpPr>
            <a:spLocks noGrp="1"/>
          </p:cNvSpPr>
          <p:nvPr>
            <p:ph type="title"/>
          </p:nvPr>
        </p:nvSpPr>
        <p:spPr bwMode="auto">
          <a:xfrm>
            <a:off x="5545836" y="1541464"/>
            <a:ext cx="6248591" cy="90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s-AR" altLang="es-AR"/>
          </a:p>
        </p:txBody>
      </p:sp>
      <p:sp>
        <p:nvSpPr>
          <p:cNvPr id="1031" name="Holder 3"/>
          <p:cNvSpPr>
            <a:spLocks noGrp="1"/>
          </p:cNvSpPr>
          <p:nvPr>
            <p:ph type="body" idx="1"/>
          </p:nvPr>
        </p:nvSpPr>
        <p:spPr bwMode="auto">
          <a:xfrm>
            <a:off x="1075300" y="2667001"/>
            <a:ext cx="15189664"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s-AR" altLang="es-AR"/>
          </a:p>
        </p:txBody>
      </p:sp>
      <p:sp>
        <p:nvSpPr>
          <p:cNvPr id="4" name="Holder 4"/>
          <p:cNvSpPr>
            <a:spLocks noGrp="1"/>
          </p:cNvSpPr>
          <p:nvPr>
            <p:ph type="ftr" sz="quarter" idx="5"/>
          </p:nvPr>
        </p:nvSpPr>
        <p:spPr>
          <a:xfrm>
            <a:off x="5895098" y="9070976"/>
            <a:ext cx="5550070" cy="276225"/>
          </a:xfrm>
          <a:prstGeom prst="rect">
            <a:avLst/>
          </a:prstGeom>
        </p:spPr>
        <p:txBody>
          <a:bodyPr wrap="square" lIns="0" tIns="0" rIns="0" bIns="0">
            <a:spAutoFit/>
          </a:bodyPr>
          <a:lstStyle>
            <a:lvl1pPr algn="ctr" defTabSz="609557" eaLnBrk="1" fontAlgn="auto" hangingPunct="1">
              <a:spcBef>
                <a:spcPts val="0"/>
              </a:spcBef>
              <a:spcAft>
                <a:spcPts val="0"/>
              </a:spcAft>
              <a:defRPr>
                <a:solidFill>
                  <a:schemeClr val="tx1">
                    <a:tint val="75000"/>
                  </a:schemeClr>
                </a:solidFill>
                <a:latin typeface="+mn-lt"/>
                <a:ea typeface="+mn-ea"/>
                <a:cs typeface="+mn-cs"/>
              </a:defRPr>
            </a:lvl1pPr>
          </a:lstStyle>
          <a:p>
            <a:pPr>
              <a:defRPr/>
            </a:pPr>
            <a:endParaRPr/>
          </a:p>
        </p:txBody>
      </p:sp>
      <p:sp>
        <p:nvSpPr>
          <p:cNvPr id="5" name="Holder 5"/>
          <p:cNvSpPr>
            <a:spLocks noGrp="1"/>
          </p:cNvSpPr>
          <p:nvPr>
            <p:ph type="dt" sz="half" idx="6"/>
          </p:nvPr>
        </p:nvSpPr>
        <p:spPr>
          <a:xfrm>
            <a:off x="867860" y="9070976"/>
            <a:ext cx="3987922" cy="276225"/>
          </a:xfrm>
          <a:prstGeom prst="rect">
            <a:avLst/>
          </a:prstGeom>
        </p:spPr>
        <p:txBody>
          <a:bodyPr vert="horz" wrap="square" lIns="0" tIns="0" rIns="0" bIns="0" numCol="1" anchor="t" anchorCtr="0" compatLnSpc="1">
            <a:prstTxWarp prst="textNoShape">
              <a:avLst/>
            </a:prstTxWarp>
            <a:spAutoFit/>
          </a:bodyPr>
          <a:lstStyle>
            <a:lvl1pPr eaLnBrk="1" hangingPunct="1">
              <a:defRPr>
                <a:solidFill>
                  <a:srgbClr val="898989"/>
                </a:solidFill>
              </a:defRPr>
            </a:lvl1pPr>
          </a:lstStyle>
          <a:p>
            <a:fld id="{12978522-C428-42DE-AA2A-818A9E4C2103}" type="datetimeFigureOut">
              <a:rPr lang="en-US" altLang="es-AR"/>
              <a:pPr/>
              <a:t>3/8/2018</a:t>
            </a:fld>
            <a:endParaRPr lang="en-US" altLang="es-AR"/>
          </a:p>
        </p:txBody>
      </p:sp>
      <p:sp>
        <p:nvSpPr>
          <p:cNvPr id="6" name="Holder 6"/>
          <p:cNvSpPr>
            <a:spLocks noGrp="1"/>
          </p:cNvSpPr>
          <p:nvPr>
            <p:ph type="sldNum" sz="quarter" idx="7"/>
          </p:nvPr>
        </p:nvSpPr>
        <p:spPr>
          <a:xfrm>
            <a:off x="12484481" y="9070976"/>
            <a:ext cx="3987922" cy="276225"/>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fld id="{1C5FE094-A6B2-419A-969A-F1C4669715A3}" type="slidenum">
              <a:rPr lang="es-ES" altLang="es-AR"/>
              <a:pPr/>
              <a:t>‹Nº›</a:t>
            </a:fld>
            <a:endParaRPr lang="es-ES" altLang="es-AR"/>
          </a:p>
        </p:txBody>
      </p:sp>
      <p:pic>
        <p:nvPicPr>
          <p:cNvPr id="11" name="0 Imagen"/>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2605136" y="227013"/>
            <a:ext cx="43541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ministerio-eyd-logo.png"/>
          <p:cNvPicPr>
            <a:picLocks noChangeAspect="1"/>
          </p:cNvPicPr>
          <p:nvPr userDrawn="1"/>
        </p:nvPicPr>
        <p:blipFill>
          <a:blip r:embed="rId10">
            <a:extLst/>
          </a:blip>
          <a:stretch>
            <a:fillRect/>
          </a:stretch>
        </p:blipFill>
        <p:spPr>
          <a:xfrm>
            <a:off x="7689346" y="227013"/>
            <a:ext cx="4155883" cy="59531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56" r:id="rId6"/>
    <p:sldLayoutId id="2147483757" r:id="rId7"/>
  </p:sldLayoutIdLst>
  <p:txStyles>
    <p:titleStyle>
      <a:lvl1pPr algn="ctr" rtl="0" eaLnBrk="0" fontAlgn="base" hangingPunct="0">
        <a:spcBef>
          <a:spcPct val="0"/>
        </a:spcBef>
        <a:spcAft>
          <a:spcPct val="0"/>
        </a:spcAft>
        <a:defRPr sz="5867">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5867">
          <a:solidFill>
            <a:schemeClr val="tx2"/>
          </a:solidFill>
          <a:latin typeface="Calibri" charset="0"/>
          <a:ea typeface="MS PGothic" panose="020B0600070205080204" pitchFamily="34" charset="-128"/>
          <a:cs typeface="ＭＳ Ｐゴシック" charset="0"/>
        </a:defRPr>
      </a:lvl2pPr>
      <a:lvl3pPr algn="ctr" rtl="0" eaLnBrk="0" fontAlgn="base" hangingPunct="0">
        <a:spcBef>
          <a:spcPct val="0"/>
        </a:spcBef>
        <a:spcAft>
          <a:spcPct val="0"/>
        </a:spcAft>
        <a:defRPr sz="5867">
          <a:solidFill>
            <a:schemeClr val="tx2"/>
          </a:solidFill>
          <a:latin typeface="Calibri" charset="0"/>
          <a:ea typeface="MS PGothic" panose="020B0600070205080204" pitchFamily="34" charset="-128"/>
          <a:cs typeface="ＭＳ Ｐゴシック" charset="0"/>
        </a:defRPr>
      </a:lvl3pPr>
      <a:lvl4pPr algn="ctr" rtl="0" eaLnBrk="0" fontAlgn="base" hangingPunct="0">
        <a:spcBef>
          <a:spcPct val="0"/>
        </a:spcBef>
        <a:spcAft>
          <a:spcPct val="0"/>
        </a:spcAft>
        <a:defRPr sz="5867">
          <a:solidFill>
            <a:schemeClr val="tx2"/>
          </a:solidFill>
          <a:latin typeface="Calibri" charset="0"/>
          <a:ea typeface="MS PGothic" panose="020B0600070205080204" pitchFamily="34" charset="-128"/>
          <a:cs typeface="ＭＳ Ｐゴシック" charset="0"/>
        </a:defRPr>
      </a:lvl4pPr>
      <a:lvl5pPr algn="ctr" rtl="0" eaLnBrk="0" fontAlgn="base" hangingPunct="0">
        <a:spcBef>
          <a:spcPct val="0"/>
        </a:spcBef>
        <a:spcAft>
          <a:spcPct val="0"/>
        </a:spcAft>
        <a:defRPr sz="5867">
          <a:solidFill>
            <a:schemeClr val="tx2"/>
          </a:solidFill>
          <a:latin typeface="Calibri" charset="0"/>
          <a:ea typeface="MS PGothic" panose="020B0600070205080204" pitchFamily="34" charset="-128"/>
          <a:cs typeface="ＭＳ Ｐゴシック" charset="0"/>
        </a:defRPr>
      </a:lvl5pPr>
      <a:lvl6pPr marL="6095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1219116"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828671"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243823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455107" indent="-455107" algn="l" rtl="0" eaLnBrk="0" fontAlgn="base" hangingPunct="0">
        <a:spcBef>
          <a:spcPct val="20000"/>
        </a:spcBef>
        <a:spcAft>
          <a:spcPct val="0"/>
        </a:spcAft>
        <a:buChar char="•"/>
        <a:defRPr sz="4267">
          <a:solidFill>
            <a:schemeClr val="tx1"/>
          </a:solidFill>
          <a:latin typeface="+mn-lt"/>
          <a:ea typeface="MS PGothic" panose="020B0600070205080204" pitchFamily="34" charset="-128"/>
          <a:cs typeface="MS PGothic" panose="020B0600070205080204" pitchFamily="34" charset="-128"/>
        </a:defRPr>
      </a:lvl1pPr>
      <a:lvl2pPr marL="607514" indent="2117" algn="l" rtl="0" eaLnBrk="0" fontAlgn="base" hangingPunct="0">
        <a:spcBef>
          <a:spcPct val="20000"/>
        </a:spcBef>
        <a:spcAft>
          <a:spcPct val="0"/>
        </a:spcAft>
        <a:buChar char="–"/>
        <a:defRPr sz="3734">
          <a:solidFill>
            <a:schemeClr val="tx1"/>
          </a:solidFill>
          <a:latin typeface="+mn-lt"/>
          <a:ea typeface="MS PGothic" panose="020B0600070205080204" pitchFamily="34" charset="-128"/>
          <a:cs typeface="MS PGothic" charset="0"/>
        </a:defRPr>
      </a:lvl2pPr>
      <a:lvl3pPr marL="1217145" indent="2117"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3pPr>
      <a:lvl4pPr marL="1826775" indent="2117" algn="l" rtl="0" eaLnBrk="0" fontAlgn="base" hangingPunct="0">
        <a:spcBef>
          <a:spcPct val="20000"/>
        </a:spcBef>
        <a:spcAft>
          <a:spcPct val="0"/>
        </a:spcAft>
        <a:buChar char="–"/>
        <a:defRPr sz="2667">
          <a:solidFill>
            <a:schemeClr val="tx1"/>
          </a:solidFill>
          <a:latin typeface="+mn-lt"/>
          <a:ea typeface="MS PGothic" panose="020B0600070205080204" pitchFamily="34" charset="-128"/>
          <a:cs typeface="MS PGothic" charset="0"/>
        </a:defRPr>
      </a:lvl4pPr>
      <a:lvl5pPr marL="2436406" indent="2117" algn="l" rtl="0" eaLnBrk="0" fontAlgn="base" hangingPunct="0">
        <a:spcBef>
          <a:spcPct val="20000"/>
        </a:spcBef>
        <a:spcAft>
          <a:spcPct val="0"/>
        </a:spcAft>
        <a:buChar char="»"/>
        <a:defRPr sz="2667">
          <a:solidFill>
            <a:schemeClr val="tx1"/>
          </a:solidFill>
          <a:latin typeface="+mn-lt"/>
          <a:ea typeface="MS PGothic" panose="020B0600070205080204" pitchFamily="34" charset="-128"/>
          <a:cs typeface="MS PGothic" charset="0"/>
        </a:defRPr>
      </a:lvl5pPr>
      <a:lvl6pPr marL="3047787">
        <a:defRPr>
          <a:latin typeface="+mn-lt"/>
          <a:ea typeface="+mn-ea"/>
          <a:cs typeface="+mn-cs"/>
        </a:defRPr>
      </a:lvl6pPr>
      <a:lvl7pPr marL="3657344">
        <a:defRPr>
          <a:latin typeface="+mn-lt"/>
          <a:ea typeface="+mn-ea"/>
          <a:cs typeface="+mn-cs"/>
        </a:defRPr>
      </a:lvl7pPr>
      <a:lvl8pPr marL="4266903">
        <a:defRPr>
          <a:latin typeface="+mn-lt"/>
          <a:ea typeface="+mn-ea"/>
          <a:cs typeface="+mn-cs"/>
        </a:defRPr>
      </a:lvl8pPr>
      <a:lvl9pPr marL="4876460">
        <a:defRPr>
          <a:latin typeface="+mn-lt"/>
          <a:ea typeface="+mn-ea"/>
          <a:cs typeface="+mn-cs"/>
        </a:defRPr>
      </a:lvl9pPr>
    </p:bodyStyle>
    <p:otherStyle>
      <a:lvl1pPr marL="0">
        <a:defRPr>
          <a:latin typeface="+mn-lt"/>
          <a:ea typeface="+mn-ea"/>
          <a:cs typeface="+mn-cs"/>
        </a:defRPr>
      </a:lvl1pPr>
      <a:lvl2pPr marL="609557">
        <a:defRPr>
          <a:latin typeface="+mn-lt"/>
          <a:ea typeface="+mn-ea"/>
          <a:cs typeface="+mn-cs"/>
        </a:defRPr>
      </a:lvl2pPr>
      <a:lvl3pPr marL="1219116">
        <a:defRPr>
          <a:latin typeface="+mn-lt"/>
          <a:ea typeface="+mn-ea"/>
          <a:cs typeface="+mn-cs"/>
        </a:defRPr>
      </a:lvl3pPr>
      <a:lvl4pPr marL="1828671">
        <a:defRPr>
          <a:latin typeface="+mn-lt"/>
          <a:ea typeface="+mn-ea"/>
          <a:cs typeface="+mn-cs"/>
        </a:defRPr>
      </a:lvl4pPr>
      <a:lvl5pPr marL="2438230">
        <a:defRPr>
          <a:latin typeface="+mn-lt"/>
          <a:ea typeface="+mn-ea"/>
          <a:cs typeface="+mn-cs"/>
        </a:defRPr>
      </a:lvl5pPr>
      <a:lvl6pPr marL="3047787">
        <a:defRPr>
          <a:latin typeface="+mn-lt"/>
          <a:ea typeface="+mn-ea"/>
          <a:cs typeface="+mn-cs"/>
        </a:defRPr>
      </a:lvl6pPr>
      <a:lvl7pPr marL="3657344">
        <a:defRPr>
          <a:latin typeface="+mn-lt"/>
          <a:ea typeface="+mn-ea"/>
          <a:cs typeface="+mn-cs"/>
        </a:defRPr>
      </a:lvl7pPr>
      <a:lvl8pPr marL="4266903">
        <a:defRPr>
          <a:latin typeface="+mn-lt"/>
          <a:ea typeface="+mn-ea"/>
          <a:cs typeface="+mn-cs"/>
        </a:defRPr>
      </a:lvl8pPr>
      <a:lvl9pPr marL="487646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2.jpg"/><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13.xml"/><Relationship Id="rId7" Type="http://schemas.openxmlformats.org/officeDocument/2006/relationships/image" Target="../media/image23.pn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0 Imagen"/>
          <p:cNvPicPr/>
          <p:nvPr/>
        </p:nvPicPr>
        <p:blipFill>
          <a:blip r:embed="rId3" cstate="print">
            <a:grayscl/>
          </a:blip>
          <a:srcRect/>
          <a:stretch>
            <a:fillRect/>
          </a:stretch>
        </p:blipFill>
        <p:spPr bwMode="auto">
          <a:xfrm>
            <a:off x="6109847" y="584366"/>
            <a:ext cx="3950208" cy="810091"/>
          </a:xfrm>
          <a:prstGeom prst="rect">
            <a:avLst/>
          </a:prstGeom>
          <a:noFill/>
          <a:ln w="9525">
            <a:noFill/>
            <a:miter lim="800000"/>
            <a:headEnd/>
            <a:tailEnd/>
          </a:ln>
        </p:spPr>
      </p:pic>
      <p:sp>
        <p:nvSpPr>
          <p:cNvPr id="3" name="Rectángulo 2"/>
          <p:cNvSpPr/>
          <p:nvPr/>
        </p:nvSpPr>
        <p:spPr>
          <a:xfrm>
            <a:off x="3200664" y="7826038"/>
            <a:ext cx="8669867" cy="1013162"/>
          </a:xfrm>
          <a:prstGeom prst="rect">
            <a:avLst/>
          </a:prstGeom>
        </p:spPr>
        <p:txBody>
          <a:bodyPr>
            <a:spAutoFit/>
          </a:bodyPr>
          <a:lstStyle/>
          <a:p>
            <a:pPr algn="ctr" defTabSz="1300460" eaLnBrk="1" fontAlgn="auto" hangingPunct="1">
              <a:lnSpc>
                <a:spcPct val="115000"/>
              </a:lnSpc>
              <a:spcBef>
                <a:spcPts val="0"/>
              </a:spcBef>
              <a:spcAft>
                <a:spcPts val="853"/>
              </a:spcAft>
              <a:defRPr/>
            </a:pPr>
            <a:r>
              <a:rPr lang="es-AR" sz="2560" b="1" kern="0" dirty="0">
                <a:solidFill>
                  <a:srgbClr val="492249"/>
                </a:solidFill>
                <a:cs typeface="Arial" panose="020B0604020202020204" pitchFamily="34" charset="0"/>
              </a:rPr>
              <a:t>Analistas del Conocimiento</a:t>
            </a:r>
            <a:endParaRPr lang="es-AR" sz="1280" kern="0" dirty="0">
              <a:solidFill>
                <a:sysClr val="windowText" lastClr="000000"/>
              </a:solidFill>
              <a:cs typeface="Times New Roman" panose="02020603050405020304" pitchFamily="18" charset="0"/>
            </a:endParaRPr>
          </a:p>
          <a:p>
            <a:pPr algn="ctr" defTabSz="1300460" eaLnBrk="1" fontAlgn="auto" hangingPunct="1">
              <a:lnSpc>
                <a:spcPct val="115000"/>
              </a:lnSpc>
              <a:spcBef>
                <a:spcPts val="0"/>
              </a:spcBef>
              <a:spcAft>
                <a:spcPts val="853"/>
              </a:spcAft>
              <a:defRPr/>
            </a:pPr>
            <a:r>
              <a:rPr lang="es-AR" sz="1991" b="1" kern="0" dirty="0">
                <a:solidFill>
                  <a:srgbClr val="492249"/>
                </a:solidFill>
                <a:cs typeface="Arial" panose="020B0604020202020204" pitchFamily="34" charset="0"/>
              </a:rPr>
              <a:t>Dimensión Programador</a:t>
            </a:r>
            <a:endParaRPr lang="es-AR" sz="1280" kern="0" dirty="0">
              <a:solidFill>
                <a:sysClr val="windowText" lastClr="000000"/>
              </a:solidFill>
              <a:cs typeface="Times New Roman" panose="02020603050405020304" pitchFamily="18" charset="0"/>
            </a:endParaRPr>
          </a:p>
        </p:txBody>
      </p:sp>
      <p:sp>
        <p:nvSpPr>
          <p:cNvPr id="6" name="Rectángulo 5"/>
          <p:cNvSpPr/>
          <p:nvPr/>
        </p:nvSpPr>
        <p:spPr>
          <a:xfrm>
            <a:off x="5411918" y="0"/>
            <a:ext cx="5019323" cy="545406"/>
          </a:xfrm>
          <a:prstGeom prst="rect">
            <a:avLst/>
          </a:prstGeom>
        </p:spPr>
        <p:txBody>
          <a:bodyPr wrap="none">
            <a:spAutoFit/>
          </a:bodyPr>
          <a:lstStyle/>
          <a:p>
            <a:pPr algn="ctr" defTabSz="1300460" eaLnBrk="1" fontAlgn="auto" hangingPunct="1">
              <a:lnSpc>
                <a:spcPct val="115000"/>
              </a:lnSpc>
              <a:spcBef>
                <a:spcPts val="0"/>
              </a:spcBef>
              <a:spcAft>
                <a:spcPts val="853"/>
              </a:spcAft>
              <a:defRPr/>
            </a:pPr>
            <a:r>
              <a:rPr lang="es-AR" sz="2560" b="1" kern="0" dirty="0">
                <a:solidFill>
                  <a:srgbClr val="492249"/>
                </a:solidFill>
                <a:cs typeface="Times New Roman" panose="02020603050405020304" pitchFamily="18" charset="0"/>
              </a:rPr>
              <a:t>Ministerio de Educación y Deportes</a:t>
            </a:r>
            <a:endParaRPr lang="es-AR" sz="1138" kern="0" dirty="0">
              <a:solidFill>
                <a:sysClr val="windowText" lastClr="000000"/>
              </a:solidFill>
              <a:cs typeface="Times New Roman" panose="02020603050405020304" pitchFamily="18" charset="0"/>
            </a:endParaRPr>
          </a:p>
        </p:txBody>
      </p:sp>
    </p:spTree>
    <p:extLst>
      <p:ext uri="{BB962C8B-B14F-4D97-AF65-F5344CB8AC3E}">
        <p14:creationId xmlns:p14="http://schemas.microsoft.com/office/powerpoint/2010/main" val="865208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0820495" cy="759310"/>
          </a:xfrm>
        </p:spPr>
        <p:txBody>
          <a:bodyPr/>
          <a:lstStyle/>
          <a:p>
            <a:r>
              <a:rPr lang="es-US" dirty="0">
                <a:solidFill>
                  <a:schemeClr val="tx1"/>
                </a:solidFill>
              </a:rPr>
              <a:t>Heurísticas para crear y dar una clase</a:t>
            </a:r>
            <a:endParaRPr lang="es-AR" dirty="0">
              <a:solidFill>
                <a:schemeClr val="tx1"/>
              </a:solidFill>
            </a:endParaRP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897731" y="3048000"/>
            <a:ext cx="11734800" cy="4596515"/>
          </a:xfrm>
        </p:spPr>
        <p:txBody>
          <a:bodyPr/>
          <a:lstStyle/>
          <a:p>
            <a:pPr>
              <a:buBlip>
                <a:blip r:embed="rId2"/>
              </a:buBlip>
            </a:pPr>
            <a:r>
              <a:rPr lang="es-US" dirty="0"/>
              <a:t>Todo SIEMPRE tiene un CONTEXTO</a:t>
            </a:r>
          </a:p>
          <a:p>
            <a:pPr>
              <a:buBlip>
                <a:blip r:embed="rId2"/>
              </a:buBlip>
            </a:pPr>
            <a:r>
              <a:rPr lang="es-US" dirty="0"/>
              <a:t>Analizar el público destino: nuestros estudiantes</a:t>
            </a:r>
          </a:p>
          <a:p>
            <a:pPr>
              <a:buBlip>
                <a:blip r:embed="rId2"/>
              </a:buBlip>
            </a:pPr>
            <a:r>
              <a:rPr lang="es-US" dirty="0"/>
              <a:t>Tenemos un diagnóstico de ellos? </a:t>
            </a:r>
          </a:p>
          <a:p>
            <a:pPr>
              <a:buBlip>
                <a:blip r:embed="rId2"/>
              </a:buBlip>
            </a:pPr>
            <a:r>
              <a:rPr lang="es-US" dirty="0"/>
              <a:t>Analizar el espacio áulico</a:t>
            </a:r>
          </a:p>
          <a:p>
            <a:pPr>
              <a:buBlip>
                <a:blip r:embed="rId2"/>
              </a:buBlip>
            </a:pPr>
            <a:r>
              <a:rPr lang="es-US" dirty="0"/>
              <a:t>Considerar el tiempo disponible</a:t>
            </a:r>
          </a:p>
          <a:p>
            <a:pPr>
              <a:buBlip>
                <a:blip r:embed="rId2"/>
              </a:buBlip>
            </a:pPr>
            <a:r>
              <a:rPr lang="es-US" dirty="0"/>
              <a:t>Elegir los recursos a utilizar</a:t>
            </a:r>
          </a:p>
        </p:txBody>
      </p:sp>
      <p:graphicFrame>
        <p:nvGraphicFramePr>
          <p:cNvPr id="4" name="Diagrama 3">
            <a:extLst>
              <a:ext uri="{FF2B5EF4-FFF2-40B4-BE49-F238E27FC236}">
                <a16:creationId xmlns:a16="http://schemas.microsoft.com/office/drawing/2014/main" id="{BE33677D-DAD4-4F35-985C-D03FEB8E9EA5}"/>
              </a:ext>
            </a:extLst>
          </p:cNvPr>
          <p:cNvGraphicFramePr/>
          <p:nvPr>
            <p:extLst>
              <p:ext uri="{D42A27DB-BD31-4B8C-83A1-F6EECF244321}">
                <p14:modId xmlns:p14="http://schemas.microsoft.com/office/powerpoint/2010/main" val="3165162868"/>
              </p:ext>
            </p:extLst>
          </p:nvPr>
        </p:nvGraphicFramePr>
        <p:xfrm>
          <a:off x="11413331" y="6248400"/>
          <a:ext cx="5638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578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0820495" cy="759310"/>
          </a:xfrm>
        </p:spPr>
        <p:txBody>
          <a:bodyPr/>
          <a:lstStyle/>
          <a:p>
            <a:r>
              <a:rPr lang="es-US" dirty="0">
                <a:solidFill>
                  <a:schemeClr val="tx1"/>
                </a:solidFill>
              </a:rPr>
              <a:t>Heurísticas para crear y dar una clase</a:t>
            </a:r>
            <a:endParaRPr lang="es-AR" dirty="0">
              <a:solidFill>
                <a:schemeClr val="tx1"/>
              </a:solidFill>
            </a:endParaRP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897731" y="3048000"/>
            <a:ext cx="13487400" cy="5680081"/>
          </a:xfrm>
        </p:spPr>
        <p:txBody>
          <a:bodyPr/>
          <a:lstStyle/>
          <a:p>
            <a:pPr>
              <a:buBlip>
                <a:blip r:embed="rId2"/>
              </a:buBlip>
            </a:pPr>
            <a:r>
              <a:rPr lang="es-US" dirty="0"/>
              <a:t>Hacer explícito el objetivo y los resultados esperados a los estudiantes</a:t>
            </a:r>
          </a:p>
          <a:p>
            <a:pPr>
              <a:buBlip>
                <a:blip r:embed="rId2"/>
              </a:buBlip>
            </a:pPr>
            <a:r>
              <a:rPr lang="es-US" dirty="0"/>
              <a:t>Cuidar el vocabulario propio: qué decimos, cómo lo decimos, cuándo lo decimos</a:t>
            </a:r>
          </a:p>
          <a:p>
            <a:pPr>
              <a:buBlip>
                <a:blip r:embed="rId2"/>
              </a:buBlip>
            </a:pPr>
            <a:r>
              <a:rPr lang="es-US" dirty="0"/>
              <a:t>¿Cuándo utilizar ejemplos? SIEMPRE</a:t>
            </a:r>
          </a:p>
          <a:p>
            <a:pPr lvl="1">
              <a:buBlip>
                <a:blip r:embed="rId2"/>
              </a:buBlip>
            </a:pPr>
            <a:r>
              <a:rPr lang="es-US" dirty="0"/>
              <a:t> Ejemplos cotidianos, simples, graciosos</a:t>
            </a:r>
          </a:p>
          <a:p>
            <a:pPr>
              <a:buBlip>
                <a:blip r:embed="rId2"/>
              </a:buBlip>
            </a:pPr>
            <a:r>
              <a:rPr lang="es-US" dirty="0"/>
              <a:t>“Hacer </a:t>
            </a:r>
            <a:r>
              <a:rPr lang="es-US" dirty="0" err="1"/>
              <a:t>hacer</a:t>
            </a:r>
            <a:r>
              <a:rPr lang="es-US" dirty="0"/>
              <a:t>”, lo más pronto posible: </a:t>
            </a:r>
            <a:br>
              <a:rPr lang="es-US" dirty="0"/>
            </a:br>
            <a:r>
              <a:rPr lang="es-US" dirty="0">
                <a:solidFill>
                  <a:srgbClr val="7030A0"/>
                </a:solidFill>
              </a:rPr>
              <a:t>se aprende lo que se hace  </a:t>
            </a:r>
          </a:p>
        </p:txBody>
      </p:sp>
      <p:graphicFrame>
        <p:nvGraphicFramePr>
          <p:cNvPr id="4" name="Diagrama 3">
            <a:extLst>
              <a:ext uri="{FF2B5EF4-FFF2-40B4-BE49-F238E27FC236}">
                <a16:creationId xmlns:a16="http://schemas.microsoft.com/office/drawing/2014/main" id="{BE33677D-DAD4-4F35-985C-D03FEB8E9EA5}"/>
              </a:ext>
            </a:extLst>
          </p:cNvPr>
          <p:cNvGraphicFramePr/>
          <p:nvPr>
            <p:extLst>
              <p:ext uri="{D42A27DB-BD31-4B8C-83A1-F6EECF244321}">
                <p14:modId xmlns:p14="http://schemas.microsoft.com/office/powerpoint/2010/main" val="2889023520"/>
              </p:ext>
            </p:extLst>
          </p:nvPr>
        </p:nvGraphicFramePr>
        <p:xfrm>
          <a:off x="11413331" y="6248400"/>
          <a:ext cx="5638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782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0820495" cy="759310"/>
          </a:xfrm>
        </p:spPr>
        <p:txBody>
          <a:bodyPr/>
          <a:lstStyle/>
          <a:p>
            <a:r>
              <a:rPr lang="es-US" dirty="0">
                <a:solidFill>
                  <a:schemeClr val="tx1"/>
                </a:solidFill>
              </a:rPr>
              <a:t>Heurísticas para crear y dar una clase</a:t>
            </a:r>
            <a:endParaRPr lang="es-AR" dirty="0">
              <a:solidFill>
                <a:schemeClr val="tx1"/>
              </a:solidFill>
            </a:endParaRP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821531" y="2667000"/>
            <a:ext cx="13487400" cy="3677225"/>
          </a:xfrm>
        </p:spPr>
        <p:txBody>
          <a:bodyPr/>
          <a:lstStyle/>
          <a:p>
            <a:pPr>
              <a:buBlip>
                <a:blip r:embed="rId2"/>
              </a:buBlip>
            </a:pPr>
            <a:r>
              <a:rPr lang="es-US" dirty="0"/>
              <a:t>Repasar los conceptos más relevantes que se vieron</a:t>
            </a:r>
          </a:p>
          <a:p>
            <a:pPr>
              <a:buBlip>
                <a:blip r:embed="rId2"/>
              </a:buBlip>
            </a:pPr>
            <a:r>
              <a:rPr lang="es-US" dirty="0"/>
              <a:t>Recordar el objetivo y los resultados esperados y validar si se alcanzó</a:t>
            </a:r>
          </a:p>
          <a:p>
            <a:pPr>
              <a:buBlip>
                <a:blip r:embed="rId2"/>
              </a:buBlip>
            </a:pPr>
            <a:r>
              <a:rPr lang="es-US" dirty="0"/>
              <a:t>Informar próximos pasos</a:t>
            </a:r>
          </a:p>
          <a:p>
            <a:pPr>
              <a:buBlip>
                <a:blip r:embed="rId2"/>
              </a:buBlip>
            </a:pPr>
            <a:r>
              <a:rPr lang="es-US" dirty="0"/>
              <a:t>Agradecer</a:t>
            </a:r>
          </a:p>
        </p:txBody>
      </p:sp>
      <p:graphicFrame>
        <p:nvGraphicFramePr>
          <p:cNvPr id="4" name="Diagrama 3">
            <a:extLst>
              <a:ext uri="{FF2B5EF4-FFF2-40B4-BE49-F238E27FC236}">
                <a16:creationId xmlns:a16="http://schemas.microsoft.com/office/drawing/2014/main" id="{BE33677D-DAD4-4F35-985C-D03FEB8E9EA5}"/>
              </a:ext>
            </a:extLst>
          </p:cNvPr>
          <p:cNvGraphicFramePr/>
          <p:nvPr>
            <p:extLst>
              <p:ext uri="{D42A27DB-BD31-4B8C-83A1-F6EECF244321}">
                <p14:modId xmlns:p14="http://schemas.microsoft.com/office/powerpoint/2010/main" val="4118518"/>
              </p:ext>
            </p:extLst>
          </p:nvPr>
        </p:nvGraphicFramePr>
        <p:xfrm>
          <a:off x="11413331" y="6248400"/>
          <a:ext cx="5638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570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0820495" cy="759310"/>
          </a:xfrm>
        </p:spPr>
        <p:txBody>
          <a:bodyPr/>
          <a:lstStyle/>
          <a:p>
            <a:r>
              <a:rPr lang="es-US" dirty="0">
                <a:solidFill>
                  <a:schemeClr val="tx1"/>
                </a:solidFill>
              </a:rPr>
              <a:t>Veamos un ejemplo…..</a:t>
            </a:r>
            <a:endParaRPr lang="es-AR" dirty="0">
              <a:solidFill>
                <a:schemeClr val="tx1"/>
              </a:solidFill>
            </a:endParaRP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288131" y="2578100"/>
            <a:ext cx="12725400" cy="1313308"/>
          </a:xfrm>
        </p:spPr>
        <p:txBody>
          <a:bodyPr/>
          <a:lstStyle/>
          <a:p>
            <a:pPr>
              <a:buBlip>
                <a:blip r:embed="rId2"/>
              </a:buBlip>
            </a:pPr>
            <a:r>
              <a:rPr lang="es-US" dirty="0"/>
              <a:t>Clase: ¿Cómo construir un modelo de dominio del problema utilizando un diagrama de clases?</a:t>
            </a:r>
          </a:p>
        </p:txBody>
      </p:sp>
      <p:graphicFrame>
        <p:nvGraphicFramePr>
          <p:cNvPr id="4" name="Diagrama 3">
            <a:extLst>
              <a:ext uri="{FF2B5EF4-FFF2-40B4-BE49-F238E27FC236}">
                <a16:creationId xmlns:a16="http://schemas.microsoft.com/office/drawing/2014/main" id="{BE33677D-DAD4-4F35-985C-D03FEB8E9EA5}"/>
              </a:ext>
            </a:extLst>
          </p:cNvPr>
          <p:cNvGraphicFramePr/>
          <p:nvPr/>
        </p:nvGraphicFramePr>
        <p:xfrm>
          <a:off x="13165931" y="1295400"/>
          <a:ext cx="44958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a 6">
            <a:extLst>
              <a:ext uri="{FF2B5EF4-FFF2-40B4-BE49-F238E27FC236}">
                <a16:creationId xmlns:a16="http://schemas.microsoft.com/office/drawing/2014/main" id="{D6B7EFAB-B514-44AB-B7B5-053D23FFBC3D}"/>
              </a:ext>
            </a:extLst>
          </p:cNvPr>
          <p:cNvGraphicFramePr/>
          <p:nvPr>
            <p:extLst>
              <p:ext uri="{D42A27DB-BD31-4B8C-83A1-F6EECF244321}">
                <p14:modId xmlns:p14="http://schemas.microsoft.com/office/powerpoint/2010/main" val="2514712023"/>
              </p:ext>
            </p:extLst>
          </p:nvPr>
        </p:nvGraphicFramePr>
        <p:xfrm>
          <a:off x="288131" y="4191000"/>
          <a:ext cx="16916400" cy="13133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Imagen 7">
            <a:extLst>
              <a:ext uri="{FF2B5EF4-FFF2-40B4-BE49-F238E27FC236}">
                <a16:creationId xmlns:a16="http://schemas.microsoft.com/office/drawing/2014/main" id="{5EFD28E2-13DA-4A28-8CEC-DF914A8389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526279" y="5885308"/>
            <a:ext cx="4674283" cy="3487292"/>
          </a:xfrm>
          <a:prstGeom prst="rect">
            <a:avLst/>
          </a:prstGeom>
        </p:spPr>
      </p:pic>
      <p:sp>
        <p:nvSpPr>
          <p:cNvPr id="3" name="CuadroTexto 2">
            <a:extLst>
              <a:ext uri="{FF2B5EF4-FFF2-40B4-BE49-F238E27FC236}">
                <a16:creationId xmlns:a16="http://schemas.microsoft.com/office/drawing/2014/main" id="{5592A436-3484-4C9D-98F3-42AD86FAB449}"/>
              </a:ext>
            </a:extLst>
          </p:cNvPr>
          <p:cNvSpPr txBox="1"/>
          <p:nvPr/>
        </p:nvSpPr>
        <p:spPr>
          <a:xfrm>
            <a:off x="440531" y="6118126"/>
            <a:ext cx="4876800" cy="2677656"/>
          </a:xfrm>
          <a:prstGeom prst="rect">
            <a:avLst/>
          </a:prstGeom>
          <a:noFill/>
        </p:spPr>
        <p:txBody>
          <a:bodyPr wrap="square" rtlCol="0">
            <a:spAutoFit/>
          </a:bodyPr>
          <a:lstStyle/>
          <a:p>
            <a:pPr marL="285750" indent="-285750">
              <a:buFont typeface="Arial" panose="020B0604020202020204" pitchFamily="34" charset="0"/>
              <a:buChar char="•"/>
            </a:pPr>
            <a:r>
              <a:rPr lang="es-US" sz="2800" dirty="0"/>
              <a:t>Espacio áulico definido: presencial</a:t>
            </a:r>
          </a:p>
          <a:p>
            <a:pPr marL="285750" indent="-285750">
              <a:buFont typeface="Arial" panose="020B0604020202020204" pitchFamily="34" charset="0"/>
              <a:buChar char="•"/>
            </a:pPr>
            <a:r>
              <a:rPr lang="es-US" sz="2800" dirty="0"/>
              <a:t>Estudiantes y sus saberes</a:t>
            </a:r>
          </a:p>
          <a:p>
            <a:pPr marL="285750" indent="-285750">
              <a:buFont typeface="Arial" panose="020B0604020202020204" pitchFamily="34" charset="0"/>
              <a:buChar char="•"/>
            </a:pPr>
            <a:r>
              <a:rPr lang="es-US" sz="2800" dirty="0"/>
              <a:t>Tiempo</a:t>
            </a:r>
          </a:p>
          <a:p>
            <a:pPr marL="285750" indent="-285750">
              <a:buFont typeface="Arial" panose="020B0604020202020204" pitchFamily="34" charset="0"/>
              <a:buChar char="•"/>
            </a:pPr>
            <a:r>
              <a:rPr lang="es-US" sz="2800" dirty="0"/>
              <a:t>Elementos para trabajar según el espacio</a:t>
            </a:r>
          </a:p>
        </p:txBody>
      </p:sp>
      <p:sp>
        <p:nvSpPr>
          <p:cNvPr id="9" name="CuadroTexto 8">
            <a:extLst>
              <a:ext uri="{FF2B5EF4-FFF2-40B4-BE49-F238E27FC236}">
                <a16:creationId xmlns:a16="http://schemas.microsoft.com/office/drawing/2014/main" id="{3774955D-89D4-4B72-BA25-F910416CF475}"/>
              </a:ext>
            </a:extLst>
          </p:cNvPr>
          <p:cNvSpPr txBox="1"/>
          <p:nvPr/>
        </p:nvSpPr>
        <p:spPr>
          <a:xfrm>
            <a:off x="6483405" y="6118125"/>
            <a:ext cx="4929926" cy="3539430"/>
          </a:xfrm>
          <a:prstGeom prst="rect">
            <a:avLst/>
          </a:prstGeom>
          <a:noFill/>
        </p:spPr>
        <p:txBody>
          <a:bodyPr wrap="square" rtlCol="0">
            <a:spAutoFit/>
          </a:bodyPr>
          <a:lstStyle/>
          <a:p>
            <a:pPr marL="285750" indent="-285750">
              <a:buFont typeface="Arial" panose="020B0604020202020204" pitchFamily="34" charset="0"/>
              <a:buChar char="•"/>
            </a:pPr>
            <a:r>
              <a:rPr lang="es-US" sz="2800" dirty="0"/>
              <a:t>Elijo los conceptos a repasar y a abordar, los ejemplos a utilizar</a:t>
            </a:r>
          </a:p>
          <a:p>
            <a:pPr marL="285750" indent="-285750">
              <a:buFont typeface="Arial" panose="020B0604020202020204" pitchFamily="34" charset="0"/>
              <a:buChar char="•"/>
            </a:pPr>
            <a:r>
              <a:rPr lang="es-US" sz="2800" dirty="0"/>
              <a:t>Determino las estrategias a utilizar</a:t>
            </a:r>
          </a:p>
          <a:p>
            <a:pPr marL="285750" indent="-285750">
              <a:buFont typeface="Arial" panose="020B0604020202020204" pitchFamily="34" charset="0"/>
              <a:buChar char="•"/>
            </a:pPr>
            <a:r>
              <a:rPr lang="es-US" sz="2800" dirty="0"/>
              <a:t>Elijo el caso que trabajarán</a:t>
            </a:r>
          </a:p>
          <a:p>
            <a:pPr marL="285750" indent="-285750">
              <a:buFont typeface="Arial" panose="020B0604020202020204" pitchFamily="34" charset="0"/>
              <a:buChar char="•"/>
            </a:pPr>
            <a:endParaRPr lang="es-US" sz="2800" dirty="0"/>
          </a:p>
          <a:p>
            <a:pPr marL="285750" indent="-285750">
              <a:buFont typeface="Arial" panose="020B0604020202020204" pitchFamily="34" charset="0"/>
              <a:buChar char="•"/>
            </a:pPr>
            <a:endParaRPr lang="es-AR" sz="2800" dirty="0"/>
          </a:p>
        </p:txBody>
      </p:sp>
    </p:spTree>
    <p:extLst>
      <p:ext uri="{BB962C8B-B14F-4D97-AF65-F5344CB8AC3E}">
        <p14:creationId xmlns:p14="http://schemas.microsoft.com/office/powerpoint/2010/main" val="981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6535400" cy="1231106"/>
          </a:xfrm>
        </p:spPr>
        <p:txBody>
          <a:bodyPr/>
          <a:lstStyle/>
          <a:p>
            <a:pPr>
              <a:buBlip>
                <a:blip r:embed="rId2"/>
              </a:buBlip>
            </a:pPr>
            <a:r>
              <a:rPr lang="es-US" sz="4000" dirty="0"/>
              <a:t>Clase: ¿Cómo construir un modelo de dominio del problema utilizando un diagrama de clases?</a:t>
            </a: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897731" y="3048000"/>
            <a:ext cx="15697200" cy="5778761"/>
          </a:xfrm>
        </p:spPr>
        <p:txBody>
          <a:bodyPr/>
          <a:lstStyle/>
          <a:p>
            <a:pPr>
              <a:buBlip>
                <a:blip r:embed="rId2"/>
              </a:buBlip>
            </a:pPr>
            <a:r>
              <a:rPr lang="es-US" dirty="0"/>
              <a:t>Esta clase es la primer clase del tema? De esta específico, SI</a:t>
            </a:r>
          </a:p>
          <a:p>
            <a:pPr>
              <a:buBlip>
                <a:blip r:embed="rId2"/>
              </a:buBlip>
            </a:pPr>
            <a:r>
              <a:rPr lang="es-US" dirty="0"/>
              <a:t>¿Qué saben los estudiantes del tema? Asumimos que poco o nada</a:t>
            </a:r>
          </a:p>
          <a:p>
            <a:pPr>
              <a:buBlip>
                <a:blip r:embed="rId2"/>
              </a:buBlip>
            </a:pPr>
            <a:r>
              <a:rPr lang="es-US" dirty="0"/>
              <a:t>¿Qué conceptos abordaremos?</a:t>
            </a:r>
          </a:p>
          <a:p>
            <a:pPr lvl="1">
              <a:buFont typeface="Wingdings" panose="05000000000000000000" pitchFamily="2" charset="2"/>
              <a:buChar char="Ø"/>
            </a:pPr>
            <a:r>
              <a:rPr lang="es-US" dirty="0"/>
              <a:t> Clase y objeto</a:t>
            </a:r>
          </a:p>
          <a:p>
            <a:pPr lvl="1">
              <a:buFont typeface="Wingdings" panose="05000000000000000000" pitchFamily="2" charset="2"/>
              <a:buChar char="Ø"/>
            </a:pPr>
            <a:r>
              <a:rPr lang="es-US" dirty="0"/>
              <a:t> Abstracción y Encapsulamiento</a:t>
            </a:r>
          </a:p>
          <a:p>
            <a:pPr lvl="1">
              <a:buFont typeface="Wingdings" panose="05000000000000000000" pitchFamily="2" charset="2"/>
              <a:buChar char="Ø"/>
            </a:pPr>
            <a:r>
              <a:rPr lang="es-US" dirty="0"/>
              <a:t> Relaciones entre clases (agregación, herencia, asociación)</a:t>
            </a:r>
          </a:p>
          <a:p>
            <a:pPr lvl="1">
              <a:buFont typeface="Wingdings" panose="05000000000000000000" pitchFamily="2" charset="2"/>
              <a:buChar char="Ø"/>
            </a:pPr>
            <a:r>
              <a:rPr lang="es-US" dirty="0"/>
              <a:t> Cómo se las representa en un diagrama de clases</a:t>
            </a:r>
          </a:p>
          <a:p>
            <a:pPr>
              <a:buBlip>
                <a:blip r:embed="rId2"/>
              </a:buBlip>
            </a:pPr>
            <a:endParaRPr lang="es-US" dirty="0"/>
          </a:p>
        </p:txBody>
      </p:sp>
      <p:graphicFrame>
        <p:nvGraphicFramePr>
          <p:cNvPr id="4" name="Diagrama 3">
            <a:extLst>
              <a:ext uri="{FF2B5EF4-FFF2-40B4-BE49-F238E27FC236}">
                <a16:creationId xmlns:a16="http://schemas.microsoft.com/office/drawing/2014/main" id="{BE33677D-DAD4-4F35-985C-D03FEB8E9EA5}"/>
              </a:ext>
            </a:extLst>
          </p:cNvPr>
          <p:cNvGraphicFramePr/>
          <p:nvPr>
            <p:extLst>
              <p:ext uri="{D42A27DB-BD31-4B8C-83A1-F6EECF244321}">
                <p14:modId xmlns:p14="http://schemas.microsoft.com/office/powerpoint/2010/main" val="3794464471"/>
              </p:ext>
            </p:extLst>
          </p:nvPr>
        </p:nvGraphicFramePr>
        <p:xfrm>
          <a:off x="13470731" y="6629400"/>
          <a:ext cx="5638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249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2263472" y="1283651"/>
            <a:ext cx="3864590" cy="748574"/>
          </a:xfrm>
          <a:prstGeom prst="rect">
            <a:avLst/>
          </a:prstGeom>
          <a:noFill/>
        </p:spPr>
        <p:txBody>
          <a:bodyPr wrap="none" lIns="70774" tIns="35387" rIns="70774" bIns="35387">
            <a:spAutoFit/>
            <a:scene3d>
              <a:camera prst="orthographicFront"/>
              <a:lightRig rig="threePt" dir="t"/>
            </a:scene3d>
            <a:sp3d extrusionH="57150">
              <a:bevelT w="38100" h="38100"/>
            </a:sp3d>
          </a:bodyPr>
          <a:lstStyle/>
          <a:p>
            <a:pPr algn="ctr"/>
            <a:r>
              <a:rPr lang="es-ES" sz="4400" dirty="0">
                <a:ln w="0">
                  <a:solidFill>
                    <a:srgbClr val="C00000"/>
                  </a:solidFill>
                </a:ln>
                <a:solidFill>
                  <a:srgbClr val="FF0000"/>
                </a:solidFill>
              </a:rPr>
              <a:t>Clases y Objetos</a:t>
            </a:r>
          </a:p>
        </p:txBody>
      </p:sp>
      <p:sp>
        <p:nvSpPr>
          <p:cNvPr id="8" name="CuadroTexto 7"/>
          <p:cNvSpPr txBox="1"/>
          <p:nvPr/>
        </p:nvSpPr>
        <p:spPr>
          <a:xfrm>
            <a:off x="1025187" y="2032225"/>
            <a:ext cx="6843337" cy="1015663"/>
          </a:xfrm>
          <a:prstGeom prst="rect">
            <a:avLst/>
          </a:prstGeom>
          <a:noFill/>
        </p:spPr>
        <p:txBody>
          <a:bodyPr wrap="square" rtlCol="0">
            <a:spAutoFit/>
          </a:bodyPr>
          <a:lstStyle/>
          <a:p>
            <a:pPr algn="ctr"/>
            <a:r>
              <a:rPr lang="es-AR" sz="2000" b="1" i="1" dirty="0"/>
              <a:t> </a:t>
            </a:r>
            <a:r>
              <a:rPr lang="es-US" sz="2000" b="1" i="1" dirty="0"/>
              <a:t>Es una </a:t>
            </a:r>
            <a:r>
              <a:rPr lang="es-ES_tradnl" sz="2000" b="1" i="1" dirty="0"/>
              <a:t>unidad o entidad individual e identificable, ya sea real o abstracta, con un rol bien definido en el dominio del problema</a:t>
            </a:r>
            <a:endParaRPr lang="es-AR" sz="2000" b="1" i="1" dirty="0"/>
          </a:p>
          <a:p>
            <a:pPr algn="ctr"/>
            <a:endParaRPr lang="es-AR" sz="2000" dirty="0"/>
          </a:p>
        </p:txBody>
      </p:sp>
      <p:sp>
        <p:nvSpPr>
          <p:cNvPr id="13" name="Bocadillo nube: nube 12"/>
          <p:cNvSpPr/>
          <p:nvPr/>
        </p:nvSpPr>
        <p:spPr>
          <a:xfrm>
            <a:off x="940490" y="3604434"/>
            <a:ext cx="1752073" cy="1224651"/>
          </a:xfrm>
          <a:prstGeom prst="cloudCallout">
            <a:avLst>
              <a:gd name="adj1" fmla="val 73562"/>
              <a:gd name="adj2" fmla="val 462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0774" tIns="35387" rIns="70774" bIns="35387" numCol="1" spcCol="0" rtlCol="0" fromWordArt="0" anchor="ctr" anchorCtr="0" forceAA="0" compatLnSpc="1">
            <a:prstTxWarp prst="textNoShape">
              <a:avLst/>
            </a:prstTxWarp>
            <a:noAutofit/>
          </a:bodyPr>
          <a:lstStyle/>
          <a:p>
            <a:pPr algn="ctr">
              <a:lnSpc>
                <a:spcPct val="107000"/>
              </a:lnSpc>
              <a:spcAft>
                <a:spcPts val="619"/>
              </a:spcAft>
            </a:pPr>
            <a:r>
              <a:rPr lang="es-US" sz="1400">
                <a:ea typeface="Calibri" panose="020F0502020204030204" pitchFamily="34" charset="0"/>
                <a:cs typeface="Times New Roman" panose="02020603050405020304" pitchFamily="18" charset="0"/>
              </a:rPr>
              <a:t>¿QUÉ SABE O QUE TIENE EL OBJETO?</a:t>
            </a:r>
            <a:endParaRPr lang="es-AR" sz="1400">
              <a:ea typeface="Calibri" panose="020F0502020204030204" pitchFamily="34" charset="0"/>
              <a:cs typeface="Times New Roman" panose="02020603050405020304" pitchFamily="18" charset="0"/>
            </a:endParaRPr>
          </a:p>
        </p:txBody>
      </p:sp>
      <p:graphicFrame>
        <p:nvGraphicFramePr>
          <p:cNvPr id="14" name="Diagrama 13"/>
          <p:cNvGraphicFramePr/>
          <p:nvPr>
            <p:extLst/>
          </p:nvPr>
        </p:nvGraphicFramePr>
        <p:xfrm>
          <a:off x="3028847" y="3757397"/>
          <a:ext cx="2646472" cy="1658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Bocadillo nube: nube 14"/>
          <p:cNvSpPr/>
          <p:nvPr/>
        </p:nvSpPr>
        <p:spPr>
          <a:xfrm>
            <a:off x="1019444" y="4922894"/>
            <a:ext cx="1908420" cy="975806"/>
          </a:xfrm>
          <a:prstGeom prst="cloudCallout">
            <a:avLst>
              <a:gd name="adj1" fmla="val 85539"/>
              <a:gd name="adj2" fmla="val -1102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0774" tIns="35387" rIns="70774" bIns="35387" numCol="1" spcCol="0" rtlCol="0" fromWordArt="0" anchor="ctr" anchorCtr="0" forceAA="0" compatLnSpc="1">
            <a:prstTxWarp prst="textNoShape">
              <a:avLst/>
            </a:prstTxWarp>
            <a:noAutofit/>
          </a:bodyPr>
          <a:lstStyle/>
          <a:p>
            <a:pPr algn="ctr">
              <a:lnSpc>
                <a:spcPct val="107000"/>
              </a:lnSpc>
              <a:spcAft>
                <a:spcPts val="619"/>
              </a:spcAft>
            </a:pPr>
            <a:r>
              <a:rPr lang="es-US" sz="1400" dirty="0">
                <a:ea typeface="Calibri" panose="020F0502020204030204" pitchFamily="34" charset="0"/>
                <a:cs typeface="Times New Roman" panose="02020603050405020304" pitchFamily="18" charset="0"/>
              </a:rPr>
              <a:t>¿QUÉ PUEDE HACER EL OBJETO?</a:t>
            </a:r>
            <a:endParaRPr lang="es-AR" sz="1400" dirty="0">
              <a:ea typeface="Calibri" panose="020F0502020204030204" pitchFamily="34" charset="0"/>
              <a:cs typeface="Times New Roman" panose="02020603050405020304" pitchFamily="18" charset="0"/>
            </a:endParaRPr>
          </a:p>
        </p:txBody>
      </p:sp>
      <p:sp>
        <p:nvSpPr>
          <p:cNvPr id="16" name="Rectángulo 15"/>
          <p:cNvSpPr/>
          <p:nvPr/>
        </p:nvSpPr>
        <p:spPr>
          <a:xfrm>
            <a:off x="1156594" y="2953816"/>
            <a:ext cx="5938748" cy="563908"/>
          </a:xfrm>
          <a:prstGeom prst="rect">
            <a:avLst/>
          </a:prstGeom>
          <a:noFill/>
        </p:spPr>
        <p:txBody>
          <a:bodyPr wrap="none" lIns="70774" tIns="35387" rIns="70774" bIns="35387">
            <a:spAutoFit/>
            <a:scene3d>
              <a:camera prst="orthographicFront"/>
              <a:lightRig rig="threePt" dir="t"/>
            </a:scene3d>
            <a:sp3d extrusionH="57150">
              <a:bevelT w="38100" h="38100"/>
            </a:sp3d>
          </a:bodyPr>
          <a:lstStyle/>
          <a:p>
            <a:pPr algn="ctr"/>
            <a:r>
              <a:rPr lang="es-ES" sz="3200" dirty="0">
                <a:ln w="0">
                  <a:solidFill>
                    <a:srgbClr val="C00000"/>
                  </a:solidFill>
                </a:ln>
                <a:solidFill>
                  <a:srgbClr val="FF0000"/>
                </a:solidFill>
              </a:rPr>
              <a:t>¿Cómo está compuesto un objeto?</a:t>
            </a:r>
          </a:p>
        </p:txBody>
      </p:sp>
      <p:sp>
        <p:nvSpPr>
          <p:cNvPr id="17" name="Bocadillo nube: nube 16"/>
          <p:cNvSpPr/>
          <p:nvPr/>
        </p:nvSpPr>
        <p:spPr>
          <a:xfrm>
            <a:off x="5579216" y="3699368"/>
            <a:ext cx="2348060" cy="1569947"/>
          </a:xfrm>
          <a:prstGeom prst="cloudCallout">
            <a:avLst>
              <a:gd name="adj1" fmla="val -76298"/>
              <a:gd name="adj2" fmla="val 54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0774" tIns="35387" rIns="70774" bIns="35387" numCol="1" spcCol="0" rtlCol="0" fromWordArt="0" anchor="ctr" anchorCtr="0" forceAA="0" compatLnSpc="1">
            <a:prstTxWarp prst="textNoShape">
              <a:avLst/>
            </a:prstTxWarp>
            <a:noAutofit/>
          </a:bodyPr>
          <a:lstStyle/>
          <a:p>
            <a:pPr algn="ctr">
              <a:lnSpc>
                <a:spcPct val="107000"/>
              </a:lnSpc>
              <a:spcAft>
                <a:spcPts val="619"/>
              </a:spcAft>
            </a:pPr>
            <a:r>
              <a:rPr lang="es-US" sz="1400" dirty="0">
                <a:ea typeface="Calibri" panose="020F0502020204030204" pitchFamily="34" charset="0"/>
                <a:cs typeface="Times New Roman" panose="02020603050405020304" pitchFamily="18" charset="0"/>
              </a:rPr>
              <a:t>¿QUÉ ES? ¿Qué lo distingue de los demás objetos?</a:t>
            </a:r>
            <a:endParaRPr lang="es-AR" sz="1400" dirty="0">
              <a:ea typeface="Calibri" panose="020F0502020204030204" pitchFamily="34" charset="0"/>
              <a:cs typeface="Times New Roman" panose="02020603050405020304" pitchFamily="18" charset="0"/>
            </a:endParaRPr>
          </a:p>
        </p:txBody>
      </p:sp>
      <p:sp>
        <p:nvSpPr>
          <p:cNvPr id="18" name="Rectángulo 17"/>
          <p:cNvSpPr/>
          <p:nvPr/>
        </p:nvSpPr>
        <p:spPr>
          <a:xfrm>
            <a:off x="1578647" y="5905450"/>
            <a:ext cx="5256703" cy="563908"/>
          </a:xfrm>
          <a:prstGeom prst="rect">
            <a:avLst/>
          </a:prstGeom>
          <a:noFill/>
        </p:spPr>
        <p:txBody>
          <a:bodyPr wrap="none" lIns="70774" tIns="35387" rIns="70774" bIns="35387">
            <a:spAutoFit/>
            <a:scene3d>
              <a:camera prst="orthographicFront"/>
              <a:lightRig rig="threePt" dir="t"/>
            </a:scene3d>
            <a:sp3d extrusionH="57150">
              <a:bevelT w="38100" h="38100"/>
            </a:sp3d>
          </a:bodyPr>
          <a:lstStyle/>
          <a:p>
            <a:pPr algn="ctr"/>
            <a:r>
              <a:rPr lang="es-ES" sz="3200" dirty="0">
                <a:ln w="0">
                  <a:solidFill>
                    <a:srgbClr val="C00000"/>
                  </a:solidFill>
                </a:ln>
                <a:solidFill>
                  <a:srgbClr val="FF0000"/>
                </a:solidFill>
              </a:rPr>
              <a:t>¿De dónde vienen los objetos?</a:t>
            </a:r>
          </a:p>
        </p:txBody>
      </p:sp>
      <p:sp>
        <p:nvSpPr>
          <p:cNvPr id="19" name="CuadroTexto 18"/>
          <p:cNvSpPr txBox="1"/>
          <p:nvPr/>
        </p:nvSpPr>
        <p:spPr>
          <a:xfrm>
            <a:off x="592931" y="6493967"/>
            <a:ext cx="7518305" cy="1261884"/>
          </a:xfrm>
          <a:prstGeom prst="rect">
            <a:avLst/>
          </a:prstGeom>
          <a:noFill/>
        </p:spPr>
        <p:txBody>
          <a:bodyPr wrap="square" rtlCol="0">
            <a:spAutoFit/>
          </a:bodyPr>
          <a:lstStyle/>
          <a:p>
            <a:pPr algn="ctr"/>
            <a:r>
              <a:rPr lang="es-ES_tradnl" sz="2400" b="1" i="1" dirty="0"/>
              <a:t>Los objetos se crear a partir de las CLASES, a esta suele llamársela “instanciar un objeto”</a:t>
            </a:r>
            <a:endParaRPr lang="es-AR" sz="2400" b="1" i="1" dirty="0"/>
          </a:p>
          <a:p>
            <a:pPr algn="ctr"/>
            <a:endParaRPr lang="es-AR" sz="2800" b="1" i="1" dirty="0"/>
          </a:p>
        </p:txBody>
      </p:sp>
      <p:sp>
        <p:nvSpPr>
          <p:cNvPr id="21" name="Rectángulo 20"/>
          <p:cNvSpPr/>
          <p:nvPr/>
        </p:nvSpPr>
        <p:spPr>
          <a:xfrm>
            <a:off x="2497605" y="7597008"/>
            <a:ext cx="3321686" cy="563908"/>
          </a:xfrm>
          <a:prstGeom prst="rect">
            <a:avLst/>
          </a:prstGeom>
          <a:noFill/>
        </p:spPr>
        <p:txBody>
          <a:bodyPr wrap="none" lIns="70774" tIns="35387" rIns="70774" bIns="35387">
            <a:spAutoFit/>
            <a:scene3d>
              <a:camera prst="orthographicFront"/>
              <a:lightRig rig="threePt" dir="t"/>
            </a:scene3d>
            <a:sp3d extrusionH="57150">
              <a:bevelT w="38100" h="38100"/>
            </a:sp3d>
          </a:bodyPr>
          <a:lstStyle/>
          <a:p>
            <a:pPr algn="ctr"/>
            <a:r>
              <a:rPr lang="es-ES" sz="3200" dirty="0">
                <a:ln w="0">
                  <a:solidFill>
                    <a:srgbClr val="C00000"/>
                  </a:solidFill>
                </a:ln>
                <a:solidFill>
                  <a:srgbClr val="FF0000"/>
                </a:solidFill>
              </a:rPr>
              <a:t>¿Qué es una clase?</a:t>
            </a:r>
          </a:p>
        </p:txBody>
      </p:sp>
      <p:sp>
        <p:nvSpPr>
          <p:cNvPr id="9" name="CuadroTexto 8"/>
          <p:cNvSpPr txBox="1"/>
          <p:nvPr/>
        </p:nvSpPr>
        <p:spPr>
          <a:xfrm>
            <a:off x="669131" y="8254725"/>
            <a:ext cx="6507242" cy="1200329"/>
          </a:xfrm>
          <a:prstGeom prst="rect">
            <a:avLst/>
          </a:prstGeom>
          <a:noFill/>
        </p:spPr>
        <p:txBody>
          <a:bodyPr wrap="square" rtlCol="0">
            <a:spAutoFit/>
          </a:bodyPr>
          <a:lstStyle/>
          <a:p>
            <a:pPr algn="ctr"/>
            <a:r>
              <a:rPr lang="es-ES_tradnl" sz="2400" dirty="0"/>
              <a:t>Una clase es una definición de un conjunto de objetos que comparten una </a:t>
            </a:r>
            <a:r>
              <a:rPr lang="es-ES_tradnl" sz="2400" b="1" dirty="0"/>
              <a:t>estructura</a:t>
            </a:r>
            <a:r>
              <a:rPr lang="es-ES_tradnl" sz="2400" dirty="0"/>
              <a:t> común y un </a:t>
            </a:r>
            <a:r>
              <a:rPr lang="es-ES_tradnl" sz="2400" b="1" dirty="0"/>
              <a:t>comportamiento</a:t>
            </a:r>
            <a:r>
              <a:rPr lang="es-ES_tradnl" sz="2400" dirty="0"/>
              <a:t> común.</a:t>
            </a:r>
            <a:endParaRPr lang="es-AR" sz="2400" dirty="0"/>
          </a:p>
        </p:txBody>
      </p:sp>
      <p:graphicFrame>
        <p:nvGraphicFramePr>
          <p:cNvPr id="10" name="Tabla 9"/>
          <p:cNvGraphicFramePr>
            <a:graphicFrameLocks noGrp="1"/>
          </p:cNvGraphicFramePr>
          <p:nvPr>
            <p:extLst/>
          </p:nvPr>
        </p:nvGraphicFramePr>
        <p:xfrm>
          <a:off x="10575131" y="2032225"/>
          <a:ext cx="5944212" cy="2487531"/>
        </p:xfrm>
        <a:graphic>
          <a:graphicData uri="http://schemas.openxmlformats.org/drawingml/2006/table">
            <a:tbl>
              <a:tblPr firstRow="1" bandRow="1">
                <a:tableStyleId>{5C22544A-7EE6-4342-B048-85BDC9FD1C3A}</a:tableStyleId>
              </a:tblPr>
              <a:tblGrid>
                <a:gridCol w="2525211">
                  <a:extLst>
                    <a:ext uri="{9D8B030D-6E8A-4147-A177-3AD203B41FA5}">
                      <a16:colId xmlns:a16="http://schemas.microsoft.com/office/drawing/2014/main" val="2886764606"/>
                    </a:ext>
                  </a:extLst>
                </a:gridCol>
                <a:gridCol w="3419001">
                  <a:extLst>
                    <a:ext uri="{9D8B030D-6E8A-4147-A177-3AD203B41FA5}">
                      <a16:colId xmlns:a16="http://schemas.microsoft.com/office/drawing/2014/main" val="3619652073"/>
                    </a:ext>
                  </a:extLst>
                </a:gridCol>
              </a:tblGrid>
              <a:tr h="385668">
                <a:tc>
                  <a:txBody>
                    <a:bodyPr/>
                    <a:lstStyle/>
                    <a:p>
                      <a:pPr algn="ctr"/>
                      <a:r>
                        <a:rPr lang="es-AR" sz="2000" dirty="0"/>
                        <a:t>Clase: Auto</a:t>
                      </a:r>
                    </a:p>
                  </a:txBody>
                  <a:tcPr marL="70774" marR="70774" marT="35387" marB="35387"/>
                </a:tc>
                <a:tc>
                  <a:txBody>
                    <a:bodyPr/>
                    <a:lstStyle/>
                    <a:p>
                      <a:pPr algn="ctr"/>
                      <a:r>
                        <a:rPr lang="es-AR" sz="2000" dirty="0"/>
                        <a:t>Objeto:</a:t>
                      </a:r>
                      <a:r>
                        <a:rPr lang="es-AR" sz="2000" baseline="0" dirty="0"/>
                        <a:t> Mi auto</a:t>
                      </a:r>
                      <a:endParaRPr lang="es-AR" sz="2000" dirty="0"/>
                    </a:p>
                  </a:txBody>
                  <a:tcPr marL="70774" marR="70774" marT="35387" marB="35387"/>
                </a:tc>
                <a:extLst>
                  <a:ext uri="{0D108BD9-81ED-4DB2-BD59-A6C34878D82A}">
                    <a16:rowId xmlns:a16="http://schemas.microsoft.com/office/drawing/2014/main" val="2678826081"/>
                  </a:ext>
                </a:extLst>
              </a:tr>
              <a:tr h="2101863">
                <a:tc>
                  <a:txBody>
                    <a:bodyPr/>
                    <a:lstStyle/>
                    <a:p>
                      <a:pPr algn="ctr"/>
                      <a:r>
                        <a:rPr lang="es-AR" sz="1400" dirty="0"/>
                        <a:t>     </a:t>
                      </a:r>
                    </a:p>
                    <a:p>
                      <a:pPr algn="ctr"/>
                      <a:endParaRPr lang="es-AR" sz="1400" dirty="0"/>
                    </a:p>
                    <a:p>
                      <a:pPr algn="ctr"/>
                      <a:endParaRPr lang="es-AR" sz="1400" dirty="0"/>
                    </a:p>
                    <a:p>
                      <a:pPr algn="ctr"/>
                      <a:endParaRPr lang="es-AR" sz="1400" dirty="0"/>
                    </a:p>
                    <a:p>
                      <a:pPr algn="ctr"/>
                      <a:endParaRPr lang="es-AR" sz="1400" dirty="0"/>
                    </a:p>
                    <a:p>
                      <a:pPr algn="ctr"/>
                      <a:endParaRPr lang="es-AR" sz="1400" dirty="0"/>
                    </a:p>
                    <a:p>
                      <a:pPr algn="ctr"/>
                      <a:endParaRPr lang="es-AR" sz="1400" dirty="0"/>
                    </a:p>
                  </a:txBody>
                  <a:tcPr marL="70774" marR="70774" marT="35387" marB="35387"/>
                </a:tc>
                <a:tc>
                  <a:txBody>
                    <a:bodyPr/>
                    <a:lstStyle/>
                    <a:p>
                      <a:pPr algn="ctr"/>
                      <a:endParaRPr lang="es-AR" sz="1400" dirty="0"/>
                    </a:p>
                  </a:txBody>
                  <a:tcPr marL="70774" marR="70774" marT="35387" marB="35387"/>
                </a:tc>
                <a:extLst>
                  <a:ext uri="{0D108BD9-81ED-4DB2-BD59-A6C34878D82A}">
                    <a16:rowId xmlns:a16="http://schemas.microsoft.com/office/drawing/2014/main" val="668530812"/>
                  </a:ext>
                </a:extLst>
              </a:tr>
            </a:tbl>
          </a:graphicData>
        </a:graphic>
      </p:graphicFrame>
      <p:pic>
        <p:nvPicPr>
          <p:cNvPr id="22" name="Imagen 21"/>
          <p:cNvPicPr/>
          <p:nvPr/>
        </p:nvPicPr>
        <p:blipFill>
          <a:blip r:embed="rId8" cstate="print">
            <a:extLst>
              <a:ext uri="{28A0092B-C50C-407E-A947-70E740481C1C}">
                <a14:useLocalDpi xmlns:a14="http://schemas.microsoft.com/office/drawing/2010/main" val="0"/>
              </a:ext>
            </a:extLst>
          </a:blip>
          <a:stretch>
            <a:fillRect/>
          </a:stretch>
        </p:blipFill>
        <p:spPr>
          <a:xfrm>
            <a:off x="10813929" y="2568524"/>
            <a:ext cx="2103439" cy="1564108"/>
          </a:xfrm>
          <a:prstGeom prst="rect">
            <a:avLst/>
          </a:prstGeom>
        </p:spPr>
      </p:pic>
      <p:pic>
        <p:nvPicPr>
          <p:cNvPr id="23" name="Imagen 22"/>
          <p:cNvPicPr/>
          <p:nvPr/>
        </p:nvPicPr>
        <p:blipFill rotWithShape="1">
          <a:blip r:embed="rId9" cstate="print">
            <a:extLst>
              <a:ext uri="{28A0092B-C50C-407E-A947-70E740481C1C}">
                <a14:useLocalDpi xmlns:a14="http://schemas.microsoft.com/office/drawing/2010/main" val="0"/>
              </a:ext>
            </a:extLst>
          </a:blip>
          <a:srcRect l="12936" r="5348"/>
          <a:stretch/>
        </p:blipFill>
        <p:spPr bwMode="auto">
          <a:xfrm>
            <a:off x="13767377" y="2514600"/>
            <a:ext cx="2401864" cy="1854818"/>
          </a:xfrm>
          <a:prstGeom prst="rect">
            <a:avLst/>
          </a:prstGeom>
          <a:ln>
            <a:noFill/>
          </a:ln>
          <a:extLst>
            <a:ext uri="{53640926-AAD7-44D8-BBD7-CCE9431645EC}">
              <a14:shadowObscured xmlns:a14="http://schemas.microsoft.com/office/drawing/2010/main"/>
            </a:ext>
          </a:extLst>
        </p:spPr>
      </p:pic>
      <p:graphicFrame>
        <p:nvGraphicFramePr>
          <p:cNvPr id="24" name="Tabla 23"/>
          <p:cNvGraphicFramePr>
            <a:graphicFrameLocks noGrp="1"/>
          </p:cNvGraphicFramePr>
          <p:nvPr>
            <p:extLst/>
          </p:nvPr>
        </p:nvGraphicFramePr>
        <p:xfrm>
          <a:off x="10575132" y="4419600"/>
          <a:ext cx="5933602" cy="2159431"/>
        </p:xfrm>
        <a:graphic>
          <a:graphicData uri="http://schemas.openxmlformats.org/drawingml/2006/table">
            <a:tbl>
              <a:tblPr firstRow="1" bandRow="1">
                <a:tableStyleId>{5C22544A-7EE6-4342-B048-85BDC9FD1C3A}</a:tableStyleId>
              </a:tblPr>
              <a:tblGrid>
                <a:gridCol w="2502123">
                  <a:extLst>
                    <a:ext uri="{9D8B030D-6E8A-4147-A177-3AD203B41FA5}">
                      <a16:colId xmlns:a16="http://schemas.microsoft.com/office/drawing/2014/main" val="1387020182"/>
                    </a:ext>
                  </a:extLst>
                </a:gridCol>
                <a:gridCol w="3431479">
                  <a:extLst>
                    <a:ext uri="{9D8B030D-6E8A-4147-A177-3AD203B41FA5}">
                      <a16:colId xmlns:a16="http://schemas.microsoft.com/office/drawing/2014/main" val="1893866581"/>
                    </a:ext>
                  </a:extLst>
                </a:gridCol>
              </a:tblGrid>
              <a:tr h="381777">
                <a:tc>
                  <a:txBody>
                    <a:bodyPr/>
                    <a:lstStyle/>
                    <a:p>
                      <a:pPr algn="ctr"/>
                      <a:r>
                        <a:rPr lang="es-AR" sz="2000" dirty="0"/>
                        <a:t>Estructura</a:t>
                      </a:r>
                    </a:p>
                  </a:txBody>
                  <a:tcPr marL="70774" marR="70774" marT="35387" marB="35387"/>
                </a:tc>
                <a:tc>
                  <a:txBody>
                    <a:bodyPr/>
                    <a:lstStyle/>
                    <a:p>
                      <a:pPr algn="ctr"/>
                      <a:r>
                        <a:rPr lang="es-AR" sz="2000" dirty="0"/>
                        <a:t>Objeto</a:t>
                      </a:r>
                    </a:p>
                  </a:txBody>
                  <a:tcPr marL="70774" marR="70774" marT="35387" marB="35387"/>
                </a:tc>
                <a:extLst>
                  <a:ext uri="{0D108BD9-81ED-4DB2-BD59-A6C34878D82A}">
                    <a16:rowId xmlns:a16="http://schemas.microsoft.com/office/drawing/2014/main" val="2192456706"/>
                  </a:ext>
                </a:extLst>
              </a:tr>
              <a:tr h="1569455">
                <a:tc>
                  <a:txBody>
                    <a:bodyPr/>
                    <a:lstStyle/>
                    <a:p>
                      <a:pPr algn="l"/>
                      <a:r>
                        <a:rPr lang="es-AR" sz="1400" kern="1200" dirty="0">
                          <a:solidFill>
                            <a:schemeClr val="dk1"/>
                          </a:solidFill>
                          <a:effectLst/>
                          <a:latin typeface="+mn-lt"/>
                          <a:ea typeface="+mn-ea"/>
                          <a:cs typeface="+mn-cs"/>
                        </a:rPr>
                        <a:t>La clase AUTO puede tener (atributos):</a:t>
                      </a:r>
                    </a:p>
                    <a:p>
                      <a:pPr algn="l"/>
                      <a:r>
                        <a:rPr lang="es-AR" sz="1400" kern="1200" dirty="0">
                          <a:solidFill>
                            <a:schemeClr val="dk1"/>
                          </a:solidFill>
                          <a:effectLst/>
                          <a:latin typeface="+mn-lt"/>
                          <a:ea typeface="+mn-ea"/>
                          <a:cs typeface="+mn-cs"/>
                        </a:rPr>
                        <a:t> </a:t>
                      </a:r>
                    </a:p>
                    <a:p>
                      <a:pPr algn="l"/>
                      <a:r>
                        <a:rPr lang="es-AR" sz="1400" kern="1200" dirty="0">
                          <a:solidFill>
                            <a:schemeClr val="dk1"/>
                          </a:solidFill>
                          <a:effectLst/>
                          <a:latin typeface="+mn-lt"/>
                          <a:ea typeface="+mn-ea"/>
                          <a:cs typeface="+mn-cs"/>
                        </a:rPr>
                        <a:t>marca</a:t>
                      </a:r>
                    </a:p>
                    <a:p>
                      <a:pPr algn="l"/>
                      <a:r>
                        <a:rPr lang="es-AR" sz="1400" kern="1200" dirty="0">
                          <a:solidFill>
                            <a:schemeClr val="dk1"/>
                          </a:solidFill>
                          <a:effectLst/>
                          <a:latin typeface="+mn-lt"/>
                          <a:ea typeface="+mn-ea"/>
                          <a:cs typeface="+mn-cs"/>
                        </a:rPr>
                        <a:t>modelo</a:t>
                      </a:r>
                    </a:p>
                    <a:p>
                      <a:pPr algn="l"/>
                      <a:r>
                        <a:rPr lang="es-AR" sz="1400" kern="1200" dirty="0">
                          <a:solidFill>
                            <a:schemeClr val="dk1"/>
                          </a:solidFill>
                          <a:effectLst/>
                          <a:latin typeface="+mn-lt"/>
                          <a:ea typeface="+mn-ea"/>
                          <a:cs typeface="+mn-cs"/>
                        </a:rPr>
                        <a:t>color</a:t>
                      </a:r>
                    </a:p>
                    <a:p>
                      <a:pPr algn="l"/>
                      <a:r>
                        <a:rPr lang="es-AR" sz="1400" kern="1200" dirty="0">
                          <a:solidFill>
                            <a:schemeClr val="dk1"/>
                          </a:solidFill>
                          <a:effectLst/>
                          <a:latin typeface="+mn-lt"/>
                          <a:ea typeface="+mn-ea"/>
                          <a:cs typeface="+mn-cs"/>
                        </a:rPr>
                        <a:t>dominio</a:t>
                      </a:r>
                    </a:p>
                    <a:p>
                      <a:pPr algn="l"/>
                      <a:r>
                        <a:rPr lang="es-AR" sz="1400" kern="1200" dirty="0" err="1">
                          <a:solidFill>
                            <a:schemeClr val="dk1"/>
                          </a:solidFill>
                          <a:effectLst/>
                          <a:latin typeface="+mn-lt"/>
                          <a:ea typeface="+mn-ea"/>
                          <a:cs typeface="+mn-cs"/>
                        </a:rPr>
                        <a:t>añoFabricación</a:t>
                      </a:r>
                      <a:endParaRPr lang="es-AR" sz="1400" dirty="0"/>
                    </a:p>
                  </a:txBody>
                  <a:tcPr marL="70774" marR="70774" marT="35387" marB="35387"/>
                </a:tc>
                <a:tc>
                  <a:txBody>
                    <a:bodyPr/>
                    <a:lstStyle/>
                    <a:p>
                      <a:pPr algn="l"/>
                      <a:r>
                        <a:rPr lang="es-US" sz="1200" kern="1200" dirty="0">
                          <a:solidFill>
                            <a:schemeClr val="dk1"/>
                          </a:solidFill>
                          <a:effectLst/>
                          <a:latin typeface="+mn-lt"/>
                          <a:ea typeface="+mn-ea"/>
                          <a:cs typeface="+mn-cs"/>
                        </a:rPr>
                        <a:t>Instanciado de la clase Auto, lo que significa que asignamos un lugar: I</a:t>
                      </a:r>
                      <a:r>
                        <a:rPr lang="es-US" sz="1200" b="1" kern="1200" dirty="0">
                          <a:solidFill>
                            <a:schemeClr val="dk1"/>
                          </a:solidFill>
                          <a:effectLst/>
                          <a:latin typeface="+mn-lt"/>
                          <a:ea typeface="+mn-ea"/>
                          <a:cs typeface="+mn-cs"/>
                        </a:rPr>
                        <a:t>dentidad</a:t>
                      </a:r>
                      <a:endParaRPr lang="es-AR" sz="1200" kern="1200" dirty="0">
                        <a:solidFill>
                          <a:schemeClr val="dk1"/>
                        </a:solidFill>
                        <a:effectLst/>
                        <a:latin typeface="+mn-lt"/>
                        <a:ea typeface="+mn-ea"/>
                        <a:cs typeface="+mn-cs"/>
                      </a:endParaRPr>
                    </a:p>
                    <a:p>
                      <a:pPr algn="l"/>
                      <a:r>
                        <a:rPr lang="es-US" sz="1200" kern="1200" dirty="0">
                          <a:solidFill>
                            <a:schemeClr val="dk1"/>
                          </a:solidFill>
                          <a:effectLst/>
                          <a:latin typeface="+mn-lt"/>
                          <a:ea typeface="+mn-ea"/>
                          <a:cs typeface="+mn-cs"/>
                        </a:rPr>
                        <a:t> y le damos valores a los atributos: </a:t>
                      </a:r>
                      <a:r>
                        <a:rPr lang="es-US" sz="1200" b="1" kern="1200" dirty="0">
                          <a:solidFill>
                            <a:schemeClr val="dk1"/>
                          </a:solidFill>
                          <a:effectLst/>
                          <a:latin typeface="+mn-lt"/>
                          <a:ea typeface="+mn-ea"/>
                          <a:cs typeface="+mn-cs"/>
                        </a:rPr>
                        <a:t>Estado</a:t>
                      </a:r>
                      <a:endParaRPr lang="es-AR" sz="1200" kern="1200" dirty="0">
                        <a:solidFill>
                          <a:schemeClr val="dk1"/>
                        </a:solidFill>
                        <a:effectLst/>
                        <a:latin typeface="+mn-lt"/>
                        <a:ea typeface="+mn-ea"/>
                        <a:cs typeface="+mn-cs"/>
                      </a:endParaRPr>
                    </a:p>
                    <a:p>
                      <a:pPr algn="l"/>
                      <a:r>
                        <a:rPr lang="es-US" sz="1200" kern="1200" dirty="0">
                          <a:solidFill>
                            <a:schemeClr val="dk1"/>
                          </a:solidFill>
                          <a:effectLst/>
                          <a:latin typeface="+mn-lt"/>
                          <a:ea typeface="+mn-ea"/>
                          <a:cs typeface="+mn-cs"/>
                        </a:rPr>
                        <a:t>marca: </a:t>
                      </a:r>
                      <a:r>
                        <a:rPr lang="es-US" sz="1200" i="1" kern="1200" dirty="0">
                          <a:solidFill>
                            <a:schemeClr val="dk1"/>
                          </a:solidFill>
                          <a:effectLst/>
                          <a:latin typeface="+mn-lt"/>
                          <a:ea typeface="+mn-ea"/>
                          <a:cs typeface="+mn-cs"/>
                        </a:rPr>
                        <a:t>Chevrolet</a:t>
                      </a:r>
                      <a:endParaRPr lang="es-AR" sz="1200" kern="1200" dirty="0">
                        <a:solidFill>
                          <a:schemeClr val="dk1"/>
                        </a:solidFill>
                        <a:effectLst/>
                        <a:latin typeface="+mn-lt"/>
                        <a:ea typeface="+mn-ea"/>
                        <a:cs typeface="+mn-cs"/>
                      </a:endParaRPr>
                    </a:p>
                    <a:p>
                      <a:pPr algn="l"/>
                      <a:r>
                        <a:rPr lang="es-US" sz="1200" kern="1200" dirty="0">
                          <a:solidFill>
                            <a:schemeClr val="dk1"/>
                          </a:solidFill>
                          <a:effectLst/>
                          <a:latin typeface="+mn-lt"/>
                          <a:ea typeface="+mn-ea"/>
                          <a:cs typeface="+mn-cs"/>
                        </a:rPr>
                        <a:t>modelo: </a:t>
                      </a:r>
                      <a:r>
                        <a:rPr lang="es-US" sz="1200" i="1" kern="1200" dirty="0" err="1">
                          <a:solidFill>
                            <a:schemeClr val="dk1"/>
                          </a:solidFill>
                          <a:effectLst/>
                          <a:latin typeface="+mn-lt"/>
                          <a:ea typeface="+mn-ea"/>
                          <a:cs typeface="+mn-cs"/>
                        </a:rPr>
                        <a:t>Classic</a:t>
                      </a:r>
                      <a:endParaRPr lang="es-AR" sz="1200" kern="1200" dirty="0">
                        <a:solidFill>
                          <a:schemeClr val="dk1"/>
                        </a:solidFill>
                        <a:effectLst/>
                        <a:latin typeface="+mn-lt"/>
                        <a:ea typeface="+mn-ea"/>
                        <a:cs typeface="+mn-cs"/>
                      </a:endParaRPr>
                    </a:p>
                    <a:p>
                      <a:pPr algn="l"/>
                      <a:r>
                        <a:rPr lang="es-US" sz="1200" kern="1200" dirty="0">
                          <a:solidFill>
                            <a:schemeClr val="dk1"/>
                          </a:solidFill>
                          <a:effectLst/>
                          <a:latin typeface="+mn-lt"/>
                          <a:ea typeface="+mn-ea"/>
                          <a:cs typeface="+mn-cs"/>
                        </a:rPr>
                        <a:t>color: </a:t>
                      </a:r>
                      <a:r>
                        <a:rPr lang="es-US" sz="1200" i="1" kern="1200" dirty="0">
                          <a:solidFill>
                            <a:schemeClr val="dk1"/>
                          </a:solidFill>
                          <a:effectLst/>
                          <a:latin typeface="+mn-lt"/>
                          <a:ea typeface="+mn-ea"/>
                          <a:cs typeface="+mn-cs"/>
                        </a:rPr>
                        <a:t>Blanco</a:t>
                      </a:r>
                      <a:endParaRPr lang="es-AR" sz="1200" kern="1200" dirty="0">
                        <a:solidFill>
                          <a:schemeClr val="dk1"/>
                        </a:solidFill>
                        <a:effectLst/>
                        <a:latin typeface="+mn-lt"/>
                        <a:ea typeface="+mn-ea"/>
                        <a:cs typeface="+mn-cs"/>
                      </a:endParaRPr>
                    </a:p>
                    <a:p>
                      <a:pPr algn="l"/>
                      <a:r>
                        <a:rPr lang="es-US" sz="1200" kern="1200" dirty="0">
                          <a:solidFill>
                            <a:schemeClr val="dk1"/>
                          </a:solidFill>
                          <a:effectLst/>
                          <a:latin typeface="+mn-lt"/>
                          <a:ea typeface="+mn-ea"/>
                          <a:cs typeface="+mn-cs"/>
                        </a:rPr>
                        <a:t>dominio: </a:t>
                      </a:r>
                      <a:r>
                        <a:rPr lang="es-US" sz="1200" i="1" kern="1200" dirty="0">
                          <a:solidFill>
                            <a:schemeClr val="dk1"/>
                          </a:solidFill>
                          <a:effectLst/>
                          <a:latin typeface="+mn-lt"/>
                          <a:ea typeface="+mn-ea"/>
                          <a:cs typeface="+mn-cs"/>
                        </a:rPr>
                        <a:t>MBO056</a:t>
                      </a:r>
                      <a:endParaRPr lang="es-AR" sz="1200" kern="1200" dirty="0">
                        <a:solidFill>
                          <a:schemeClr val="dk1"/>
                        </a:solidFill>
                        <a:effectLst/>
                        <a:latin typeface="+mn-lt"/>
                        <a:ea typeface="+mn-ea"/>
                        <a:cs typeface="+mn-cs"/>
                      </a:endParaRPr>
                    </a:p>
                    <a:p>
                      <a:pPr algn="l"/>
                      <a:r>
                        <a:rPr lang="es-US" sz="1200" kern="1200" dirty="0" err="1">
                          <a:solidFill>
                            <a:schemeClr val="dk1"/>
                          </a:solidFill>
                          <a:effectLst/>
                          <a:latin typeface="+mn-lt"/>
                          <a:ea typeface="+mn-ea"/>
                          <a:cs typeface="+mn-cs"/>
                        </a:rPr>
                        <a:t>añoFabricación</a:t>
                      </a:r>
                      <a:r>
                        <a:rPr lang="es-US" sz="1200" kern="1200" dirty="0">
                          <a:solidFill>
                            <a:schemeClr val="dk1"/>
                          </a:solidFill>
                          <a:effectLst/>
                          <a:latin typeface="+mn-lt"/>
                          <a:ea typeface="+mn-ea"/>
                          <a:cs typeface="+mn-cs"/>
                        </a:rPr>
                        <a:t>: </a:t>
                      </a:r>
                      <a:r>
                        <a:rPr lang="es-US" sz="1200" i="1" kern="1200" dirty="0">
                          <a:solidFill>
                            <a:schemeClr val="dk1"/>
                          </a:solidFill>
                          <a:effectLst/>
                          <a:latin typeface="+mn-lt"/>
                          <a:ea typeface="+mn-ea"/>
                          <a:cs typeface="+mn-cs"/>
                        </a:rPr>
                        <a:t>2012</a:t>
                      </a:r>
                      <a:endParaRPr lang="es-AR" sz="1200" dirty="0"/>
                    </a:p>
                  </a:txBody>
                  <a:tcPr marL="70774" marR="70774" marT="35387" marB="35387"/>
                </a:tc>
                <a:extLst>
                  <a:ext uri="{0D108BD9-81ED-4DB2-BD59-A6C34878D82A}">
                    <a16:rowId xmlns:a16="http://schemas.microsoft.com/office/drawing/2014/main" val="1393229709"/>
                  </a:ext>
                </a:extLst>
              </a:tr>
            </a:tbl>
          </a:graphicData>
        </a:graphic>
      </p:graphicFrame>
      <p:graphicFrame>
        <p:nvGraphicFramePr>
          <p:cNvPr id="25" name="Tabla 24"/>
          <p:cNvGraphicFramePr>
            <a:graphicFrameLocks noGrp="1"/>
          </p:cNvGraphicFramePr>
          <p:nvPr>
            <p:extLst/>
          </p:nvPr>
        </p:nvGraphicFramePr>
        <p:xfrm>
          <a:off x="10575131" y="6370832"/>
          <a:ext cx="5917528" cy="3128588"/>
        </p:xfrm>
        <a:graphic>
          <a:graphicData uri="http://schemas.openxmlformats.org/drawingml/2006/table">
            <a:tbl>
              <a:tblPr firstRow="1" bandRow="1">
                <a:tableStyleId>{5C22544A-7EE6-4342-B048-85BDC9FD1C3A}</a:tableStyleId>
              </a:tblPr>
              <a:tblGrid>
                <a:gridCol w="2638418">
                  <a:extLst>
                    <a:ext uri="{9D8B030D-6E8A-4147-A177-3AD203B41FA5}">
                      <a16:colId xmlns:a16="http://schemas.microsoft.com/office/drawing/2014/main" val="1452266414"/>
                    </a:ext>
                  </a:extLst>
                </a:gridCol>
                <a:gridCol w="3279110">
                  <a:extLst>
                    <a:ext uri="{9D8B030D-6E8A-4147-A177-3AD203B41FA5}">
                      <a16:colId xmlns:a16="http://schemas.microsoft.com/office/drawing/2014/main" val="1863762361"/>
                    </a:ext>
                  </a:extLst>
                </a:gridCol>
              </a:tblGrid>
              <a:tr h="602275">
                <a:tc>
                  <a:txBody>
                    <a:bodyPr/>
                    <a:lstStyle/>
                    <a:p>
                      <a:pPr algn="ctr"/>
                      <a:r>
                        <a:rPr lang="es-AR" sz="1800" dirty="0"/>
                        <a:t>Comportamiento o Responsabilidades</a:t>
                      </a:r>
                    </a:p>
                  </a:txBody>
                  <a:tcPr marL="70774" marR="70774" marT="35387" marB="353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1800" dirty="0"/>
                        <a:t>Comportamiento o Responsabilidades</a:t>
                      </a:r>
                    </a:p>
                  </a:txBody>
                  <a:tcPr marL="70774" marR="70774" marT="35387" marB="35387"/>
                </a:tc>
                <a:extLst>
                  <a:ext uri="{0D108BD9-81ED-4DB2-BD59-A6C34878D82A}">
                    <a16:rowId xmlns:a16="http://schemas.microsoft.com/office/drawing/2014/main" val="1513816274"/>
                  </a:ext>
                </a:extLst>
              </a:tr>
              <a:tr h="1753750">
                <a:tc>
                  <a:txBody>
                    <a:bodyPr/>
                    <a:lstStyle/>
                    <a:p>
                      <a:r>
                        <a:rPr lang="es-AR" sz="1800" kern="1200" dirty="0">
                          <a:solidFill>
                            <a:schemeClr val="dk1"/>
                          </a:solidFill>
                          <a:effectLst/>
                          <a:latin typeface="+mn-lt"/>
                          <a:ea typeface="+mn-ea"/>
                          <a:cs typeface="+mn-cs"/>
                        </a:rPr>
                        <a:t>La Clase Auto puede:</a:t>
                      </a:r>
                    </a:p>
                    <a:p>
                      <a:r>
                        <a:rPr lang="es-AR" sz="1200" kern="1200" dirty="0">
                          <a:solidFill>
                            <a:schemeClr val="dk1"/>
                          </a:solidFill>
                          <a:effectLst/>
                          <a:latin typeface="+mn-lt"/>
                          <a:ea typeface="+mn-ea"/>
                          <a:cs typeface="+mn-cs"/>
                        </a:rPr>
                        <a:t> </a:t>
                      </a:r>
                    </a:p>
                    <a:p>
                      <a:r>
                        <a:rPr lang="es-AR" sz="1600" kern="1200" dirty="0" err="1">
                          <a:solidFill>
                            <a:schemeClr val="dk1"/>
                          </a:solidFill>
                          <a:effectLst/>
                          <a:latin typeface="+mn-lt"/>
                          <a:ea typeface="+mn-ea"/>
                          <a:cs typeface="+mn-cs"/>
                        </a:rPr>
                        <a:t>encenderMotor</a:t>
                      </a:r>
                      <a:endParaRPr lang="es-AR" sz="1600" kern="1200" dirty="0">
                        <a:solidFill>
                          <a:schemeClr val="dk1"/>
                        </a:solidFill>
                        <a:effectLst/>
                        <a:latin typeface="+mn-lt"/>
                        <a:ea typeface="+mn-ea"/>
                        <a:cs typeface="+mn-cs"/>
                      </a:endParaRPr>
                    </a:p>
                    <a:p>
                      <a:r>
                        <a:rPr lang="es-AR" sz="1600" kern="1200" dirty="0" err="1">
                          <a:solidFill>
                            <a:schemeClr val="dk1"/>
                          </a:solidFill>
                          <a:effectLst/>
                          <a:latin typeface="+mn-lt"/>
                          <a:ea typeface="+mn-ea"/>
                          <a:cs typeface="+mn-cs"/>
                        </a:rPr>
                        <a:t>encenderLuces</a:t>
                      </a:r>
                      <a:endParaRPr lang="es-AR" sz="1600" kern="1200" dirty="0">
                        <a:solidFill>
                          <a:schemeClr val="dk1"/>
                        </a:solidFill>
                        <a:effectLst/>
                        <a:latin typeface="+mn-lt"/>
                        <a:ea typeface="+mn-ea"/>
                        <a:cs typeface="+mn-cs"/>
                      </a:endParaRPr>
                    </a:p>
                    <a:p>
                      <a:r>
                        <a:rPr lang="es-AR" sz="1600" kern="1200" dirty="0">
                          <a:solidFill>
                            <a:schemeClr val="dk1"/>
                          </a:solidFill>
                          <a:effectLst/>
                          <a:latin typeface="+mn-lt"/>
                          <a:ea typeface="+mn-ea"/>
                          <a:cs typeface="+mn-cs"/>
                        </a:rPr>
                        <a:t>avanzar</a:t>
                      </a:r>
                    </a:p>
                    <a:p>
                      <a:r>
                        <a:rPr lang="es-AR" sz="1600" kern="1200" dirty="0">
                          <a:solidFill>
                            <a:schemeClr val="dk1"/>
                          </a:solidFill>
                          <a:effectLst/>
                          <a:latin typeface="+mn-lt"/>
                          <a:ea typeface="+mn-ea"/>
                          <a:cs typeface="+mn-cs"/>
                        </a:rPr>
                        <a:t>retroceder</a:t>
                      </a:r>
                    </a:p>
                    <a:p>
                      <a:r>
                        <a:rPr lang="es-AR" sz="1600" kern="1200" dirty="0">
                          <a:solidFill>
                            <a:schemeClr val="dk1"/>
                          </a:solidFill>
                          <a:effectLst/>
                          <a:latin typeface="+mn-lt"/>
                          <a:ea typeface="+mn-ea"/>
                          <a:cs typeface="+mn-cs"/>
                        </a:rPr>
                        <a:t>estacionar</a:t>
                      </a:r>
                    </a:p>
                    <a:p>
                      <a:r>
                        <a:rPr lang="es-AR" sz="1600" kern="1200" dirty="0" err="1">
                          <a:solidFill>
                            <a:schemeClr val="dk1"/>
                          </a:solidFill>
                          <a:effectLst/>
                          <a:latin typeface="+mn-lt"/>
                          <a:ea typeface="+mn-ea"/>
                          <a:cs typeface="+mn-cs"/>
                        </a:rPr>
                        <a:t>obtenerNivelCombustible</a:t>
                      </a:r>
                      <a:endParaRPr lang="es-AR" sz="1600" kern="1200" dirty="0">
                        <a:solidFill>
                          <a:schemeClr val="dk1"/>
                        </a:solidFill>
                        <a:effectLst/>
                        <a:latin typeface="+mn-lt"/>
                        <a:ea typeface="+mn-ea"/>
                        <a:cs typeface="+mn-cs"/>
                      </a:endParaRPr>
                    </a:p>
                  </a:txBody>
                  <a:tcPr marL="70774" marR="70774" marT="35387" marB="35387"/>
                </a:tc>
                <a:tc>
                  <a:txBody>
                    <a:bodyPr/>
                    <a:lstStyle/>
                    <a:p>
                      <a:pPr algn="just"/>
                      <a:r>
                        <a:rPr lang="es-US" sz="1600" kern="1200" dirty="0">
                          <a:solidFill>
                            <a:schemeClr val="dk1"/>
                          </a:solidFill>
                          <a:effectLst/>
                          <a:latin typeface="+mn-lt"/>
                          <a:ea typeface="+mn-ea"/>
                          <a:cs typeface="+mn-cs"/>
                        </a:rPr>
                        <a:t>Lo que el objeto puede hacer lo toma de la clase, es decir el objeto puede hacer lo que está definido en la Clase de la que se creó:</a:t>
                      </a:r>
                      <a:endParaRPr lang="es-AR" sz="1600" kern="1200" dirty="0">
                        <a:solidFill>
                          <a:schemeClr val="dk1"/>
                        </a:solidFill>
                        <a:effectLst/>
                        <a:latin typeface="+mn-lt"/>
                        <a:ea typeface="+mn-ea"/>
                        <a:cs typeface="+mn-cs"/>
                      </a:endParaRPr>
                    </a:p>
                    <a:p>
                      <a:pPr algn="just"/>
                      <a:r>
                        <a:rPr lang="es-AR" sz="1600" kern="1200" dirty="0" err="1">
                          <a:solidFill>
                            <a:schemeClr val="dk1"/>
                          </a:solidFill>
                          <a:effectLst/>
                          <a:latin typeface="+mn-lt"/>
                          <a:ea typeface="+mn-ea"/>
                          <a:cs typeface="+mn-cs"/>
                        </a:rPr>
                        <a:t>encenderMotor</a:t>
                      </a:r>
                      <a:endParaRPr lang="es-AR" sz="1600" kern="1200" dirty="0">
                        <a:solidFill>
                          <a:schemeClr val="dk1"/>
                        </a:solidFill>
                        <a:effectLst/>
                        <a:latin typeface="+mn-lt"/>
                        <a:ea typeface="+mn-ea"/>
                        <a:cs typeface="+mn-cs"/>
                      </a:endParaRPr>
                    </a:p>
                    <a:p>
                      <a:pPr algn="just"/>
                      <a:r>
                        <a:rPr lang="es-AR" sz="1600" kern="1200" dirty="0" err="1">
                          <a:solidFill>
                            <a:schemeClr val="dk1"/>
                          </a:solidFill>
                          <a:effectLst/>
                          <a:latin typeface="+mn-lt"/>
                          <a:ea typeface="+mn-ea"/>
                          <a:cs typeface="+mn-cs"/>
                        </a:rPr>
                        <a:t>encenderLuces</a:t>
                      </a:r>
                      <a:endParaRPr lang="es-AR" sz="1600" kern="1200" dirty="0">
                        <a:solidFill>
                          <a:schemeClr val="dk1"/>
                        </a:solidFill>
                        <a:effectLst/>
                        <a:latin typeface="+mn-lt"/>
                        <a:ea typeface="+mn-ea"/>
                        <a:cs typeface="+mn-cs"/>
                      </a:endParaRPr>
                    </a:p>
                    <a:p>
                      <a:pPr algn="just"/>
                      <a:r>
                        <a:rPr lang="es-AR" sz="1600" kern="1200" dirty="0">
                          <a:solidFill>
                            <a:schemeClr val="dk1"/>
                          </a:solidFill>
                          <a:effectLst/>
                          <a:latin typeface="+mn-lt"/>
                          <a:ea typeface="+mn-ea"/>
                          <a:cs typeface="+mn-cs"/>
                        </a:rPr>
                        <a:t>avanzar</a:t>
                      </a:r>
                    </a:p>
                    <a:p>
                      <a:pPr algn="just"/>
                      <a:r>
                        <a:rPr lang="es-AR" sz="1600" kern="1200" dirty="0">
                          <a:solidFill>
                            <a:schemeClr val="dk1"/>
                          </a:solidFill>
                          <a:effectLst/>
                          <a:latin typeface="+mn-lt"/>
                          <a:ea typeface="+mn-ea"/>
                          <a:cs typeface="+mn-cs"/>
                        </a:rPr>
                        <a:t>retroceder</a:t>
                      </a:r>
                    </a:p>
                    <a:p>
                      <a:pPr algn="just"/>
                      <a:r>
                        <a:rPr lang="es-AR" sz="1600" kern="1200" dirty="0">
                          <a:solidFill>
                            <a:schemeClr val="dk1"/>
                          </a:solidFill>
                          <a:effectLst/>
                          <a:latin typeface="+mn-lt"/>
                          <a:ea typeface="+mn-ea"/>
                          <a:cs typeface="+mn-cs"/>
                        </a:rPr>
                        <a:t>estacionar</a:t>
                      </a:r>
                    </a:p>
                    <a:p>
                      <a:pPr algn="just"/>
                      <a:r>
                        <a:rPr lang="es-AR" sz="1600" kern="1200" dirty="0" err="1">
                          <a:solidFill>
                            <a:schemeClr val="dk1"/>
                          </a:solidFill>
                          <a:effectLst/>
                          <a:latin typeface="+mn-lt"/>
                          <a:ea typeface="+mn-ea"/>
                          <a:cs typeface="+mn-cs"/>
                        </a:rPr>
                        <a:t>obtenerNivelCombustible</a:t>
                      </a:r>
                      <a:endParaRPr lang="es-AR" sz="1600" kern="1200" dirty="0">
                        <a:solidFill>
                          <a:schemeClr val="dk1"/>
                        </a:solidFill>
                        <a:effectLst/>
                        <a:latin typeface="+mn-lt"/>
                        <a:ea typeface="+mn-ea"/>
                        <a:cs typeface="+mn-cs"/>
                      </a:endParaRPr>
                    </a:p>
                  </a:txBody>
                  <a:tcPr marL="70774" marR="70774" marT="35387" marB="35387"/>
                </a:tc>
                <a:extLst>
                  <a:ext uri="{0D108BD9-81ED-4DB2-BD59-A6C34878D82A}">
                    <a16:rowId xmlns:a16="http://schemas.microsoft.com/office/drawing/2014/main" val="3558070263"/>
                  </a:ext>
                </a:extLst>
              </a:tr>
            </a:tbl>
          </a:graphicData>
        </a:graphic>
      </p:graphicFrame>
      <p:sp>
        <p:nvSpPr>
          <p:cNvPr id="26" name="Rectángulo 25">
            <a:extLst>
              <a:ext uri="{FF2B5EF4-FFF2-40B4-BE49-F238E27FC236}">
                <a16:creationId xmlns:a16="http://schemas.microsoft.com/office/drawing/2014/main" id="{8789CDC7-EB49-4822-A98E-62BE7C4743B2}"/>
              </a:ext>
            </a:extLst>
          </p:cNvPr>
          <p:cNvSpPr/>
          <p:nvPr/>
        </p:nvSpPr>
        <p:spPr>
          <a:xfrm>
            <a:off x="2757864" y="1313052"/>
            <a:ext cx="3377983" cy="563908"/>
          </a:xfrm>
          <a:prstGeom prst="rect">
            <a:avLst/>
          </a:prstGeom>
          <a:noFill/>
        </p:spPr>
        <p:txBody>
          <a:bodyPr wrap="none" lIns="70774" tIns="35387" rIns="70774" bIns="35387">
            <a:spAutoFit/>
            <a:scene3d>
              <a:camera prst="orthographicFront"/>
              <a:lightRig rig="threePt" dir="t"/>
            </a:scene3d>
            <a:sp3d extrusionH="57150">
              <a:bevelT w="38100" h="38100"/>
            </a:sp3d>
          </a:bodyPr>
          <a:lstStyle/>
          <a:p>
            <a:pPr algn="ctr"/>
            <a:r>
              <a:rPr lang="es-ES" sz="3200" dirty="0">
                <a:ln w="0">
                  <a:solidFill>
                    <a:srgbClr val="C00000"/>
                  </a:solidFill>
                </a:ln>
                <a:solidFill>
                  <a:srgbClr val="FF0000"/>
                </a:solidFill>
              </a:rPr>
              <a:t>¿Qué es un objeto?</a:t>
            </a:r>
          </a:p>
        </p:txBody>
      </p:sp>
    </p:spTree>
    <p:extLst>
      <p:ext uri="{BB962C8B-B14F-4D97-AF65-F5344CB8AC3E}">
        <p14:creationId xmlns:p14="http://schemas.microsoft.com/office/powerpoint/2010/main" val="152387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8243412" y="4577084"/>
            <a:ext cx="9753600" cy="37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813"/>
          </a:p>
        </p:txBody>
      </p:sp>
      <p:sp>
        <p:nvSpPr>
          <p:cNvPr id="160771" name="Rectangle 3"/>
          <p:cNvSpPr>
            <a:spLocks noChangeArrowheads="1"/>
          </p:cNvSpPr>
          <p:nvPr/>
        </p:nvSpPr>
        <p:spPr bwMode="auto">
          <a:xfrm>
            <a:off x="5381905" y="1600623"/>
            <a:ext cx="6268706" cy="708551"/>
          </a:xfrm>
          <a:prstGeom prst="rect">
            <a:avLst/>
          </a:prstGeom>
          <a:noFill/>
          <a:ln w="12700">
            <a:noFill/>
            <a:miter lim="800000"/>
            <a:headEnd/>
            <a:tailEnd/>
          </a:ln>
          <a:effectLst/>
        </p:spPr>
        <p:txBody>
          <a:bodyPr wrap="none" lIns="96521" tIns="47414" rIns="96521" bIns="47414">
            <a:spAutoFit/>
          </a:bodyPr>
          <a:lstStyle/>
          <a:p>
            <a:pPr defTabSz="812787">
              <a:defRPr/>
            </a:pPr>
            <a:r>
              <a:rPr lang="es-ES_tradnl" sz="3982" b="1" dirty="0">
                <a:solidFill>
                  <a:schemeClr val="tx2"/>
                </a:solidFill>
                <a:latin typeface="Futura Md BT" pitchFamily="34" charset="0"/>
              </a:rPr>
              <a:t>¿Qué es la </a:t>
            </a:r>
            <a:r>
              <a:rPr lang="es-ES_tradnl" sz="3982" b="1" dirty="0">
                <a:solidFill>
                  <a:schemeClr val="tx2"/>
                </a:solidFill>
                <a:effectLst>
                  <a:outerShdw blurRad="38100" dist="38100" dir="2700000" algn="tl">
                    <a:srgbClr val="000000"/>
                  </a:outerShdw>
                </a:effectLst>
                <a:latin typeface="Futura Md BT" pitchFamily="34" charset="0"/>
              </a:rPr>
              <a:t>Abstracción</a:t>
            </a:r>
            <a:r>
              <a:rPr lang="es-ES_tradnl" sz="3982" b="1" dirty="0">
                <a:solidFill>
                  <a:schemeClr val="tx2"/>
                </a:solidFill>
                <a:latin typeface="Futura Md BT" pitchFamily="34" charset="0"/>
              </a:rPr>
              <a:t>?</a:t>
            </a:r>
          </a:p>
        </p:txBody>
      </p:sp>
      <p:sp>
        <p:nvSpPr>
          <p:cNvPr id="160773" name="Rectangle 5"/>
          <p:cNvSpPr>
            <a:spLocks noChangeArrowheads="1"/>
          </p:cNvSpPr>
          <p:nvPr/>
        </p:nvSpPr>
        <p:spPr bwMode="auto">
          <a:xfrm>
            <a:off x="784455" y="8358788"/>
            <a:ext cx="16385820" cy="1146170"/>
          </a:xfrm>
          <a:prstGeom prst="rect">
            <a:avLst/>
          </a:prstGeom>
          <a:noFill/>
          <a:ln w="12700">
            <a:noFill/>
            <a:miter lim="800000"/>
            <a:headEnd/>
            <a:tailEnd/>
          </a:ln>
          <a:effectLst/>
        </p:spPr>
        <p:txBody>
          <a:bodyPr wrap="square" lIns="96521" tIns="47414" rIns="96521" bIns="47414">
            <a:spAutoFit/>
          </a:bodyPr>
          <a:lstStyle/>
          <a:p>
            <a:pPr algn="ctr">
              <a:lnSpc>
                <a:spcPct val="100000"/>
              </a:lnSpc>
              <a:buClrTx/>
              <a:buFontTx/>
              <a:buNone/>
              <a:defRPr/>
            </a:pPr>
            <a:r>
              <a:rPr lang="es-ES_tradnl" sz="3413" b="1" dirty="0">
                <a:solidFill>
                  <a:srgbClr val="9D315D"/>
                </a:solidFill>
                <a:latin typeface="Futura Md BT" pitchFamily="34" charset="0"/>
              </a:rPr>
              <a:t>La abstracción se centra en las características </a:t>
            </a:r>
            <a:r>
              <a:rPr lang="es-ES_tradnl" sz="3413" b="1" dirty="0">
                <a:solidFill>
                  <a:srgbClr val="9D315D"/>
                </a:solidFill>
                <a:effectLst>
                  <a:outerShdw blurRad="38100" dist="38100" dir="2700000" algn="tl">
                    <a:srgbClr val="000000"/>
                  </a:outerShdw>
                </a:effectLst>
                <a:latin typeface="Futura Md BT" pitchFamily="34" charset="0"/>
              </a:rPr>
              <a:t>esenciales </a:t>
            </a:r>
            <a:br>
              <a:rPr lang="es-ES_tradnl" sz="3413" b="1" dirty="0">
                <a:solidFill>
                  <a:srgbClr val="9D315D"/>
                </a:solidFill>
                <a:effectLst>
                  <a:outerShdw blurRad="38100" dist="38100" dir="2700000" algn="tl">
                    <a:srgbClr val="000000"/>
                  </a:outerShdw>
                </a:effectLst>
                <a:latin typeface="Futura Md BT" pitchFamily="34" charset="0"/>
              </a:rPr>
            </a:br>
            <a:r>
              <a:rPr lang="es-ES_tradnl" sz="3413" b="1" dirty="0">
                <a:solidFill>
                  <a:srgbClr val="9D315D"/>
                </a:solidFill>
                <a:latin typeface="Futura Md BT" pitchFamily="34" charset="0"/>
              </a:rPr>
              <a:t>de un objeto en relación a la </a:t>
            </a:r>
            <a:r>
              <a:rPr lang="es-ES_tradnl" sz="3413" b="1" dirty="0">
                <a:solidFill>
                  <a:srgbClr val="9D315D"/>
                </a:solidFill>
                <a:effectLst>
                  <a:outerShdw blurRad="38100" dist="38100" dir="2700000" algn="tl">
                    <a:srgbClr val="000000"/>
                  </a:outerShdw>
                </a:effectLst>
                <a:latin typeface="Futura Md BT" pitchFamily="34" charset="0"/>
              </a:rPr>
              <a:t>perspectiva</a:t>
            </a:r>
            <a:r>
              <a:rPr lang="es-ES_tradnl" sz="3413" b="1" dirty="0">
                <a:solidFill>
                  <a:srgbClr val="9D315D"/>
                </a:solidFill>
                <a:latin typeface="Futura Md BT" pitchFamily="34" charset="0"/>
              </a:rPr>
              <a:t> del </a:t>
            </a:r>
            <a:r>
              <a:rPr lang="es-ES_tradnl" sz="3413" b="1" dirty="0">
                <a:solidFill>
                  <a:srgbClr val="9D315D"/>
                </a:solidFill>
                <a:effectLst>
                  <a:outerShdw blurRad="38100" dist="38100" dir="2700000" algn="tl">
                    <a:srgbClr val="000000"/>
                  </a:outerShdw>
                </a:effectLst>
                <a:latin typeface="Futura Md BT" pitchFamily="34" charset="0"/>
              </a:rPr>
              <a:t>observador</a:t>
            </a:r>
            <a:r>
              <a:rPr lang="es-ES_tradnl" sz="3413" b="1" dirty="0">
                <a:solidFill>
                  <a:srgbClr val="9D315D"/>
                </a:solidFill>
                <a:latin typeface="Futura Md BT" pitchFamily="34" charset="0"/>
              </a:rPr>
              <a:t>.</a:t>
            </a:r>
            <a:endParaRPr lang="es-ES_tradnl" sz="3413" dirty="0">
              <a:solidFill>
                <a:srgbClr val="9D315D"/>
              </a:solidFill>
              <a:latin typeface="Futura Md BT" pitchFamily="34" charset="0"/>
            </a:endParaRPr>
          </a:p>
        </p:txBody>
      </p:sp>
      <p:pic>
        <p:nvPicPr>
          <p:cNvPr id="12293"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2649" y="2623750"/>
            <a:ext cx="6801526" cy="532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05344770"/>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3676" y="2828573"/>
            <a:ext cx="7810324" cy="49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1795" name="Rectangle 3"/>
          <p:cNvSpPr>
            <a:spLocks noChangeArrowheads="1"/>
          </p:cNvSpPr>
          <p:nvPr/>
        </p:nvSpPr>
        <p:spPr bwMode="auto">
          <a:xfrm>
            <a:off x="784455" y="8051553"/>
            <a:ext cx="15873764" cy="620962"/>
          </a:xfrm>
          <a:prstGeom prst="rect">
            <a:avLst/>
          </a:prstGeom>
          <a:noFill/>
          <a:ln w="12700">
            <a:noFill/>
            <a:miter lim="800000"/>
            <a:headEnd/>
            <a:tailEnd/>
          </a:ln>
          <a:effectLst/>
        </p:spPr>
        <p:txBody>
          <a:bodyPr wrap="square" lIns="96521" tIns="47414" rIns="96521" bIns="47414">
            <a:spAutoFit/>
          </a:bodyPr>
          <a:lstStyle/>
          <a:p>
            <a:pPr algn="ctr">
              <a:lnSpc>
                <a:spcPct val="100000"/>
              </a:lnSpc>
              <a:buClrTx/>
              <a:buFontTx/>
              <a:buNone/>
              <a:defRPr/>
            </a:pPr>
            <a:r>
              <a:rPr lang="es-ES_tradnl" sz="3413" b="1" dirty="0">
                <a:solidFill>
                  <a:srgbClr val="9D315D"/>
                </a:solidFill>
                <a:latin typeface="Futura Md BT" pitchFamily="34" charset="0"/>
              </a:rPr>
              <a:t>El encapsulamiento oculta los detalles de </a:t>
            </a:r>
            <a:r>
              <a:rPr lang="es-ES_tradnl" sz="3413" b="1" dirty="0">
                <a:solidFill>
                  <a:srgbClr val="9D315D"/>
                </a:solidFill>
                <a:effectLst>
                  <a:outerShdw blurRad="38100" dist="38100" dir="2700000" algn="tl">
                    <a:srgbClr val="000000"/>
                  </a:outerShdw>
                </a:effectLst>
                <a:latin typeface="Futura Md BT" pitchFamily="34" charset="0"/>
              </a:rPr>
              <a:t>implementación</a:t>
            </a:r>
            <a:r>
              <a:rPr lang="es-ES_tradnl" sz="3413" b="1" dirty="0">
                <a:solidFill>
                  <a:srgbClr val="9D315D"/>
                </a:solidFill>
                <a:latin typeface="Futura Md BT" pitchFamily="34" charset="0"/>
              </a:rPr>
              <a:t> de un objeto.</a:t>
            </a:r>
          </a:p>
        </p:txBody>
      </p:sp>
      <p:sp>
        <p:nvSpPr>
          <p:cNvPr id="161796" name="Rectangle 4"/>
          <p:cNvSpPr>
            <a:spLocks noChangeArrowheads="1"/>
          </p:cNvSpPr>
          <p:nvPr/>
        </p:nvSpPr>
        <p:spPr bwMode="auto">
          <a:xfrm>
            <a:off x="5341042" y="1869443"/>
            <a:ext cx="6486714" cy="620962"/>
          </a:xfrm>
          <a:prstGeom prst="rect">
            <a:avLst/>
          </a:prstGeom>
          <a:noFill/>
          <a:ln w="12700">
            <a:noFill/>
            <a:miter lim="800000"/>
            <a:headEnd/>
            <a:tailEnd/>
          </a:ln>
          <a:effectLst/>
        </p:spPr>
        <p:txBody>
          <a:bodyPr wrap="none" lIns="96521" tIns="47414" rIns="96521" bIns="47414">
            <a:spAutoFit/>
          </a:bodyPr>
          <a:lstStyle/>
          <a:p>
            <a:pPr defTabSz="812787">
              <a:defRPr/>
            </a:pPr>
            <a:r>
              <a:rPr lang="es-ES_tradnl" sz="3413" b="1" dirty="0">
                <a:solidFill>
                  <a:schemeClr val="tx2"/>
                </a:solidFill>
                <a:latin typeface="Futura Md BT" pitchFamily="34" charset="0"/>
              </a:rPr>
              <a:t>¿Qué es el </a:t>
            </a:r>
            <a:r>
              <a:rPr lang="es-ES_tradnl" sz="3413" b="1" dirty="0">
                <a:solidFill>
                  <a:schemeClr val="tx2"/>
                </a:solidFill>
                <a:effectLst>
                  <a:outerShdw blurRad="38100" dist="38100" dir="2700000" algn="tl">
                    <a:srgbClr val="000000"/>
                  </a:outerShdw>
                </a:effectLst>
                <a:latin typeface="Futura Md BT" pitchFamily="34" charset="0"/>
              </a:rPr>
              <a:t>Encapsulamiento</a:t>
            </a:r>
            <a:r>
              <a:rPr lang="es-ES_tradnl" sz="3413" b="1" dirty="0">
                <a:solidFill>
                  <a:schemeClr val="tx2"/>
                </a:solidFill>
                <a:latin typeface="Futura Md BT" pitchFamily="34" charset="0"/>
              </a:rPr>
              <a:t>?</a:t>
            </a:r>
            <a:endParaRPr lang="es-ES_tradnl" sz="3840" b="1" dirty="0">
              <a:solidFill>
                <a:schemeClr val="tx2"/>
              </a:solidFill>
              <a:latin typeface="Futura Md BT" pitchFamily="34" charset="0"/>
            </a:endParaRPr>
          </a:p>
        </p:txBody>
      </p:sp>
    </p:spTree>
    <p:extLst>
      <p:ext uri="{BB962C8B-B14F-4D97-AF65-F5344CB8AC3E}">
        <p14:creationId xmlns:p14="http://schemas.microsoft.com/office/powerpoint/2010/main" val="2951884579"/>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5059948" y="1497224"/>
            <a:ext cx="7068604" cy="620962"/>
          </a:xfrm>
          <a:prstGeom prst="rect">
            <a:avLst/>
          </a:prstGeom>
          <a:noFill/>
          <a:ln w="12700">
            <a:noFill/>
            <a:miter lim="800000"/>
            <a:headEnd/>
            <a:tailEnd/>
          </a:ln>
          <a:effectLst/>
        </p:spPr>
        <p:txBody>
          <a:bodyPr wrap="none" lIns="96521" tIns="47414" rIns="96521" bIns="47414">
            <a:spAutoFit/>
          </a:bodyPr>
          <a:lstStyle/>
          <a:p>
            <a:pPr defTabSz="812787">
              <a:defRPr/>
            </a:pPr>
            <a:r>
              <a:rPr lang="es-ES_tradnl" sz="3413" b="1" dirty="0">
                <a:solidFill>
                  <a:schemeClr val="tx2"/>
                </a:solidFill>
                <a:effectLst>
                  <a:outerShdw blurRad="38100" dist="38100" dir="2700000" algn="tl">
                    <a:srgbClr val="000000"/>
                  </a:outerShdw>
                </a:effectLst>
                <a:latin typeface="Futura Md BT" pitchFamily="34" charset="0"/>
              </a:rPr>
              <a:t>Jerarquía de Partes: Agregación</a:t>
            </a:r>
            <a:endParaRPr lang="es-ES_tradnl" sz="3840" b="1" dirty="0">
              <a:solidFill>
                <a:schemeClr val="tx2"/>
              </a:solidFill>
              <a:latin typeface="Futura Md BT" pitchFamily="34" charset="0"/>
            </a:endParaRPr>
          </a:p>
        </p:txBody>
      </p:sp>
      <p:grpSp>
        <p:nvGrpSpPr>
          <p:cNvPr id="15363" name="Group 5"/>
          <p:cNvGrpSpPr>
            <a:grpSpLocks/>
          </p:cNvGrpSpPr>
          <p:nvPr/>
        </p:nvGrpSpPr>
        <p:grpSpPr bwMode="auto">
          <a:xfrm>
            <a:off x="5059948" y="2828572"/>
            <a:ext cx="6718546" cy="6351164"/>
            <a:chOff x="1584" y="960"/>
            <a:chExt cx="3120" cy="3024"/>
          </a:xfrm>
        </p:grpSpPr>
        <p:sp>
          <p:nvSpPr>
            <p:cNvPr id="15364" name="Rectangle 6"/>
            <p:cNvSpPr>
              <a:spLocks noChangeArrowheads="1"/>
            </p:cNvSpPr>
            <p:nvPr/>
          </p:nvSpPr>
          <p:spPr bwMode="auto">
            <a:xfrm>
              <a:off x="1584" y="1056"/>
              <a:ext cx="3120" cy="2928"/>
            </a:xfrm>
            <a:prstGeom prst="rect">
              <a:avLst/>
            </a:prstGeom>
            <a:solidFill>
              <a:srgbClr val="FFFFFF"/>
            </a:solidFill>
            <a:ln w="9525">
              <a:solidFill>
                <a:schemeClr val="bg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813"/>
            </a:p>
          </p:txBody>
        </p:sp>
        <p:pic>
          <p:nvPicPr>
            <p:cNvPr id="15365"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 y="960"/>
              <a:ext cx="2016" cy="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2544462690"/>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5290556" y="1497224"/>
            <a:ext cx="6587703" cy="620962"/>
          </a:xfrm>
          <a:prstGeom prst="rect">
            <a:avLst/>
          </a:prstGeom>
          <a:noFill/>
          <a:ln w="12700">
            <a:noFill/>
            <a:miter lim="800000"/>
            <a:headEnd/>
            <a:tailEnd/>
          </a:ln>
          <a:effectLst/>
        </p:spPr>
        <p:txBody>
          <a:bodyPr wrap="none" lIns="96521" tIns="47414" rIns="96521" bIns="47414">
            <a:spAutoFit/>
          </a:bodyPr>
          <a:lstStyle/>
          <a:p>
            <a:pPr defTabSz="812787">
              <a:defRPr/>
            </a:pPr>
            <a:r>
              <a:rPr lang="es-ES_tradnl" sz="3413" b="1" dirty="0">
                <a:solidFill>
                  <a:schemeClr val="tx2"/>
                </a:solidFill>
                <a:effectLst>
                  <a:outerShdw blurRad="38100" dist="38100" dir="2700000" algn="tl">
                    <a:srgbClr val="000000"/>
                  </a:outerShdw>
                </a:effectLst>
                <a:latin typeface="Futura Md BT" pitchFamily="34" charset="0"/>
              </a:rPr>
              <a:t>Jerarquía de Clases: Herencia</a:t>
            </a:r>
            <a:endParaRPr lang="es-ES_tradnl" sz="3840" b="1" dirty="0">
              <a:solidFill>
                <a:schemeClr val="tx2"/>
              </a:solidFill>
              <a:latin typeface="Futura Md BT" pitchFamily="34" charset="0"/>
            </a:endParaRPr>
          </a:p>
        </p:txBody>
      </p:sp>
      <p:pic>
        <p:nvPicPr>
          <p:cNvPr id="1638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3321" y="2600963"/>
            <a:ext cx="7066385" cy="514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8" name="Rectangle 7"/>
          <p:cNvSpPr>
            <a:spLocks noChangeArrowheads="1"/>
          </p:cNvSpPr>
          <p:nvPr/>
        </p:nvSpPr>
        <p:spPr bwMode="auto">
          <a:xfrm>
            <a:off x="2423037" y="8051554"/>
            <a:ext cx="12494188" cy="114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6521" tIns="47414" rIns="96521" bIns="47414">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3413" b="1" dirty="0">
                <a:solidFill>
                  <a:srgbClr val="9D315D"/>
                </a:solidFill>
                <a:latin typeface="Futura Md BT" pitchFamily="34" charset="0"/>
              </a:rPr>
              <a:t>La herencia es  una herramienta que permite definir nuevas  clases  en  base a otras  clases existentes.</a:t>
            </a:r>
            <a:endParaRPr lang="es-ES_tradnl" altLang="es-AR" sz="2844" dirty="0">
              <a:solidFill>
                <a:srgbClr val="9D315D"/>
              </a:solidFill>
              <a:latin typeface="Futura Md BT" pitchFamily="34" charset="0"/>
            </a:endParaRPr>
          </a:p>
        </p:txBody>
      </p:sp>
    </p:spTree>
    <p:extLst>
      <p:ext uri="{BB962C8B-B14F-4D97-AF65-F5344CB8AC3E}">
        <p14:creationId xmlns:p14="http://schemas.microsoft.com/office/powerpoint/2010/main" val="1694390452"/>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descr="uweiycbwe">
            <a:extLst>
              <a:ext uri="{FF2B5EF4-FFF2-40B4-BE49-F238E27FC236}">
                <a16:creationId xmlns:a16="http://schemas.microsoft.com/office/drawing/2014/main" id="{A0CDB4CE-2FF3-41C1-8575-58C2DBF4DD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9" r="1" b="1"/>
          <a:stretch/>
        </p:blipFill>
        <p:spPr bwMode="auto">
          <a:xfrm>
            <a:off x="20" y="10"/>
            <a:ext cx="17340242" cy="97535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910363" y="910336"/>
            <a:ext cx="3914579" cy="3853191"/>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lvl="0" eaLnBrk="1" hangingPunct="1">
              <a:lnSpc>
                <a:spcPct val="90000"/>
              </a:lnSpc>
            </a:pPr>
            <a:r>
              <a:rPr lang="en-US" sz="3700" kern="1200">
                <a:solidFill>
                  <a:schemeClr val="bg1"/>
                </a:solidFill>
                <a:ea typeface="+mj-ea"/>
                <a:cs typeface="+mj-cs"/>
              </a:rPr>
              <a:t>Clínica sobre Didáctica en la Enseñanza de Objetos </a:t>
            </a:r>
          </a:p>
        </p:txBody>
      </p:sp>
    </p:spTree>
    <p:extLst>
      <p:ext uri="{BB962C8B-B14F-4D97-AF65-F5344CB8AC3E}">
        <p14:creationId xmlns:p14="http://schemas.microsoft.com/office/powerpoint/2010/main" val="190813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ChangeArrowheads="1"/>
          </p:cNvSpPr>
          <p:nvPr/>
        </p:nvSpPr>
        <p:spPr bwMode="auto">
          <a:xfrm>
            <a:off x="295548" y="1370870"/>
            <a:ext cx="6776857" cy="772862"/>
          </a:xfrm>
          <a:prstGeom prst="rect">
            <a:avLst/>
          </a:prstGeom>
          <a:noFill/>
          <a:ln w="12700">
            <a:noFill/>
            <a:miter lim="800000"/>
            <a:headEnd/>
            <a:tailEnd/>
          </a:ln>
          <a:effectLst/>
        </p:spPr>
        <p:txBody>
          <a:bodyPr wrap="none" lIns="96521" tIns="47414" rIns="96521" bIns="47414">
            <a:spAutoFit/>
          </a:bodyPr>
          <a:lstStyle/>
          <a:p>
            <a:pPr defTabSz="812787">
              <a:defRPr/>
            </a:pPr>
            <a:r>
              <a:rPr lang="es-ES_tradnl" sz="4400" b="1" dirty="0">
                <a:solidFill>
                  <a:schemeClr val="tx2"/>
                </a:solidFill>
                <a:effectLst>
                  <a:outerShdw blurRad="38100" dist="38100" dir="2700000" algn="tl">
                    <a:srgbClr val="000000"/>
                  </a:outerShdw>
                </a:effectLst>
                <a:latin typeface="Futura Md BT" pitchFamily="34" charset="0"/>
              </a:rPr>
              <a:t>Herencia y Polimorfismo</a:t>
            </a:r>
            <a:endParaRPr lang="es-ES_tradnl" sz="4800" b="1" dirty="0">
              <a:solidFill>
                <a:schemeClr val="tx2"/>
              </a:solidFill>
              <a:latin typeface="Futura Md BT" pitchFamily="34" charset="0"/>
            </a:endParaRPr>
          </a:p>
        </p:txBody>
      </p:sp>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131" y="3210640"/>
            <a:ext cx="8830733" cy="563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0A1F9F02-C145-42F8-BA01-F714B2C10687}"/>
              </a:ext>
            </a:extLst>
          </p:cNvPr>
          <p:cNvSpPr>
            <a:spLocks noChangeArrowheads="1"/>
          </p:cNvSpPr>
          <p:nvPr/>
        </p:nvSpPr>
        <p:spPr bwMode="auto">
          <a:xfrm>
            <a:off x="12100556" y="5071633"/>
            <a:ext cx="5027776" cy="4698132"/>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wrap="square" lIns="64630" tIns="32315" rIns="64630" bIns="32315" anchor="ctr">
            <a:spAutoFit/>
          </a:bodyPr>
          <a:lstStyle/>
          <a:p>
            <a:pPr>
              <a:lnSpc>
                <a:spcPct val="107000"/>
              </a:lnSpc>
              <a:spcAft>
                <a:spcPts val="0"/>
              </a:spcAft>
            </a:pPr>
            <a:r>
              <a:rPr lang="es-AR" sz="1600" b="1" dirty="0" err="1">
                <a:solidFill>
                  <a:srgbClr val="7F0055"/>
                </a:solidFill>
                <a:effectLst/>
                <a:latin typeface="Monaco"/>
                <a:ea typeface="Calibri" panose="020F0502020204030204" pitchFamily="34" charset="0"/>
                <a:cs typeface="Monaco"/>
              </a:rPr>
              <a:t>public</a:t>
            </a:r>
            <a:r>
              <a:rPr lang="es-AR" sz="1600" dirty="0">
                <a:solidFill>
                  <a:srgbClr val="000000"/>
                </a:solidFill>
                <a:effectLst/>
                <a:latin typeface="Monaco"/>
                <a:ea typeface="Calibri" panose="020F0502020204030204" pitchFamily="34" charset="0"/>
                <a:cs typeface="Monaco"/>
              </a:rPr>
              <a:t> </a:t>
            </a:r>
            <a:r>
              <a:rPr lang="es-AR" sz="1600" b="1" dirty="0" err="1">
                <a:solidFill>
                  <a:srgbClr val="7F0055"/>
                </a:solidFill>
                <a:effectLst/>
                <a:latin typeface="Monaco"/>
                <a:ea typeface="Calibri" panose="020F0502020204030204" pitchFamily="34" charset="0"/>
                <a:cs typeface="Monaco"/>
              </a:rPr>
              <a:t>class</a:t>
            </a:r>
            <a:r>
              <a:rPr lang="es-AR" sz="1600" dirty="0">
                <a:solidFill>
                  <a:srgbClr val="000000"/>
                </a:solidFill>
                <a:effectLst/>
                <a:latin typeface="Monaco"/>
                <a:ea typeface="Calibri" panose="020F0502020204030204" pitchFamily="34" charset="0"/>
                <a:cs typeface="Monaco"/>
              </a:rPr>
              <a:t> </a:t>
            </a:r>
            <a:r>
              <a:rPr lang="es-AR" sz="1600" dirty="0" err="1">
                <a:solidFill>
                  <a:srgbClr val="000000"/>
                </a:solidFill>
                <a:effectLst/>
                <a:latin typeface="Monaco"/>
                <a:ea typeface="Calibri" panose="020F0502020204030204" pitchFamily="34" charset="0"/>
                <a:cs typeface="Monaco"/>
              </a:rPr>
              <a:t>CuentaCorriente</a:t>
            </a:r>
            <a:r>
              <a:rPr lang="es-AR" sz="1600" dirty="0">
                <a:solidFill>
                  <a:srgbClr val="000000"/>
                </a:solidFill>
                <a:effectLst/>
                <a:latin typeface="Monaco"/>
                <a:ea typeface="Calibri" panose="020F0502020204030204" pitchFamily="34" charset="0"/>
                <a:cs typeface="Monaco"/>
              </a:rPr>
              <a:t> </a:t>
            </a:r>
            <a:r>
              <a:rPr lang="es-AR" sz="1600" b="1" dirty="0" err="1">
                <a:solidFill>
                  <a:srgbClr val="7F0055"/>
                </a:solidFill>
                <a:effectLst/>
                <a:latin typeface="Monaco"/>
                <a:ea typeface="Calibri" panose="020F0502020204030204" pitchFamily="34" charset="0"/>
                <a:cs typeface="Monaco"/>
              </a:rPr>
              <a:t>extends</a:t>
            </a:r>
            <a:r>
              <a:rPr lang="es-AR" sz="1600" dirty="0">
                <a:solidFill>
                  <a:srgbClr val="000000"/>
                </a:solidFill>
                <a:effectLst/>
                <a:latin typeface="Monaco"/>
                <a:ea typeface="Calibri" panose="020F0502020204030204" pitchFamily="34" charset="0"/>
                <a:cs typeface="Monaco"/>
              </a:rPr>
              <a:t> </a:t>
            </a:r>
            <a:r>
              <a:rPr lang="es-AR" sz="1600" dirty="0" err="1">
                <a:solidFill>
                  <a:srgbClr val="000000"/>
                </a:solidFill>
                <a:effectLst/>
                <a:latin typeface="Monaco"/>
                <a:ea typeface="Calibri" panose="020F0502020204030204" pitchFamily="34" charset="0"/>
                <a:cs typeface="Monaco"/>
              </a:rPr>
              <a:t>CuentaBancaria</a:t>
            </a:r>
            <a:r>
              <a:rPr lang="es-AR"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private</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C0"/>
                </a:solidFill>
                <a:effectLst/>
                <a:latin typeface="Monaco"/>
                <a:ea typeface="Calibri" panose="020F0502020204030204" pitchFamily="34" charset="0"/>
                <a:cs typeface="Monaco"/>
              </a:rPr>
              <a:t>rojoPermitido</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dirty="0">
                <a:solidFill>
                  <a:srgbClr val="646464"/>
                </a:solidFill>
                <a:effectLst/>
                <a:latin typeface="Monaco"/>
                <a:ea typeface="Calibri" panose="020F0502020204030204" pitchFamily="34" charset="0"/>
                <a:cs typeface="Monaco"/>
              </a:rPr>
              <a:t>@Override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err="1">
                <a:solidFill>
                  <a:srgbClr val="7F0055"/>
                </a:solidFill>
                <a:effectLst/>
                <a:latin typeface="Monaco"/>
                <a:ea typeface="Calibri" panose="020F0502020204030204" pitchFamily="34" charset="0"/>
                <a:cs typeface="Monaco"/>
              </a:rPr>
              <a:t>boolean</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puedoExtraer</a:t>
            </a:r>
            <a:r>
              <a:rPr lang="en-US" sz="1600" dirty="0">
                <a:solidFill>
                  <a:srgbClr val="000000"/>
                </a:solidFill>
                <a:effectLst/>
                <a:latin typeface="Monaco"/>
                <a:ea typeface="Calibri" panose="020F0502020204030204" pitchFamily="34" charset="0"/>
                <a:cs typeface="Monaco"/>
              </a:rPr>
              <a:t>(</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return</a:t>
            </a:r>
            <a:r>
              <a:rPr lang="en-US" sz="1600" dirty="0">
                <a:solidFill>
                  <a:srgbClr val="000000"/>
                </a:solidFill>
                <a:effectLst/>
                <a:latin typeface="Monaco"/>
                <a:ea typeface="Calibri" panose="020F0502020204030204" pitchFamily="34" charset="0"/>
                <a:cs typeface="Monaco"/>
              </a:rPr>
              <a:t> </a:t>
            </a:r>
            <a:r>
              <a:rPr lang="en-US" sz="1600" b="1" dirty="0" err="1">
                <a:solidFill>
                  <a:srgbClr val="7F0055"/>
                </a:solidFill>
                <a:effectLst/>
                <a:latin typeface="Monaco"/>
                <a:ea typeface="Calibri" panose="020F0502020204030204" pitchFamily="34" charset="0"/>
                <a:cs typeface="Monaco"/>
              </a:rPr>
              <a:t>this</a:t>
            </a:r>
            <a:r>
              <a:rPr lang="en-US" sz="1600" dirty="0" err="1">
                <a:solidFill>
                  <a:srgbClr val="000000"/>
                </a:solidFill>
                <a:effectLst/>
                <a:latin typeface="Monaco"/>
                <a:ea typeface="Calibri" panose="020F0502020204030204" pitchFamily="34" charset="0"/>
                <a:cs typeface="Monaco"/>
              </a:rPr>
              <a:t>.</a:t>
            </a:r>
            <a:r>
              <a:rPr lang="en-US" sz="1600" dirty="0" err="1">
                <a:solidFill>
                  <a:srgbClr val="0000C0"/>
                </a:solidFill>
                <a:effectLst/>
                <a:latin typeface="Monaco"/>
                <a:ea typeface="Calibri" panose="020F0502020204030204" pitchFamily="34" charset="0"/>
                <a:cs typeface="Monaco"/>
              </a:rPr>
              <a:t>saldo</a:t>
            </a:r>
            <a:r>
              <a:rPr lang="en-US" sz="1600" dirty="0">
                <a:solidFill>
                  <a:srgbClr val="000000"/>
                </a:solidFill>
                <a:effectLst/>
                <a:latin typeface="Monaco"/>
                <a:ea typeface="Calibri" panose="020F0502020204030204" pitchFamily="34" charset="0"/>
                <a:cs typeface="Monaco"/>
              </a:rPr>
              <a:t> + </a:t>
            </a:r>
            <a:r>
              <a:rPr lang="en-US" sz="1600" b="1" dirty="0" err="1">
                <a:solidFill>
                  <a:srgbClr val="7F0055"/>
                </a:solidFill>
                <a:effectLst/>
                <a:latin typeface="Monaco"/>
                <a:ea typeface="Calibri" panose="020F0502020204030204" pitchFamily="34" charset="0"/>
                <a:cs typeface="Monaco"/>
              </a:rPr>
              <a:t>this</a:t>
            </a:r>
            <a:r>
              <a:rPr lang="en-US" sz="1600" dirty="0" err="1">
                <a:solidFill>
                  <a:srgbClr val="000000"/>
                </a:solidFill>
                <a:effectLst/>
                <a:latin typeface="Monaco"/>
                <a:ea typeface="Calibri" panose="020F0502020204030204" pitchFamily="34" charset="0"/>
                <a:cs typeface="Monaco"/>
              </a:rPr>
              <a:t>.</a:t>
            </a:r>
            <a:r>
              <a:rPr lang="en-US" sz="1600" dirty="0" err="1">
                <a:solidFill>
                  <a:srgbClr val="0000C0"/>
                </a:solidFill>
                <a:effectLst/>
                <a:latin typeface="Monaco"/>
                <a:ea typeface="Calibri" panose="020F0502020204030204" pitchFamily="34" charset="0"/>
                <a:cs typeface="Monaco"/>
              </a:rPr>
              <a:t>rojoPermitido</a:t>
            </a:r>
            <a:r>
              <a:rPr lang="en-US" sz="1600" dirty="0">
                <a:solidFill>
                  <a:srgbClr val="000000"/>
                </a:solidFill>
                <a:effectLst/>
                <a:latin typeface="Monaco"/>
                <a:ea typeface="Calibri" panose="020F0502020204030204" pitchFamily="34" charset="0"/>
                <a:cs typeface="Monaco"/>
              </a:rPr>
              <a:t> &gt;=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dirty="0">
                <a:solidFill>
                  <a:srgbClr val="646464"/>
                </a:solidFill>
                <a:effectLst/>
                <a:latin typeface="Monaco"/>
                <a:ea typeface="Calibri" panose="020F0502020204030204" pitchFamily="34" charset="0"/>
                <a:cs typeface="Monaco"/>
              </a:rPr>
              <a:t>@Override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void</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realizarExtraccion</a:t>
            </a:r>
            <a:r>
              <a:rPr lang="en-US" sz="1600" dirty="0">
                <a:solidFill>
                  <a:srgbClr val="000000"/>
                </a:solidFill>
                <a:effectLst/>
                <a:latin typeface="Monaco"/>
                <a:ea typeface="Calibri" panose="020F0502020204030204" pitchFamily="34" charset="0"/>
                <a:cs typeface="Monaco"/>
              </a:rPr>
              <a:t>(</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err="1">
                <a:solidFill>
                  <a:srgbClr val="7F0055"/>
                </a:solidFill>
                <a:effectLst/>
                <a:latin typeface="Monaco"/>
                <a:ea typeface="Calibri" panose="020F0502020204030204" pitchFamily="34" charset="0"/>
                <a:cs typeface="Monaco"/>
              </a:rPr>
              <a:t>this</a:t>
            </a:r>
            <a:r>
              <a:rPr lang="en-US" sz="1600" dirty="0" err="1">
                <a:solidFill>
                  <a:srgbClr val="000000"/>
                </a:solidFill>
                <a:effectLst/>
                <a:latin typeface="Monaco"/>
                <a:ea typeface="Calibri" panose="020F0502020204030204" pitchFamily="34" charset="0"/>
                <a:cs typeface="Monaco"/>
              </a:rPr>
              <a:t>.</a:t>
            </a:r>
            <a:r>
              <a:rPr lang="en-US" sz="1600" dirty="0" err="1">
                <a:solidFill>
                  <a:srgbClr val="0000C0"/>
                </a:solidFill>
                <a:effectLst/>
                <a:latin typeface="Monaco"/>
                <a:ea typeface="Calibri" panose="020F0502020204030204" pitchFamily="34" charset="0"/>
                <a:cs typeface="Monaco"/>
              </a:rPr>
              <a:t>saldo</a:t>
            </a:r>
            <a:r>
              <a:rPr lang="en-US" sz="1600" dirty="0">
                <a:solidFill>
                  <a:srgbClr val="000000"/>
                </a:solidFill>
                <a:effectLst/>
                <a:latin typeface="Monaco"/>
                <a:ea typeface="Calibri" panose="020F0502020204030204" pitchFamily="34" charset="0"/>
                <a:cs typeface="Monaco"/>
              </a:rPr>
              <a:t> -=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getRojoPermitido</a:t>
            </a: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return</a:t>
            </a:r>
            <a:r>
              <a:rPr lang="en-US" sz="1600" dirty="0">
                <a:solidFill>
                  <a:srgbClr val="000000"/>
                </a:solidFill>
                <a:effectLst/>
                <a:latin typeface="Monaco"/>
                <a:ea typeface="Calibri" panose="020F0502020204030204" pitchFamily="34" charset="0"/>
                <a:cs typeface="Monaco"/>
              </a:rPr>
              <a:t> </a:t>
            </a:r>
            <a:r>
              <a:rPr lang="en-US" sz="1600" dirty="0" err="1">
                <a:solidFill>
                  <a:srgbClr val="0000C0"/>
                </a:solidFill>
                <a:effectLst/>
                <a:latin typeface="Monaco"/>
                <a:ea typeface="Calibri" panose="020F0502020204030204" pitchFamily="34" charset="0"/>
                <a:cs typeface="Monaco"/>
              </a:rPr>
              <a:t>rojoPermitido</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void</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setRojoPermitido</a:t>
            </a:r>
            <a:r>
              <a:rPr lang="en-US" sz="1600" dirty="0">
                <a:solidFill>
                  <a:srgbClr val="000000"/>
                </a:solidFill>
                <a:effectLst/>
                <a:latin typeface="Monaco"/>
                <a:ea typeface="Calibri" panose="020F0502020204030204" pitchFamily="34" charset="0"/>
                <a:cs typeface="Monaco"/>
              </a:rPr>
              <a:t>(</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rojoPermitido</a:t>
            </a: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s-AR" sz="1600" b="1" dirty="0" err="1">
                <a:solidFill>
                  <a:srgbClr val="7F0055"/>
                </a:solidFill>
                <a:effectLst/>
                <a:latin typeface="Monaco"/>
                <a:ea typeface="Calibri" panose="020F0502020204030204" pitchFamily="34" charset="0"/>
                <a:cs typeface="Monaco"/>
              </a:rPr>
              <a:t>this</a:t>
            </a:r>
            <a:r>
              <a:rPr lang="es-AR" sz="1600" dirty="0" err="1">
                <a:solidFill>
                  <a:srgbClr val="000000"/>
                </a:solidFill>
                <a:effectLst/>
                <a:latin typeface="Monaco"/>
                <a:ea typeface="Calibri" panose="020F0502020204030204" pitchFamily="34" charset="0"/>
                <a:cs typeface="Monaco"/>
              </a:rPr>
              <a:t>.</a:t>
            </a:r>
            <a:r>
              <a:rPr lang="es-AR" sz="1600" dirty="0" err="1">
                <a:solidFill>
                  <a:srgbClr val="0000C0"/>
                </a:solidFill>
                <a:effectLst/>
                <a:latin typeface="Monaco"/>
                <a:ea typeface="Calibri" panose="020F0502020204030204" pitchFamily="34" charset="0"/>
                <a:cs typeface="Monaco"/>
              </a:rPr>
              <a:t>rojoPermitido</a:t>
            </a:r>
            <a:r>
              <a:rPr lang="es-AR" sz="1600" dirty="0">
                <a:solidFill>
                  <a:srgbClr val="000000"/>
                </a:solidFill>
                <a:effectLst/>
                <a:latin typeface="Monaco"/>
                <a:ea typeface="Calibri" panose="020F0502020204030204" pitchFamily="34" charset="0"/>
                <a:cs typeface="Monaco"/>
              </a:rPr>
              <a:t> = </a:t>
            </a:r>
            <a:r>
              <a:rPr lang="es-AR" sz="1600" dirty="0" err="1">
                <a:solidFill>
                  <a:srgbClr val="000000"/>
                </a:solidFill>
                <a:effectLst/>
                <a:latin typeface="Monaco"/>
                <a:ea typeface="Calibri" panose="020F0502020204030204" pitchFamily="34" charset="0"/>
                <a:cs typeface="Monaco"/>
              </a:rPr>
              <a:t>rojoPermitido</a:t>
            </a:r>
            <a:r>
              <a:rPr lang="es-AR"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s-AR" sz="1000" dirty="0">
                <a:effectLst/>
                <a:latin typeface="Times New Roman" panose="02020603050405020304" pitchFamily="18" charset="0"/>
                <a:ea typeface="Times New Roman" panose="02020603050405020304" pitchFamily="18" charset="0"/>
              </a:rPr>
              <a:t> </a:t>
            </a:r>
            <a:endParaRPr lang="es-AR" sz="28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80C0A1F1-A39C-4C7A-8090-3BDA09D4B494}"/>
              </a:ext>
            </a:extLst>
          </p:cNvPr>
          <p:cNvSpPr>
            <a:spLocks noChangeArrowheads="1"/>
          </p:cNvSpPr>
          <p:nvPr/>
        </p:nvSpPr>
        <p:spPr bwMode="auto">
          <a:xfrm>
            <a:off x="10803731" y="1099095"/>
            <a:ext cx="5566257" cy="4201971"/>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wrap="square" lIns="64630" tIns="32315" rIns="64630" bIns="32315" anchor="ctr">
            <a:spAutoFit/>
          </a:bodyPr>
          <a:lstStyle/>
          <a:p>
            <a:pPr>
              <a:lnSpc>
                <a:spcPct val="107000"/>
              </a:lnSpc>
              <a:spcAft>
                <a:spcPts val="0"/>
              </a:spcAft>
            </a:pP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abstract</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class</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CuentaBancaria</a:t>
            </a: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protected</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C0"/>
                </a:solidFill>
                <a:effectLst/>
                <a:latin typeface="Monaco"/>
                <a:ea typeface="Calibri" panose="020F0502020204030204" pitchFamily="34" charset="0"/>
                <a:cs typeface="Monaco"/>
              </a:rPr>
              <a:t>saldo</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void</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depositar</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err="1">
                <a:solidFill>
                  <a:srgbClr val="7F0055"/>
                </a:solidFill>
                <a:effectLst/>
                <a:latin typeface="Monaco"/>
                <a:ea typeface="Calibri" panose="020F0502020204030204" pitchFamily="34" charset="0"/>
                <a:cs typeface="Monaco"/>
              </a:rPr>
              <a:t>this</a:t>
            </a:r>
            <a:r>
              <a:rPr lang="en-US" sz="1600" dirty="0" err="1">
                <a:solidFill>
                  <a:srgbClr val="000000"/>
                </a:solidFill>
                <a:effectLst/>
                <a:latin typeface="Monaco"/>
                <a:ea typeface="Calibri" panose="020F0502020204030204" pitchFamily="34" charset="0"/>
                <a:cs typeface="Monaco"/>
              </a:rPr>
              <a:t>.</a:t>
            </a:r>
            <a:r>
              <a:rPr lang="en-US" sz="1600" dirty="0" err="1">
                <a:solidFill>
                  <a:srgbClr val="0000C0"/>
                </a:solidFill>
                <a:effectLst/>
                <a:latin typeface="Monaco"/>
                <a:ea typeface="Calibri" panose="020F0502020204030204" pitchFamily="34" charset="0"/>
                <a:cs typeface="Monaco"/>
              </a:rPr>
              <a:t>saldo</a:t>
            </a:r>
            <a:r>
              <a:rPr lang="en-US" sz="1600" dirty="0">
                <a:solidFill>
                  <a:srgbClr val="000000"/>
                </a:solidFill>
                <a:effectLst/>
                <a:latin typeface="Monaco"/>
                <a:ea typeface="Calibri" panose="020F0502020204030204" pitchFamily="34" charset="0"/>
                <a:cs typeface="Monaco"/>
              </a:rPr>
              <a:t> +=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void</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extraer</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s-AR" sz="1600" b="1" dirty="0" err="1">
                <a:solidFill>
                  <a:srgbClr val="7F0055"/>
                </a:solidFill>
                <a:effectLst/>
                <a:latin typeface="Monaco"/>
                <a:ea typeface="Calibri" panose="020F0502020204030204" pitchFamily="34" charset="0"/>
                <a:cs typeface="Monaco"/>
              </a:rPr>
              <a:t>if</a:t>
            </a:r>
            <a:r>
              <a:rPr lang="es-AR" sz="1600" dirty="0">
                <a:solidFill>
                  <a:srgbClr val="000000"/>
                </a:solidFill>
                <a:effectLst/>
                <a:latin typeface="Monaco"/>
                <a:ea typeface="Calibri" panose="020F0502020204030204" pitchFamily="34" charset="0"/>
                <a:cs typeface="Monaco"/>
              </a:rPr>
              <a:t> (</a:t>
            </a:r>
            <a:r>
              <a:rPr lang="es-AR" sz="1600" dirty="0" err="1">
                <a:solidFill>
                  <a:srgbClr val="000000"/>
                </a:solidFill>
                <a:effectLst/>
                <a:latin typeface="Monaco"/>
                <a:ea typeface="Calibri" panose="020F0502020204030204" pitchFamily="34" charset="0"/>
                <a:cs typeface="Monaco"/>
              </a:rPr>
              <a:t>puedoExtraer</a:t>
            </a:r>
            <a:r>
              <a:rPr lang="es-AR" sz="1600" dirty="0">
                <a:solidFill>
                  <a:srgbClr val="000000"/>
                </a:solidFill>
                <a:effectLst/>
                <a:latin typeface="Monaco"/>
                <a:ea typeface="Calibri" panose="020F0502020204030204" pitchFamily="34" charset="0"/>
                <a:cs typeface="Monaco"/>
              </a:rPr>
              <a:t>(monto))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600" dirty="0">
                <a:solidFill>
                  <a:srgbClr val="000000"/>
                </a:solidFill>
                <a:effectLst/>
                <a:latin typeface="Monaco"/>
                <a:ea typeface="Calibri" panose="020F0502020204030204" pitchFamily="34" charset="0"/>
                <a:cs typeface="Monaco"/>
              </a:rPr>
              <a:t>			</a:t>
            </a:r>
            <a:r>
              <a:rPr lang="es-AR" sz="1600" dirty="0" err="1">
                <a:solidFill>
                  <a:srgbClr val="000000"/>
                </a:solidFill>
                <a:effectLst/>
                <a:latin typeface="Monaco"/>
                <a:ea typeface="Calibri" panose="020F0502020204030204" pitchFamily="34" charset="0"/>
                <a:cs typeface="Monaco"/>
              </a:rPr>
              <a:t>realizarExtraccion</a:t>
            </a:r>
            <a:r>
              <a:rPr lang="es-AR" sz="1600" dirty="0">
                <a:solidFill>
                  <a:srgbClr val="000000"/>
                </a:solidFill>
                <a:effectLst/>
                <a:latin typeface="Monaco"/>
                <a:ea typeface="Calibri" panose="020F0502020204030204" pitchFamily="34" charset="0"/>
                <a:cs typeface="Monaco"/>
              </a:rPr>
              <a:t>(monto);</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600" dirty="0">
                <a:solidFill>
                  <a:srgbClr val="000000"/>
                </a:solidFill>
                <a:effectLst/>
                <a:latin typeface="Monaco"/>
                <a:ea typeface="Calibri" panose="020F0502020204030204" pitchFamily="34" charset="0"/>
                <a:cs typeface="Monaco"/>
              </a:rPr>
              <a:t>		</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abstract</a:t>
            </a:r>
            <a:r>
              <a:rPr lang="en-US" sz="1600" dirty="0">
                <a:solidFill>
                  <a:srgbClr val="000000"/>
                </a:solidFill>
                <a:effectLst/>
                <a:latin typeface="Monaco"/>
                <a:ea typeface="Calibri" panose="020F0502020204030204" pitchFamily="34" charset="0"/>
                <a:cs typeface="Monaco"/>
              </a:rPr>
              <a:t> </a:t>
            </a:r>
            <a:r>
              <a:rPr lang="en-US" sz="1600" b="1" dirty="0" err="1">
                <a:solidFill>
                  <a:srgbClr val="7F0055"/>
                </a:solidFill>
                <a:effectLst/>
                <a:latin typeface="Monaco"/>
                <a:ea typeface="Calibri" panose="020F0502020204030204" pitchFamily="34" charset="0"/>
                <a:cs typeface="Monaco"/>
              </a:rPr>
              <a:t>boolean</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puedoExtraer</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public</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abstract</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void</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realizarExtraccion</a:t>
            </a:r>
            <a:r>
              <a:rPr lang="en-US" sz="1600" dirty="0">
                <a:solidFill>
                  <a:srgbClr val="000000"/>
                </a:solidFill>
                <a:effectLst/>
                <a:latin typeface="Monaco"/>
                <a:ea typeface="Calibri" panose="020F0502020204030204" pitchFamily="34" charset="0"/>
                <a:cs typeface="Monaco"/>
              </a:rPr>
              <a:t> (</a:t>
            </a:r>
            <a:r>
              <a:rPr lang="en-US" sz="1600" b="1" dirty="0">
                <a:solidFill>
                  <a:srgbClr val="7F0055"/>
                </a:solidFill>
                <a:effectLst/>
                <a:latin typeface="Monaco"/>
                <a:ea typeface="Calibri" panose="020F0502020204030204" pitchFamily="34" charset="0"/>
                <a:cs typeface="Monaco"/>
              </a:rPr>
              <a:t>float</a:t>
            </a:r>
            <a:r>
              <a:rPr lang="en-US" sz="1600" dirty="0">
                <a:solidFill>
                  <a:srgbClr val="000000"/>
                </a:solidFill>
                <a:effectLst/>
                <a:latin typeface="Monaco"/>
                <a:ea typeface="Calibri" panose="020F0502020204030204" pitchFamily="34" charset="0"/>
                <a:cs typeface="Monaco"/>
              </a:rPr>
              <a:t> </a:t>
            </a:r>
            <a:r>
              <a:rPr lang="en-US" sz="1600" dirty="0" err="1">
                <a:solidFill>
                  <a:srgbClr val="000000"/>
                </a:solidFill>
                <a:effectLst/>
                <a:latin typeface="Monaco"/>
                <a:ea typeface="Calibri" panose="020F0502020204030204" pitchFamily="34" charset="0"/>
                <a:cs typeface="Monaco"/>
              </a:rPr>
              <a:t>monto</a:t>
            </a:r>
            <a:r>
              <a:rPr lang="en-US"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6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s-AR" sz="1200" dirty="0">
                <a:effectLst/>
                <a:latin typeface="Times New Roman" panose="02020603050405020304" pitchFamily="18" charset="0"/>
                <a:ea typeface="Times New Roman" panose="02020603050405020304" pitchFamily="18" charset="0"/>
              </a:rPr>
              <a:t> </a:t>
            </a:r>
            <a:endParaRPr lang="es-AR" sz="2800" dirty="0">
              <a:effectLst/>
              <a:latin typeface="Times New Roman" panose="02020603050405020304" pitchFamily="18" charset="0"/>
              <a:ea typeface="Times New Roman" panose="02020603050405020304" pitchFamily="18" charset="0"/>
            </a:endParaRPr>
          </a:p>
        </p:txBody>
      </p:sp>
      <p:sp>
        <p:nvSpPr>
          <p:cNvPr id="6" name="Rectangle 6">
            <a:extLst>
              <a:ext uri="{FF2B5EF4-FFF2-40B4-BE49-F238E27FC236}">
                <a16:creationId xmlns:a16="http://schemas.microsoft.com/office/drawing/2014/main" id="{FF2BBFED-3F38-4C03-BDAB-95E3E7763042}"/>
              </a:ext>
            </a:extLst>
          </p:cNvPr>
          <p:cNvSpPr>
            <a:spLocks noChangeArrowheads="1"/>
          </p:cNvSpPr>
          <p:nvPr/>
        </p:nvSpPr>
        <p:spPr bwMode="auto">
          <a:xfrm>
            <a:off x="211931" y="2438400"/>
            <a:ext cx="3886200" cy="6416520"/>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wrap="square" lIns="64630" tIns="32315" rIns="64630" bIns="32315" anchor="ctr">
            <a:noAutofit/>
          </a:bodyPr>
          <a:lstStyle/>
          <a:p>
            <a:pPr>
              <a:lnSpc>
                <a:spcPct val="107000"/>
              </a:lnSpc>
              <a:spcAft>
                <a:spcPts val="0"/>
              </a:spcAft>
            </a:pPr>
            <a:r>
              <a:rPr lang="es-AR" sz="1400" b="1" dirty="0" err="1">
                <a:solidFill>
                  <a:srgbClr val="7F0055"/>
                </a:solidFill>
                <a:effectLst/>
                <a:latin typeface="Monaco"/>
                <a:ea typeface="Calibri" panose="020F0502020204030204" pitchFamily="34" charset="0"/>
                <a:cs typeface="Monaco"/>
              </a:rPr>
              <a:t>public</a:t>
            </a:r>
            <a:r>
              <a:rPr lang="es-AR" sz="1400" dirty="0">
                <a:solidFill>
                  <a:srgbClr val="000000"/>
                </a:solidFill>
                <a:effectLst/>
                <a:latin typeface="Monaco"/>
                <a:ea typeface="Calibri" panose="020F0502020204030204" pitchFamily="34" charset="0"/>
                <a:cs typeface="Monaco"/>
              </a:rPr>
              <a:t> </a:t>
            </a:r>
            <a:r>
              <a:rPr lang="es-AR" sz="1400" b="1" dirty="0" err="1">
                <a:solidFill>
                  <a:srgbClr val="7F0055"/>
                </a:solidFill>
                <a:effectLst/>
                <a:latin typeface="Monaco"/>
                <a:ea typeface="Calibri" panose="020F0502020204030204" pitchFamily="34" charset="0"/>
                <a:cs typeface="Monaco"/>
              </a:rPr>
              <a:t>class</a:t>
            </a:r>
            <a:r>
              <a:rPr lang="es-AR" sz="1400" dirty="0">
                <a:solidFill>
                  <a:srgbClr val="000000"/>
                </a:solidFill>
                <a:effectLst/>
                <a:latin typeface="Monaco"/>
                <a:ea typeface="Calibri" panose="020F0502020204030204" pitchFamily="34" charset="0"/>
                <a:cs typeface="Monaco"/>
              </a:rPr>
              <a:t> </a:t>
            </a:r>
            <a:r>
              <a:rPr lang="es-AR" sz="1400" dirty="0" err="1">
                <a:solidFill>
                  <a:srgbClr val="000000"/>
                </a:solidFill>
                <a:effectLst/>
                <a:latin typeface="Monaco"/>
                <a:ea typeface="Calibri" panose="020F0502020204030204" pitchFamily="34" charset="0"/>
                <a:cs typeface="Monaco"/>
              </a:rPr>
              <a:t>CajaDeAhorro</a:t>
            </a:r>
            <a:r>
              <a:rPr lang="es-AR" sz="1400" dirty="0">
                <a:solidFill>
                  <a:srgbClr val="000000"/>
                </a:solidFill>
                <a:effectLst/>
                <a:latin typeface="Monaco"/>
                <a:ea typeface="Calibri" panose="020F0502020204030204" pitchFamily="34" charset="0"/>
                <a:cs typeface="Monaco"/>
              </a:rPr>
              <a:t> </a:t>
            </a:r>
            <a:r>
              <a:rPr lang="es-AR" sz="1400" b="1" dirty="0" err="1">
                <a:solidFill>
                  <a:srgbClr val="7F0055"/>
                </a:solidFill>
                <a:effectLst/>
                <a:latin typeface="Monaco"/>
                <a:ea typeface="Calibri" panose="020F0502020204030204" pitchFamily="34" charset="0"/>
                <a:cs typeface="Monaco"/>
              </a:rPr>
              <a:t>extends</a:t>
            </a:r>
            <a:r>
              <a:rPr lang="es-AR" sz="1400" dirty="0">
                <a:solidFill>
                  <a:srgbClr val="000000"/>
                </a:solidFill>
                <a:effectLst/>
                <a:latin typeface="Monaco"/>
                <a:ea typeface="Calibri" panose="020F0502020204030204" pitchFamily="34" charset="0"/>
                <a:cs typeface="Monaco"/>
              </a:rPr>
              <a:t> </a:t>
            </a:r>
            <a:r>
              <a:rPr lang="es-AR" sz="1400" dirty="0" err="1">
                <a:solidFill>
                  <a:srgbClr val="000000"/>
                </a:solidFill>
                <a:effectLst/>
                <a:latin typeface="Monaco"/>
                <a:ea typeface="Calibri" panose="020F0502020204030204" pitchFamily="34" charset="0"/>
                <a:cs typeface="Monaco"/>
              </a:rPr>
              <a:t>CuentaBancaria</a:t>
            </a:r>
            <a:r>
              <a:rPr lang="es-AR"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private</a:t>
            </a:r>
            <a:r>
              <a:rPr lang="en-US" sz="1400" dirty="0">
                <a:solidFill>
                  <a:srgbClr val="000000"/>
                </a:solidFill>
                <a:effectLst/>
                <a:latin typeface="Monaco"/>
                <a:ea typeface="Calibri" panose="020F0502020204030204" pitchFamily="34" charset="0"/>
                <a:cs typeface="Monaco"/>
              </a:rPr>
              <a:t> </a:t>
            </a:r>
            <a:r>
              <a:rPr lang="en-US" sz="1400" b="1" dirty="0" err="1">
                <a:solidFill>
                  <a:srgbClr val="7F0055"/>
                </a:solidFill>
                <a:effectLst/>
                <a:latin typeface="Monaco"/>
                <a:ea typeface="Calibri" panose="020F0502020204030204" pitchFamily="34" charset="0"/>
                <a:cs typeface="Monaco"/>
              </a:rPr>
              <a:t>int</a:t>
            </a:r>
            <a:r>
              <a:rPr lang="en-US" sz="1400" dirty="0">
                <a:solidFill>
                  <a:srgbClr val="000000"/>
                </a:solidFill>
                <a:effectLst/>
                <a:latin typeface="Monaco"/>
                <a:ea typeface="Calibri" panose="020F0502020204030204" pitchFamily="34" charset="0"/>
                <a:cs typeface="Monaco"/>
              </a:rPr>
              <a:t> </a:t>
            </a:r>
            <a:r>
              <a:rPr lang="en-US" sz="1400" dirty="0" err="1">
                <a:solidFill>
                  <a:srgbClr val="0000C0"/>
                </a:solidFill>
                <a:effectLst/>
                <a:latin typeface="Monaco"/>
                <a:ea typeface="Calibri" panose="020F0502020204030204" pitchFamily="34" charset="0"/>
                <a:cs typeface="Monaco"/>
              </a:rPr>
              <a:t>extraccionesDisponibles</a:t>
            </a:r>
            <a:r>
              <a:rPr lang="en-US" sz="14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dirty="0">
                <a:solidFill>
                  <a:srgbClr val="646464"/>
                </a:solidFill>
                <a:effectLst/>
                <a:latin typeface="Monaco"/>
                <a:ea typeface="Calibri" panose="020F0502020204030204" pitchFamily="34" charset="0"/>
                <a:cs typeface="Monaco"/>
              </a:rPr>
              <a:t>@Override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public</a:t>
            </a:r>
            <a:r>
              <a:rPr lang="en-US" sz="1400" dirty="0">
                <a:solidFill>
                  <a:srgbClr val="000000"/>
                </a:solidFill>
                <a:effectLst/>
                <a:latin typeface="Monaco"/>
                <a:ea typeface="Calibri" panose="020F0502020204030204" pitchFamily="34" charset="0"/>
                <a:cs typeface="Monaco"/>
              </a:rPr>
              <a:t> </a:t>
            </a:r>
            <a:r>
              <a:rPr lang="en-US" sz="1400" b="1" dirty="0" err="1">
                <a:solidFill>
                  <a:srgbClr val="7F0055"/>
                </a:solidFill>
                <a:effectLst/>
                <a:latin typeface="Monaco"/>
                <a:ea typeface="Calibri" panose="020F0502020204030204" pitchFamily="34" charset="0"/>
                <a:cs typeface="Monaco"/>
              </a:rPr>
              <a:t>boolean</a:t>
            </a:r>
            <a:r>
              <a:rPr lang="en-US" sz="1400" dirty="0">
                <a:solidFill>
                  <a:srgbClr val="000000"/>
                </a:solidFill>
                <a:effectLst/>
                <a:latin typeface="Monaco"/>
                <a:ea typeface="Calibri" panose="020F0502020204030204" pitchFamily="34" charset="0"/>
                <a:cs typeface="Monaco"/>
              </a:rPr>
              <a:t> </a:t>
            </a:r>
            <a:r>
              <a:rPr lang="en-US" sz="1400" dirty="0" err="1">
                <a:solidFill>
                  <a:srgbClr val="000000"/>
                </a:solidFill>
                <a:effectLst/>
                <a:latin typeface="Monaco"/>
                <a:ea typeface="Calibri" panose="020F0502020204030204" pitchFamily="34" charset="0"/>
                <a:cs typeface="Monaco"/>
              </a:rPr>
              <a:t>puedoExtraer</a:t>
            </a:r>
            <a:r>
              <a:rPr lang="en-US" sz="1400" dirty="0">
                <a:solidFill>
                  <a:srgbClr val="000000"/>
                </a:solidFill>
                <a:effectLst/>
                <a:latin typeface="Monaco"/>
                <a:ea typeface="Calibri" panose="020F0502020204030204" pitchFamily="34" charset="0"/>
                <a:cs typeface="Monaco"/>
              </a:rPr>
              <a:t>(</a:t>
            </a:r>
            <a:r>
              <a:rPr lang="en-US" sz="1400" b="1" dirty="0">
                <a:solidFill>
                  <a:srgbClr val="7F0055"/>
                </a:solidFill>
                <a:effectLst/>
                <a:latin typeface="Monaco"/>
                <a:ea typeface="Calibri" panose="020F0502020204030204" pitchFamily="34" charset="0"/>
                <a:cs typeface="Monaco"/>
              </a:rPr>
              <a:t>float</a:t>
            </a:r>
            <a:r>
              <a:rPr lang="en-US" sz="1400" dirty="0">
                <a:solidFill>
                  <a:srgbClr val="000000"/>
                </a:solidFill>
                <a:effectLst/>
                <a:latin typeface="Monaco"/>
                <a:ea typeface="Calibri" panose="020F0502020204030204" pitchFamily="34" charset="0"/>
                <a:cs typeface="Monaco"/>
              </a:rPr>
              <a:t> </a:t>
            </a:r>
            <a:r>
              <a:rPr lang="en-US" sz="1400" dirty="0" err="1">
                <a:solidFill>
                  <a:srgbClr val="000000"/>
                </a:solidFill>
                <a:effectLst/>
                <a:latin typeface="Monaco"/>
                <a:ea typeface="Calibri" panose="020F0502020204030204" pitchFamily="34" charset="0"/>
                <a:cs typeface="Monaco"/>
              </a:rPr>
              <a:t>monto</a:t>
            </a:r>
            <a:r>
              <a:rPr lang="en-US"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return</a:t>
            </a:r>
            <a:r>
              <a:rPr lang="en-US" sz="1400" dirty="0">
                <a:solidFill>
                  <a:srgbClr val="000000"/>
                </a:solidFill>
                <a:effectLst/>
                <a:latin typeface="Monaco"/>
                <a:ea typeface="Calibri" panose="020F0502020204030204" pitchFamily="34" charset="0"/>
                <a:cs typeface="Monaco"/>
              </a:rPr>
              <a:t> </a:t>
            </a:r>
            <a:r>
              <a:rPr lang="en-US" sz="1400" b="1" dirty="0" err="1">
                <a:solidFill>
                  <a:srgbClr val="7F0055"/>
                </a:solidFill>
                <a:effectLst/>
                <a:latin typeface="Monaco"/>
                <a:ea typeface="Calibri" panose="020F0502020204030204" pitchFamily="34" charset="0"/>
                <a:cs typeface="Monaco"/>
              </a:rPr>
              <a:t>this</a:t>
            </a:r>
            <a:r>
              <a:rPr lang="en-US" sz="1400" dirty="0" err="1">
                <a:solidFill>
                  <a:srgbClr val="000000"/>
                </a:solidFill>
                <a:effectLst/>
                <a:latin typeface="Monaco"/>
                <a:ea typeface="Calibri" panose="020F0502020204030204" pitchFamily="34" charset="0"/>
                <a:cs typeface="Monaco"/>
              </a:rPr>
              <a:t>.</a:t>
            </a:r>
            <a:r>
              <a:rPr lang="en-US" sz="1400" dirty="0" err="1">
                <a:solidFill>
                  <a:srgbClr val="0000C0"/>
                </a:solidFill>
                <a:effectLst/>
                <a:latin typeface="Monaco"/>
                <a:ea typeface="Calibri" panose="020F0502020204030204" pitchFamily="34" charset="0"/>
                <a:cs typeface="Monaco"/>
              </a:rPr>
              <a:t>extraccionesDisponibles</a:t>
            </a:r>
            <a:r>
              <a:rPr lang="en-US" sz="1400" dirty="0">
                <a:solidFill>
                  <a:srgbClr val="000000"/>
                </a:solidFill>
                <a:effectLst/>
                <a:latin typeface="Monaco"/>
                <a:ea typeface="Calibri" panose="020F0502020204030204" pitchFamily="34" charset="0"/>
                <a:cs typeface="Monaco"/>
              </a:rPr>
              <a:t> &gt; 0 &amp;&amp; </a:t>
            </a:r>
            <a:r>
              <a:rPr lang="en-US" sz="1400" b="1" dirty="0" err="1">
                <a:solidFill>
                  <a:srgbClr val="7F0055"/>
                </a:solidFill>
                <a:effectLst/>
                <a:latin typeface="Monaco"/>
                <a:ea typeface="Calibri" panose="020F0502020204030204" pitchFamily="34" charset="0"/>
                <a:cs typeface="Monaco"/>
              </a:rPr>
              <a:t>this</a:t>
            </a:r>
            <a:r>
              <a:rPr lang="en-US" sz="1400" dirty="0" err="1">
                <a:solidFill>
                  <a:srgbClr val="000000"/>
                </a:solidFill>
                <a:effectLst/>
                <a:latin typeface="Monaco"/>
                <a:ea typeface="Calibri" panose="020F0502020204030204" pitchFamily="34" charset="0"/>
                <a:cs typeface="Monaco"/>
              </a:rPr>
              <a:t>.</a:t>
            </a:r>
            <a:r>
              <a:rPr lang="en-US" sz="1400" dirty="0" err="1">
                <a:solidFill>
                  <a:srgbClr val="0000C0"/>
                </a:solidFill>
                <a:effectLst/>
                <a:latin typeface="Monaco"/>
                <a:ea typeface="Calibri" panose="020F0502020204030204" pitchFamily="34" charset="0"/>
                <a:cs typeface="Monaco"/>
              </a:rPr>
              <a:t>saldo</a:t>
            </a:r>
            <a:r>
              <a:rPr lang="en-US" sz="1400" dirty="0">
                <a:solidFill>
                  <a:srgbClr val="000000"/>
                </a:solidFill>
                <a:effectLst/>
                <a:latin typeface="Monaco"/>
                <a:ea typeface="Calibri" panose="020F0502020204030204" pitchFamily="34" charset="0"/>
                <a:cs typeface="Monaco"/>
              </a:rPr>
              <a:t> &gt;= </a:t>
            </a:r>
            <a:r>
              <a:rPr lang="en-US" sz="1400" dirty="0" err="1">
                <a:solidFill>
                  <a:srgbClr val="000000"/>
                </a:solidFill>
                <a:effectLst/>
                <a:latin typeface="Monaco"/>
                <a:ea typeface="Calibri" panose="020F0502020204030204" pitchFamily="34" charset="0"/>
                <a:cs typeface="Monaco"/>
              </a:rPr>
              <a:t>monto</a:t>
            </a:r>
            <a:r>
              <a:rPr lang="en-US" sz="14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dirty="0">
                <a:solidFill>
                  <a:srgbClr val="646464"/>
                </a:solidFill>
                <a:effectLst/>
                <a:latin typeface="Monaco"/>
                <a:ea typeface="Calibri" panose="020F0502020204030204" pitchFamily="34" charset="0"/>
                <a:cs typeface="Monaco"/>
              </a:rPr>
              <a:t>@Override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public</a:t>
            </a:r>
            <a:r>
              <a:rPr lang="en-US"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void</a:t>
            </a:r>
            <a:r>
              <a:rPr lang="en-US" sz="1400" dirty="0">
                <a:solidFill>
                  <a:srgbClr val="000000"/>
                </a:solidFill>
                <a:effectLst/>
                <a:latin typeface="Monaco"/>
                <a:ea typeface="Calibri" panose="020F0502020204030204" pitchFamily="34" charset="0"/>
                <a:cs typeface="Monaco"/>
              </a:rPr>
              <a:t> </a:t>
            </a:r>
            <a:r>
              <a:rPr lang="en-US" sz="1400" dirty="0" err="1">
                <a:solidFill>
                  <a:srgbClr val="000000"/>
                </a:solidFill>
                <a:effectLst/>
                <a:latin typeface="Monaco"/>
                <a:ea typeface="Calibri" panose="020F0502020204030204" pitchFamily="34" charset="0"/>
                <a:cs typeface="Monaco"/>
              </a:rPr>
              <a:t>realizarExtraccion</a:t>
            </a:r>
            <a:r>
              <a:rPr lang="en-US" sz="1400" dirty="0">
                <a:solidFill>
                  <a:srgbClr val="000000"/>
                </a:solidFill>
                <a:effectLst/>
                <a:latin typeface="Monaco"/>
                <a:ea typeface="Calibri" panose="020F0502020204030204" pitchFamily="34" charset="0"/>
                <a:cs typeface="Monaco"/>
              </a:rPr>
              <a:t>(</a:t>
            </a:r>
            <a:r>
              <a:rPr lang="en-US" sz="1400" b="1" dirty="0">
                <a:solidFill>
                  <a:srgbClr val="7F0055"/>
                </a:solidFill>
                <a:effectLst/>
                <a:latin typeface="Monaco"/>
                <a:ea typeface="Calibri" panose="020F0502020204030204" pitchFamily="34" charset="0"/>
                <a:cs typeface="Monaco"/>
              </a:rPr>
              <a:t>float</a:t>
            </a:r>
            <a:r>
              <a:rPr lang="en-US" sz="1400" dirty="0">
                <a:solidFill>
                  <a:srgbClr val="000000"/>
                </a:solidFill>
                <a:effectLst/>
                <a:latin typeface="Monaco"/>
                <a:ea typeface="Calibri" panose="020F0502020204030204" pitchFamily="34" charset="0"/>
                <a:cs typeface="Monaco"/>
              </a:rPr>
              <a:t> </a:t>
            </a:r>
            <a:r>
              <a:rPr lang="en-US" sz="1400" dirty="0" err="1">
                <a:solidFill>
                  <a:srgbClr val="000000"/>
                </a:solidFill>
                <a:effectLst/>
                <a:latin typeface="Monaco"/>
                <a:ea typeface="Calibri" panose="020F0502020204030204" pitchFamily="34" charset="0"/>
                <a:cs typeface="Monaco"/>
              </a:rPr>
              <a:t>monto</a:t>
            </a:r>
            <a:r>
              <a:rPr lang="en-US"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b="1" dirty="0" err="1">
                <a:solidFill>
                  <a:srgbClr val="7F0055"/>
                </a:solidFill>
                <a:effectLst/>
                <a:latin typeface="Monaco"/>
                <a:ea typeface="Calibri" panose="020F0502020204030204" pitchFamily="34" charset="0"/>
                <a:cs typeface="Monaco"/>
              </a:rPr>
              <a:t>this</a:t>
            </a:r>
            <a:r>
              <a:rPr lang="en-US" sz="1400" dirty="0" err="1">
                <a:solidFill>
                  <a:srgbClr val="000000"/>
                </a:solidFill>
                <a:effectLst/>
                <a:latin typeface="Monaco"/>
                <a:ea typeface="Calibri" panose="020F0502020204030204" pitchFamily="34" charset="0"/>
                <a:cs typeface="Monaco"/>
              </a:rPr>
              <a:t>.</a:t>
            </a:r>
            <a:r>
              <a:rPr lang="en-US" sz="1400" dirty="0" err="1">
                <a:solidFill>
                  <a:srgbClr val="0000C0"/>
                </a:solidFill>
                <a:effectLst/>
                <a:latin typeface="Monaco"/>
                <a:ea typeface="Calibri" panose="020F0502020204030204" pitchFamily="34" charset="0"/>
                <a:cs typeface="Monaco"/>
              </a:rPr>
              <a:t>saldo</a:t>
            </a:r>
            <a:r>
              <a:rPr lang="en-US" sz="1400" dirty="0">
                <a:solidFill>
                  <a:srgbClr val="000000"/>
                </a:solidFill>
                <a:effectLst/>
                <a:latin typeface="Monaco"/>
                <a:ea typeface="Calibri" panose="020F0502020204030204" pitchFamily="34" charset="0"/>
                <a:cs typeface="Monaco"/>
              </a:rPr>
              <a:t> -= </a:t>
            </a:r>
            <a:r>
              <a:rPr lang="en-US" sz="1400" dirty="0" err="1">
                <a:solidFill>
                  <a:srgbClr val="000000"/>
                </a:solidFill>
                <a:effectLst/>
                <a:latin typeface="Monaco"/>
                <a:ea typeface="Calibri" panose="020F0502020204030204" pitchFamily="34" charset="0"/>
                <a:cs typeface="Monaco"/>
              </a:rPr>
              <a:t>monto</a:t>
            </a:r>
            <a:r>
              <a:rPr lang="en-US" sz="14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b="1" dirty="0" err="1">
                <a:solidFill>
                  <a:srgbClr val="7F0055"/>
                </a:solidFill>
                <a:effectLst/>
                <a:latin typeface="Monaco"/>
                <a:ea typeface="Calibri" panose="020F0502020204030204" pitchFamily="34" charset="0"/>
                <a:cs typeface="Monaco"/>
              </a:rPr>
              <a:t>this</a:t>
            </a:r>
            <a:r>
              <a:rPr lang="en-US" sz="1400" dirty="0" err="1">
                <a:solidFill>
                  <a:srgbClr val="000000"/>
                </a:solidFill>
                <a:effectLst/>
                <a:latin typeface="Monaco"/>
                <a:ea typeface="Calibri" panose="020F0502020204030204" pitchFamily="34" charset="0"/>
                <a:cs typeface="Monaco"/>
              </a:rPr>
              <a:t>.decrementarUnaExtraccion</a:t>
            </a:r>
            <a:r>
              <a:rPr lang="en-US" sz="14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public</a:t>
            </a:r>
            <a:r>
              <a:rPr lang="en-US" sz="1400" dirty="0">
                <a:solidFill>
                  <a:srgbClr val="000000"/>
                </a:solidFill>
                <a:effectLst/>
                <a:latin typeface="Monaco"/>
                <a:ea typeface="Calibri" panose="020F0502020204030204" pitchFamily="34" charset="0"/>
                <a:cs typeface="Monaco"/>
              </a:rPr>
              <a:t> </a:t>
            </a:r>
            <a:r>
              <a:rPr lang="en-US" sz="1400" b="1" dirty="0" err="1">
                <a:solidFill>
                  <a:srgbClr val="7F0055"/>
                </a:solidFill>
                <a:effectLst/>
                <a:latin typeface="Monaco"/>
                <a:ea typeface="Calibri" panose="020F0502020204030204" pitchFamily="34" charset="0"/>
                <a:cs typeface="Monaco"/>
              </a:rPr>
              <a:t>int</a:t>
            </a:r>
            <a:r>
              <a:rPr lang="en-US" sz="1400" dirty="0">
                <a:solidFill>
                  <a:srgbClr val="000000"/>
                </a:solidFill>
                <a:effectLst/>
                <a:latin typeface="Monaco"/>
                <a:ea typeface="Calibri" panose="020F0502020204030204" pitchFamily="34" charset="0"/>
                <a:cs typeface="Monaco"/>
              </a:rPr>
              <a:t> </a:t>
            </a:r>
            <a:r>
              <a:rPr lang="en-US" sz="1400" dirty="0" err="1">
                <a:solidFill>
                  <a:srgbClr val="000000"/>
                </a:solidFill>
                <a:effectLst/>
                <a:latin typeface="Monaco"/>
                <a:ea typeface="Calibri" panose="020F0502020204030204" pitchFamily="34" charset="0"/>
                <a:cs typeface="Monaco"/>
              </a:rPr>
              <a:t>getExtraccionesDisponibles</a:t>
            </a:r>
            <a:r>
              <a:rPr lang="en-US"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return</a:t>
            </a:r>
            <a:r>
              <a:rPr lang="en-US" sz="1400" dirty="0">
                <a:solidFill>
                  <a:srgbClr val="000000"/>
                </a:solidFill>
                <a:effectLst/>
                <a:latin typeface="Monaco"/>
                <a:ea typeface="Calibri" panose="020F0502020204030204" pitchFamily="34" charset="0"/>
                <a:cs typeface="Monaco"/>
              </a:rPr>
              <a:t> </a:t>
            </a:r>
            <a:r>
              <a:rPr lang="en-US" sz="1400" dirty="0" err="1">
                <a:solidFill>
                  <a:srgbClr val="0000C0"/>
                </a:solidFill>
                <a:effectLst/>
                <a:latin typeface="Monaco"/>
                <a:ea typeface="Calibri" panose="020F0502020204030204" pitchFamily="34" charset="0"/>
                <a:cs typeface="Monaco"/>
              </a:rPr>
              <a:t>extraccionesDisponibles</a:t>
            </a:r>
            <a:r>
              <a:rPr lang="en-US" sz="14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public</a:t>
            </a:r>
            <a:r>
              <a:rPr lang="en-US" sz="1400" dirty="0">
                <a:solidFill>
                  <a:srgbClr val="000000"/>
                </a:solidFill>
                <a:effectLst/>
                <a:latin typeface="Monaco"/>
                <a:ea typeface="Calibri" panose="020F0502020204030204" pitchFamily="34" charset="0"/>
                <a:cs typeface="Monaco"/>
              </a:rPr>
              <a:t> </a:t>
            </a:r>
            <a:r>
              <a:rPr lang="en-US" sz="1400" b="1" dirty="0">
                <a:solidFill>
                  <a:srgbClr val="7F0055"/>
                </a:solidFill>
                <a:effectLst/>
                <a:latin typeface="Monaco"/>
                <a:ea typeface="Calibri" panose="020F0502020204030204" pitchFamily="34" charset="0"/>
                <a:cs typeface="Monaco"/>
              </a:rPr>
              <a:t>void</a:t>
            </a:r>
            <a:r>
              <a:rPr lang="en-US" sz="1400" dirty="0">
                <a:solidFill>
                  <a:srgbClr val="000000"/>
                </a:solidFill>
                <a:effectLst/>
                <a:latin typeface="Monaco"/>
                <a:ea typeface="Calibri" panose="020F0502020204030204" pitchFamily="34" charset="0"/>
                <a:cs typeface="Monaco"/>
              </a:rPr>
              <a:t> </a:t>
            </a:r>
            <a:r>
              <a:rPr lang="en-US" sz="1400" dirty="0" err="1">
                <a:solidFill>
                  <a:srgbClr val="000000"/>
                </a:solidFill>
                <a:effectLst/>
                <a:latin typeface="Monaco"/>
                <a:ea typeface="Calibri" panose="020F0502020204030204" pitchFamily="34" charset="0"/>
                <a:cs typeface="Monaco"/>
              </a:rPr>
              <a:t>setExtraccionesDisponibles</a:t>
            </a:r>
            <a:r>
              <a:rPr lang="en-US" sz="1400" dirty="0">
                <a:solidFill>
                  <a:srgbClr val="000000"/>
                </a:solidFill>
                <a:effectLst/>
                <a:latin typeface="Monaco"/>
                <a:ea typeface="Calibri" panose="020F0502020204030204" pitchFamily="34" charset="0"/>
                <a:cs typeface="Monaco"/>
              </a:rPr>
              <a:t>(</a:t>
            </a:r>
            <a:r>
              <a:rPr lang="en-US" sz="1400" b="1" dirty="0" err="1">
                <a:solidFill>
                  <a:srgbClr val="7F0055"/>
                </a:solidFill>
                <a:effectLst/>
                <a:latin typeface="Monaco"/>
                <a:ea typeface="Calibri" panose="020F0502020204030204" pitchFamily="34" charset="0"/>
                <a:cs typeface="Monaco"/>
              </a:rPr>
              <a:t>int</a:t>
            </a:r>
            <a:r>
              <a:rPr lang="en-US" sz="1400" dirty="0">
                <a:solidFill>
                  <a:srgbClr val="000000"/>
                </a:solidFill>
                <a:effectLst/>
                <a:latin typeface="Monaco"/>
                <a:ea typeface="Calibri" panose="020F0502020204030204" pitchFamily="34" charset="0"/>
                <a:cs typeface="Monaco"/>
              </a:rPr>
              <a:t> </a:t>
            </a:r>
            <a:r>
              <a:rPr lang="en-US" sz="1400" dirty="0" err="1">
                <a:solidFill>
                  <a:srgbClr val="000000"/>
                </a:solidFill>
                <a:effectLst/>
                <a:latin typeface="Monaco"/>
                <a:ea typeface="Calibri" panose="020F0502020204030204" pitchFamily="34" charset="0"/>
                <a:cs typeface="Monaco"/>
              </a:rPr>
              <a:t>extraccionesDisponibles</a:t>
            </a:r>
            <a:r>
              <a:rPr lang="en-US"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solidFill>
                  <a:srgbClr val="000000"/>
                </a:solidFill>
                <a:effectLst/>
                <a:latin typeface="Monaco"/>
                <a:ea typeface="Calibri" panose="020F0502020204030204" pitchFamily="34" charset="0"/>
                <a:cs typeface="Monaco"/>
              </a:rPr>
              <a:t>		</a:t>
            </a:r>
            <a:r>
              <a:rPr lang="es-AR" sz="1400" b="1" dirty="0" err="1">
                <a:solidFill>
                  <a:srgbClr val="7F0055"/>
                </a:solidFill>
                <a:effectLst/>
                <a:latin typeface="Monaco"/>
                <a:ea typeface="Calibri" panose="020F0502020204030204" pitchFamily="34" charset="0"/>
                <a:cs typeface="Monaco"/>
              </a:rPr>
              <a:t>this</a:t>
            </a:r>
            <a:r>
              <a:rPr lang="es-AR" sz="1400" dirty="0" err="1">
                <a:solidFill>
                  <a:srgbClr val="000000"/>
                </a:solidFill>
                <a:effectLst/>
                <a:latin typeface="Monaco"/>
                <a:ea typeface="Calibri" panose="020F0502020204030204" pitchFamily="34" charset="0"/>
                <a:cs typeface="Monaco"/>
              </a:rPr>
              <a:t>.</a:t>
            </a:r>
            <a:r>
              <a:rPr lang="es-AR" sz="1400" dirty="0" err="1">
                <a:solidFill>
                  <a:srgbClr val="0000C0"/>
                </a:solidFill>
                <a:effectLst/>
                <a:latin typeface="Monaco"/>
                <a:ea typeface="Calibri" panose="020F0502020204030204" pitchFamily="34" charset="0"/>
                <a:cs typeface="Monaco"/>
              </a:rPr>
              <a:t>extraccionesDisponibles</a:t>
            </a:r>
            <a:r>
              <a:rPr lang="es-AR" sz="1400" dirty="0">
                <a:solidFill>
                  <a:srgbClr val="000000"/>
                </a:solidFill>
                <a:effectLst/>
                <a:latin typeface="Monaco"/>
                <a:ea typeface="Calibri" panose="020F0502020204030204" pitchFamily="34" charset="0"/>
                <a:cs typeface="Monaco"/>
              </a:rPr>
              <a:t> = </a:t>
            </a:r>
            <a:r>
              <a:rPr lang="es-AR" sz="1400" dirty="0" err="1">
                <a:solidFill>
                  <a:srgbClr val="000000"/>
                </a:solidFill>
                <a:effectLst/>
                <a:latin typeface="Monaco"/>
                <a:ea typeface="Calibri" panose="020F0502020204030204" pitchFamily="34" charset="0"/>
                <a:cs typeface="Monaco"/>
              </a:rPr>
              <a:t>extraccionesDisponibles</a:t>
            </a:r>
            <a:r>
              <a:rPr lang="es-AR" sz="14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400" dirty="0">
                <a:solidFill>
                  <a:srgbClr val="000000"/>
                </a:solidFill>
                <a:effectLst/>
                <a:latin typeface="Monaco"/>
                <a:ea typeface="Calibri" panose="020F0502020204030204" pitchFamily="34" charset="0"/>
                <a:cs typeface="Monaco"/>
              </a:rPr>
              <a:t>	</a:t>
            </a:r>
            <a:r>
              <a:rPr lang="es-AR" sz="1400" b="1" dirty="0" err="1">
                <a:solidFill>
                  <a:srgbClr val="7F0055"/>
                </a:solidFill>
                <a:effectLst/>
                <a:latin typeface="Monaco"/>
                <a:ea typeface="Calibri" panose="020F0502020204030204" pitchFamily="34" charset="0"/>
                <a:cs typeface="Monaco"/>
              </a:rPr>
              <a:t>private</a:t>
            </a:r>
            <a:r>
              <a:rPr lang="es-AR" sz="1400" dirty="0">
                <a:solidFill>
                  <a:srgbClr val="000000"/>
                </a:solidFill>
                <a:effectLst/>
                <a:latin typeface="Monaco"/>
                <a:ea typeface="Calibri" panose="020F0502020204030204" pitchFamily="34" charset="0"/>
                <a:cs typeface="Monaco"/>
              </a:rPr>
              <a:t> </a:t>
            </a:r>
            <a:r>
              <a:rPr lang="es-AR" sz="1400" b="1" dirty="0" err="1">
                <a:solidFill>
                  <a:srgbClr val="7F0055"/>
                </a:solidFill>
                <a:effectLst/>
                <a:latin typeface="Monaco"/>
                <a:ea typeface="Calibri" panose="020F0502020204030204" pitchFamily="34" charset="0"/>
                <a:cs typeface="Monaco"/>
              </a:rPr>
              <a:t>void</a:t>
            </a:r>
            <a:r>
              <a:rPr lang="es-AR" sz="1400" dirty="0">
                <a:solidFill>
                  <a:srgbClr val="000000"/>
                </a:solidFill>
                <a:effectLst/>
                <a:latin typeface="Monaco"/>
                <a:ea typeface="Calibri" panose="020F0502020204030204" pitchFamily="34" charset="0"/>
                <a:cs typeface="Monaco"/>
              </a:rPr>
              <a:t> </a:t>
            </a:r>
            <a:r>
              <a:rPr lang="es-AR" sz="1400" dirty="0" err="1">
                <a:solidFill>
                  <a:srgbClr val="000000"/>
                </a:solidFill>
                <a:effectLst/>
                <a:latin typeface="Monaco"/>
                <a:ea typeface="Calibri" panose="020F0502020204030204" pitchFamily="34" charset="0"/>
                <a:cs typeface="Monaco"/>
              </a:rPr>
              <a:t>decrementarUnaExtraccion</a:t>
            </a:r>
            <a:r>
              <a:rPr lang="es-AR" sz="1400" dirty="0">
                <a:solidFill>
                  <a:srgbClr val="000000"/>
                </a:solidFill>
                <a:effectLst/>
                <a:latin typeface="Monaco"/>
                <a:ea typeface="Calibri" panose="020F0502020204030204" pitchFamily="34" charset="0"/>
                <a:cs typeface="Monaco"/>
              </a:rPr>
              <a:t> ()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400" dirty="0">
                <a:solidFill>
                  <a:srgbClr val="000000"/>
                </a:solidFill>
                <a:effectLst/>
                <a:latin typeface="Monaco"/>
                <a:ea typeface="Calibri" panose="020F0502020204030204" pitchFamily="34" charset="0"/>
                <a:cs typeface="Monaco"/>
              </a:rPr>
              <a:t>		</a:t>
            </a:r>
            <a:r>
              <a:rPr lang="es-AR" sz="1400" b="1" dirty="0" err="1">
                <a:solidFill>
                  <a:srgbClr val="7F0055"/>
                </a:solidFill>
                <a:effectLst/>
                <a:latin typeface="Monaco"/>
                <a:ea typeface="Calibri" panose="020F0502020204030204" pitchFamily="34" charset="0"/>
                <a:cs typeface="Monaco"/>
              </a:rPr>
              <a:t>this</a:t>
            </a:r>
            <a:r>
              <a:rPr lang="es-AR" sz="1400" dirty="0" err="1">
                <a:solidFill>
                  <a:srgbClr val="000000"/>
                </a:solidFill>
                <a:effectLst/>
                <a:latin typeface="Monaco"/>
                <a:ea typeface="Calibri" panose="020F0502020204030204" pitchFamily="34" charset="0"/>
                <a:cs typeface="Monaco"/>
              </a:rPr>
              <a:t>.</a:t>
            </a:r>
            <a:r>
              <a:rPr lang="es-AR" sz="1400" dirty="0" err="1">
                <a:solidFill>
                  <a:srgbClr val="0000C0"/>
                </a:solidFill>
                <a:effectLst/>
                <a:latin typeface="Monaco"/>
                <a:ea typeface="Calibri" panose="020F0502020204030204" pitchFamily="34" charset="0"/>
                <a:cs typeface="Monaco"/>
              </a:rPr>
              <a:t>extraccionesDisponibles</a:t>
            </a:r>
            <a:r>
              <a:rPr lang="es-AR" sz="14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400" dirty="0">
                <a:solidFill>
                  <a:srgbClr val="000000"/>
                </a:solidFill>
                <a:effectLst/>
                <a:latin typeface="Monaco"/>
                <a:ea typeface="Calibri" panose="020F0502020204030204" pitchFamily="34" charset="0"/>
                <a:cs typeface="Monaco"/>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sz="1400" dirty="0">
                <a:solidFill>
                  <a:srgbClr val="000000"/>
                </a:solidFill>
                <a:effectLst/>
                <a:latin typeface="Monaco"/>
                <a:ea typeface="Calibri" panose="020F0502020204030204" pitchFamily="34" charset="0"/>
                <a:cs typeface="Monaco"/>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s-AR" sz="1100" dirty="0">
                <a:effectLst/>
                <a:latin typeface="Times New Roman" panose="02020603050405020304" pitchFamily="18" charset="0"/>
                <a:ea typeface="Times New Roman" panose="02020603050405020304" pitchFamily="18" charset="0"/>
              </a:rPr>
              <a:t> </a:t>
            </a:r>
            <a:endParaRPr lang="es-A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5588550"/>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74810" y="2705028"/>
            <a:ext cx="15566529" cy="100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28694" tIns="63218" rIns="128694" bIns="6321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844" dirty="0">
                <a:solidFill>
                  <a:srgbClr val="002B82"/>
                </a:solidFill>
                <a:latin typeface="Tahoma" panose="020B0604030504040204" pitchFamily="34" charset="0"/>
              </a:rPr>
              <a:t>Es una relación estructural que especifica que los objetos de un elemento se conectan a los objetos de otro.</a:t>
            </a:r>
          </a:p>
        </p:txBody>
      </p:sp>
      <p:sp>
        <p:nvSpPr>
          <p:cNvPr id="1199114" name="Text Box 10"/>
          <p:cNvSpPr txBox="1">
            <a:spLocks noChangeArrowheads="1"/>
          </p:cNvSpPr>
          <p:nvPr/>
        </p:nvSpPr>
        <p:spPr bwMode="auto">
          <a:xfrm>
            <a:off x="366378" y="1409699"/>
            <a:ext cx="12896427" cy="792653"/>
          </a:xfrm>
          <a:prstGeom prst="rect">
            <a:avLst/>
          </a:prstGeom>
          <a:noFill/>
          <a:ln w="9525">
            <a:noFill/>
            <a:miter lim="800000"/>
            <a:headEnd/>
            <a:tailEnd/>
          </a:ln>
          <a:effectLst/>
        </p:spPr>
        <p:txBody>
          <a:bodyPr>
            <a:spAutoFit/>
          </a:bodyPr>
          <a:lstStyle/>
          <a:p>
            <a:pPr>
              <a:lnSpc>
                <a:spcPct val="100000"/>
              </a:lnSpc>
              <a:buClrTx/>
              <a:buFontTx/>
              <a:buNone/>
              <a:defRPr/>
            </a:pPr>
            <a:r>
              <a:rPr lang="es-ES_tradnl" sz="4551" b="1" dirty="0">
                <a:solidFill>
                  <a:schemeClr val="accent2"/>
                </a:solidFill>
                <a:effectLst>
                  <a:outerShdw blurRad="38100" dist="38100" dir="2700000" algn="tl">
                    <a:srgbClr val="000000"/>
                  </a:outerShdw>
                </a:effectLst>
                <a:latin typeface="Arial" pitchFamily="34" charset="0"/>
              </a:rPr>
              <a:t>Relaciones: Asociación</a:t>
            </a:r>
          </a:p>
        </p:txBody>
      </p:sp>
      <p:grpSp>
        <p:nvGrpSpPr>
          <p:cNvPr id="2" name="Grupo 1"/>
          <p:cNvGrpSpPr/>
          <p:nvPr/>
        </p:nvGrpSpPr>
        <p:grpSpPr>
          <a:xfrm>
            <a:off x="4676087" y="4671978"/>
            <a:ext cx="7152640" cy="4480761"/>
            <a:chOff x="3581400" y="2616200"/>
            <a:chExt cx="5029200" cy="3150535"/>
          </a:xfrm>
        </p:grpSpPr>
        <p:sp>
          <p:nvSpPr>
            <p:cNvPr id="40963" name="Text Box 3"/>
            <p:cNvSpPr txBox="1">
              <a:spLocks noChangeArrowheads="1"/>
            </p:cNvSpPr>
            <p:nvPr/>
          </p:nvSpPr>
          <p:spPr bwMode="auto">
            <a:xfrm>
              <a:off x="4302125" y="2616200"/>
              <a:ext cx="1069854" cy="28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asociación</a:t>
              </a:r>
              <a:endParaRPr lang="es-ES" altLang="es-AR" sz="1991" b="1" i="1">
                <a:latin typeface="Tahoma" panose="020B0604030504040204" pitchFamily="34" charset="0"/>
              </a:endParaRPr>
            </a:p>
          </p:txBody>
        </p:sp>
        <p:sp>
          <p:nvSpPr>
            <p:cNvPr id="40964" name="Text Box 4"/>
            <p:cNvSpPr txBox="1">
              <a:spLocks noChangeArrowheads="1"/>
            </p:cNvSpPr>
            <p:nvPr/>
          </p:nvSpPr>
          <p:spPr bwMode="auto">
            <a:xfrm>
              <a:off x="4648200" y="5486400"/>
              <a:ext cx="1444055" cy="28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navegabilidad </a:t>
              </a:r>
              <a:endParaRPr lang="es-ES" altLang="es-AR" sz="1991" b="1" i="1">
                <a:latin typeface="Tahoma" panose="020B0604030504040204" pitchFamily="34" charset="0"/>
              </a:endParaRPr>
            </a:p>
          </p:txBody>
        </p:sp>
        <p:cxnSp>
          <p:nvCxnSpPr>
            <p:cNvPr id="40965" name="AutoShape 5"/>
            <p:cNvCxnSpPr>
              <a:cxnSpLocks noChangeShapeType="1"/>
              <a:stCxn id="40963" idx="3"/>
            </p:cNvCxnSpPr>
            <p:nvPr/>
          </p:nvCxnSpPr>
          <p:spPr bwMode="auto">
            <a:xfrm>
              <a:off x="5371979" y="2756368"/>
              <a:ext cx="876422" cy="1307632"/>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40966" name="AutoShape 6"/>
            <p:cNvCxnSpPr>
              <a:cxnSpLocks noChangeShapeType="1"/>
              <a:stCxn id="40964" idx="3"/>
              <a:endCxn id="40971" idx="2"/>
            </p:cNvCxnSpPr>
            <p:nvPr/>
          </p:nvCxnSpPr>
          <p:spPr bwMode="auto">
            <a:xfrm flipV="1">
              <a:off x="6092255" y="4383811"/>
              <a:ext cx="509897" cy="1242757"/>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40967" name="Text Box 7"/>
            <p:cNvSpPr txBox="1">
              <a:spLocks noChangeArrowheads="1"/>
            </p:cNvSpPr>
            <p:nvPr/>
          </p:nvSpPr>
          <p:spPr bwMode="auto">
            <a:xfrm>
              <a:off x="7086600" y="2616200"/>
              <a:ext cx="1300912" cy="28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multiplicidad</a:t>
              </a:r>
              <a:endParaRPr lang="es-ES" altLang="es-AR" sz="1991" b="1" i="1">
                <a:latin typeface="Tahoma" panose="020B0604030504040204" pitchFamily="34" charset="0"/>
              </a:endParaRPr>
            </a:p>
          </p:txBody>
        </p:sp>
        <p:cxnSp>
          <p:nvCxnSpPr>
            <p:cNvPr id="40968" name="AutoShape 8"/>
            <p:cNvCxnSpPr>
              <a:cxnSpLocks noChangeShapeType="1"/>
              <a:endCxn id="40967" idx="1"/>
            </p:cNvCxnSpPr>
            <p:nvPr/>
          </p:nvCxnSpPr>
          <p:spPr bwMode="auto">
            <a:xfrm rot="5400000" flipH="1" flipV="1">
              <a:off x="6312927" y="3061729"/>
              <a:ext cx="1079032" cy="468311"/>
            </a:xfrm>
            <a:prstGeom prst="curvedConnector2">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pic>
          <p:nvPicPr>
            <p:cNvPr id="409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10000"/>
              <a:ext cx="5029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Text Box 11"/>
            <p:cNvSpPr txBox="1">
              <a:spLocks noChangeArrowheads="1"/>
            </p:cNvSpPr>
            <p:nvPr/>
          </p:nvSpPr>
          <p:spPr bwMode="auto">
            <a:xfrm>
              <a:off x="6521451" y="4195763"/>
              <a:ext cx="161402" cy="18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138">
                  <a:latin typeface="Tahoma" panose="020B0604030504040204" pitchFamily="34" charset="0"/>
                </a:rPr>
                <a:t>.</a:t>
              </a:r>
              <a:endParaRPr lang="es-ES" altLang="es-AR" sz="1138">
                <a:latin typeface="Tahoma" panose="020B0604030504040204" pitchFamily="34" charset="0"/>
              </a:endParaRPr>
            </a:p>
          </p:txBody>
        </p:sp>
      </p:grpSp>
    </p:spTree>
    <p:extLst>
      <p:ext uri="{BB962C8B-B14F-4D97-AF65-F5344CB8AC3E}">
        <p14:creationId xmlns:p14="http://schemas.microsoft.com/office/powerpoint/2010/main" val="1454587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69987" y="1925285"/>
            <a:ext cx="16795466" cy="100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28694" tIns="63218" rIns="128694" bIns="6321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844" dirty="0">
                <a:solidFill>
                  <a:srgbClr val="002B82"/>
                </a:solidFill>
                <a:latin typeface="Tahoma" panose="020B0604030504040204" pitchFamily="34" charset="0"/>
              </a:rPr>
              <a:t>Es un tipo especial de asociación, que representa una relación completamente conceptual entre un “todo” y sus “partes”.</a:t>
            </a:r>
          </a:p>
        </p:txBody>
      </p:sp>
      <p:sp>
        <p:nvSpPr>
          <p:cNvPr id="39939" name="Text Box 3"/>
          <p:cNvSpPr txBox="1">
            <a:spLocks noChangeArrowheads="1"/>
          </p:cNvSpPr>
          <p:nvPr/>
        </p:nvSpPr>
        <p:spPr bwMode="auto">
          <a:xfrm>
            <a:off x="4913191" y="2835769"/>
            <a:ext cx="764953"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todo</a:t>
            </a:r>
            <a:endParaRPr lang="es-ES" altLang="es-AR" sz="1991" b="1" i="1">
              <a:latin typeface="Tahoma" panose="020B0604030504040204" pitchFamily="34" charset="0"/>
            </a:endParaRPr>
          </a:p>
        </p:txBody>
      </p:sp>
      <p:sp>
        <p:nvSpPr>
          <p:cNvPr id="39940" name="Text Box 4"/>
          <p:cNvSpPr txBox="1">
            <a:spLocks noChangeArrowheads="1"/>
          </p:cNvSpPr>
          <p:nvPr/>
        </p:nvSpPr>
        <p:spPr bwMode="auto">
          <a:xfrm>
            <a:off x="11957456" y="2835769"/>
            <a:ext cx="865943"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parte</a:t>
            </a:r>
            <a:endParaRPr lang="es-ES" altLang="es-AR" sz="1991" b="1" i="1">
              <a:latin typeface="Tahoma" panose="020B0604030504040204" pitchFamily="34" charset="0"/>
            </a:endParaRPr>
          </a:p>
        </p:txBody>
      </p:sp>
      <p:cxnSp>
        <p:nvCxnSpPr>
          <p:cNvPr id="39941" name="AutoShape 5"/>
          <p:cNvCxnSpPr>
            <a:cxnSpLocks noChangeShapeType="1"/>
            <a:stCxn id="39939" idx="3"/>
          </p:cNvCxnSpPr>
          <p:nvPr/>
        </p:nvCxnSpPr>
        <p:spPr bwMode="auto">
          <a:xfrm>
            <a:off x="5678144" y="3035119"/>
            <a:ext cx="1034496" cy="489273"/>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39942" name="AutoShape 6"/>
          <p:cNvCxnSpPr>
            <a:cxnSpLocks noChangeShapeType="1"/>
            <a:endCxn id="39940" idx="1"/>
          </p:cNvCxnSpPr>
          <p:nvPr/>
        </p:nvCxnSpPr>
        <p:spPr bwMode="auto">
          <a:xfrm flipV="1">
            <a:off x="10115109" y="3035119"/>
            <a:ext cx="1842347" cy="450890"/>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39943" name="Text Box 7"/>
          <p:cNvSpPr txBox="1">
            <a:spLocks noChangeArrowheads="1"/>
          </p:cNvSpPr>
          <p:nvPr/>
        </p:nvSpPr>
        <p:spPr bwMode="auto">
          <a:xfrm>
            <a:off x="4588069" y="4876801"/>
            <a:ext cx="1670756"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agregación</a:t>
            </a:r>
            <a:endParaRPr lang="es-ES" altLang="es-AR" sz="1991" b="1" i="1">
              <a:latin typeface="Tahoma" panose="020B0604030504040204" pitchFamily="34" charset="0"/>
            </a:endParaRPr>
          </a:p>
        </p:txBody>
      </p:sp>
      <p:cxnSp>
        <p:nvCxnSpPr>
          <p:cNvPr id="39944" name="AutoShape 8"/>
          <p:cNvCxnSpPr>
            <a:cxnSpLocks noChangeShapeType="1"/>
            <a:endCxn id="39943" idx="3"/>
          </p:cNvCxnSpPr>
          <p:nvPr/>
        </p:nvCxnSpPr>
        <p:spPr bwMode="auto">
          <a:xfrm rot="10800000" flipV="1">
            <a:off x="6258825" y="4443305"/>
            <a:ext cx="1580444" cy="632845"/>
          </a:xfrm>
          <a:prstGeom prst="curvedConnector3">
            <a:avLst>
              <a:gd name="adj1" fmla="val 50000"/>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
        <p:nvSpPr>
          <p:cNvPr id="39945" name="Rectangle 9"/>
          <p:cNvSpPr>
            <a:spLocks noChangeArrowheads="1"/>
          </p:cNvSpPr>
          <p:nvPr/>
        </p:nvSpPr>
        <p:spPr bwMode="auto">
          <a:xfrm>
            <a:off x="272398" y="5911922"/>
            <a:ext cx="16897877" cy="100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28694" tIns="63218" rIns="128694" bIns="6321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AR" altLang="es-AR" sz="2844" dirty="0">
                <a:solidFill>
                  <a:srgbClr val="002B82"/>
                </a:solidFill>
                <a:latin typeface="Tahoma" panose="020B0604030504040204" pitchFamily="34" charset="0"/>
              </a:rPr>
              <a:t>Es una variación de la agregación simple, con una fuerte relación de pertenencia y vidas coincidentes de la parte con el todo</a:t>
            </a:r>
            <a:r>
              <a:rPr lang="es-ES_tradnl" altLang="es-AR" sz="2844" dirty="0">
                <a:solidFill>
                  <a:srgbClr val="002B82"/>
                </a:solidFill>
                <a:latin typeface="Arial" panose="020B0604020202020204" pitchFamily="34" charset="0"/>
              </a:rPr>
              <a:t>.</a:t>
            </a:r>
          </a:p>
        </p:txBody>
      </p:sp>
      <p:cxnSp>
        <p:nvCxnSpPr>
          <p:cNvPr id="39946" name="AutoShape 10"/>
          <p:cNvCxnSpPr>
            <a:cxnSpLocks noChangeShapeType="1"/>
          </p:cNvCxnSpPr>
          <p:nvPr/>
        </p:nvCxnSpPr>
        <p:spPr bwMode="auto">
          <a:xfrm rot="10800000" flipV="1">
            <a:off x="5188144" y="7335521"/>
            <a:ext cx="537845" cy="449297"/>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39947" name="AutoShape 11"/>
          <p:cNvCxnSpPr>
            <a:cxnSpLocks noChangeShapeType="1"/>
          </p:cNvCxnSpPr>
          <p:nvPr/>
        </p:nvCxnSpPr>
        <p:spPr bwMode="auto">
          <a:xfrm rot="5400000" flipH="1" flipV="1">
            <a:off x="11434446" y="7297933"/>
            <a:ext cx="487681" cy="486093"/>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39948" name="Text Box 12"/>
          <p:cNvSpPr txBox="1">
            <a:spLocks noChangeArrowheads="1"/>
          </p:cNvSpPr>
          <p:nvPr/>
        </p:nvSpPr>
        <p:spPr bwMode="auto">
          <a:xfrm>
            <a:off x="4660318" y="9103361"/>
            <a:ext cx="1842347"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composición</a:t>
            </a:r>
            <a:endParaRPr lang="es-ES" altLang="es-AR" sz="1991" b="1" i="1">
              <a:latin typeface="Tahoma" panose="020B0604030504040204" pitchFamily="34" charset="0"/>
            </a:endParaRPr>
          </a:p>
        </p:txBody>
      </p:sp>
      <p:cxnSp>
        <p:nvCxnSpPr>
          <p:cNvPr id="39949" name="AutoShape 13"/>
          <p:cNvCxnSpPr>
            <a:cxnSpLocks noChangeShapeType="1"/>
          </p:cNvCxnSpPr>
          <p:nvPr/>
        </p:nvCxnSpPr>
        <p:spPr bwMode="auto">
          <a:xfrm rot="10800000" flipV="1">
            <a:off x="5495695" y="8462151"/>
            <a:ext cx="1300480" cy="650240"/>
          </a:xfrm>
          <a:prstGeom prst="curvedConnector3">
            <a:avLst>
              <a:gd name="adj1" fmla="val -8856"/>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
        <p:nvSpPr>
          <p:cNvPr id="39950" name="Text Box 14"/>
          <p:cNvSpPr txBox="1">
            <a:spLocks noChangeArrowheads="1"/>
          </p:cNvSpPr>
          <p:nvPr/>
        </p:nvSpPr>
        <p:spPr bwMode="auto">
          <a:xfrm>
            <a:off x="4881582" y="6924606"/>
            <a:ext cx="764953"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todo</a:t>
            </a:r>
            <a:endParaRPr lang="es-ES" altLang="es-AR" sz="1991" b="1" i="1">
              <a:latin typeface="Tahoma" panose="020B0604030504040204" pitchFamily="34" charset="0"/>
            </a:endParaRPr>
          </a:p>
        </p:txBody>
      </p:sp>
      <p:sp>
        <p:nvSpPr>
          <p:cNvPr id="39951" name="Text Box 15"/>
          <p:cNvSpPr txBox="1">
            <a:spLocks noChangeArrowheads="1"/>
          </p:cNvSpPr>
          <p:nvPr/>
        </p:nvSpPr>
        <p:spPr bwMode="auto">
          <a:xfrm>
            <a:off x="12029705" y="6935894"/>
            <a:ext cx="865943" cy="3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991" b="1" i="1">
                <a:latin typeface="Tahoma" panose="020B0604030504040204" pitchFamily="34" charset="0"/>
              </a:rPr>
              <a:t>parte</a:t>
            </a:r>
            <a:endParaRPr lang="es-ES" altLang="es-AR" sz="1991" b="1" i="1">
              <a:latin typeface="Tahoma" panose="020B0604030504040204" pitchFamily="34" charset="0"/>
            </a:endParaRPr>
          </a:p>
        </p:txBody>
      </p:sp>
      <p:sp>
        <p:nvSpPr>
          <p:cNvPr id="1198096" name="Text Box 16"/>
          <p:cNvSpPr txBox="1">
            <a:spLocks noChangeArrowheads="1"/>
          </p:cNvSpPr>
          <p:nvPr/>
        </p:nvSpPr>
        <p:spPr bwMode="auto">
          <a:xfrm>
            <a:off x="2525448" y="1085725"/>
            <a:ext cx="12896427" cy="705129"/>
          </a:xfrm>
          <a:prstGeom prst="rect">
            <a:avLst/>
          </a:prstGeom>
          <a:noFill/>
          <a:ln w="9525">
            <a:noFill/>
            <a:miter lim="800000"/>
            <a:headEnd/>
            <a:tailEnd/>
          </a:ln>
          <a:effectLst/>
        </p:spPr>
        <p:txBody>
          <a:bodyPr>
            <a:spAutoFit/>
          </a:bodyPr>
          <a:lstStyle/>
          <a:p>
            <a:pPr algn="ctr">
              <a:lnSpc>
                <a:spcPct val="100000"/>
              </a:lnSpc>
              <a:buClrTx/>
              <a:buFontTx/>
              <a:buNone/>
              <a:defRPr/>
            </a:pPr>
            <a:r>
              <a:rPr lang="es-ES_tradnl" sz="3982" b="1" dirty="0">
                <a:solidFill>
                  <a:schemeClr val="accent2"/>
                </a:solidFill>
                <a:effectLst>
                  <a:outerShdw blurRad="38100" dist="38100" dir="2700000" algn="tl">
                    <a:srgbClr val="000000"/>
                  </a:outerShdw>
                </a:effectLst>
                <a:latin typeface="Arial" pitchFamily="34" charset="0"/>
              </a:rPr>
              <a:t>Relaciones: Agregación y Composición</a:t>
            </a:r>
          </a:p>
        </p:txBody>
      </p:sp>
      <p:pic>
        <p:nvPicPr>
          <p:cNvPr id="3995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438" y="3443112"/>
            <a:ext cx="5637672" cy="112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5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7527" y="7617743"/>
            <a:ext cx="9218507" cy="125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14506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nvPr>
        </p:nvGraphicFramePr>
        <p:xfrm>
          <a:off x="-550069" y="1295400"/>
          <a:ext cx="9753600" cy="6197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a:extLst>
              <a:ext uri="{FF2B5EF4-FFF2-40B4-BE49-F238E27FC236}">
                <a16:creationId xmlns:a16="http://schemas.microsoft.com/office/drawing/2014/main" id="{1A4F270B-915D-49AC-BBC3-273715D6AC04}"/>
              </a:ext>
            </a:extLst>
          </p:cNvPr>
          <p:cNvPicPr>
            <a:picLocks noChangeAspect="1"/>
          </p:cNvPicPr>
          <p:nvPr/>
        </p:nvPicPr>
        <p:blipFill>
          <a:blip r:embed="rId7"/>
          <a:stretch>
            <a:fillRect/>
          </a:stretch>
        </p:blipFill>
        <p:spPr>
          <a:xfrm>
            <a:off x="9660731" y="1447800"/>
            <a:ext cx="7323265" cy="4291012"/>
          </a:xfrm>
          <a:prstGeom prst="rect">
            <a:avLst/>
          </a:prstGeom>
        </p:spPr>
      </p:pic>
      <p:pic>
        <p:nvPicPr>
          <p:cNvPr id="4" name="Imagen 3">
            <a:extLst>
              <a:ext uri="{FF2B5EF4-FFF2-40B4-BE49-F238E27FC236}">
                <a16:creationId xmlns:a16="http://schemas.microsoft.com/office/drawing/2014/main" id="{2AD4C745-F2FE-408A-B9DE-4381E870AD74}"/>
              </a:ext>
            </a:extLst>
          </p:cNvPr>
          <p:cNvPicPr>
            <a:picLocks noChangeAspect="1"/>
          </p:cNvPicPr>
          <p:nvPr/>
        </p:nvPicPr>
        <p:blipFill>
          <a:blip r:embed="rId8"/>
          <a:stretch>
            <a:fillRect/>
          </a:stretch>
        </p:blipFill>
        <p:spPr>
          <a:xfrm>
            <a:off x="7298531" y="6096000"/>
            <a:ext cx="10092906" cy="3714750"/>
          </a:xfrm>
          <a:prstGeom prst="rect">
            <a:avLst/>
          </a:prstGeom>
        </p:spPr>
      </p:pic>
    </p:spTree>
    <p:extLst>
      <p:ext uri="{BB962C8B-B14F-4D97-AF65-F5344CB8AC3E}">
        <p14:creationId xmlns:p14="http://schemas.microsoft.com/office/powerpoint/2010/main" val="2053074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116381" y="1295400"/>
            <a:ext cx="7743674" cy="4418706"/>
          </a:xfrm>
          <a:prstGeom prst="rect">
            <a:avLst/>
          </a:prstGeom>
        </p:spPr>
      </p:pic>
      <p:pic>
        <p:nvPicPr>
          <p:cNvPr id="5" name="Imagen 4"/>
          <p:cNvPicPr>
            <a:picLocks noChangeAspect="1"/>
          </p:cNvPicPr>
          <p:nvPr/>
        </p:nvPicPr>
        <p:blipFill>
          <a:blip r:embed="rId3"/>
          <a:stretch>
            <a:fillRect/>
          </a:stretch>
        </p:blipFill>
        <p:spPr>
          <a:xfrm>
            <a:off x="937174" y="5486400"/>
            <a:ext cx="7739976" cy="4267200"/>
          </a:xfrm>
          <a:prstGeom prst="rect">
            <a:avLst/>
          </a:prstGeom>
        </p:spPr>
      </p:pic>
      <p:pic>
        <p:nvPicPr>
          <p:cNvPr id="9" name="Imagen 8"/>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2388900" y="1136236"/>
            <a:ext cx="2564836" cy="2528711"/>
          </a:xfrm>
          <a:prstGeom prst="rect">
            <a:avLst/>
          </a:prstGeom>
        </p:spPr>
      </p:pic>
      <p:pic>
        <p:nvPicPr>
          <p:cNvPr id="10" name="Imagen 9"/>
          <p:cNvPicPr>
            <a:picLocks noChangeAspect="1"/>
          </p:cNvPicPr>
          <p:nvPr/>
        </p:nvPicPr>
        <p:blipFill rotWithShape="1">
          <a:blip r:embed="rId4">
            <a:extLst>
              <a:ext uri="{28A0092B-C50C-407E-A947-70E740481C1C}">
                <a14:useLocalDpi xmlns:a14="http://schemas.microsoft.com/office/drawing/2010/main" val="0"/>
              </a:ext>
            </a:extLst>
          </a:blip>
          <a:srcRect r="49213"/>
          <a:stretch/>
        </p:blipFill>
        <p:spPr>
          <a:xfrm>
            <a:off x="12083845" y="6105737"/>
            <a:ext cx="2605179" cy="2528711"/>
          </a:xfrm>
          <a:prstGeom prst="rect">
            <a:avLst/>
          </a:prstGeom>
        </p:spPr>
      </p:pic>
      <p:sp>
        <p:nvSpPr>
          <p:cNvPr id="2" name="Flecha derecha 1"/>
          <p:cNvSpPr/>
          <p:nvPr/>
        </p:nvSpPr>
        <p:spPr>
          <a:xfrm>
            <a:off x="5392967" y="2009281"/>
            <a:ext cx="955840" cy="819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Flecha derecha 6"/>
          <p:cNvSpPr/>
          <p:nvPr/>
        </p:nvSpPr>
        <p:spPr>
          <a:xfrm rot="10800000">
            <a:off x="10308715" y="6960447"/>
            <a:ext cx="955840" cy="819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22114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6535400" cy="1231106"/>
          </a:xfrm>
        </p:spPr>
        <p:txBody>
          <a:bodyPr/>
          <a:lstStyle/>
          <a:p>
            <a:pPr>
              <a:buBlip>
                <a:blip r:embed="rId2"/>
              </a:buBlip>
            </a:pPr>
            <a:r>
              <a:rPr lang="es-US" sz="4000" dirty="0"/>
              <a:t>Clase: ¿Cómo construir un modelo de dominio del problema utilizando un diagrama de clases?</a:t>
            </a: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897731" y="3048000"/>
            <a:ext cx="13716000" cy="3808543"/>
          </a:xfrm>
        </p:spPr>
        <p:txBody>
          <a:bodyPr/>
          <a:lstStyle/>
          <a:p>
            <a:pPr>
              <a:buBlip>
                <a:blip r:embed="rId2"/>
              </a:buBlip>
            </a:pPr>
            <a:r>
              <a:rPr lang="es-US" dirty="0"/>
              <a:t>Aprendizaje basado en problemas y Estudio de casos</a:t>
            </a:r>
          </a:p>
          <a:p>
            <a:pPr>
              <a:buBlip>
                <a:blip r:embed="rId2"/>
              </a:buBlip>
            </a:pPr>
            <a:r>
              <a:rPr lang="es-US" dirty="0"/>
              <a:t>Recursos del espacio </a:t>
            </a:r>
            <a:r>
              <a:rPr lang="es-US" dirty="0" err="1"/>
              <a:t>aúlico</a:t>
            </a:r>
            <a:endParaRPr lang="es-US" dirty="0"/>
          </a:p>
          <a:p>
            <a:pPr>
              <a:buBlip>
                <a:blip r:embed="rId2"/>
              </a:buBlip>
            </a:pPr>
            <a:r>
              <a:rPr lang="es-US" dirty="0"/>
              <a:t>Papeles y elementos para escribir</a:t>
            </a:r>
          </a:p>
          <a:p>
            <a:pPr>
              <a:buBlip>
                <a:blip r:embed="rId2"/>
              </a:buBlip>
            </a:pPr>
            <a:r>
              <a:rPr lang="es-US" dirty="0"/>
              <a:t>Trabajo grupal, grupos chicos y el grupo aula</a:t>
            </a:r>
          </a:p>
          <a:p>
            <a:pPr>
              <a:buBlip>
                <a:blip r:embed="rId2"/>
              </a:buBlip>
            </a:pPr>
            <a:endParaRPr lang="es-US" dirty="0"/>
          </a:p>
        </p:txBody>
      </p:sp>
      <p:graphicFrame>
        <p:nvGraphicFramePr>
          <p:cNvPr id="4" name="Diagrama 3">
            <a:extLst>
              <a:ext uri="{FF2B5EF4-FFF2-40B4-BE49-F238E27FC236}">
                <a16:creationId xmlns:a16="http://schemas.microsoft.com/office/drawing/2014/main" id="{BE33677D-DAD4-4F35-985C-D03FEB8E9EA5}"/>
              </a:ext>
            </a:extLst>
          </p:cNvPr>
          <p:cNvGraphicFramePr/>
          <p:nvPr>
            <p:extLst>
              <p:ext uri="{D42A27DB-BD31-4B8C-83A1-F6EECF244321}">
                <p14:modId xmlns:p14="http://schemas.microsoft.com/office/powerpoint/2010/main" val="479120006"/>
              </p:ext>
            </p:extLst>
          </p:nvPr>
        </p:nvGraphicFramePr>
        <p:xfrm>
          <a:off x="13470731" y="6629400"/>
          <a:ext cx="5638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6365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0820495" cy="759310"/>
          </a:xfrm>
        </p:spPr>
        <p:txBody>
          <a:bodyPr/>
          <a:lstStyle/>
          <a:p>
            <a:r>
              <a:rPr lang="es-US" dirty="0">
                <a:solidFill>
                  <a:schemeClr val="tx1"/>
                </a:solidFill>
              </a:rPr>
              <a:t>Heurísticas para crear y dar una clase</a:t>
            </a:r>
            <a:endParaRPr lang="es-AR" dirty="0">
              <a:solidFill>
                <a:schemeClr val="tx1"/>
              </a:solidFill>
            </a:endParaRP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897731" y="3048000"/>
            <a:ext cx="13487400" cy="3808543"/>
          </a:xfrm>
        </p:spPr>
        <p:txBody>
          <a:bodyPr/>
          <a:lstStyle/>
          <a:p>
            <a:pPr>
              <a:buBlip>
                <a:blip r:embed="rId2"/>
              </a:buBlip>
            </a:pPr>
            <a:r>
              <a:rPr lang="es-US" dirty="0"/>
              <a:t>Presentar los conceptos gradualmente</a:t>
            </a:r>
          </a:p>
          <a:p>
            <a:pPr>
              <a:buBlip>
                <a:blip r:embed="rId2"/>
              </a:buBlip>
            </a:pPr>
            <a:r>
              <a:rPr lang="es-US" dirty="0">
                <a:solidFill>
                  <a:srgbClr val="7030A0"/>
                </a:solidFill>
              </a:rPr>
              <a:t>Siempre con ejemplos</a:t>
            </a:r>
          </a:p>
          <a:p>
            <a:pPr>
              <a:buBlip>
                <a:blip r:embed="rId2"/>
              </a:buBlip>
            </a:pPr>
            <a:r>
              <a:rPr lang="es-US" dirty="0"/>
              <a:t> Repasar para reforzar conceptos importantes</a:t>
            </a:r>
          </a:p>
          <a:p>
            <a:pPr>
              <a:buBlip>
                <a:blip r:embed="rId2"/>
              </a:buBlip>
            </a:pPr>
            <a:r>
              <a:rPr lang="es-US" dirty="0"/>
              <a:t> Lo antes posible pasar a la acción: hacer </a:t>
            </a:r>
            <a:r>
              <a:rPr lang="es-US" dirty="0" err="1"/>
              <a:t>hacer</a:t>
            </a:r>
            <a:endParaRPr lang="es-US" dirty="0"/>
          </a:p>
          <a:p>
            <a:pPr marL="0" indent="0">
              <a:buNone/>
            </a:pPr>
            <a:endParaRPr lang="es-US" dirty="0"/>
          </a:p>
        </p:txBody>
      </p:sp>
      <p:graphicFrame>
        <p:nvGraphicFramePr>
          <p:cNvPr id="4" name="Diagrama 3">
            <a:extLst>
              <a:ext uri="{FF2B5EF4-FFF2-40B4-BE49-F238E27FC236}">
                <a16:creationId xmlns:a16="http://schemas.microsoft.com/office/drawing/2014/main" id="{BE33677D-DAD4-4F35-985C-D03FEB8E9EA5}"/>
              </a:ext>
            </a:extLst>
          </p:cNvPr>
          <p:cNvGraphicFramePr/>
          <p:nvPr/>
        </p:nvGraphicFramePr>
        <p:xfrm>
          <a:off x="11413331" y="6248400"/>
          <a:ext cx="5638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8226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0820495" cy="759310"/>
          </a:xfrm>
        </p:spPr>
        <p:txBody>
          <a:bodyPr/>
          <a:lstStyle/>
          <a:p>
            <a:r>
              <a:rPr lang="es-US" dirty="0">
                <a:solidFill>
                  <a:schemeClr val="tx1"/>
                </a:solidFill>
              </a:rPr>
              <a:t>Heurísticas para crear y dar una clase</a:t>
            </a:r>
            <a:endParaRPr lang="es-AR" dirty="0">
              <a:solidFill>
                <a:schemeClr val="tx1"/>
              </a:solidFill>
            </a:endParaRP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821531" y="2667000"/>
            <a:ext cx="13487400" cy="4333879"/>
          </a:xfrm>
        </p:spPr>
        <p:txBody>
          <a:bodyPr/>
          <a:lstStyle/>
          <a:p>
            <a:pPr>
              <a:buBlip>
                <a:blip r:embed="rId2"/>
              </a:buBlip>
            </a:pPr>
            <a:r>
              <a:rPr lang="es-US" dirty="0"/>
              <a:t>Repasar los conceptos más relevantes que se vieron</a:t>
            </a:r>
          </a:p>
          <a:p>
            <a:pPr>
              <a:buBlip>
                <a:blip r:embed="rId2"/>
              </a:buBlip>
            </a:pPr>
            <a:r>
              <a:rPr lang="es-US" dirty="0"/>
              <a:t>Recordar el objetivo y los resultados esperados y validar si se alcanzó, si no se alcanzó hacer el ajuste necesario</a:t>
            </a:r>
          </a:p>
          <a:p>
            <a:pPr>
              <a:buBlip>
                <a:blip r:embed="rId2"/>
              </a:buBlip>
            </a:pPr>
            <a:r>
              <a:rPr lang="es-US" dirty="0"/>
              <a:t>Informar próximos pasos</a:t>
            </a:r>
          </a:p>
          <a:p>
            <a:pPr>
              <a:buBlip>
                <a:blip r:embed="rId2"/>
              </a:buBlip>
            </a:pPr>
            <a:r>
              <a:rPr lang="es-US" dirty="0"/>
              <a:t> Agradecer y hacer refuerce positivo respecto de los resultados obtenidos</a:t>
            </a:r>
          </a:p>
        </p:txBody>
      </p:sp>
      <p:graphicFrame>
        <p:nvGraphicFramePr>
          <p:cNvPr id="4" name="Diagrama 3">
            <a:extLst>
              <a:ext uri="{FF2B5EF4-FFF2-40B4-BE49-F238E27FC236}">
                <a16:creationId xmlns:a16="http://schemas.microsoft.com/office/drawing/2014/main" id="{BE33677D-DAD4-4F35-985C-D03FEB8E9EA5}"/>
              </a:ext>
            </a:extLst>
          </p:cNvPr>
          <p:cNvGraphicFramePr/>
          <p:nvPr/>
        </p:nvGraphicFramePr>
        <p:xfrm>
          <a:off x="11413331" y="6248400"/>
          <a:ext cx="5638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530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Resultado de imagen para conclusión">
            <a:extLst>
              <a:ext uri="{FF2B5EF4-FFF2-40B4-BE49-F238E27FC236}">
                <a16:creationId xmlns:a16="http://schemas.microsoft.com/office/drawing/2014/main" id="{97A6B813-76BA-4B66-AC5A-7C824679AE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8" r="4334" b="1"/>
          <a:stretch/>
        </p:blipFill>
        <p:spPr bwMode="auto">
          <a:xfrm>
            <a:off x="-1" y="10"/>
            <a:ext cx="17340262" cy="97535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1419626"/>
            <a:ext cx="8558016" cy="8333974"/>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73" name="Straight Connector 72">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794" y="4746153"/>
            <a:ext cx="1330415"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3E7C6D7-AF99-4645-9FDD-97F8497B70D8}"/>
              </a:ext>
            </a:extLst>
          </p:cNvPr>
          <p:cNvSpPr>
            <a:spLocks noGrp="1"/>
          </p:cNvSpPr>
          <p:nvPr>
            <p:ph type="title"/>
          </p:nvPr>
        </p:nvSpPr>
        <p:spPr>
          <a:xfrm>
            <a:off x="1009023" y="2722062"/>
            <a:ext cx="5979400" cy="1909694"/>
          </a:xfrm>
        </p:spPr>
        <p:txBody>
          <a:bodyPr>
            <a:normAutofit/>
          </a:bodyPr>
          <a:lstStyle/>
          <a:p>
            <a:r>
              <a:rPr lang="es-US" sz="5100"/>
              <a:t>Para recordar</a:t>
            </a:r>
            <a:endParaRPr lang="es-AR" sz="5100"/>
          </a:p>
        </p:txBody>
      </p:sp>
      <p:sp>
        <p:nvSpPr>
          <p:cNvPr id="3" name="Marcador de texto 2">
            <a:extLst>
              <a:ext uri="{FF2B5EF4-FFF2-40B4-BE49-F238E27FC236}">
                <a16:creationId xmlns:a16="http://schemas.microsoft.com/office/drawing/2014/main" id="{E3042556-2A49-4517-8C74-0D7D774F381F}"/>
              </a:ext>
            </a:extLst>
          </p:cNvPr>
          <p:cNvSpPr>
            <a:spLocks noGrp="1"/>
          </p:cNvSpPr>
          <p:nvPr>
            <p:ph type="body" idx="1"/>
          </p:nvPr>
        </p:nvSpPr>
        <p:spPr>
          <a:xfrm>
            <a:off x="897731" y="4876800"/>
            <a:ext cx="6858000" cy="3725993"/>
          </a:xfrm>
        </p:spPr>
        <p:txBody>
          <a:bodyPr anchor="ctr">
            <a:normAutofit/>
          </a:bodyPr>
          <a:lstStyle/>
          <a:p>
            <a:pPr marL="0" indent="0" algn="ctr">
              <a:buNone/>
            </a:pPr>
            <a:r>
              <a:rPr lang="es-AR" sz="3200" dirty="0">
                <a:solidFill>
                  <a:srgbClr val="C00000"/>
                </a:solidFill>
              </a:rPr>
              <a:t>La recursos que elijamos para trabajar en el aula </a:t>
            </a:r>
            <a:r>
              <a:rPr lang="es-AR" sz="3200" b="1" dirty="0">
                <a:solidFill>
                  <a:srgbClr val="C00000"/>
                </a:solidFill>
              </a:rPr>
              <a:t>deben utilizarse </a:t>
            </a:r>
            <a:r>
              <a:rPr lang="es-AR" sz="3200" dirty="0">
                <a:solidFill>
                  <a:srgbClr val="C00000"/>
                </a:solidFill>
              </a:rPr>
              <a:t>como procedimientos flexibles y adaptativos a diferentes circunstancias de enseñanzas, </a:t>
            </a:r>
            <a:r>
              <a:rPr lang="es-AR" sz="3200" b="1" dirty="0">
                <a:solidFill>
                  <a:srgbClr val="C00000"/>
                </a:solidFill>
              </a:rPr>
              <a:t>nunca como algoritmos rígidos</a:t>
            </a:r>
            <a:r>
              <a:rPr lang="es-AR" sz="3200" dirty="0">
                <a:solidFill>
                  <a:srgbClr val="C00000"/>
                </a:solidFill>
              </a:rPr>
              <a:t>.</a:t>
            </a:r>
          </a:p>
          <a:p>
            <a:endParaRPr lang="es-AR" sz="3200" dirty="0">
              <a:solidFill>
                <a:srgbClr val="C00000"/>
              </a:solidFill>
            </a:endParaRPr>
          </a:p>
        </p:txBody>
      </p:sp>
    </p:spTree>
    <p:extLst>
      <p:ext uri="{BB962C8B-B14F-4D97-AF65-F5344CB8AC3E}">
        <p14:creationId xmlns:p14="http://schemas.microsoft.com/office/powerpoint/2010/main" val="95478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object 3"/>
          <p:cNvSpPr>
            <a:spLocks/>
          </p:cNvSpPr>
          <p:nvPr/>
        </p:nvSpPr>
        <p:spPr bwMode="auto">
          <a:xfrm>
            <a:off x="0" y="-1625799"/>
            <a:ext cx="5624156" cy="5624156"/>
          </a:xfrm>
          <a:custGeom>
            <a:avLst/>
            <a:gdLst>
              <a:gd name="T0" fmla="*/ 4205313 w 4218305"/>
              <a:gd name="T1" fmla="*/ 0 h 4218305"/>
              <a:gd name="T2" fmla="*/ 0 w 4218305"/>
              <a:gd name="T3" fmla="*/ 0 h 4218305"/>
              <a:gd name="T4" fmla="*/ 0 w 4218305"/>
              <a:gd name="T5" fmla="*/ 4205325 h 4218305"/>
              <a:gd name="T6" fmla="*/ 4205313 w 4218305"/>
              <a:gd name="T7" fmla="*/ 0 h 4218305"/>
              <a:gd name="T8" fmla="*/ 0 60000 65536"/>
              <a:gd name="T9" fmla="*/ 0 60000 65536"/>
              <a:gd name="T10" fmla="*/ 0 60000 65536"/>
              <a:gd name="T11" fmla="*/ 0 60000 65536"/>
              <a:gd name="T12" fmla="*/ 0 w 4218305"/>
              <a:gd name="T13" fmla="*/ 0 h 4218305"/>
              <a:gd name="T14" fmla="*/ 4218305 w 4218305"/>
              <a:gd name="T15" fmla="*/ 4218305 h 4218305"/>
            </a:gdLst>
            <a:ahLst/>
            <a:cxnLst>
              <a:cxn ang="T8">
                <a:pos x="T0" y="T1"/>
              </a:cxn>
              <a:cxn ang="T9">
                <a:pos x="T2" y="T3"/>
              </a:cxn>
              <a:cxn ang="T10">
                <a:pos x="T4" y="T5"/>
              </a:cxn>
              <a:cxn ang="T11">
                <a:pos x="T6" y="T7"/>
              </a:cxn>
            </a:cxnLst>
            <a:rect l="T12" t="T13" r="T14" b="T15"/>
            <a:pathLst>
              <a:path w="4218305" h="4218305">
                <a:moveTo>
                  <a:pt x="4217974" y="0"/>
                </a:moveTo>
                <a:lnTo>
                  <a:pt x="0" y="0"/>
                </a:lnTo>
                <a:lnTo>
                  <a:pt x="0" y="4217987"/>
                </a:lnTo>
                <a:lnTo>
                  <a:pt x="4217974" y="0"/>
                </a:lnTo>
                <a:close/>
              </a:path>
            </a:pathLst>
          </a:custGeom>
          <a:solidFill>
            <a:srgbClr val="00B9F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06" name="object 4"/>
          <p:cNvSpPr>
            <a:spLocks/>
          </p:cNvSpPr>
          <p:nvPr/>
        </p:nvSpPr>
        <p:spPr bwMode="auto">
          <a:xfrm>
            <a:off x="0" y="-1625799"/>
            <a:ext cx="12873960" cy="13005197"/>
          </a:xfrm>
          <a:custGeom>
            <a:avLst/>
            <a:gdLst>
              <a:gd name="T0" fmla="*/ 0 w 9655175"/>
              <a:gd name="T1" fmla="*/ 0 h 9752965"/>
              <a:gd name="T2" fmla="*/ 0 w 9655175"/>
              <a:gd name="T3" fmla="*/ 9777988 h 9752965"/>
              <a:gd name="T4" fmla="*/ 9654591 w 9655175"/>
              <a:gd name="T5" fmla="*/ 9777988 h 9752965"/>
              <a:gd name="T6" fmla="*/ 0 w 9655175"/>
              <a:gd name="T7" fmla="*/ 0 h 9752965"/>
              <a:gd name="T8" fmla="*/ 0 60000 65536"/>
              <a:gd name="T9" fmla="*/ 0 60000 65536"/>
              <a:gd name="T10" fmla="*/ 0 60000 65536"/>
              <a:gd name="T11" fmla="*/ 0 60000 65536"/>
              <a:gd name="T12" fmla="*/ 0 w 9655175"/>
              <a:gd name="T13" fmla="*/ 0 h 9752965"/>
              <a:gd name="T14" fmla="*/ 9655175 w 9655175"/>
              <a:gd name="T15" fmla="*/ 9752965 h 9752965"/>
            </a:gdLst>
            <a:ahLst/>
            <a:cxnLst>
              <a:cxn ang="T8">
                <a:pos x="T0" y="T1"/>
              </a:cxn>
              <a:cxn ang="T9">
                <a:pos x="T2" y="T3"/>
              </a:cxn>
              <a:cxn ang="T10">
                <a:pos x="T4" y="T5"/>
              </a:cxn>
              <a:cxn ang="T11">
                <a:pos x="T6" y="T7"/>
              </a:cxn>
            </a:cxnLst>
            <a:rect l="T12" t="T13" r="T14" b="T15"/>
            <a:pathLst>
              <a:path w="9655175" h="9752965">
                <a:moveTo>
                  <a:pt x="0" y="0"/>
                </a:moveTo>
                <a:lnTo>
                  <a:pt x="0" y="9752545"/>
                </a:lnTo>
                <a:lnTo>
                  <a:pt x="9654590" y="9752545"/>
                </a:lnTo>
                <a:lnTo>
                  <a:pt x="0" y="0"/>
                </a:lnTo>
                <a:close/>
              </a:path>
            </a:pathLst>
          </a:custGeom>
          <a:solidFill>
            <a:srgbClr val="0071B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07" name="object 5"/>
          <p:cNvSpPr>
            <a:spLocks/>
          </p:cNvSpPr>
          <p:nvPr/>
        </p:nvSpPr>
        <p:spPr bwMode="auto">
          <a:xfrm>
            <a:off x="2072280" y="5949983"/>
            <a:ext cx="10801679" cy="5427299"/>
          </a:xfrm>
          <a:custGeom>
            <a:avLst/>
            <a:gdLst>
              <a:gd name="T0" fmla="*/ 4064547 w 8101330"/>
              <a:gd name="T1" fmla="*/ 0 h 4070984"/>
              <a:gd name="T2" fmla="*/ 0 w 8101330"/>
              <a:gd name="T3" fmla="*/ 4045697 h 4070984"/>
              <a:gd name="T4" fmla="*/ 8088145 w 8101330"/>
              <a:gd name="T5" fmla="*/ 4045697 h 4070984"/>
              <a:gd name="T6" fmla="*/ 4064547 w 8101330"/>
              <a:gd name="T7" fmla="*/ 0 h 4070984"/>
              <a:gd name="T8" fmla="*/ 0 60000 65536"/>
              <a:gd name="T9" fmla="*/ 0 60000 65536"/>
              <a:gd name="T10" fmla="*/ 0 60000 65536"/>
              <a:gd name="T11" fmla="*/ 0 60000 65536"/>
              <a:gd name="T12" fmla="*/ 0 w 8101330"/>
              <a:gd name="T13" fmla="*/ 0 h 4070984"/>
              <a:gd name="T14" fmla="*/ 8101330 w 8101330"/>
              <a:gd name="T15" fmla="*/ 4070984 h 4070984"/>
            </a:gdLst>
            <a:ahLst/>
            <a:cxnLst>
              <a:cxn ang="T8">
                <a:pos x="T0" y="T1"/>
              </a:cxn>
              <a:cxn ang="T9">
                <a:pos x="T2" y="T3"/>
              </a:cxn>
              <a:cxn ang="T10">
                <a:pos x="T4" y="T5"/>
              </a:cxn>
              <a:cxn ang="T11">
                <a:pos x="T6" y="T7"/>
              </a:cxn>
            </a:cxnLst>
            <a:rect l="T12" t="T13" r="T14" b="T15"/>
            <a:pathLst>
              <a:path w="8101330" h="4070984">
                <a:moveTo>
                  <a:pt x="4070946" y="0"/>
                </a:moveTo>
                <a:lnTo>
                  <a:pt x="0" y="4070985"/>
                </a:lnTo>
                <a:lnTo>
                  <a:pt x="8100860" y="4070985"/>
                </a:lnTo>
                <a:lnTo>
                  <a:pt x="4070946" y="0"/>
                </a:lnTo>
                <a:close/>
              </a:path>
            </a:pathLst>
          </a:custGeom>
          <a:solidFill>
            <a:srgbClr val="0091D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08" name="object 6"/>
          <p:cNvSpPr txBox="1">
            <a:spLocks noChangeArrowheads="1"/>
          </p:cNvSpPr>
          <p:nvPr/>
        </p:nvSpPr>
        <p:spPr bwMode="auto">
          <a:xfrm>
            <a:off x="12531050" y="-975960"/>
            <a:ext cx="2808903" cy="26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1113">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s-ES" altLang="es-AR" sz="1733" b="1">
                <a:solidFill>
                  <a:srgbClr val="009CCC"/>
                </a:solidFill>
                <a:latin typeface="Arial" panose="020B0604020202020204" pitchFamily="34" charset="0"/>
                <a:cs typeface="Arial" panose="020B0604020202020204" pitchFamily="34" charset="0"/>
              </a:rPr>
              <a:t>Ministerio de Producción</a:t>
            </a:r>
            <a:endParaRPr lang="es-ES" altLang="es-AR" sz="1733">
              <a:latin typeface="Arial" panose="020B0604020202020204" pitchFamily="34" charset="0"/>
              <a:cs typeface="Arial" panose="020B0604020202020204" pitchFamily="34" charset="0"/>
            </a:endParaRPr>
          </a:p>
        </p:txBody>
      </p:sp>
      <p:sp>
        <p:nvSpPr>
          <p:cNvPr id="21509" name="object 7"/>
          <p:cNvSpPr>
            <a:spLocks noChangeArrowheads="1"/>
          </p:cNvSpPr>
          <p:nvPr/>
        </p:nvSpPr>
        <p:spPr bwMode="auto">
          <a:xfrm>
            <a:off x="11819827" y="-1210918"/>
            <a:ext cx="544001" cy="85939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en-US" altLang="es-AR"/>
          </a:p>
        </p:txBody>
      </p:sp>
      <p:sp>
        <p:nvSpPr>
          <p:cNvPr id="21510" name="object 8"/>
          <p:cNvSpPr>
            <a:spLocks/>
          </p:cNvSpPr>
          <p:nvPr/>
        </p:nvSpPr>
        <p:spPr bwMode="auto">
          <a:xfrm>
            <a:off x="12573384" y="-662685"/>
            <a:ext cx="177805" cy="228607"/>
          </a:xfrm>
          <a:custGeom>
            <a:avLst/>
            <a:gdLst>
              <a:gd name="T0" fmla="*/ 81482 w 132715"/>
              <a:gd name="T1" fmla="*/ 0 h 170815"/>
              <a:gd name="T2" fmla="*/ 0 w 132715"/>
              <a:gd name="T3" fmla="*/ 0 h 170815"/>
              <a:gd name="T4" fmla="*/ 0 w 132715"/>
              <a:gd name="T5" fmla="*/ 198072 h 170815"/>
              <a:gd name="T6" fmla="*/ 36307 w 132715"/>
              <a:gd name="T7" fmla="*/ 198072 h 170815"/>
              <a:gd name="T8" fmla="*/ 36307 w 132715"/>
              <a:gd name="T9" fmla="*/ 134400 h 170815"/>
              <a:gd name="T10" fmla="*/ 77351 w 132715"/>
              <a:gd name="T11" fmla="*/ 134400 h 170815"/>
              <a:gd name="T12" fmla="*/ 109451 w 132715"/>
              <a:gd name="T13" fmla="*/ 130082 h 170815"/>
              <a:gd name="T14" fmla="*/ 135735 w 132715"/>
              <a:gd name="T15" fmla="*/ 117252 h 170815"/>
              <a:gd name="T16" fmla="*/ 147702 w 132715"/>
              <a:gd name="T17" fmla="*/ 102990 h 170815"/>
              <a:gd name="T18" fmla="*/ 36307 w 132715"/>
              <a:gd name="T19" fmla="*/ 102990 h 170815"/>
              <a:gd name="T20" fmla="*/ 36307 w 132715"/>
              <a:gd name="T21" fmla="*/ 31688 h 170815"/>
              <a:gd name="T22" fmla="*/ 149052 w 132715"/>
              <a:gd name="T23" fmla="*/ 31688 h 170815"/>
              <a:gd name="T24" fmla="*/ 138906 w 132715"/>
              <a:gd name="T25" fmla="*/ 18142 h 170815"/>
              <a:gd name="T26" fmla="*/ 114178 w 132715"/>
              <a:gd name="T27" fmla="*/ 4733 h 170815"/>
              <a:gd name="T28" fmla="*/ 81482 w 132715"/>
              <a:gd name="T29" fmla="*/ 0 h 170815"/>
              <a:gd name="T30" fmla="*/ 149052 w 132715"/>
              <a:gd name="T31" fmla="*/ 31688 h 170815"/>
              <a:gd name="T32" fmla="*/ 78532 w 132715"/>
              <a:gd name="T33" fmla="*/ 31688 h 170815"/>
              <a:gd name="T34" fmla="*/ 96962 w 132715"/>
              <a:gd name="T35" fmla="*/ 33952 h 170815"/>
              <a:gd name="T36" fmla="*/ 111008 w 132715"/>
              <a:gd name="T37" fmla="*/ 40672 h 170815"/>
              <a:gd name="T38" fmla="*/ 119965 w 132715"/>
              <a:gd name="T39" fmla="*/ 51745 h 170815"/>
              <a:gd name="T40" fmla="*/ 123054 w 132715"/>
              <a:gd name="T41" fmla="*/ 66780 h 170815"/>
              <a:gd name="T42" fmla="*/ 123111 w 132715"/>
              <a:gd name="T43" fmla="*/ 67634 h 170815"/>
              <a:gd name="T44" fmla="*/ 120008 w 132715"/>
              <a:gd name="T45" fmla="*/ 81861 h 170815"/>
              <a:gd name="T46" fmla="*/ 111119 w 132715"/>
              <a:gd name="T47" fmla="*/ 93052 h 170815"/>
              <a:gd name="T48" fmla="*/ 97079 w 132715"/>
              <a:gd name="T49" fmla="*/ 100371 h 170815"/>
              <a:gd name="T50" fmla="*/ 78532 w 132715"/>
              <a:gd name="T51" fmla="*/ 102990 h 170815"/>
              <a:gd name="T52" fmla="*/ 147702 w 132715"/>
              <a:gd name="T53" fmla="*/ 102990 h 170815"/>
              <a:gd name="T54" fmla="*/ 153496 w 132715"/>
              <a:gd name="T55" fmla="*/ 96090 h 170815"/>
              <a:gd name="T56" fmla="*/ 159957 w 132715"/>
              <a:gd name="T57" fmla="*/ 67061 h 170815"/>
              <a:gd name="T58" fmla="*/ 160022 w 132715"/>
              <a:gd name="T59" fmla="*/ 66205 h 170815"/>
              <a:gd name="T60" fmla="*/ 154557 w 132715"/>
              <a:gd name="T61" fmla="*/ 39029 h 170815"/>
              <a:gd name="T62" fmla="*/ 149052 w 132715"/>
              <a:gd name="T63" fmla="*/ 31688 h 1708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715"/>
              <a:gd name="T97" fmla="*/ 0 h 170815"/>
              <a:gd name="T98" fmla="*/ 132715 w 132715"/>
              <a:gd name="T99" fmla="*/ 170815 h 1708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715" h="170815">
                <a:moveTo>
                  <a:pt x="67322" y="0"/>
                </a:moveTo>
                <a:lnTo>
                  <a:pt x="0" y="0"/>
                </a:lnTo>
                <a:lnTo>
                  <a:pt x="0" y="170751"/>
                </a:lnTo>
                <a:lnTo>
                  <a:pt x="29997" y="170751"/>
                </a:lnTo>
                <a:lnTo>
                  <a:pt x="29997" y="115862"/>
                </a:lnTo>
                <a:lnTo>
                  <a:pt x="63906" y="115862"/>
                </a:lnTo>
                <a:lnTo>
                  <a:pt x="90426" y="112140"/>
                </a:lnTo>
                <a:lnTo>
                  <a:pt x="112144" y="101079"/>
                </a:lnTo>
                <a:lnTo>
                  <a:pt x="122032" y="88785"/>
                </a:lnTo>
                <a:lnTo>
                  <a:pt x="29997" y="88785"/>
                </a:lnTo>
                <a:lnTo>
                  <a:pt x="29997" y="27317"/>
                </a:lnTo>
                <a:lnTo>
                  <a:pt x="123147" y="27317"/>
                </a:lnTo>
                <a:lnTo>
                  <a:pt x="114761" y="15640"/>
                </a:lnTo>
                <a:lnTo>
                  <a:pt x="94332" y="4081"/>
                </a:lnTo>
                <a:lnTo>
                  <a:pt x="67322" y="0"/>
                </a:lnTo>
                <a:close/>
              </a:path>
              <a:path w="132715" h="170815">
                <a:moveTo>
                  <a:pt x="123147" y="27317"/>
                </a:moveTo>
                <a:lnTo>
                  <a:pt x="64884" y="27317"/>
                </a:lnTo>
                <a:lnTo>
                  <a:pt x="80106" y="29269"/>
                </a:lnTo>
                <a:lnTo>
                  <a:pt x="91714" y="35063"/>
                </a:lnTo>
                <a:lnTo>
                  <a:pt x="99115" y="44607"/>
                </a:lnTo>
                <a:lnTo>
                  <a:pt x="101666" y="57569"/>
                </a:lnTo>
                <a:lnTo>
                  <a:pt x="101714" y="58305"/>
                </a:lnTo>
                <a:lnTo>
                  <a:pt x="99149" y="70574"/>
                </a:lnTo>
                <a:lnTo>
                  <a:pt x="91805" y="80217"/>
                </a:lnTo>
                <a:lnTo>
                  <a:pt x="80208" y="86525"/>
                </a:lnTo>
                <a:lnTo>
                  <a:pt x="64884" y="88785"/>
                </a:lnTo>
                <a:lnTo>
                  <a:pt x="122032" y="88785"/>
                </a:lnTo>
                <a:lnTo>
                  <a:pt x="126817" y="82836"/>
                </a:lnTo>
                <a:lnTo>
                  <a:pt x="132155" y="57810"/>
                </a:lnTo>
                <a:lnTo>
                  <a:pt x="132207" y="57073"/>
                </a:lnTo>
                <a:lnTo>
                  <a:pt x="127692" y="33647"/>
                </a:lnTo>
                <a:lnTo>
                  <a:pt x="123147" y="27317"/>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11" name="object 9"/>
          <p:cNvSpPr>
            <a:spLocks/>
          </p:cNvSpPr>
          <p:nvPr/>
        </p:nvSpPr>
        <p:spPr bwMode="auto">
          <a:xfrm>
            <a:off x="12787174" y="-609767"/>
            <a:ext cx="99486" cy="175689"/>
          </a:xfrm>
          <a:custGeom>
            <a:avLst/>
            <a:gdLst>
              <a:gd name="T0" fmla="*/ 17762 w 75565"/>
              <a:gd name="T1" fmla="*/ 2678 h 131444"/>
              <a:gd name="T2" fmla="*/ 0 w 75565"/>
              <a:gd name="T3" fmla="*/ 2678 h 131444"/>
              <a:gd name="T4" fmla="*/ 0 w 75565"/>
              <a:gd name="T5" fmla="*/ 144585 h 131444"/>
              <a:gd name="T6" fmla="*/ 17762 w 75565"/>
              <a:gd name="T7" fmla="*/ 144585 h 131444"/>
              <a:gd name="T8" fmla="*/ 17762 w 75565"/>
              <a:gd name="T9" fmla="*/ 90572 h 131444"/>
              <a:gd name="T10" fmla="*/ 19708 w 75565"/>
              <a:gd name="T11" fmla="*/ 65922 h 131444"/>
              <a:gd name="T12" fmla="*/ 25145 w 75565"/>
              <a:gd name="T13" fmla="*/ 48373 h 131444"/>
              <a:gd name="T14" fmla="*/ 33499 w 75565"/>
              <a:gd name="T15" fmla="*/ 37880 h 131444"/>
              <a:gd name="T16" fmla="*/ 43334 w 75565"/>
              <a:gd name="T17" fmla="*/ 34674 h 131444"/>
              <a:gd name="T18" fmla="*/ 17762 w 75565"/>
              <a:gd name="T19" fmla="*/ 34674 h 131444"/>
              <a:gd name="T20" fmla="*/ 17762 w 75565"/>
              <a:gd name="T21" fmla="*/ 2678 h 131444"/>
              <a:gd name="T22" fmla="*/ 45215 w 75565"/>
              <a:gd name="T23" fmla="*/ 0 h 131444"/>
              <a:gd name="T24" fmla="*/ 35848 w 75565"/>
              <a:gd name="T25" fmla="*/ 1977 h 131444"/>
              <a:gd name="T26" fmla="*/ 28185 w 75565"/>
              <a:gd name="T27" fmla="*/ 8967 h 131444"/>
              <a:gd name="T28" fmla="*/ 22175 w 75565"/>
              <a:gd name="T29" fmla="*/ 20142 h 131444"/>
              <a:gd name="T30" fmla="*/ 17762 w 75565"/>
              <a:gd name="T31" fmla="*/ 34674 h 131444"/>
              <a:gd name="T32" fmla="*/ 43334 w 75565"/>
              <a:gd name="T33" fmla="*/ 34674 h 131444"/>
              <a:gd name="T34" fmla="*/ 44194 w 75565"/>
              <a:gd name="T35" fmla="*/ 34393 h 131444"/>
              <a:gd name="T36" fmla="*/ 45215 w 75565"/>
              <a:gd name="T37" fmla="*/ 34393 h 131444"/>
              <a:gd name="T38" fmla="*/ 45215 w 75565"/>
              <a:gd name="T39" fmla="*/ 0 h 1314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565"/>
              <a:gd name="T61" fmla="*/ 0 h 131444"/>
              <a:gd name="T62" fmla="*/ 75565 w 75565"/>
              <a:gd name="T63" fmla="*/ 131444 h 1314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565" h="131444">
                <a:moveTo>
                  <a:pt x="29514" y="2438"/>
                </a:moveTo>
                <a:lnTo>
                  <a:pt x="0" y="2438"/>
                </a:lnTo>
                <a:lnTo>
                  <a:pt x="0" y="131229"/>
                </a:lnTo>
                <a:lnTo>
                  <a:pt x="29514" y="131229"/>
                </a:lnTo>
                <a:lnTo>
                  <a:pt x="29514" y="82207"/>
                </a:lnTo>
                <a:lnTo>
                  <a:pt x="32740" y="59832"/>
                </a:lnTo>
                <a:lnTo>
                  <a:pt x="41775" y="43905"/>
                </a:lnTo>
                <a:lnTo>
                  <a:pt x="55655" y="34381"/>
                </a:lnTo>
                <a:lnTo>
                  <a:pt x="71993" y="31470"/>
                </a:lnTo>
                <a:lnTo>
                  <a:pt x="29514" y="31470"/>
                </a:lnTo>
                <a:lnTo>
                  <a:pt x="29514" y="2438"/>
                </a:lnTo>
                <a:close/>
              </a:path>
              <a:path w="75565" h="131444">
                <a:moveTo>
                  <a:pt x="75120" y="0"/>
                </a:moveTo>
                <a:lnTo>
                  <a:pt x="59556" y="1793"/>
                </a:lnTo>
                <a:lnTo>
                  <a:pt x="46826" y="8139"/>
                </a:lnTo>
                <a:lnTo>
                  <a:pt x="36842" y="18282"/>
                </a:lnTo>
                <a:lnTo>
                  <a:pt x="29514" y="31470"/>
                </a:lnTo>
                <a:lnTo>
                  <a:pt x="71993" y="31470"/>
                </a:lnTo>
                <a:lnTo>
                  <a:pt x="73418" y="31216"/>
                </a:lnTo>
                <a:lnTo>
                  <a:pt x="75120" y="31216"/>
                </a:lnTo>
                <a:lnTo>
                  <a:pt x="75120"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12" name="object 10"/>
          <p:cNvSpPr>
            <a:spLocks/>
          </p:cNvSpPr>
          <p:nvPr/>
        </p:nvSpPr>
        <p:spPr bwMode="auto">
          <a:xfrm>
            <a:off x="12905711" y="-609768"/>
            <a:ext cx="167221" cy="179923"/>
          </a:xfrm>
          <a:custGeom>
            <a:avLst/>
            <a:gdLst>
              <a:gd name="T0" fmla="*/ 69633 w 125095"/>
              <a:gd name="T1" fmla="*/ 0 h 134619"/>
              <a:gd name="T2" fmla="*/ 41554 w 125095"/>
              <a:gd name="T3" fmla="*/ 5831 h 134619"/>
              <a:gd name="T4" fmla="*/ 19528 w 125095"/>
              <a:gd name="T5" fmla="*/ 21688 h 134619"/>
              <a:gd name="T6" fmla="*/ 5147 w 125095"/>
              <a:gd name="T7" fmla="*/ 45136 h 134619"/>
              <a:gd name="T8" fmla="*/ 0 w 125095"/>
              <a:gd name="T9" fmla="*/ 73738 h 134619"/>
              <a:gd name="T10" fmla="*/ 0 w 125095"/>
              <a:gd name="T11" fmla="*/ 74285 h 134619"/>
              <a:gd name="T12" fmla="*/ 5619 w 125095"/>
              <a:gd name="T13" fmla="*/ 104197 h 134619"/>
              <a:gd name="T14" fmla="*/ 21084 w 125095"/>
              <a:gd name="T15" fmla="*/ 127404 h 134619"/>
              <a:gd name="T16" fmla="*/ 44287 w 125095"/>
              <a:gd name="T17" fmla="*/ 142413 h 134619"/>
              <a:gd name="T18" fmla="*/ 73133 w 125095"/>
              <a:gd name="T19" fmla="*/ 147747 h 134619"/>
              <a:gd name="T20" fmla="*/ 91391 w 125095"/>
              <a:gd name="T21" fmla="*/ 145861 h 134619"/>
              <a:gd name="T22" fmla="*/ 107048 w 125095"/>
              <a:gd name="T23" fmla="*/ 140506 h 134619"/>
              <a:gd name="T24" fmla="*/ 120320 w 125095"/>
              <a:gd name="T25" fmla="*/ 132133 h 134619"/>
              <a:gd name="T26" fmla="*/ 131440 w 125095"/>
              <a:gd name="T27" fmla="*/ 121193 h 134619"/>
              <a:gd name="T28" fmla="*/ 73681 w 125095"/>
              <a:gd name="T29" fmla="*/ 121193 h 134619"/>
              <a:gd name="T30" fmla="*/ 58882 w 125095"/>
              <a:gd name="T31" fmla="*/ 118825 h 134619"/>
              <a:gd name="T32" fmla="*/ 46588 w 125095"/>
              <a:gd name="T33" fmla="*/ 111880 h 134619"/>
              <a:gd name="T34" fmla="*/ 37580 w 125095"/>
              <a:gd name="T35" fmla="*/ 100614 h 134619"/>
              <a:gd name="T36" fmla="*/ 32644 w 125095"/>
              <a:gd name="T37" fmla="*/ 85272 h 134619"/>
              <a:gd name="T38" fmla="*/ 137370 w 125095"/>
              <a:gd name="T39" fmla="*/ 85272 h 134619"/>
              <a:gd name="T40" fmla="*/ 137919 w 125095"/>
              <a:gd name="T41" fmla="*/ 79102 h 134619"/>
              <a:gd name="T42" fmla="*/ 137919 w 125095"/>
              <a:gd name="T43" fmla="*/ 76155 h 134619"/>
              <a:gd name="T44" fmla="*/ 136098 w 125095"/>
              <a:gd name="T45" fmla="*/ 63817 h 134619"/>
              <a:gd name="T46" fmla="*/ 32378 w 125095"/>
              <a:gd name="T47" fmla="*/ 63817 h 134619"/>
              <a:gd name="T48" fmla="*/ 36599 w 125095"/>
              <a:gd name="T49" fmla="*/ 48717 h 134619"/>
              <a:gd name="T50" fmla="*/ 44488 w 125095"/>
              <a:gd name="T51" fmla="*/ 36937 h 134619"/>
              <a:gd name="T52" fmla="*/ 55570 w 125095"/>
              <a:gd name="T53" fmla="*/ 29282 h 134619"/>
              <a:gd name="T54" fmla="*/ 69352 w 125095"/>
              <a:gd name="T55" fmla="*/ 26552 h 134619"/>
              <a:gd name="T56" fmla="*/ 122775 w 125095"/>
              <a:gd name="T57" fmla="*/ 26552 h 134619"/>
              <a:gd name="T58" fmla="*/ 120781 w 125095"/>
              <a:gd name="T59" fmla="*/ 22790 h 134619"/>
              <a:gd name="T60" fmla="*/ 99436 w 125095"/>
              <a:gd name="T61" fmla="*/ 6165 h 134619"/>
              <a:gd name="T62" fmla="*/ 69633 w 125095"/>
              <a:gd name="T63" fmla="*/ 0 h 134619"/>
              <a:gd name="T64" fmla="*/ 112285 w 125095"/>
              <a:gd name="T65" fmla="*/ 104302 h 134619"/>
              <a:gd name="T66" fmla="*/ 103707 w 125095"/>
              <a:gd name="T67" fmla="*/ 111581 h 134619"/>
              <a:gd name="T68" fmla="*/ 94703 w 125095"/>
              <a:gd name="T69" fmla="*/ 116873 h 134619"/>
              <a:gd name="T70" fmla="*/ 84834 w 125095"/>
              <a:gd name="T71" fmla="*/ 120101 h 134619"/>
              <a:gd name="T72" fmla="*/ 73681 w 125095"/>
              <a:gd name="T73" fmla="*/ 121193 h 134619"/>
              <a:gd name="T74" fmla="*/ 131440 w 125095"/>
              <a:gd name="T75" fmla="*/ 121193 h 134619"/>
              <a:gd name="T76" fmla="*/ 112285 w 125095"/>
              <a:gd name="T77" fmla="*/ 104302 h 134619"/>
              <a:gd name="T78" fmla="*/ 122775 w 125095"/>
              <a:gd name="T79" fmla="*/ 26552 h 134619"/>
              <a:gd name="T80" fmla="*/ 69352 w 125095"/>
              <a:gd name="T81" fmla="*/ 26552 h 134619"/>
              <a:gd name="T82" fmla="*/ 83813 w 125095"/>
              <a:gd name="T83" fmla="*/ 29436 h 134619"/>
              <a:gd name="T84" fmla="*/ 94733 w 125095"/>
              <a:gd name="T85" fmla="*/ 37345 h 134619"/>
              <a:gd name="T86" fmla="*/ 102004 w 125095"/>
              <a:gd name="T87" fmla="*/ 49176 h 134619"/>
              <a:gd name="T88" fmla="*/ 105526 w 125095"/>
              <a:gd name="T89" fmla="*/ 63817 h 134619"/>
              <a:gd name="T90" fmla="*/ 136098 w 125095"/>
              <a:gd name="T91" fmla="*/ 63817 h 134619"/>
              <a:gd name="T92" fmla="*/ 133626 w 125095"/>
              <a:gd name="T93" fmla="*/ 47057 h 134619"/>
              <a:gd name="T94" fmla="*/ 122775 w 125095"/>
              <a:gd name="T95" fmla="*/ 26552 h 134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5095"/>
              <a:gd name="T145" fmla="*/ 0 h 134619"/>
              <a:gd name="T146" fmla="*/ 125095 w 125095"/>
              <a:gd name="T147" fmla="*/ 134619 h 134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5095" h="134619">
                <a:moveTo>
                  <a:pt x="62928" y="0"/>
                </a:moveTo>
                <a:lnTo>
                  <a:pt x="37552" y="5302"/>
                </a:lnTo>
                <a:lnTo>
                  <a:pt x="17648" y="19729"/>
                </a:lnTo>
                <a:lnTo>
                  <a:pt x="4651" y="41062"/>
                </a:lnTo>
                <a:lnTo>
                  <a:pt x="0" y="67081"/>
                </a:lnTo>
                <a:lnTo>
                  <a:pt x="0" y="67576"/>
                </a:lnTo>
                <a:lnTo>
                  <a:pt x="5079" y="94788"/>
                </a:lnTo>
                <a:lnTo>
                  <a:pt x="19053" y="115897"/>
                </a:lnTo>
                <a:lnTo>
                  <a:pt x="40022" y="129552"/>
                </a:lnTo>
                <a:lnTo>
                  <a:pt x="66090" y="134404"/>
                </a:lnTo>
                <a:lnTo>
                  <a:pt x="82591" y="132689"/>
                </a:lnTo>
                <a:lnTo>
                  <a:pt x="96737" y="127817"/>
                </a:lnTo>
                <a:lnTo>
                  <a:pt x="108733" y="120200"/>
                </a:lnTo>
                <a:lnTo>
                  <a:pt x="118783" y="110248"/>
                </a:lnTo>
                <a:lnTo>
                  <a:pt x="66586" y="110248"/>
                </a:lnTo>
                <a:lnTo>
                  <a:pt x="53212" y="108093"/>
                </a:lnTo>
                <a:lnTo>
                  <a:pt x="42100" y="101777"/>
                </a:lnTo>
                <a:lnTo>
                  <a:pt x="33960" y="91528"/>
                </a:lnTo>
                <a:lnTo>
                  <a:pt x="29502" y="77571"/>
                </a:lnTo>
                <a:lnTo>
                  <a:pt x="124142" y="77571"/>
                </a:lnTo>
                <a:lnTo>
                  <a:pt x="124637" y="71958"/>
                </a:lnTo>
                <a:lnTo>
                  <a:pt x="124637" y="69278"/>
                </a:lnTo>
                <a:lnTo>
                  <a:pt x="122992" y="58051"/>
                </a:lnTo>
                <a:lnTo>
                  <a:pt x="29260" y="58051"/>
                </a:lnTo>
                <a:lnTo>
                  <a:pt x="33074" y="44316"/>
                </a:lnTo>
                <a:lnTo>
                  <a:pt x="40205" y="33602"/>
                </a:lnTo>
                <a:lnTo>
                  <a:pt x="50216" y="26638"/>
                </a:lnTo>
                <a:lnTo>
                  <a:pt x="62674" y="24155"/>
                </a:lnTo>
                <a:lnTo>
                  <a:pt x="110951" y="24155"/>
                </a:lnTo>
                <a:lnTo>
                  <a:pt x="109151" y="20732"/>
                </a:lnTo>
                <a:lnTo>
                  <a:pt x="89860" y="5609"/>
                </a:lnTo>
                <a:lnTo>
                  <a:pt x="62928" y="0"/>
                </a:lnTo>
                <a:close/>
              </a:path>
              <a:path w="125095" h="134619">
                <a:moveTo>
                  <a:pt x="101473" y="94881"/>
                </a:moveTo>
                <a:lnTo>
                  <a:pt x="93721" y="101504"/>
                </a:lnTo>
                <a:lnTo>
                  <a:pt x="85582" y="106318"/>
                </a:lnTo>
                <a:lnTo>
                  <a:pt x="76666" y="109254"/>
                </a:lnTo>
                <a:lnTo>
                  <a:pt x="66586" y="110248"/>
                </a:lnTo>
                <a:lnTo>
                  <a:pt x="118783" y="110248"/>
                </a:lnTo>
                <a:lnTo>
                  <a:pt x="101473" y="94881"/>
                </a:lnTo>
                <a:close/>
              </a:path>
              <a:path w="125095" h="134619">
                <a:moveTo>
                  <a:pt x="110951" y="24155"/>
                </a:moveTo>
                <a:lnTo>
                  <a:pt x="62674" y="24155"/>
                </a:lnTo>
                <a:lnTo>
                  <a:pt x="75743" y="26778"/>
                </a:lnTo>
                <a:lnTo>
                  <a:pt x="85610" y="33974"/>
                </a:lnTo>
                <a:lnTo>
                  <a:pt x="92181" y="44734"/>
                </a:lnTo>
                <a:lnTo>
                  <a:pt x="95364" y="58051"/>
                </a:lnTo>
                <a:lnTo>
                  <a:pt x="122992" y="58051"/>
                </a:lnTo>
                <a:lnTo>
                  <a:pt x="120758" y="42808"/>
                </a:lnTo>
                <a:lnTo>
                  <a:pt x="110951" y="24155"/>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13" name="object 11"/>
          <p:cNvSpPr>
            <a:spLocks/>
          </p:cNvSpPr>
          <p:nvPr/>
        </p:nvSpPr>
        <p:spPr bwMode="auto">
          <a:xfrm>
            <a:off x="13098333" y="-609768"/>
            <a:ext cx="135471" cy="179923"/>
          </a:xfrm>
          <a:custGeom>
            <a:avLst/>
            <a:gdLst>
              <a:gd name="T0" fmla="*/ 8020 w 102870"/>
              <a:gd name="T1" fmla="*/ 125056 h 133984"/>
              <a:gd name="T2" fmla="*/ 0 w 102870"/>
              <a:gd name="T3" fmla="*/ 151599 h 133984"/>
              <a:gd name="T4" fmla="*/ 7762 w 102870"/>
              <a:gd name="T5" fmla="*/ 162715 h 133984"/>
              <a:gd name="T6" fmla="*/ 16124 w 102870"/>
              <a:gd name="T7" fmla="*/ 170733 h 133984"/>
              <a:gd name="T8" fmla="*/ 24735 w 102870"/>
              <a:gd name="T9" fmla="*/ 175577 h 133984"/>
              <a:gd name="T10" fmla="*/ 33250 w 102870"/>
              <a:gd name="T11" fmla="*/ 177205 h 133984"/>
              <a:gd name="T12" fmla="*/ 44679 w 102870"/>
              <a:gd name="T13" fmla="*/ 173863 h 133984"/>
              <a:gd name="T14" fmla="*/ 53911 w 102870"/>
              <a:gd name="T15" fmla="*/ 163802 h 133984"/>
              <a:gd name="T16" fmla="*/ 60083 w 102870"/>
              <a:gd name="T17" fmla="*/ 146999 h 133984"/>
              <a:gd name="T18" fmla="*/ 60172 w 102870"/>
              <a:gd name="T19" fmla="*/ 146105 h 133984"/>
              <a:gd name="T20" fmla="*/ 33689 w 102870"/>
              <a:gd name="T21" fmla="*/ 146105 h 133984"/>
              <a:gd name="T22" fmla="*/ 27509 w 102870"/>
              <a:gd name="T23" fmla="*/ 144770 h 133984"/>
              <a:gd name="T24" fmla="*/ 21077 w 102870"/>
              <a:gd name="T25" fmla="*/ 140800 h 133984"/>
              <a:gd name="T26" fmla="*/ 14531 w 102870"/>
              <a:gd name="T27" fmla="*/ 134211 h 133984"/>
              <a:gd name="T28" fmla="*/ 8020 w 102870"/>
              <a:gd name="T29" fmla="*/ 125056 h 133984"/>
              <a:gd name="T30" fmla="*/ 31760 w 102870"/>
              <a:gd name="T31" fmla="*/ 0 h 133984"/>
              <a:gd name="T32" fmla="*/ 20825 w 102870"/>
              <a:gd name="T33" fmla="*/ 3595 h 133984"/>
              <a:gd name="T34" fmla="*/ 11966 w 102870"/>
              <a:gd name="T35" fmla="*/ 13930 h 133984"/>
              <a:gd name="T36" fmla="*/ 6027 w 102870"/>
              <a:gd name="T37" fmla="*/ 30342 h 133984"/>
              <a:gd name="T38" fmla="*/ 3855 w 102870"/>
              <a:gd name="T39" fmla="*/ 52153 h 133984"/>
              <a:gd name="T40" fmla="*/ 3855 w 102870"/>
              <a:gd name="T41" fmla="*/ 52809 h 133984"/>
              <a:gd name="T42" fmla="*/ 19638 w 102870"/>
              <a:gd name="T43" fmla="*/ 96768 h 133984"/>
              <a:gd name="T44" fmla="*/ 34964 w 102870"/>
              <a:gd name="T45" fmla="*/ 107492 h 133984"/>
              <a:gd name="T46" fmla="*/ 40552 w 102870"/>
              <a:gd name="T47" fmla="*/ 112327 h 133984"/>
              <a:gd name="T48" fmla="*/ 44417 w 102870"/>
              <a:gd name="T49" fmla="*/ 118507 h 133984"/>
              <a:gd name="T50" fmla="*/ 45858 w 102870"/>
              <a:gd name="T51" fmla="*/ 126992 h 133984"/>
              <a:gd name="T52" fmla="*/ 45858 w 102870"/>
              <a:gd name="T53" fmla="*/ 138974 h 133984"/>
              <a:gd name="T54" fmla="*/ 41408 w 102870"/>
              <a:gd name="T55" fmla="*/ 146105 h 133984"/>
              <a:gd name="T56" fmla="*/ 60172 w 102870"/>
              <a:gd name="T57" fmla="*/ 146105 h 133984"/>
              <a:gd name="T58" fmla="*/ 62334 w 102870"/>
              <a:gd name="T59" fmla="*/ 123434 h 133984"/>
              <a:gd name="T60" fmla="*/ 62334 w 102870"/>
              <a:gd name="T61" fmla="*/ 122781 h 133984"/>
              <a:gd name="T62" fmla="*/ 46618 w 102870"/>
              <a:gd name="T63" fmla="*/ 79631 h 133984"/>
              <a:gd name="T64" fmla="*/ 31355 w 102870"/>
              <a:gd name="T65" fmla="*/ 68132 h 133984"/>
              <a:gd name="T66" fmla="*/ 25717 w 102870"/>
              <a:gd name="T67" fmla="*/ 63046 h 133984"/>
              <a:gd name="T68" fmla="*/ 21802 w 102870"/>
              <a:gd name="T69" fmla="*/ 56809 h 133984"/>
              <a:gd name="T70" fmla="*/ 20337 w 102870"/>
              <a:gd name="T71" fmla="*/ 48598 h 133984"/>
              <a:gd name="T72" fmla="*/ 20337 w 102870"/>
              <a:gd name="T73" fmla="*/ 38222 h 133984"/>
              <a:gd name="T74" fmla="*/ 24339 w 102870"/>
              <a:gd name="T75" fmla="*/ 31086 h 133984"/>
              <a:gd name="T76" fmla="*/ 57567 w 102870"/>
              <a:gd name="T77" fmla="*/ 31086 h 133984"/>
              <a:gd name="T78" fmla="*/ 60549 w 102870"/>
              <a:gd name="T79" fmla="*/ 19452 h 133984"/>
              <a:gd name="T80" fmla="*/ 53925 w 102870"/>
              <a:gd name="T81" fmla="*/ 11350 h 133984"/>
              <a:gd name="T82" fmla="*/ 46712 w 102870"/>
              <a:gd name="T83" fmla="*/ 5226 h 133984"/>
              <a:gd name="T84" fmla="*/ 39220 w 102870"/>
              <a:gd name="T85" fmla="*/ 1350 h 133984"/>
              <a:gd name="T86" fmla="*/ 31760 w 102870"/>
              <a:gd name="T87" fmla="*/ 0 h 133984"/>
              <a:gd name="T88" fmla="*/ 57567 w 102870"/>
              <a:gd name="T89" fmla="*/ 31086 h 133984"/>
              <a:gd name="T90" fmla="*/ 31317 w 102870"/>
              <a:gd name="T91" fmla="*/ 31086 h 133984"/>
              <a:gd name="T92" fmla="*/ 36462 w 102870"/>
              <a:gd name="T93" fmla="*/ 32207 h 133984"/>
              <a:gd name="T94" fmla="*/ 41983 w 102870"/>
              <a:gd name="T95" fmla="*/ 35425 h 133984"/>
              <a:gd name="T96" fmla="*/ 47698 w 102870"/>
              <a:gd name="T97" fmla="*/ 40533 h 133984"/>
              <a:gd name="T98" fmla="*/ 53422 w 102870"/>
              <a:gd name="T99" fmla="*/ 47292 h 133984"/>
              <a:gd name="T100" fmla="*/ 57567 w 102870"/>
              <a:gd name="T101" fmla="*/ 31086 h 1339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2870"/>
              <a:gd name="T154" fmla="*/ 0 h 133984"/>
              <a:gd name="T155" fmla="*/ 102870 w 102870"/>
              <a:gd name="T156" fmla="*/ 133984 h 1339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2870" h="133984">
                <a:moveTo>
                  <a:pt x="13182" y="94157"/>
                </a:moveTo>
                <a:lnTo>
                  <a:pt x="0" y="114147"/>
                </a:lnTo>
                <a:lnTo>
                  <a:pt x="12758" y="122517"/>
                </a:lnTo>
                <a:lnTo>
                  <a:pt x="26500" y="128549"/>
                </a:lnTo>
                <a:lnTo>
                  <a:pt x="40653" y="132199"/>
                </a:lnTo>
                <a:lnTo>
                  <a:pt x="54648" y="133426"/>
                </a:lnTo>
                <a:lnTo>
                  <a:pt x="73432" y="130905"/>
                </a:lnTo>
                <a:lnTo>
                  <a:pt x="88607" y="123331"/>
                </a:lnTo>
                <a:lnTo>
                  <a:pt x="98753" y="110682"/>
                </a:lnTo>
                <a:lnTo>
                  <a:pt x="98894" y="110007"/>
                </a:lnTo>
                <a:lnTo>
                  <a:pt x="55372" y="110007"/>
                </a:lnTo>
                <a:lnTo>
                  <a:pt x="45211" y="109004"/>
                </a:lnTo>
                <a:lnTo>
                  <a:pt x="34639" y="106011"/>
                </a:lnTo>
                <a:lnTo>
                  <a:pt x="23885" y="101054"/>
                </a:lnTo>
                <a:lnTo>
                  <a:pt x="13182" y="94157"/>
                </a:lnTo>
                <a:close/>
              </a:path>
              <a:path w="102870" h="133984">
                <a:moveTo>
                  <a:pt x="52197" y="0"/>
                </a:moveTo>
                <a:lnTo>
                  <a:pt x="34230" y="2706"/>
                </a:lnTo>
                <a:lnTo>
                  <a:pt x="19665" y="10490"/>
                </a:lnTo>
                <a:lnTo>
                  <a:pt x="9902" y="22845"/>
                </a:lnTo>
                <a:lnTo>
                  <a:pt x="6337" y="39268"/>
                </a:lnTo>
                <a:lnTo>
                  <a:pt x="6337" y="39763"/>
                </a:lnTo>
                <a:lnTo>
                  <a:pt x="32279" y="72860"/>
                </a:lnTo>
                <a:lnTo>
                  <a:pt x="57468" y="80934"/>
                </a:lnTo>
                <a:lnTo>
                  <a:pt x="66652" y="84575"/>
                </a:lnTo>
                <a:lnTo>
                  <a:pt x="73003" y="89226"/>
                </a:lnTo>
                <a:lnTo>
                  <a:pt x="75374" y="95618"/>
                </a:lnTo>
                <a:lnTo>
                  <a:pt x="75374" y="104635"/>
                </a:lnTo>
                <a:lnTo>
                  <a:pt x="68059" y="110007"/>
                </a:lnTo>
                <a:lnTo>
                  <a:pt x="98894" y="110007"/>
                </a:lnTo>
                <a:lnTo>
                  <a:pt x="102450" y="92938"/>
                </a:lnTo>
                <a:lnTo>
                  <a:pt x="102450" y="92443"/>
                </a:lnTo>
                <a:lnTo>
                  <a:pt x="76620" y="59958"/>
                </a:lnTo>
                <a:lnTo>
                  <a:pt x="51535" y="51299"/>
                </a:lnTo>
                <a:lnTo>
                  <a:pt x="42268" y="47471"/>
                </a:lnTo>
                <a:lnTo>
                  <a:pt x="35835" y="42773"/>
                </a:lnTo>
                <a:lnTo>
                  <a:pt x="33426" y="36588"/>
                </a:lnTo>
                <a:lnTo>
                  <a:pt x="33426" y="28778"/>
                </a:lnTo>
                <a:lnTo>
                  <a:pt x="40005" y="23406"/>
                </a:lnTo>
                <a:lnTo>
                  <a:pt x="94623" y="23406"/>
                </a:lnTo>
                <a:lnTo>
                  <a:pt x="99517" y="14643"/>
                </a:lnTo>
                <a:lnTo>
                  <a:pt x="88628" y="8545"/>
                </a:lnTo>
                <a:lnTo>
                  <a:pt x="76776" y="3935"/>
                </a:lnTo>
                <a:lnTo>
                  <a:pt x="64464" y="1018"/>
                </a:lnTo>
                <a:lnTo>
                  <a:pt x="52197" y="0"/>
                </a:lnTo>
                <a:close/>
              </a:path>
              <a:path w="102870" h="133984">
                <a:moveTo>
                  <a:pt x="94623" y="23406"/>
                </a:moveTo>
                <a:lnTo>
                  <a:pt x="51473" y="23406"/>
                </a:lnTo>
                <a:lnTo>
                  <a:pt x="59929" y="24250"/>
                </a:lnTo>
                <a:lnTo>
                  <a:pt x="69002" y="26674"/>
                </a:lnTo>
                <a:lnTo>
                  <a:pt x="78394" y="30515"/>
                </a:lnTo>
                <a:lnTo>
                  <a:pt x="87807" y="35610"/>
                </a:lnTo>
                <a:lnTo>
                  <a:pt x="94623" y="23406"/>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14" name="object 12"/>
          <p:cNvSpPr>
            <a:spLocks/>
          </p:cNvSpPr>
          <p:nvPr/>
        </p:nvSpPr>
        <p:spPr bwMode="auto">
          <a:xfrm>
            <a:off x="13297306" y="-605534"/>
            <a:ext cx="0" cy="171456"/>
          </a:xfrm>
          <a:custGeom>
            <a:avLst/>
            <a:gdLst>
              <a:gd name="T0" fmla="*/ 0 h 128905"/>
              <a:gd name="T1" fmla="*/ 116707 h 128905"/>
              <a:gd name="T2" fmla="*/ 0 60000 65536"/>
              <a:gd name="T3" fmla="*/ 0 60000 65536"/>
              <a:gd name="T4" fmla="*/ 0 h 128905"/>
              <a:gd name="T5" fmla="*/ 128905 h 128905"/>
            </a:gdLst>
            <a:ahLst/>
            <a:cxnLst>
              <a:cxn ang="T2">
                <a:pos x="0" y="T0"/>
              </a:cxn>
              <a:cxn ang="T3">
                <a:pos x="0" y="T1"/>
              </a:cxn>
            </a:cxnLst>
            <a:rect l="0" t="T4" r="0" b="T5"/>
            <a:pathLst>
              <a:path h="128905">
                <a:moveTo>
                  <a:pt x="0" y="0"/>
                </a:moveTo>
                <a:lnTo>
                  <a:pt x="0" y="128790"/>
                </a:lnTo>
              </a:path>
            </a:pathLst>
          </a:custGeom>
          <a:noFill/>
          <a:ln w="29514">
            <a:solidFill>
              <a:srgbClr val="0070B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AR"/>
          </a:p>
        </p:txBody>
      </p:sp>
      <p:sp>
        <p:nvSpPr>
          <p:cNvPr id="21515" name="object 13"/>
          <p:cNvSpPr>
            <a:spLocks/>
          </p:cNvSpPr>
          <p:nvPr/>
        </p:nvSpPr>
        <p:spPr bwMode="auto">
          <a:xfrm>
            <a:off x="13276138" y="-652102"/>
            <a:ext cx="42335" cy="0"/>
          </a:xfrm>
          <a:custGeom>
            <a:avLst/>
            <a:gdLst>
              <a:gd name="T0" fmla="*/ 0 w 31750"/>
              <a:gd name="T1" fmla="*/ 31711 w 31750"/>
              <a:gd name="T2" fmla="*/ 0 60000 65536"/>
              <a:gd name="T3" fmla="*/ 0 60000 65536"/>
              <a:gd name="T4" fmla="*/ 0 w 31750"/>
              <a:gd name="T5" fmla="*/ 31750 w 31750"/>
            </a:gdLst>
            <a:ahLst/>
            <a:cxnLst>
              <a:cxn ang="T2">
                <a:pos x="T0" y="0"/>
              </a:cxn>
              <a:cxn ang="T3">
                <a:pos x="T1" y="0"/>
              </a:cxn>
            </a:cxnLst>
            <a:rect l="T4" t="0" r="T5" b="0"/>
            <a:pathLst>
              <a:path w="31750">
                <a:moveTo>
                  <a:pt x="0" y="0"/>
                </a:moveTo>
                <a:lnTo>
                  <a:pt x="31711" y="0"/>
                </a:lnTo>
              </a:path>
            </a:pathLst>
          </a:custGeom>
          <a:noFill/>
          <a:ln w="28041">
            <a:solidFill>
              <a:srgbClr val="0070B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AR"/>
          </a:p>
        </p:txBody>
      </p:sp>
      <p:sp>
        <p:nvSpPr>
          <p:cNvPr id="21516" name="object 14"/>
          <p:cNvSpPr>
            <a:spLocks/>
          </p:cNvSpPr>
          <p:nvPr/>
        </p:nvSpPr>
        <p:spPr bwMode="auto">
          <a:xfrm>
            <a:off x="13358692" y="-671151"/>
            <a:ext cx="177805" cy="241307"/>
          </a:xfrm>
          <a:custGeom>
            <a:avLst/>
            <a:gdLst>
              <a:gd name="T0" fmla="*/ 59753 w 133350"/>
              <a:gd name="T1" fmla="*/ 46596 h 180975"/>
              <a:gd name="T2" fmla="*/ 37451 w 133350"/>
              <a:gd name="T3" fmla="*/ 51035 h 180975"/>
              <a:gd name="T4" fmla="*/ 18351 w 133350"/>
              <a:gd name="T5" fmla="*/ 64003 h 180975"/>
              <a:gd name="T6" fmla="*/ 5014 w 133350"/>
              <a:gd name="T7" fmla="*/ 84974 h 180975"/>
              <a:gd name="T8" fmla="*/ 0 w 133350"/>
              <a:gd name="T9" fmla="*/ 113423 h 180975"/>
              <a:gd name="T10" fmla="*/ 0 w 133350"/>
              <a:gd name="T11" fmla="*/ 113919 h 180975"/>
              <a:gd name="T12" fmla="*/ 5082 w 133350"/>
              <a:gd name="T13" fmla="*/ 142363 h 180975"/>
              <a:gd name="T14" fmla="*/ 18532 w 133350"/>
              <a:gd name="T15" fmla="*/ 163334 h 180975"/>
              <a:gd name="T16" fmla="*/ 37654 w 133350"/>
              <a:gd name="T17" fmla="*/ 176305 h 180975"/>
              <a:gd name="T18" fmla="*/ 59753 w 133350"/>
              <a:gd name="T19" fmla="*/ 180746 h 180975"/>
              <a:gd name="T20" fmla="*/ 74126 w 133350"/>
              <a:gd name="T21" fmla="*/ 178859 h 180975"/>
              <a:gd name="T22" fmla="*/ 86005 w 133350"/>
              <a:gd name="T23" fmla="*/ 173702 h 180975"/>
              <a:gd name="T24" fmla="*/ 95734 w 133350"/>
              <a:gd name="T25" fmla="*/ 166028 h 180975"/>
              <a:gd name="T26" fmla="*/ 103657 w 133350"/>
              <a:gd name="T27" fmla="*/ 156591 h 180975"/>
              <a:gd name="T28" fmla="*/ 133172 w 133350"/>
              <a:gd name="T29" fmla="*/ 156591 h 180975"/>
              <a:gd name="T30" fmla="*/ 133172 w 133350"/>
              <a:gd name="T31" fmla="*/ 155143 h 180975"/>
              <a:gd name="T32" fmla="*/ 66827 w 133350"/>
              <a:gd name="T33" fmla="*/ 155143 h 180975"/>
              <a:gd name="T34" fmla="*/ 52596 w 133350"/>
              <a:gd name="T35" fmla="*/ 152198 h 180975"/>
              <a:gd name="T36" fmla="*/ 40790 w 133350"/>
              <a:gd name="T37" fmla="*/ 143856 h 180975"/>
              <a:gd name="T38" fmla="*/ 32735 w 133350"/>
              <a:gd name="T39" fmla="*/ 130850 h 180975"/>
              <a:gd name="T40" fmla="*/ 29756 w 133350"/>
              <a:gd name="T41" fmla="*/ 113919 h 180975"/>
              <a:gd name="T42" fmla="*/ 29756 w 133350"/>
              <a:gd name="T43" fmla="*/ 113423 h 180975"/>
              <a:gd name="T44" fmla="*/ 32701 w 133350"/>
              <a:gd name="T45" fmla="*/ 96181 h 180975"/>
              <a:gd name="T46" fmla="*/ 40700 w 133350"/>
              <a:gd name="T47" fmla="*/ 83210 h 180975"/>
              <a:gd name="T48" fmla="*/ 52494 w 133350"/>
              <a:gd name="T49" fmla="*/ 75040 h 180975"/>
              <a:gd name="T50" fmla="*/ 66827 w 133350"/>
              <a:gd name="T51" fmla="*/ 72199 h 180975"/>
              <a:gd name="T52" fmla="*/ 133172 w 133350"/>
              <a:gd name="T53" fmla="*/ 72199 h 180975"/>
              <a:gd name="T54" fmla="*/ 133172 w 133350"/>
              <a:gd name="T55" fmla="*/ 69278 h 180975"/>
              <a:gd name="T56" fmla="*/ 103657 w 133350"/>
              <a:gd name="T57" fmla="*/ 69278 h 180975"/>
              <a:gd name="T58" fmla="*/ 95870 w 133350"/>
              <a:gd name="T59" fmla="*/ 60590 h 180975"/>
              <a:gd name="T60" fmla="*/ 86186 w 133350"/>
              <a:gd name="T61" fmla="*/ 53365 h 180975"/>
              <a:gd name="T62" fmla="*/ 74262 w 133350"/>
              <a:gd name="T63" fmla="*/ 48425 h 180975"/>
              <a:gd name="T64" fmla="*/ 59753 w 133350"/>
              <a:gd name="T65" fmla="*/ 46596 h 180975"/>
              <a:gd name="T66" fmla="*/ 133172 w 133350"/>
              <a:gd name="T67" fmla="*/ 156591 h 180975"/>
              <a:gd name="T68" fmla="*/ 103657 w 133350"/>
              <a:gd name="T69" fmla="*/ 156591 h 180975"/>
              <a:gd name="T70" fmla="*/ 103657 w 133350"/>
              <a:gd name="T71" fmla="*/ 178066 h 180975"/>
              <a:gd name="T72" fmla="*/ 133172 w 133350"/>
              <a:gd name="T73" fmla="*/ 178066 h 180975"/>
              <a:gd name="T74" fmla="*/ 133172 w 133350"/>
              <a:gd name="T75" fmla="*/ 156591 h 180975"/>
              <a:gd name="T76" fmla="*/ 133172 w 133350"/>
              <a:gd name="T77" fmla="*/ 72199 h 180975"/>
              <a:gd name="T78" fmla="*/ 66827 w 133350"/>
              <a:gd name="T79" fmla="*/ 72199 h 180975"/>
              <a:gd name="T80" fmla="*/ 80988 w 133350"/>
              <a:gd name="T81" fmla="*/ 75142 h 180975"/>
              <a:gd name="T82" fmla="*/ 92889 w 133350"/>
              <a:gd name="T83" fmla="*/ 83481 h 180975"/>
              <a:gd name="T84" fmla="*/ 101087 w 133350"/>
              <a:gd name="T85" fmla="*/ 96486 h 180975"/>
              <a:gd name="T86" fmla="*/ 104140 w 133350"/>
              <a:gd name="T87" fmla="*/ 113423 h 180975"/>
              <a:gd name="T88" fmla="*/ 104140 w 133350"/>
              <a:gd name="T89" fmla="*/ 113919 h 180975"/>
              <a:gd name="T90" fmla="*/ 101087 w 133350"/>
              <a:gd name="T91" fmla="*/ 130749 h 180975"/>
              <a:gd name="T92" fmla="*/ 92889 w 133350"/>
              <a:gd name="T93" fmla="*/ 143765 h 180975"/>
              <a:gd name="T94" fmla="*/ 80988 w 133350"/>
              <a:gd name="T95" fmla="*/ 152164 h 180975"/>
              <a:gd name="T96" fmla="*/ 66827 w 133350"/>
              <a:gd name="T97" fmla="*/ 155143 h 180975"/>
              <a:gd name="T98" fmla="*/ 133172 w 133350"/>
              <a:gd name="T99" fmla="*/ 155143 h 180975"/>
              <a:gd name="T100" fmla="*/ 133172 w 133350"/>
              <a:gd name="T101" fmla="*/ 72199 h 180975"/>
              <a:gd name="T102" fmla="*/ 133172 w 133350"/>
              <a:gd name="T103" fmla="*/ 0 h 180975"/>
              <a:gd name="T104" fmla="*/ 103657 w 133350"/>
              <a:gd name="T105" fmla="*/ 0 h 180975"/>
              <a:gd name="T106" fmla="*/ 103657 w 133350"/>
              <a:gd name="T107" fmla="*/ 69278 h 180975"/>
              <a:gd name="T108" fmla="*/ 133172 w 133350"/>
              <a:gd name="T109" fmla="*/ 69278 h 180975"/>
              <a:gd name="T110" fmla="*/ 133172 w 133350"/>
              <a:gd name="T111" fmla="*/ 0 h 1809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3350"/>
              <a:gd name="T169" fmla="*/ 0 h 180975"/>
              <a:gd name="T170" fmla="*/ 133350 w 133350"/>
              <a:gd name="T171" fmla="*/ 180975 h 18097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3350" h="180975">
                <a:moveTo>
                  <a:pt x="59753" y="46596"/>
                </a:moveTo>
                <a:lnTo>
                  <a:pt x="37451" y="51035"/>
                </a:lnTo>
                <a:lnTo>
                  <a:pt x="18351" y="64003"/>
                </a:lnTo>
                <a:lnTo>
                  <a:pt x="5014" y="84974"/>
                </a:lnTo>
                <a:lnTo>
                  <a:pt x="0" y="113423"/>
                </a:lnTo>
                <a:lnTo>
                  <a:pt x="0" y="113919"/>
                </a:lnTo>
                <a:lnTo>
                  <a:pt x="5082" y="142363"/>
                </a:lnTo>
                <a:lnTo>
                  <a:pt x="18532" y="163334"/>
                </a:lnTo>
                <a:lnTo>
                  <a:pt x="37654" y="176305"/>
                </a:lnTo>
                <a:lnTo>
                  <a:pt x="59753" y="180746"/>
                </a:lnTo>
                <a:lnTo>
                  <a:pt x="74126" y="178859"/>
                </a:lnTo>
                <a:lnTo>
                  <a:pt x="86005" y="173702"/>
                </a:lnTo>
                <a:lnTo>
                  <a:pt x="95734" y="166028"/>
                </a:lnTo>
                <a:lnTo>
                  <a:pt x="103657" y="156591"/>
                </a:lnTo>
                <a:lnTo>
                  <a:pt x="133172" y="156591"/>
                </a:lnTo>
                <a:lnTo>
                  <a:pt x="133172" y="155143"/>
                </a:lnTo>
                <a:lnTo>
                  <a:pt x="66827" y="155143"/>
                </a:lnTo>
                <a:lnTo>
                  <a:pt x="52596" y="152198"/>
                </a:lnTo>
                <a:lnTo>
                  <a:pt x="40790" y="143856"/>
                </a:lnTo>
                <a:lnTo>
                  <a:pt x="32735" y="130850"/>
                </a:lnTo>
                <a:lnTo>
                  <a:pt x="29756" y="113919"/>
                </a:lnTo>
                <a:lnTo>
                  <a:pt x="29756" y="113423"/>
                </a:lnTo>
                <a:lnTo>
                  <a:pt x="32701" y="96181"/>
                </a:lnTo>
                <a:lnTo>
                  <a:pt x="40700" y="83210"/>
                </a:lnTo>
                <a:lnTo>
                  <a:pt x="52494" y="75040"/>
                </a:lnTo>
                <a:lnTo>
                  <a:pt x="66827" y="72199"/>
                </a:lnTo>
                <a:lnTo>
                  <a:pt x="133172" y="72199"/>
                </a:lnTo>
                <a:lnTo>
                  <a:pt x="133172" y="69278"/>
                </a:lnTo>
                <a:lnTo>
                  <a:pt x="103657" y="69278"/>
                </a:lnTo>
                <a:lnTo>
                  <a:pt x="95870" y="60590"/>
                </a:lnTo>
                <a:lnTo>
                  <a:pt x="86186" y="53365"/>
                </a:lnTo>
                <a:lnTo>
                  <a:pt x="74262" y="48425"/>
                </a:lnTo>
                <a:lnTo>
                  <a:pt x="59753" y="46596"/>
                </a:lnTo>
                <a:close/>
              </a:path>
              <a:path w="133350" h="180975">
                <a:moveTo>
                  <a:pt x="133172" y="156591"/>
                </a:moveTo>
                <a:lnTo>
                  <a:pt x="103657" y="156591"/>
                </a:lnTo>
                <a:lnTo>
                  <a:pt x="103657" y="178066"/>
                </a:lnTo>
                <a:lnTo>
                  <a:pt x="133172" y="178066"/>
                </a:lnTo>
                <a:lnTo>
                  <a:pt x="133172" y="156591"/>
                </a:lnTo>
                <a:close/>
              </a:path>
              <a:path w="133350" h="180975">
                <a:moveTo>
                  <a:pt x="133172" y="72199"/>
                </a:moveTo>
                <a:lnTo>
                  <a:pt x="66827" y="72199"/>
                </a:lnTo>
                <a:lnTo>
                  <a:pt x="80988" y="75142"/>
                </a:lnTo>
                <a:lnTo>
                  <a:pt x="92889" y="83481"/>
                </a:lnTo>
                <a:lnTo>
                  <a:pt x="101087" y="96486"/>
                </a:lnTo>
                <a:lnTo>
                  <a:pt x="104140" y="113423"/>
                </a:lnTo>
                <a:lnTo>
                  <a:pt x="104140" y="113919"/>
                </a:lnTo>
                <a:lnTo>
                  <a:pt x="101087" y="130749"/>
                </a:lnTo>
                <a:lnTo>
                  <a:pt x="92889" y="143765"/>
                </a:lnTo>
                <a:lnTo>
                  <a:pt x="80988" y="152164"/>
                </a:lnTo>
                <a:lnTo>
                  <a:pt x="66827" y="155143"/>
                </a:lnTo>
                <a:lnTo>
                  <a:pt x="133172" y="155143"/>
                </a:lnTo>
                <a:lnTo>
                  <a:pt x="133172" y="72199"/>
                </a:lnTo>
                <a:close/>
              </a:path>
              <a:path w="133350" h="180975">
                <a:moveTo>
                  <a:pt x="133172" y="0"/>
                </a:moveTo>
                <a:lnTo>
                  <a:pt x="103657" y="0"/>
                </a:lnTo>
                <a:lnTo>
                  <a:pt x="103657" y="69278"/>
                </a:lnTo>
                <a:lnTo>
                  <a:pt x="133172" y="69278"/>
                </a:lnTo>
                <a:lnTo>
                  <a:pt x="133172"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17" name="object 15"/>
          <p:cNvSpPr>
            <a:spLocks/>
          </p:cNvSpPr>
          <p:nvPr/>
        </p:nvSpPr>
        <p:spPr bwMode="auto">
          <a:xfrm>
            <a:off x="13576715" y="-609768"/>
            <a:ext cx="167222" cy="179923"/>
          </a:xfrm>
          <a:custGeom>
            <a:avLst/>
            <a:gdLst>
              <a:gd name="T0" fmla="*/ 69652 w 125095"/>
              <a:gd name="T1" fmla="*/ 0 h 134619"/>
              <a:gd name="T2" fmla="*/ 41570 w 125095"/>
              <a:gd name="T3" fmla="*/ 5831 h 134619"/>
              <a:gd name="T4" fmla="*/ 19538 w 125095"/>
              <a:gd name="T5" fmla="*/ 21688 h 134619"/>
              <a:gd name="T6" fmla="*/ 5150 w 125095"/>
              <a:gd name="T7" fmla="*/ 45136 h 134619"/>
              <a:gd name="T8" fmla="*/ 0 w 125095"/>
              <a:gd name="T9" fmla="*/ 73738 h 134619"/>
              <a:gd name="T10" fmla="*/ 0 w 125095"/>
              <a:gd name="T11" fmla="*/ 74285 h 134619"/>
              <a:gd name="T12" fmla="*/ 5623 w 125095"/>
              <a:gd name="T13" fmla="*/ 104197 h 134619"/>
              <a:gd name="T14" fmla="*/ 21094 w 125095"/>
              <a:gd name="T15" fmla="*/ 127404 h 134619"/>
              <a:gd name="T16" fmla="*/ 44312 w 125095"/>
              <a:gd name="T17" fmla="*/ 142413 h 134619"/>
              <a:gd name="T18" fmla="*/ 73168 w 125095"/>
              <a:gd name="T19" fmla="*/ 147747 h 134619"/>
              <a:gd name="T20" fmla="*/ 91429 w 125095"/>
              <a:gd name="T21" fmla="*/ 145861 h 134619"/>
              <a:gd name="T22" fmla="*/ 107085 w 125095"/>
              <a:gd name="T23" fmla="*/ 140506 h 134619"/>
              <a:gd name="T24" fmla="*/ 120362 w 125095"/>
              <a:gd name="T25" fmla="*/ 132133 h 134619"/>
              <a:gd name="T26" fmla="*/ 131478 w 125095"/>
              <a:gd name="T27" fmla="*/ 121193 h 134619"/>
              <a:gd name="T28" fmla="*/ 73715 w 125095"/>
              <a:gd name="T29" fmla="*/ 121193 h 134619"/>
              <a:gd name="T30" fmla="*/ 58906 w 125095"/>
              <a:gd name="T31" fmla="*/ 118825 h 134619"/>
              <a:gd name="T32" fmla="*/ 46608 w 125095"/>
              <a:gd name="T33" fmla="*/ 111880 h 134619"/>
              <a:gd name="T34" fmla="*/ 37600 w 125095"/>
              <a:gd name="T35" fmla="*/ 100614 h 134619"/>
              <a:gd name="T36" fmla="*/ 32670 w 125095"/>
              <a:gd name="T37" fmla="*/ 85272 h 134619"/>
              <a:gd name="T38" fmla="*/ 137423 w 125095"/>
              <a:gd name="T39" fmla="*/ 85272 h 134619"/>
              <a:gd name="T40" fmla="*/ 137970 w 125095"/>
              <a:gd name="T41" fmla="*/ 79102 h 134619"/>
              <a:gd name="T42" fmla="*/ 137970 w 125095"/>
              <a:gd name="T43" fmla="*/ 76155 h 134619"/>
              <a:gd name="T44" fmla="*/ 136147 w 125095"/>
              <a:gd name="T45" fmla="*/ 63817 h 134619"/>
              <a:gd name="T46" fmla="*/ 32401 w 125095"/>
              <a:gd name="T47" fmla="*/ 63817 h 134619"/>
              <a:gd name="T48" fmla="*/ 36622 w 125095"/>
              <a:gd name="T49" fmla="*/ 48717 h 134619"/>
              <a:gd name="T50" fmla="*/ 44514 w 125095"/>
              <a:gd name="T51" fmla="*/ 36937 h 134619"/>
              <a:gd name="T52" fmla="*/ 55597 w 125095"/>
              <a:gd name="T53" fmla="*/ 29282 h 134619"/>
              <a:gd name="T54" fmla="*/ 69387 w 125095"/>
              <a:gd name="T55" fmla="*/ 26552 h 134619"/>
              <a:gd name="T56" fmla="*/ 122816 w 125095"/>
              <a:gd name="T57" fmla="*/ 26552 h 134619"/>
              <a:gd name="T58" fmla="*/ 120822 w 125095"/>
              <a:gd name="T59" fmla="*/ 22790 h 134619"/>
              <a:gd name="T60" fmla="*/ 99466 w 125095"/>
              <a:gd name="T61" fmla="*/ 6165 h 134619"/>
              <a:gd name="T62" fmla="*/ 69652 w 125095"/>
              <a:gd name="T63" fmla="*/ 0 h 134619"/>
              <a:gd name="T64" fmla="*/ 112316 w 125095"/>
              <a:gd name="T65" fmla="*/ 104302 h 134619"/>
              <a:gd name="T66" fmla="*/ 103745 w 125095"/>
              <a:gd name="T67" fmla="*/ 111581 h 134619"/>
              <a:gd name="T68" fmla="*/ 94738 w 125095"/>
              <a:gd name="T69" fmla="*/ 116873 h 134619"/>
              <a:gd name="T70" fmla="*/ 84870 w 125095"/>
              <a:gd name="T71" fmla="*/ 120101 h 134619"/>
              <a:gd name="T72" fmla="*/ 73715 w 125095"/>
              <a:gd name="T73" fmla="*/ 121193 h 134619"/>
              <a:gd name="T74" fmla="*/ 131478 w 125095"/>
              <a:gd name="T75" fmla="*/ 121193 h 134619"/>
              <a:gd name="T76" fmla="*/ 112316 w 125095"/>
              <a:gd name="T77" fmla="*/ 104302 h 134619"/>
              <a:gd name="T78" fmla="*/ 122816 w 125095"/>
              <a:gd name="T79" fmla="*/ 26552 h 134619"/>
              <a:gd name="T80" fmla="*/ 69387 w 125095"/>
              <a:gd name="T81" fmla="*/ 26552 h 134619"/>
              <a:gd name="T82" fmla="*/ 83853 w 125095"/>
              <a:gd name="T83" fmla="*/ 29436 h 134619"/>
              <a:gd name="T84" fmla="*/ 94767 w 125095"/>
              <a:gd name="T85" fmla="*/ 37345 h 134619"/>
              <a:gd name="T86" fmla="*/ 102041 w 125095"/>
              <a:gd name="T87" fmla="*/ 49176 h 134619"/>
              <a:gd name="T88" fmla="*/ 105568 w 125095"/>
              <a:gd name="T89" fmla="*/ 63817 h 134619"/>
              <a:gd name="T90" fmla="*/ 136147 w 125095"/>
              <a:gd name="T91" fmla="*/ 63817 h 134619"/>
              <a:gd name="T92" fmla="*/ 133675 w 125095"/>
              <a:gd name="T93" fmla="*/ 47057 h 134619"/>
              <a:gd name="T94" fmla="*/ 122816 w 125095"/>
              <a:gd name="T95" fmla="*/ 26552 h 134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5095"/>
              <a:gd name="T145" fmla="*/ 0 h 134619"/>
              <a:gd name="T146" fmla="*/ 125095 w 125095"/>
              <a:gd name="T147" fmla="*/ 134619 h 134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5095" h="134619">
                <a:moveTo>
                  <a:pt x="62928" y="0"/>
                </a:moveTo>
                <a:lnTo>
                  <a:pt x="37558" y="5302"/>
                </a:lnTo>
                <a:lnTo>
                  <a:pt x="17652" y="19729"/>
                </a:lnTo>
                <a:lnTo>
                  <a:pt x="4653" y="41062"/>
                </a:lnTo>
                <a:lnTo>
                  <a:pt x="0" y="67081"/>
                </a:lnTo>
                <a:lnTo>
                  <a:pt x="0" y="67576"/>
                </a:lnTo>
                <a:lnTo>
                  <a:pt x="5081" y="94788"/>
                </a:lnTo>
                <a:lnTo>
                  <a:pt x="19059" y="115897"/>
                </a:lnTo>
                <a:lnTo>
                  <a:pt x="40033" y="129552"/>
                </a:lnTo>
                <a:lnTo>
                  <a:pt x="66103" y="134404"/>
                </a:lnTo>
                <a:lnTo>
                  <a:pt x="82603" y="132689"/>
                </a:lnTo>
                <a:lnTo>
                  <a:pt x="96748" y="127817"/>
                </a:lnTo>
                <a:lnTo>
                  <a:pt x="108740" y="120200"/>
                </a:lnTo>
                <a:lnTo>
                  <a:pt x="118783" y="110248"/>
                </a:lnTo>
                <a:lnTo>
                  <a:pt x="66598" y="110248"/>
                </a:lnTo>
                <a:lnTo>
                  <a:pt x="53219" y="108093"/>
                </a:lnTo>
                <a:lnTo>
                  <a:pt x="42108" y="101777"/>
                </a:lnTo>
                <a:lnTo>
                  <a:pt x="33971" y="91528"/>
                </a:lnTo>
                <a:lnTo>
                  <a:pt x="29514" y="77571"/>
                </a:lnTo>
                <a:lnTo>
                  <a:pt x="124155" y="77571"/>
                </a:lnTo>
                <a:lnTo>
                  <a:pt x="124650" y="71958"/>
                </a:lnTo>
                <a:lnTo>
                  <a:pt x="124650" y="69278"/>
                </a:lnTo>
                <a:lnTo>
                  <a:pt x="123004" y="58051"/>
                </a:lnTo>
                <a:lnTo>
                  <a:pt x="29273" y="58051"/>
                </a:lnTo>
                <a:lnTo>
                  <a:pt x="33087" y="44316"/>
                </a:lnTo>
                <a:lnTo>
                  <a:pt x="40217" y="33602"/>
                </a:lnTo>
                <a:lnTo>
                  <a:pt x="50229" y="26638"/>
                </a:lnTo>
                <a:lnTo>
                  <a:pt x="62687" y="24155"/>
                </a:lnTo>
                <a:lnTo>
                  <a:pt x="110958" y="24155"/>
                </a:lnTo>
                <a:lnTo>
                  <a:pt x="109158" y="20732"/>
                </a:lnTo>
                <a:lnTo>
                  <a:pt x="89862" y="5609"/>
                </a:lnTo>
                <a:lnTo>
                  <a:pt x="62928" y="0"/>
                </a:lnTo>
                <a:close/>
              </a:path>
              <a:path w="125095" h="134619">
                <a:moveTo>
                  <a:pt x="101472" y="94881"/>
                </a:moveTo>
                <a:lnTo>
                  <a:pt x="93728" y="101504"/>
                </a:lnTo>
                <a:lnTo>
                  <a:pt x="85593" y="106318"/>
                </a:lnTo>
                <a:lnTo>
                  <a:pt x="76678" y="109254"/>
                </a:lnTo>
                <a:lnTo>
                  <a:pt x="66598" y="110248"/>
                </a:lnTo>
                <a:lnTo>
                  <a:pt x="118783" y="110248"/>
                </a:lnTo>
                <a:lnTo>
                  <a:pt x="101472" y="94881"/>
                </a:lnTo>
                <a:close/>
              </a:path>
              <a:path w="125095" h="134619">
                <a:moveTo>
                  <a:pt x="110958" y="24155"/>
                </a:moveTo>
                <a:lnTo>
                  <a:pt x="62687" y="24155"/>
                </a:lnTo>
                <a:lnTo>
                  <a:pt x="75754" y="26778"/>
                </a:lnTo>
                <a:lnTo>
                  <a:pt x="85618" y="33974"/>
                </a:lnTo>
                <a:lnTo>
                  <a:pt x="92189" y="44734"/>
                </a:lnTo>
                <a:lnTo>
                  <a:pt x="95376" y="58051"/>
                </a:lnTo>
                <a:lnTo>
                  <a:pt x="123004" y="58051"/>
                </a:lnTo>
                <a:lnTo>
                  <a:pt x="120769" y="42808"/>
                </a:lnTo>
                <a:lnTo>
                  <a:pt x="110958" y="24155"/>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18" name="object 16"/>
          <p:cNvSpPr>
            <a:spLocks/>
          </p:cNvSpPr>
          <p:nvPr/>
        </p:nvSpPr>
        <p:spPr bwMode="auto">
          <a:xfrm>
            <a:off x="13782038" y="-609767"/>
            <a:ext cx="154521" cy="175689"/>
          </a:xfrm>
          <a:custGeom>
            <a:avLst/>
            <a:gdLst>
              <a:gd name="T0" fmla="*/ 26460 w 116204"/>
              <a:gd name="T1" fmla="*/ 2439 h 132080"/>
              <a:gd name="T2" fmla="*/ 0 w 116204"/>
              <a:gd name="T3" fmla="*/ 2439 h 132080"/>
              <a:gd name="T4" fmla="*/ 0 w 116204"/>
              <a:gd name="T5" fmla="*/ 119418 h 132080"/>
              <a:gd name="T6" fmla="*/ 26460 w 116204"/>
              <a:gd name="T7" fmla="*/ 119418 h 132080"/>
              <a:gd name="T8" fmla="*/ 26531 w 116204"/>
              <a:gd name="T9" fmla="*/ 52949 h 132080"/>
              <a:gd name="T10" fmla="*/ 28372 w 116204"/>
              <a:gd name="T11" fmla="*/ 41196 h 132080"/>
              <a:gd name="T12" fmla="*/ 33728 w 116204"/>
              <a:gd name="T13" fmla="*/ 32066 h 132080"/>
              <a:gd name="T14" fmla="*/ 41953 w 116204"/>
              <a:gd name="T15" fmla="*/ 26345 h 132080"/>
              <a:gd name="T16" fmla="*/ 52475 w 116204"/>
              <a:gd name="T17" fmla="*/ 24364 h 132080"/>
              <a:gd name="T18" fmla="*/ 99751 w 116204"/>
              <a:gd name="T19" fmla="*/ 24364 h 132080"/>
              <a:gd name="T20" fmla="*/ 97486 w 116204"/>
              <a:gd name="T21" fmla="*/ 20384 h 132080"/>
              <a:gd name="T22" fmla="*/ 26460 w 116204"/>
              <a:gd name="T23" fmla="*/ 20384 h 132080"/>
              <a:gd name="T24" fmla="*/ 26460 w 116204"/>
              <a:gd name="T25" fmla="*/ 2439 h 132080"/>
              <a:gd name="T26" fmla="*/ 99751 w 116204"/>
              <a:gd name="T27" fmla="*/ 24364 h 132080"/>
              <a:gd name="T28" fmla="*/ 52475 w 116204"/>
              <a:gd name="T29" fmla="*/ 24364 h 132080"/>
              <a:gd name="T30" fmla="*/ 62982 w 116204"/>
              <a:gd name="T31" fmla="*/ 26277 h 132080"/>
              <a:gd name="T32" fmla="*/ 70740 w 116204"/>
              <a:gd name="T33" fmla="*/ 31847 h 132080"/>
              <a:gd name="T34" fmla="*/ 75547 w 116204"/>
              <a:gd name="T35" fmla="*/ 40821 h 132080"/>
              <a:gd name="T36" fmla="*/ 77196 w 116204"/>
              <a:gd name="T37" fmla="*/ 52949 h 132080"/>
              <a:gd name="T38" fmla="*/ 77196 w 116204"/>
              <a:gd name="T39" fmla="*/ 119418 h 132080"/>
              <a:gd name="T40" fmla="*/ 103655 w 116204"/>
              <a:gd name="T41" fmla="*/ 119418 h 132080"/>
              <a:gd name="T42" fmla="*/ 103655 w 116204"/>
              <a:gd name="T43" fmla="*/ 44759 h 132080"/>
              <a:gd name="T44" fmla="*/ 100891 w 116204"/>
              <a:gd name="T45" fmla="*/ 26361 h 132080"/>
              <a:gd name="T46" fmla="*/ 99751 w 116204"/>
              <a:gd name="T47" fmla="*/ 24364 h 132080"/>
              <a:gd name="T48" fmla="*/ 62541 w 116204"/>
              <a:gd name="T49" fmla="*/ 0 h 132080"/>
              <a:gd name="T50" fmla="*/ 50384 w 116204"/>
              <a:gd name="T51" fmla="*/ 1665 h 132080"/>
              <a:gd name="T52" fmla="*/ 40565 w 116204"/>
              <a:gd name="T53" fmla="*/ 6120 h 132080"/>
              <a:gd name="T54" fmla="*/ 32714 w 116204"/>
              <a:gd name="T55" fmla="*/ 12619 h 132080"/>
              <a:gd name="T56" fmla="*/ 26460 w 116204"/>
              <a:gd name="T57" fmla="*/ 20384 h 132080"/>
              <a:gd name="T58" fmla="*/ 97486 w 116204"/>
              <a:gd name="T59" fmla="*/ 20384 h 132080"/>
              <a:gd name="T60" fmla="*/ 92856 w 116204"/>
              <a:gd name="T61" fmla="*/ 12243 h 132080"/>
              <a:gd name="T62" fmla="*/ 79943 w 116204"/>
              <a:gd name="T63" fmla="*/ 3194 h 132080"/>
              <a:gd name="T64" fmla="*/ 62541 w 116204"/>
              <a:gd name="T65" fmla="*/ 0 h 1320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204"/>
              <a:gd name="T100" fmla="*/ 0 h 132080"/>
              <a:gd name="T101" fmla="*/ 116204 w 116204"/>
              <a:gd name="T102" fmla="*/ 132080 h 1320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204" h="132080">
                <a:moveTo>
                  <a:pt x="29514" y="2679"/>
                </a:moveTo>
                <a:lnTo>
                  <a:pt x="0" y="2679"/>
                </a:lnTo>
                <a:lnTo>
                  <a:pt x="0" y="131470"/>
                </a:lnTo>
                <a:lnTo>
                  <a:pt x="29514" y="131470"/>
                </a:lnTo>
                <a:lnTo>
                  <a:pt x="29593" y="58293"/>
                </a:lnTo>
                <a:lnTo>
                  <a:pt x="31648" y="45355"/>
                </a:lnTo>
                <a:lnTo>
                  <a:pt x="37623" y="35304"/>
                </a:lnTo>
                <a:lnTo>
                  <a:pt x="46799" y="29004"/>
                </a:lnTo>
                <a:lnTo>
                  <a:pt x="58534" y="26822"/>
                </a:lnTo>
                <a:lnTo>
                  <a:pt x="111267" y="26822"/>
                </a:lnTo>
                <a:lnTo>
                  <a:pt x="108740" y="22440"/>
                </a:lnTo>
                <a:lnTo>
                  <a:pt x="29514" y="22440"/>
                </a:lnTo>
                <a:lnTo>
                  <a:pt x="29514" y="2679"/>
                </a:lnTo>
                <a:close/>
              </a:path>
              <a:path w="116204" h="132080">
                <a:moveTo>
                  <a:pt x="111267" y="26822"/>
                </a:moveTo>
                <a:lnTo>
                  <a:pt x="58534" y="26822"/>
                </a:lnTo>
                <a:lnTo>
                  <a:pt x="70252" y="28928"/>
                </a:lnTo>
                <a:lnTo>
                  <a:pt x="78906" y="35061"/>
                </a:lnTo>
                <a:lnTo>
                  <a:pt x="84267" y="44942"/>
                </a:lnTo>
                <a:lnTo>
                  <a:pt x="86106" y="58293"/>
                </a:lnTo>
                <a:lnTo>
                  <a:pt x="86106" y="131470"/>
                </a:lnTo>
                <a:lnTo>
                  <a:pt x="115620" y="131470"/>
                </a:lnTo>
                <a:lnTo>
                  <a:pt x="115620" y="49276"/>
                </a:lnTo>
                <a:lnTo>
                  <a:pt x="112536" y="29023"/>
                </a:lnTo>
                <a:lnTo>
                  <a:pt x="111267" y="26822"/>
                </a:lnTo>
                <a:close/>
              </a:path>
              <a:path w="116204" h="132080">
                <a:moveTo>
                  <a:pt x="69761" y="0"/>
                </a:moveTo>
                <a:lnTo>
                  <a:pt x="56200" y="1825"/>
                </a:lnTo>
                <a:lnTo>
                  <a:pt x="45246" y="6738"/>
                </a:lnTo>
                <a:lnTo>
                  <a:pt x="36489" y="13892"/>
                </a:lnTo>
                <a:lnTo>
                  <a:pt x="29514" y="22440"/>
                </a:lnTo>
                <a:lnTo>
                  <a:pt x="108740" y="22440"/>
                </a:lnTo>
                <a:lnTo>
                  <a:pt x="103573" y="13479"/>
                </a:lnTo>
                <a:lnTo>
                  <a:pt x="89169" y="3514"/>
                </a:lnTo>
                <a:lnTo>
                  <a:pt x="69761"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19" name="object 17"/>
          <p:cNvSpPr>
            <a:spLocks/>
          </p:cNvSpPr>
          <p:nvPr/>
        </p:nvSpPr>
        <p:spPr bwMode="auto">
          <a:xfrm>
            <a:off x="13974660" y="-609768"/>
            <a:ext cx="158756" cy="179923"/>
          </a:xfrm>
          <a:custGeom>
            <a:avLst/>
            <a:gdLst>
              <a:gd name="T0" fmla="*/ 60331 w 119379"/>
              <a:gd name="T1" fmla="*/ 0 h 134619"/>
              <a:gd name="T2" fmla="*/ 17086 w 119379"/>
              <a:gd name="T3" fmla="*/ 21919 h 134619"/>
              <a:gd name="T4" fmla="*/ 93 w 119379"/>
              <a:gd name="T5" fmla="*/ 73475 h 134619"/>
              <a:gd name="T6" fmla="*/ 0 w 119379"/>
              <a:gd name="T7" fmla="*/ 74536 h 134619"/>
              <a:gd name="T8" fmla="*/ 4516 w 119379"/>
              <a:gd name="T9" fmla="*/ 102944 h 134619"/>
              <a:gd name="T10" fmla="*/ 17029 w 119379"/>
              <a:gd name="T11" fmla="*/ 126225 h 134619"/>
              <a:gd name="T12" fmla="*/ 36000 w 119379"/>
              <a:gd name="T13" fmla="*/ 141965 h 134619"/>
              <a:gd name="T14" fmla="*/ 59887 w 119379"/>
              <a:gd name="T15" fmla="*/ 147747 h 134619"/>
              <a:gd name="T16" fmla="*/ 75222 w 119379"/>
              <a:gd name="T17" fmla="*/ 145787 h 134619"/>
              <a:gd name="T18" fmla="*/ 87779 w 119379"/>
              <a:gd name="T19" fmla="*/ 140308 h 134619"/>
              <a:gd name="T20" fmla="*/ 98236 w 119379"/>
              <a:gd name="T21" fmla="*/ 131908 h 134619"/>
              <a:gd name="T22" fmla="*/ 107277 w 119379"/>
              <a:gd name="T23" fmla="*/ 121193 h 134619"/>
              <a:gd name="T24" fmla="*/ 105726 w 119379"/>
              <a:gd name="T25" fmla="*/ 119322 h 134619"/>
              <a:gd name="T26" fmla="*/ 61200 w 119379"/>
              <a:gd name="T27" fmla="*/ 119322 h 134619"/>
              <a:gd name="T28" fmla="*/ 47175 w 119379"/>
              <a:gd name="T29" fmla="*/ 115788 h 134619"/>
              <a:gd name="T30" fmla="*/ 36217 w 119379"/>
              <a:gd name="T31" fmla="*/ 106119 h 134619"/>
              <a:gd name="T32" fmla="*/ 29081 w 119379"/>
              <a:gd name="T33" fmla="*/ 91723 h 134619"/>
              <a:gd name="T34" fmla="*/ 26610 w 119379"/>
              <a:gd name="T35" fmla="*/ 74536 h 134619"/>
              <a:gd name="T36" fmla="*/ 26535 w 119379"/>
              <a:gd name="T37" fmla="*/ 73475 h 134619"/>
              <a:gd name="T38" fmla="*/ 29063 w 119379"/>
              <a:gd name="T39" fmla="*/ 56023 h 134619"/>
              <a:gd name="T40" fmla="*/ 36078 w 119379"/>
              <a:gd name="T41" fmla="*/ 41694 h 134619"/>
              <a:gd name="T42" fmla="*/ 46714 w 119379"/>
              <a:gd name="T43" fmla="*/ 31992 h 134619"/>
              <a:gd name="T44" fmla="*/ 60102 w 119379"/>
              <a:gd name="T45" fmla="*/ 28423 h 134619"/>
              <a:gd name="T46" fmla="*/ 103526 w 119379"/>
              <a:gd name="T47" fmla="*/ 28423 h 134619"/>
              <a:gd name="T48" fmla="*/ 106614 w 119379"/>
              <a:gd name="T49" fmla="*/ 24403 h 134619"/>
              <a:gd name="T50" fmla="*/ 97811 w 119379"/>
              <a:gd name="T51" fmla="*/ 14482 h 134619"/>
              <a:gd name="T52" fmla="*/ 87508 w 119379"/>
              <a:gd name="T53" fmla="*/ 6775 h 134619"/>
              <a:gd name="T54" fmla="*/ 75186 w 119379"/>
              <a:gd name="T55" fmla="*/ 1776 h 134619"/>
              <a:gd name="T56" fmla="*/ 60331 w 119379"/>
              <a:gd name="T57" fmla="*/ 0 h 134619"/>
              <a:gd name="T58" fmla="*/ 91265 w 119379"/>
              <a:gd name="T59" fmla="*/ 101884 h 134619"/>
              <a:gd name="T60" fmla="*/ 84806 w 119379"/>
              <a:gd name="T61" fmla="*/ 109020 h 134619"/>
              <a:gd name="T62" fmla="*/ 77795 w 119379"/>
              <a:gd name="T63" fmla="*/ 114525 h 134619"/>
              <a:gd name="T64" fmla="*/ 70001 w 119379"/>
              <a:gd name="T65" fmla="*/ 118068 h 134619"/>
              <a:gd name="T66" fmla="*/ 61200 w 119379"/>
              <a:gd name="T67" fmla="*/ 119322 h 134619"/>
              <a:gd name="T68" fmla="*/ 105726 w 119379"/>
              <a:gd name="T69" fmla="*/ 119322 h 134619"/>
              <a:gd name="T70" fmla="*/ 91265 w 119379"/>
              <a:gd name="T71" fmla="*/ 101884 h 134619"/>
              <a:gd name="T72" fmla="*/ 103526 w 119379"/>
              <a:gd name="T73" fmla="*/ 28423 h 134619"/>
              <a:gd name="T74" fmla="*/ 60102 w 119379"/>
              <a:gd name="T75" fmla="*/ 28423 h 134619"/>
              <a:gd name="T76" fmla="*/ 69171 w 119379"/>
              <a:gd name="T77" fmla="*/ 29717 h 134619"/>
              <a:gd name="T78" fmla="*/ 76914 w 119379"/>
              <a:gd name="T79" fmla="*/ 33347 h 134619"/>
              <a:gd name="T80" fmla="*/ 83705 w 119379"/>
              <a:gd name="T81" fmla="*/ 38938 h 134619"/>
              <a:gd name="T82" fmla="*/ 89937 w 119379"/>
              <a:gd name="T83" fmla="*/ 46111 h 134619"/>
              <a:gd name="T84" fmla="*/ 103526 w 119379"/>
              <a:gd name="T85" fmla="*/ 28423 h 1346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9379"/>
              <a:gd name="T130" fmla="*/ 0 h 134619"/>
              <a:gd name="T131" fmla="*/ 119379 w 119379"/>
              <a:gd name="T132" fmla="*/ 134619 h 1346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9379" h="134619">
                <a:moveTo>
                  <a:pt x="67081" y="0"/>
                </a:moveTo>
                <a:lnTo>
                  <a:pt x="18996" y="19940"/>
                </a:lnTo>
                <a:lnTo>
                  <a:pt x="93" y="66840"/>
                </a:lnTo>
                <a:lnTo>
                  <a:pt x="0" y="67805"/>
                </a:lnTo>
                <a:lnTo>
                  <a:pt x="5019" y="93647"/>
                </a:lnTo>
                <a:lnTo>
                  <a:pt x="18934" y="114825"/>
                </a:lnTo>
                <a:lnTo>
                  <a:pt x="40028" y="129143"/>
                </a:lnTo>
                <a:lnTo>
                  <a:pt x="66586" y="134404"/>
                </a:lnTo>
                <a:lnTo>
                  <a:pt x="83638" y="132621"/>
                </a:lnTo>
                <a:lnTo>
                  <a:pt x="97599" y="127636"/>
                </a:lnTo>
                <a:lnTo>
                  <a:pt x="109227" y="119996"/>
                </a:lnTo>
                <a:lnTo>
                  <a:pt x="119278" y="110248"/>
                </a:lnTo>
                <a:lnTo>
                  <a:pt x="117553" y="108546"/>
                </a:lnTo>
                <a:lnTo>
                  <a:pt x="68046" y="108546"/>
                </a:lnTo>
                <a:lnTo>
                  <a:pt x="52454" y="105331"/>
                </a:lnTo>
                <a:lnTo>
                  <a:pt x="40268" y="96535"/>
                </a:lnTo>
                <a:lnTo>
                  <a:pt x="32334" y="83440"/>
                </a:lnTo>
                <a:lnTo>
                  <a:pt x="29586" y="67805"/>
                </a:lnTo>
                <a:lnTo>
                  <a:pt x="29502" y="66840"/>
                </a:lnTo>
                <a:lnTo>
                  <a:pt x="32315" y="50963"/>
                </a:lnTo>
                <a:lnTo>
                  <a:pt x="40116" y="37928"/>
                </a:lnTo>
                <a:lnTo>
                  <a:pt x="51940" y="29103"/>
                </a:lnTo>
                <a:lnTo>
                  <a:pt x="66827" y="25857"/>
                </a:lnTo>
                <a:lnTo>
                  <a:pt x="115107" y="25857"/>
                </a:lnTo>
                <a:lnTo>
                  <a:pt x="118541" y="22199"/>
                </a:lnTo>
                <a:lnTo>
                  <a:pt x="108754" y="13174"/>
                </a:lnTo>
                <a:lnTo>
                  <a:pt x="97297" y="6161"/>
                </a:lnTo>
                <a:lnTo>
                  <a:pt x="83598" y="1616"/>
                </a:lnTo>
                <a:lnTo>
                  <a:pt x="67081" y="0"/>
                </a:lnTo>
                <a:close/>
              </a:path>
              <a:path w="119379" h="134619">
                <a:moveTo>
                  <a:pt x="101473" y="92684"/>
                </a:moveTo>
                <a:lnTo>
                  <a:pt x="94294" y="99176"/>
                </a:lnTo>
                <a:lnTo>
                  <a:pt x="86498" y="104182"/>
                </a:lnTo>
                <a:lnTo>
                  <a:pt x="77832" y="107406"/>
                </a:lnTo>
                <a:lnTo>
                  <a:pt x="68046" y="108546"/>
                </a:lnTo>
                <a:lnTo>
                  <a:pt x="117553" y="108546"/>
                </a:lnTo>
                <a:lnTo>
                  <a:pt x="101473" y="92684"/>
                </a:lnTo>
                <a:close/>
              </a:path>
              <a:path w="119379" h="134619">
                <a:moveTo>
                  <a:pt x="115107" y="25857"/>
                </a:moveTo>
                <a:lnTo>
                  <a:pt x="66827" y="25857"/>
                </a:lnTo>
                <a:lnTo>
                  <a:pt x="76914" y="27033"/>
                </a:lnTo>
                <a:lnTo>
                  <a:pt x="85518" y="30335"/>
                </a:lnTo>
                <a:lnTo>
                  <a:pt x="93069" y="35420"/>
                </a:lnTo>
                <a:lnTo>
                  <a:pt x="99999" y="41948"/>
                </a:lnTo>
                <a:lnTo>
                  <a:pt x="115107" y="25857"/>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20" name="object 18"/>
          <p:cNvSpPr>
            <a:spLocks/>
          </p:cNvSpPr>
          <p:nvPr/>
        </p:nvSpPr>
        <p:spPr bwMode="auto">
          <a:xfrm>
            <a:off x="14192684" y="-605534"/>
            <a:ext cx="0" cy="171456"/>
          </a:xfrm>
          <a:custGeom>
            <a:avLst/>
            <a:gdLst>
              <a:gd name="T0" fmla="*/ 0 h 128905"/>
              <a:gd name="T1" fmla="*/ 116707 h 128905"/>
              <a:gd name="T2" fmla="*/ 0 60000 65536"/>
              <a:gd name="T3" fmla="*/ 0 60000 65536"/>
              <a:gd name="T4" fmla="*/ 0 h 128905"/>
              <a:gd name="T5" fmla="*/ 128905 h 128905"/>
            </a:gdLst>
            <a:ahLst/>
            <a:cxnLst>
              <a:cxn ang="T2">
                <a:pos x="0" y="T0"/>
              </a:cxn>
              <a:cxn ang="T3">
                <a:pos x="0" y="T1"/>
              </a:cxn>
            </a:cxnLst>
            <a:rect l="0" t="T4" r="0" b="T5"/>
            <a:pathLst>
              <a:path h="128905">
                <a:moveTo>
                  <a:pt x="0" y="0"/>
                </a:moveTo>
                <a:lnTo>
                  <a:pt x="0" y="128790"/>
                </a:lnTo>
              </a:path>
            </a:pathLst>
          </a:custGeom>
          <a:noFill/>
          <a:ln w="29514">
            <a:solidFill>
              <a:srgbClr val="0070B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AR"/>
          </a:p>
        </p:txBody>
      </p:sp>
      <p:sp>
        <p:nvSpPr>
          <p:cNvPr id="21521" name="object 19"/>
          <p:cNvSpPr>
            <a:spLocks/>
          </p:cNvSpPr>
          <p:nvPr/>
        </p:nvSpPr>
        <p:spPr bwMode="auto">
          <a:xfrm>
            <a:off x="14171516" y="-652102"/>
            <a:ext cx="42335" cy="0"/>
          </a:xfrm>
          <a:custGeom>
            <a:avLst/>
            <a:gdLst>
              <a:gd name="T0" fmla="*/ 0 w 31750"/>
              <a:gd name="T1" fmla="*/ 31699 w 31750"/>
              <a:gd name="T2" fmla="*/ 0 60000 65536"/>
              <a:gd name="T3" fmla="*/ 0 60000 65536"/>
              <a:gd name="T4" fmla="*/ 0 w 31750"/>
              <a:gd name="T5" fmla="*/ 31750 w 31750"/>
            </a:gdLst>
            <a:ahLst/>
            <a:cxnLst>
              <a:cxn ang="T2">
                <a:pos x="T0" y="0"/>
              </a:cxn>
              <a:cxn ang="T3">
                <a:pos x="T1" y="0"/>
              </a:cxn>
            </a:cxnLst>
            <a:rect l="T4" t="0" r="T5" b="0"/>
            <a:pathLst>
              <a:path w="31750">
                <a:moveTo>
                  <a:pt x="0" y="0"/>
                </a:moveTo>
                <a:lnTo>
                  <a:pt x="31699" y="0"/>
                </a:lnTo>
              </a:path>
            </a:pathLst>
          </a:custGeom>
          <a:noFill/>
          <a:ln w="28041">
            <a:solidFill>
              <a:srgbClr val="0070B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AR"/>
          </a:p>
        </p:txBody>
      </p:sp>
      <p:sp>
        <p:nvSpPr>
          <p:cNvPr id="21522" name="object 20"/>
          <p:cNvSpPr>
            <a:spLocks/>
          </p:cNvSpPr>
          <p:nvPr/>
        </p:nvSpPr>
        <p:spPr bwMode="auto">
          <a:xfrm>
            <a:off x="14251953" y="-609767"/>
            <a:ext cx="154521" cy="177805"/>
          </a:xfrm>
          <a:custGeom>
            <a:avLst/>
            <a:gdLst>
              <a:gd name="T0" fmla="*/ 22772 w 116840"/>
              <a:gd name="T1" fmla="*/ 54028 h 133350"/>
              <a:gd name="T2" fmla="*/ 2800 w 116840"/>
              <a:gd name="T3" fmla="*/ 74713 h 133350"/>
              <a:gd name="T4" fmla="*/ 0 w 116840"/>
              <a:gd name="T5" fmla="*/ 93421 h 133350"/>
              <a:gd name="T6" fmla="*/ 9910 w 116840"/>
              <a:gd name="T7" fmla="*/ 122988 h 133350"/>
              <a:gd name="T8" fmla="*/ 32876 w 116840"/>
              <a:gd name="T9" fmla="*/ 133172 h 133350"/>
              <a:gd name="T10" fmla="*/ 50955 w 116840"/>
              <a:gd name="T11" fmla="*/ 127714 h 133350"/>
              <a:gd name="T12" fmla="*/ 63107 w 116840"/>
              <a:gd name="T13" fmla="*/ 114388 h 133350"/>
              <a:gd name="T14" fmla="*/ 83847 w 116840"/>
              <a:gd name="T15" fmla="*/ 111709 h 133350"/>
              <a:gd name="T16" fmla="*/ 31719 w 116840"/>
              <a:gd name="T17" fmla="*/ 110409 h 133350"/>
              <a:gd name="T18" fmla="*/ 22135 w 116840"/>
              <a:gd name="T19" fmla="*/ 100495 h 133350"/>
              <a:gd name="T20" fmla="*/ 20738 w 116840"/>
              <a:gd name="T21" fmla="*/ 91706 h 133350"/>
              <a:gd name="T22" fmla="*/ 26497 w 116840"/>
              <a:gd name="T23" fmla="*/ 75945 h 133350"/>
              <a:gd name="T24" fmla="*/ 42541 w 116840"/>
              <a:gd name="T25" fmla="*/ 70243 h 133350"/>
              <a:gd name="T26" fmla="*/ 83847 w 116840"/>
              <a:gd name="T27" fmla="*/ 56832 h 133350"/>
              <a:gd name="T28" fmla="*/ 57801 w 116840"/>
              <a:gd name="T29" fmla="*/ 54653 h 133350"/>
              <a:gd name="T30" fmla="*/ 45585 w 116840"/>
              <a:gd name="T31" fmla="*/ 51853 h 133350"/>
              <a:gd name="T32" fmla="*/ 83847 w 116840"/>
              <a:gd name="T33" fmla="*/ 114388 h 133350"/>
              <a:gd name="T34" fmla="*/ 63107 w 116840"/>
              <a:gd name="T35" fmla="*/ 130492 h 133350"/>
              <a:gd name="T36" fmla="*/ 83847 w 116840"/>
              <a:gd name="T37" fmla="*/ 114388 h 133350"/>
              <a:gd name="T38" fmla="*/ 42541 w 116840"/>
              <a:gd name="T39" fmla="*/ 70243 h 133350"/>
              <a:gd name="T40" fmla="*/ 54220 w 116840"/>
              <a:gd name="T41" fmla="*/ 71711 h 133350"/>
              <a:gd name="T42" fmla="*/ 63637 w 116840"/>
              <a:gd name="T43" fmla="*/ 75361 h 133350"/>
              <a:gd name="T44" fmla="*/ 61744 w 116840"/>
              <a:gd name="T45" fmla="*/ 95351 h 133350"/>
              <a:gd name="T46" fmla="*/ 48663 w 116840"/>
              <a:gd name="T47" fmla="*/ 109701 h 133350"/>
              <a:gd name="T48" fmla="*/ 83847 w 116840"/>
              <a:gd name="T49" fmla="*/ 111709 h 133350"/>
              <a:gd name="T50" fmla="*/ 79453 w 116840"/>
              <a:gd name="T51" fmla="*/ 25603 h 133350"/>
              <a:gd name="T52" fmla="*/ 50161 w 116840"/>
              <a:gd name="T53" fmla="*/ 27414 h 133350"/>
              <a:gd name="T54" fmla="*/ 61785 w 116840"/>
              <a:gd name="T55" fmla="*/ 41558 h 133350"/>
              <a:gd name="T56" fmla="*/ 63281 w 116840"/>
              <a:gd name="T57" fmla="*/ 56832 h 133350"/>
              <a:gd name="T58" fmla="*/ 83785 w 116840"/>
              <a:gd name="T59" fmla="*/ 52955 h 133350"/>
              <a:gd name="T60" fmla="*/ 81410 w 116840"/>
              <a:gd name="T61" fmla="*/ 31430 h 133350"/>
              <a:gd name="T62" fmla="*/ 43073 w 116840"/>
              <a:gd name="T63" fmla="*/ 0 h 133350"/>
              <a:gd name="T64" fmla="*/ 23869 w 116840"/>
              <a:gd name="T65" fmla="*/ 2863 h 133350"/>
              <a:gd name="T66" fmla="*/ 8091 w 116840"/>
              <a:gd name="T67" fmla="*/ 10490 h 133350"/>
              <a:gd name="T68" fmla="*/ 19958 w 116840"/>
              <a:gd name="T69" fmla="*/ 30339 h 133350"/>
              <a:gd name="T70" fmla="*/ 32920 w 116840"/>
              <a:gd name="T71" fmla="*/ 26175 h 133350"/>
              <a:gd name="T72" fmla="*/ 79453 w 116840"/>
              <a:gd name="T73" fmla="*/ 25603 h 133350"/>
              <a:gd name="T74" fmla="*/ 73834 w 116840"/>
              <a:gd name="T75" fmla="*/ 14389 h 133350"/>
              <a:gd name="T76" fmla="*/ 61218 w 116840"/>
              <a:gd name="T77" fmla="*/ 3717 h 133350"/>
              <a:gd name="T78" fmla="*/ 43073 w 116840"/>
              <a:gd name="T79" fmla="*/ 0 h 1333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6840"/>
              <a:gd name="T121" fmla="*/ 0 h 133350"/>
              <a:gd name="T122" fmla="*/ 116840 w 116840"/>
              <a:gd name="T123" fmla="*/ 133350 h 1333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6840" h="133350">
                <a:moveTo>
                  <a:pt x="53174" y="51460"/>
                </a:moveTo>
                <a:lnTo>
                  <a:pt x="31595" y="54028"/>
                </a:lnTo>
                <a:lnTo>
                  <a:pt x="14790" y="61763"/>
                </a:lnTo>
                <a:lnTo>
                  <a:pt x="3884" y="74713"/>
                </a:lnTo>
                <a:lnTo>
                  <a:pt x="0" y="92925"/>
                </a:lnTo>
                <a:lnTo>
                  <a:pt x="0" y="93421"/>
                </a:lnTo>
                <a:lnTo>
                  <a:pt x="3731" y="110535"/>
                </a:lnTo>
                <a:lnTo>
                  <a:pt x="13750" y="122988"/>
                </a:lnTo>
                <a:lnTo>
                  <a:pt x="28299" y="130595"/>
                </a:lnTo>
                <a:lnTo>
                  <a:pt x="45618" y="133172"/>
                </a:lnTo>
                <a:lnTo>
                  <a:pt x="59270" y="131712"/>
                </a:lnTo>
                <a:lnTo>
                  <a:pt x="70707" y="127714"/>
                </a:lnTo>
                <a:lnTo>
                  <a:pt x="80086" y="121749"/>
                </a:lnTo>
                <a:lnTo>
                  <a:pt x="87566" y="114388"/>
                </a:lnTo>
                <a:lnTo>
                  <a:pt x="116344" y="114388"/>
                </a:lnTo>
                <a:lnTo>
                  <a:pt x="116344" y="111709"/>
                </a:lnTo>
                <a:lnTo>
                  <a:pt x="53911" y="111709"/>
                </a:lnTo>
                <a:lnTo>
                  <a:pt x="44015" y="110409"/>
                </a:lnTo>
                <a:lnTo>
                  <a:pt x="36039" y="106618"/>
                </a:lnTo>
                <a:lnTo>
                  <a:pt x="30715" y="100495"/>
                </a:lnTo>
                <a:lnTo>
                  <a:pt x="28778" y="92201"/>
                </a:lnTo>
                <a:lnTo>
                  <a:pt x="28778" y="91706"/>
                </a:lnTo>
                <a:lnTo>
                  <a:pt x="30829" y="82695"/>
                </a:lnTo>
                <a:lnTo>
                  <a:pt x="36769" y="75945"/>
                </a:lnTo>
                <a:lnTo>
                  <a:pt x="46311" y="71707"/>
                </a:lnTo>
                <a:lnTo>
                  <a:pt x="59029" y="70243"/>
                </a:lnTo>
                <a:lnTo>
                  <a:pt x="116344" y="70243"/>
                </a:lnTo>
                <a:lnTo>
                  <a:pt x="116344" y="56832"/>
                </a:lnTo>
                <a:lnTo>
                  <a:pt x="87807" y="56832"/>
                </a:lnTo>
                <a:lnTo>
                  <a:pt x="80203" y="54653"/>
                </a:lnTo>
                <a:lnTo>
                  <a:pt x="72139" y="52955"/>
                </a:lnTo>
                <a:lnTo>
                  <a:pt x="63251" y="51853"/>
                </a:lnTo>
                <a:lnTo>
                  <a:pt x="53174" y="51460"/>
                </a:lnTo>
                <a:close/>
              </a:path>
              <a:path w="116840" h="133350">
                <a:moveTo>
                  <a:pt x="116344" y="114388"/>
                </a:moveTo>
                <a:lnTo>
                  <a:pt x="87566" y="114388"/>
                </a:lnTo>
                <a:lnTo>
                  <a:pt x="87566" y="130492"/>
                </a:lnTo>
                <a:lnTo>
                  <a:pt x="116344" y="130492"/>
                </a:lnTo>
                <a:lnTo>
                  <a:pt x="116344" y="114388"/>
                </a:lnTo>
                <a:close/>
              </a:path>
              <a:path w="116840" h="133350">
                <a:moveTo>
                  <a:pt x="116344" y="70243"/>
                </a:moveTo>
                <a:lnTo>
                  <a:pt x="59029" y="70243"/>
                </a:lnTo>
                <a:lnTo>
                  <a:pt x="67479" y="70632"/>
                </a:lnTo>
                <a:lnTo>
                  <a:pt x="75235" y="71711"/>
                </a:lnTo>
                <a:lnTo>
                  <a:pt x="82182" y="73329"/>
                </a:lnTo>
                <a:lnTo>
                  <a:pt x="88303" y="75361"/>
                </a:lnTo>
                <a:lnTo>
                  <a:pt x="88303" y="84150"/>
                </a:lnTo>
                <a:lnTo>
                  <a:pt x="85674" y="95351"/>
                </a:lnTo>
                <a:lnTo>
                  <a:pt x="78427" y="104059"/>
                </a:lnTo>
                <a:lnTo>
                  <a:pt x="67520" y="109701"/>
                </a:lnTo>
                <a:lnTo>
                  <a:pt x="53911" y="111709"/>
                </a:lnTo>
                <a:lnTo>
                  <a:pt x="116344" y="111709"/>
                </a:lnTo>
                <a:lnTo>
                  <a:pt x="116344" y="70243"/>
                </a:lnTo>
                <a:close/>
              </a:path>
              <a:path w="116840" h="133350">
                <a:moveTo>
                  <a:pt x="110247" y="25603"/>
                </a:moveTo>
                <a:lnTo>
                  <a:pt x="55867" y="25603"/>
                </a:lnTo>
                <a:lnTo>
                  <a:pt x="69601" y="27414"/>
                </a:lnTo>
                <a:lnTo>
                  <a:pt x="79609" y="32772"/>
                </a:lnTo>
                <a:lnTo>
                  <a:pt x="85731" y="41558"/>
                </a:lnTo>
                <a:lnTo>
                  <a:pt x="87687" y="52955"/>
                </a:lnTo>
                <a:lnTo>
                  <a:pt x="87807" y="56832"/>
                </a:lnTo>
                <a:lnTo>
                  <a:pt x="116344" y="56832"/>
                </a:lnTo>
                <a:lnTo>
                  <a:pt x="116262" y="52955"/>
                </a:lnTo>
                <a:lnTo>
                  <a:pt x="115511" y="42133"/>
                </a:lnTo>
                <a:lnTo>
                  <a:pt x="112964" y="31430"/>
                </a:lnTo>
                <a:lnTo>
                  <a:pt x="110247" y="25603"/>
                </a:lnTo>
                <a:close/>
              </a:path>
              <a:path w="116840" h="133350">
                <a:moveTo>
                  <a:pt x="59766" y="0"/>
                </a:moveTo>
                <a:lnTo>
                  <a:pt x="45529" y="746"/>
                </a:lnTo>
                <a:lnTo>
                  <a:pt x="33120" y="2863"/>
                </a:lnTo>
                <a:lnTo>
                  <a:pt x="21898" y="6172"/>
                </a:lnTo>
                <a:lnTo>
                  <a:pt x="11226" y="10490"/>
                </a:lnTo>
                <a:lnTo>
                  <a:pt x="19024" y="33654"/>
                </a:lnTo>
                <a:lnTo>
                  <a:pt x="27695" y="30339"/>
                </a:lnTo>
                <a:lnTo>
                  <a:pt x="36436" y="27800"/>
                </a:lnTo>
                <a:lnTo>
                  <a:pt x="45681" y="26175"/>
                </a:lnTo>
                <a:lnTo>
                  <a:pt x="55867" y="25603"/>
                </a:lnTo>
                <a:lnTo>
                  <a:pt x="110247" y="25603"/>
                </a:lnTo>
                <a:lnTo>
                  <a:pt x="108634" y="22145"/>
                </a:lnTo>
                <a:lnTo>
                  <a:pt x="102450" y="14389"/>
                </a:lnTo>
                <a:lnTo>
                  <a:pt x="94681" y="8229"/>
                </a:lnTo>
                <a:lnTo>
                  <a:pt x="84947" y="3717"/>
                </a:lnTo>
                <a:lnTo>
                  <a:pt x="73293" y="944"/>
                </a:lnTo>
                <a:lnTo>
                  <a:pt x="59766"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23" name="object 21"/>
          <p:cNvSpPr>
            <a:spLocks/>
          </p:cNvSpPr>
          <p:nvPr/>
        </p:nvSpPr>
        <p:spPr bwMode="auto">
          <a:xfrm>
            <a:off x="14541944" y="-671151"/>
            <a:ext cx="177805" cy="241307"/>
          </a:xfrm>
          <a:custGeom>
            <a:avLst/>
            <a:gdLst>
              <a:gd name="T0" fmla="*/ 59753 w 133350"/>
              <a:gd name="T1" fmla="*/ 46596 h 180975"/>
              <a:gd name="T2" fmla="*/ 37451 w 133350"/>
              <a:gd name="T3" fmla="*/ 51035 h 180975"/>
              <a:gd name="T4" fmla="*/ 18351 w 133350"/>
              <a:gd name="T5" fmla="*/ 64003 h 180975"/>
              <a:gd name="T6" fmla="*/ 5014 w 133350"/>
              <a:gd name="T7" fmla="*/ 84974 h 180975"/>
              <a:gd name="T8" fmla="*/ 0 w 133350"/>
              <a:gd name="T9" fmla="*/ 113423 h 180975"/>
              <a:gd name="T10" fmla="*/ 0 w 133350"/>
              <a:gd name="T11" fmla="*/ 113919 h 180975"/>
              <a:gd name="T12" fmla="*/ 5084 w 133350"/>
              <a:gd name="T13" fmla="*/ 142363 h 180975"/>
              <a:gd name="T14" fmla="*/ 18537 w 133350"/>
              <a:gd name="T15" fmla="*/ 163334 h 180975"/>
              <a:gd name="T16" fmla="*/ 37660 w 133350"/>
              <a:gd name="T17" fmla="*/ 176305 h 180975"/>
              <a:gd name="T18" fmla="*/ 59753 w 133350"/>
              <a:gd name="T19" fmla="*/ 180746 h 180975"/>
              <a:gd name="T20" fmla="*/ 74128 w 133350"/>
              <a:gd name="T21" fmla="*/ 178859 h 180975"/>
              <a:gd name="T22" fmla="*/ 86010 w 133350"/>
              <a:gd name="T23" fmla="*/ 173702 h 180975"/>
              <a:gd name="T24" fmla="*/ 95740 w 133350"/>
              <a:gd name="T25" fmla="*/ 166028 h 180975"/>
              <a:gd name="T26" fmla="*/ 103657 w 133350"/>
              <a:gd name="T27" fmla="*/ 156591 h 180975"/>
              <a:gd name="T28" fmla="*/ 133184 w 133350"/>
              <a:gd name="T29" fmla="*/ 156591 h 180975"/>
              <a:gd name="T30" fmla="*/ 133184 w 133350"/>
              <a:gd name="T31" fmla="*/ 155143 h 180975"/>
              <a:gd name="T32" fmla="*/ 66840 w 133350"/>
              <a:gd name="T33" fmla="*/ 155143 h 180975"/>
              <a:gd name="T34" fmla="*/ 52601 w 133350"/>
              <a:gd name="T35" fmla="*/ 152198 h 180975"/>
              <a:gd name="T36" fmla="*/ 40792 w 133350"/>
              <a:gd name="T37" fmla="*/ 143856 h 180975"/>
              <a:gd name="T38" fmla="*/ 32735 w 133350"/>
              <a:gd name="T39" fmla="*/ 130850 h 180975"/>
              <a:gd name="T40" fmla="*/ 29756 w 133350"/>
              <a:gd name="T41" fmla="*/ 113919 h 180975"/>
              <a:gd name="T42" fmla="*/ 29756 w 133350"/>
              <a:gd name="T43" fmla="*/ 113423 h 180975"/>
              <a:gd name="T44" fmla="*/ 32701 w 133350"/>
              <a:gd name="T45" fmla="*/ 96181 h 180975"/>
              <a:gd name="T46" fmla="*/ 40701 w 133350"/>
              <a:gd name="T47" fmla="*/ 83210 h 180975"/>
              <a:gd name="T48" fmla="*/ 52500 w 133350"/>
              <a:gd name="T49" fmla="*/ 75040 h 180975"/>
              <a:gd name="T50" fmla="*/ 66840 w 133350"/>
              <a:gd name="T51" fmla="*/ 72199 h 180975"/>
              <a:gd name="T52" fmla="*/ 133184 w 133350"/>
              <a:gd name="T53" fmla="*/ 72199 h 180975"/>
              <a:gd name="T54" fmla="*/ 133184 w 133350"/>
              <a:gd name="T55" fmla="*/ 69278 h 180975"/>
              <a:gd name="T56" fmla="*/ 103657 w 133350"/>
              <a:gd name="T57" fmla="*/ 69278 h 180975"/>
              <a:gd name="T58" fmla="*/ 95875 w 133350"/>
              <a:gd name="T59" fmla="*/ 60590 h 180975"/>
              <a:gd name="T60" fmla="*/ 86191 w 133350"/>
              <a:gd name="T61" fmla="*/ 53365 h 180975"/>
              <a:gd name="T62" fmla="*/ 74264 w 133350"/>
              <a:gd name="T63" fmla="*/ 48425 h 180975"/>
              <a:gd name="T64" fmla="*/ 59753 w 133350"/>
              <a:gd name="T65" fmla="*/ 46596 h 180975"/>
              <a:gd name="T66" fmla="*/ 133184 w 133350"/>
              <a:gd name="T67" fmla="*/ 156591 h 180975"/>
              <a:gd name="T68" fmla="*/ 103657 w 133350"/>
              <a:gd name="T69" fmla="*/ 156591 h 180975"/>
              <a:gd name="T70" fmla="*/ 103657 w 133350"/>
              <a:gd name="T71" fmla="*/ 178066 h 180975"/>
              <a:gd name="T72" fmla="*/ 133184 w 133350"/>
              <a:gd name="T73" fmla="*/ 178066 h 180975"/>
              <a:gd name="T74" fmla="*/ 133184 w 133350"/>
              <a:gd name="T75" fmla="*/ 156591 h 180975"/>
              <a:gd name="T76" fmla="*/ 133184 w 133350"/>
              <a:gd name="T77" fmla="*/ 72199 h 180975"/>
              <a:gd name="T78" fmla="*/ 66840 w 133350"/>
              <a:gd name="T79" fmla="*/ 72199 h 180975"/>
              <a:gd name="T80" fmla="*/ 81001 w 133350"/>
              <a:gd name="T81" fmla="*/ 75142 h 180975"/>
              <a:gd name="T82" fmla="*/ 92902 w 133350"/>
              <a:gd name="T83" fmla="*/ 83481 h 180975"/>
              <a:gd name="T84" fmla="*/ 101099 w 133350"/>
              <a:gd name="T85" fmla="*/ 96486 h 180975"/>
              <a:gd name="T86" fmla="*/ 104152 w 133350"/>
              <a:gd name="T87" fmla="*/ 113423 h 180975"/>
              <a:gd name="T88" fmla="*/ 104152 w 133350"/>
              <a:gd name="T89" fmla="*/ 113919 h 180975"/>
              <a:gd name="T90" fmla="*/ 101099 w 133350"/>
              <a:gd name="T91" fmla="*/ 130749 h 180975"/>
              <a:gd name="T92" fmla="*/ 92902 w 133350"/>
              <a:gd name="T93" fmla="*/ 143765 h 180975"/>
              <a:gd name="T94" fmla="*/ 81001 w 133350"/>
              <a:gd name="T95" fmla="*/ 152164 h 180975"/>
              <a:gd name="T96" fmla="*/ 66840 w 133350"/>
              <a:gd name="T97" fmla="*/ 155143 h 180975"/>
              <a:gd name="T98" fmla="*/ 133184 w 133350"/>
              <a:gd name="T99" fmla="*/ 155143 h 180975"/>
              <a:gd name="T100" fmla="*/ 133184 w 133350"/>
              <a:gd name="T101" fmla="*/ 72199 h 180975"/>
              <a:gd name="T102" fmla="*/ 133184 w 133350"/>
              <a:gd name="T103" fmla="*/ 0 h 180975"/>
              <a:gd name="T104" fmla="*/ 103657 w 133350"/>
              <a:gd name="T105" fmla="*/ 0 h 180975"/>
              <a:gd name="T106" fmla="*/ 103657 w 133350"/>
              <a:gd name="T107" fmla="*/ 69278 h 180975"/>
              <a:gd name="T108" fmla="*/ 133184 w 133350"/>
              <a:gd name="T109" fmla="*/ 69278 h 180975"/>
              <a:gd name="T110" fmla="*/ 133184 w 133350"/>
              <a:gd name="T111" fmla="*/ 0 h 1809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3350"/>
              <a:gd name="T169" fmla="*/ 0 h 180975"/>
              <a:gd name="T170" fmla="*/ 133350 w 133350"/>
              <a:gd name="T171" fmla="*/ 180975 h 18097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3350" h="180975">
                <a:moveTo>
                  <a:pt x="59753" y="46596"/>
                </a:moveTo>
                <a:lnTo>
                  <a:pt x="37451" y="51035"/>
                </a:lnTo>
                <a:lnTo>
                  <a:pt x="18351" y="64003"/>
                </a:lnTo>
                <a:lnTo>
                  <a:pt x="5014" y="84974"/>
                </a:lnTo>
                <a:lnTo>
                  <a:pt x="0" y="113423"/>
                </a:lnTo>
                <a:lnTo>
                  <a:pt x="0" y="113919"/>
                </a:lnTo>
                <a:lnTo>
                  <a:pt x="5084" y="142363"/>
                </a:lnTo>
                <a:lnTo>
                  <a:pt x="18537" y="163334"/>
                </a:lnTo>
                <a:lnTo>
                  <a:pt x="37660" y="176305"/>
                </a:lnTo>
                <a:lnTo>
                  <a:pt x="59753" y="180746"/>
                </a:lnTo>
                <a:lnTo>
                  <a:pt x="74128" y="178859"/>
                </a:lnTo>
                <a:lnTo>
                  <a:pt x="86010" y="173702"/>
                </a:lnTo>
                <a:lnTo>
                  <a:pt x="95740" y="166028"/>
                </a:lnTo>
                <a:lnTo>
                  <a:pt x="103657" y="156591"/>
                </a:lnTo>
                <a:lnTo>
                  <a:pt x="133184" y="156591"/>
                </a:lnTo>
                <a:lnTo>
                  <a:pt x="133184" y="155143"/>
                </a:lnTo>
                <a:lnTo>
                  <a:pt x="66840" y="155143"/>
                </a:lnTo>
                <a:lnTo>
                  <a:pt x="52601" y="152198"/>
                </a:lnTo>
                <a:lnTo>
                  <a:pt x="40792" y="143856"/>
                </a:lnTo>
                <a:lnTo>
                  <a:pt x="32735" y="130850"/>
                </a:lnTo>
                <a:lnTo>
                  <a:pt x="29756" y="113919"/>
                </a:lnTo>
                <a:lnTo>
                  <a:pt x="29756" y="113423"/>
                </a:lnTo>
                <a:lnTo>
                  <a:pt x="32701" y="96181"/>
                </a:lnTo>
                <a:lnTo>
                  <a:pt x="40701" y="83210"/>
                </a:lnTo>
                <a:lnTo>
                  <a:pt x="52500" y="75040"/>
                </a:lnTo>
                <a:lnTo>
                  <a:pt x="66840" y="72199"/>
                </a:lnTo>
                <a:lnTo>
                  <a:pt x="133184" y="72199"/>
                </a:lnTo>
                <a:lnTo>
                  <a:pt x="133184" y="69278"/>
                </a:lnTo>
                <a:lnTo>
                  <a:pt x="103657" y="69278"/>
                </a:lnTo>
                <a:lnTo>
                  <a:pt x="95875" y="60590"/>
                </a:lnTo>
                <a:lnTo>
                  <a:pt x="86191" y="53365"/>
                </a:lnTo>
                <a:lnTo>
                  <a:pt x="74264" y="48425"/>
                </a:lnTo>
                <a:lnTo>
                  <a:pt x="59753" y="46596"/>
                </a:lnTo>
                <a:close/>
              </a:path>
              <a:path w="133350" h="180975">
                <a:moveTo>
                  <a:pt x="133184" y="156591"/>
                </a:moveTo>
                <a:lnTo>
                  <a:pt x="103657" y="156591"/>
                </a:lnTo>
                <a:lnTo>
                  <a:pt x="103657" y="178066"/>
                </a:lnTo>
                <a:lnTo>
                  <a:pt x="133184" y="178066"/>
                </a:lnTo>
                <a:lnTo>
                  <a:pt x="133184" y="156591"/>
                </a:lnTo>
                <a:close/>
              </a:path>
              <a:path w="133350" h="180975">
                <a:moveTo>
                  <a:pt x="133184" y="72199"/>
                </a:moveTo>
                <a:lnTo>
                  <a:pt x="66840" y="72199"/>
                </a:lnTo>
                <a:lnTo>
                  <a:pt x="81001" y="75142"/>
                </a:lnTo>
                <a:lnTo>
                  <a:pt x="92902" y="83481"/>
                </a:lnTo>
                <a:lnTo>
                  <a:pt x="101099" y="96486"/>
                </a:lnTo>
                <a:lnTo>
                  <a:pt x="104152" y="113423"/>
                </a:lnTo>
                <a:lnTo>
                  <a:pt x="104152" y="113919"/>
                </a:lnTo>
                <a:lnTo>
                  <a:pt x="101099" y="130749"/>
                </a:lnTo>
                <a:lnTo>
                  <a:pt x="92902" y="143765"/>
                </a:lnTo>
                <a:lnTo>
                  <a:pt x="81001" y="152164"/>
                </a:lnTo>
                <a:lnTo>
                  <a:pt x="66840" y="155143"/>
                </a:lnTo>
                <a:lnTo>
                  <a:pt x="133184" y="155143"/>
                </a:lnTo>
                <a:lnTo>
                  <a:pt x="133184" y="72199"/>
                </a:lnTo>
                <a:close/>
              </a:path>
              <a:path w="133350" h="180975">
                <a:moveTo>
                  <a:pt x="133184" y="0"/>
                </a:moveTo>
                <a:lnTo>
                  <a:pt x="103657" y="0"/>
                </a:lnTo>
                <a:lnTo>
                  <a:pt x="103657" y="69278"/>
                </a:lnTo>
                <a:lnTo>
                  <a:pt x="133184" y="69278"/>
                </a:lnTo>
                <a:lnTo>
                  <a:pt x="133184"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24" name="object 22"/>
          <p:cNvSpPr>
            <a:spLocks/>
          </p:cNvSpPr>
          <p:nvPr/>
        </p:nvSpPr>
        <p:spPr bwMode="auto">
          <a:xfrm>
            <a:off x="14759968" y="-609768"/>
            <a:ext cx="167221" cy="179923"/>
          </a:xfrm>
          <a:custGeom>
            <a:avLst/>
            <a:gdLst>
              <a:gd name="T0" fmla="*/ 69620 w 125095"/>
              <a:gd name="T1" fmla="*/ 0 h 134619"/>
              <a:gd name="T2" fmla="*/ 41548 w 125095"/>
              <a:gd name="T3" fmla="*/ 5831 h 134619"/>
              <a:gd name="T4" fmla="*/ 19526 w 125095"/>
              <a:gd name="T5" fmla="*/ 21688 h 134619"/>
              <a:gd name="T6" fmla="*/ 5147 w 125095"/>
              <a:gd name="T7" fmla="*/ 45136 h 134619"/>
              <a:gd name="T8" fmla="*/ 0 w 125095"/>
              <a:gd name="T9" fmla="*/ 73738 h 134619"/>
              <a:gd name="T10" fmla="*/ 0 w 125095"/>
              <a:gd name="T11" fmla="*/ 74285 h 134619"/>
              <a:gd name="T12" fmla="*/ 5619 w 125095"/>
              <a:gd name="T13" fmla="*/ 104197 h 134619"/>
              <a:gd name="T14" fmla="*/ 21084 w 125095"/>
              <a:gd name="T15" fmla="*/ 127404 h 134619"/>
              <a:gd name="T16" fmla="*/ 44287 w 125095"/>
              <a:gd name="T17" fmla="*/ 142413 h 134619"/>
              <a:gd name="T18" fmla="*/ 73133 w 125095"/>
              <a:gd name="T19" fmla="*/ 147747 h 134619"/>
              <a:gd name="T20" fmla="*/ 91391 w 125095"/>
              <a:gd name="T21" fmla="*/ 145861 h 134619"/>
              <a:gd name="T22" fmla="*/ 107048 w 125095"/>
              <a:gd name="T23" fmla="*/ 140506 h 134619"/>
              <a:gd name="T24" fmla="*/ 120320 w 125095"/>
              <a:gd name="T25" fmla="*/ 132133 h 134619"/>
              <a:gd name="T26" fmla="*/ 131440 w 125095"/>
              <a:gd name="T27" fmla="*/ 121193 h 134619"/>
              <a:gd name="T28" fmla="*/ 73666 w 125095"/>
              <a:gd name="T29" fmla="*/ 121193 h 134619"/>
              <a:gd name="T30" fmla="*/ 58876 w 125095"/>
              <a:gd name="T31" fmla="*/ 118825 h 134619"/>
              <a:gd name="T32" fmla="*/ 46585 w 125095"/>
              <a:gd name="T33" fmla="*/ 111880 h 134619"/>
              <a:gd name="T34" fmla="*/ 37580 w 125095"/>
              <a:gd name="T35" fmla="*/ 100614 h 134619"/>
              <a:gd name="T36" fmla="*/ 32644 w 125095"/>
              <a:gd name="T37" fmla="*/ 85272 h 134619"/>
              <a:gd name="T38" fmla="*/ 137386 w 125095"/>
              <a:gd name="T39" fmla="*/ 85272 h 134619"/>
              <a:gd name="T40" fmla="*/ 137919 w 125095"/>
              <a:gd name="T41" fmla="*/ 79102 h 134619"/>
              <a:gd name="T42" fmla="*/ 137919 w 125095"/>
              <a:gd name="T43" fmla="*/ 76155 h 134619"/>
              <a:gd name="T44" fmla="*/ 136097 w 125095"/>
              <a:gd name="T45" fmla="*/ 63817 h 134619"/>
              <a:gd name="T46" fmla="*/ 32378 w 125095"/>
              <a:gd name="T47" fmla="*/ 63817 h 134619"/>
              <a:gd name="T48" fmla="*/ 36599 w 125095"/>
              <a:gd name="T49" fmla="*/ 48717 h 134619"/>
              <a:gd name="T50" fmla="*/ 44488 w 125095"/>
              <a:gd name="T51" fmla="*/ 36937 h 134619"/>
              <a:gd name="T52" fmla="*/ 55570 w 125095"/>
              <a:gd name="T53" fmla="*/ 29282 h 134619"/>
              <a:gd name="T54" fmla="*/ 69352 w 125095"/>
              <a:gd name="T55" fmla="*/ 26552 h 134619"/>
              <a:gd name="T56" fmla="*/ 122768 w 125095"/>
              <a:gd name="T57" fmla="*/ 26552 h 134619"/>
              <a:gd name="T58" fmla="*/ 120775 w 125095"/>
              <a:gd name="T59" fmla="*/ 22790 h 134619"/>
              <a:gd name="T60" fmla="*/ 99425 w 125095"/>
              <a:gd name="T61" fmla="*/ 6165 h 134619"/>
              <a:gd name="T62" fmla="*/ 69620 w 125095"/>
              <a:gd name="T63" fmla="*/ 0 h 134619"/>
              <a:gd name="T64" fmla="*/ 112272 w 125095"/>
              <a:gd name="T65" fmla="*/ 104302 h 134619"/>
              <a:gd name="T66" fmla="*/ 103702 w 125095"/>
              <a:gd name="T67" fmla="*/ 111581 h 134619"/>
              <a:gd name="T68" fmla="*/ 94699 w 125095"/>
              <a:gd name="T69" fmla="*/ 116873 h 134619"/>
              <a:gd name="T70" fmla="*/ 84828 w 125095"/>
              <a:gd name="T71" fmla="*/ 120101 h 134619"/>
              <a:gd name="T72" fmla="*/ 73666 w 125095"/>
              <a:gd name="T73" fmla="*/ 121193 h 134619"/>
              <a:gd name="T74" fmla="*/ 131440 w 125095"/>
              <a:gd name="T75" fmla="*/ 121193 h 134619"/>
              <a:gd name="T76" fmla="*/ 112272 w 125095"/>
              <a:gd name="T77" fmla="*/ 104302 h 134619"/>
              <a:gd name="T78" fmla="*/ 122768 w 125095"/>
              <a:gd name="T79" fmla="*/ 26552 h 134619"/>
              <a:gd name="T80" fmla="*/ 69352 w 125095"/>
              <a:gd name="T81" fmla="*/ 26552 h 134619"/>
              <a:gd name="T82" fmla="*/ 83813 w 125095"/>
              <a:gd name="T83" fmla="*/ 29436 h 134619"/>
              <a:gd name="T84" fmla="*/ 94733 w 125095"/>
              <a:gd name="T85" fmla="*/ 37345 h 134619"/>
              <a:gd name="T86" fmla="*/ 102004 w 125095"/>
              <a:gd name="T87" fmla="*/ 49176 h 134619"/>
              <a:gd name="T88" fmla="*/ 105526 w 125095"/>
              <a:gd name="T89" fmla="*/ 63817 h 134619"/>
              <a:gd name="T90" fmla="*/ 136097 w 125095"/>
              <a:gd name="T91" fmla="*/ 63817 h 134619"/>
              <a:gd name="T92" fmla="*/ 133624 w 125095"/>
              <a:gd name="T93" fmla="*/ 47057 h 134619"/>
              <a:gd name="T94" fmla="*/ 122768 w 125095"/>
              <a:gd name="T95" fmla="*/ 26552 h 134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5095"/>
              <a:gd name="T145" fmla="*/ 0 h 134619"/>
              <a:gd name="T146" fmla="*/ 125095 w 125095"/>
              <a:gd name="T147" fmla="*/ 134619 h 134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5095" h="134619">
                <a:moveTo>
                  <a:pt x="62915" y="0"/>
                </a:moveTo>
                <a:lnTo>
                  <a:pt x="37547" y="5302"/>
                </a:lnTo>
                <a:lnTo>
                  <a:pt x="17646" y="19729"/>
                </a:lnTo>
                <a:lnTo>
                  <a:pt x="4651" y="41062"/>
                </a:lnTo>
                <a:lnTo>
                  <a:pt x="0" y="67081"/>
                </a:lnTo>
                <a:lnTo>
                  <a:pt x="0" y="67576"/>
                </a:lnTo>
                <a:lnTo>
                  <a:pt x="5079" y="94788"/>
                </a:lnTo>
                <a:lnTo>
                  <a:pt x="19053" y="115897"/>
                </a:lnTo>
                <a:lnTo>
                  <a:pt x="40022" y="129552"/>
                </a:lnTo>
                <a:lnTo>
                  <a:pt x="66090" y="134404"/>
                </a:lnTo>
                <a:lnTo>
                  <a:pt x="82591" y="132689"/>
                </a:lnTo>
                <a:lnTo>
                  <a:pt x="96737" y="127817"/>
                </a:lnTo>
                <a:lnTo>
                  <a:pt x="108733" y="120200"/>
                </a:lnTo>
                <a:lnTo>
                  <a:pt x="118783" y="110248"/>
                </a:lnTo>
                <a:lnTo>
                  <a:pt x="66573" y="110248"/>
                </a:lnTo>
                <a:lnTo>
                  <a:pt x="53206" y="108093"/>
                </a:lnTo>
                <a:lnTo>
                  <a:pt x="42098" y="101777"/>
                </a:lnTo>
                <a:lnTo>
                  <a:pt x="33960" y="91528"/>
                </a:lnTo>
                <a:lnTo>
                  <a:pt x="29502" y="77571"/>
                </a:lnTo>
                <a:lnTo>
                  <a:pt x="124155" y="77571"/>
                </a:lnTo>
                <a:lnTo>
                  <a:pt x="124637" y="71958"/>
                </a:lnTo>
                <a:lnTo>
                  <a:pt x="124637" y="69278"/>
                </a:lnTo>
                <a:lnTo>
                  <a:pt x="122991" y="58051"/>
                </a:lnTo>
                <a:lnTo>
                  <a:pt x="29260" y="58051"/>
                </a:lnTo>
                <a:lnTo>
                  <a:pt x="33074" y="44316"/>
                </a:lnTo>
                <a:lnTo>
                  <a:pt x="40205" y="33602"/>
                </a:lnTo>
                <a:lnTo>
                  <a:pt x="50216" y="26638"/>
                </a:lnTo>
                <a:lnTo>
                  <a:pt x="62674" y="24155"/>
                </a:lnTo>
                <a:lnTo>
                  <a:pt x="110945" y="24155"/>
                </a:lnTo>
                <a:lnTo>
                  <a:pt x="109145" y="20732"/>
                </a:lnTo>
                <a:lnTo>
                  <a:pt x="89849" y="5609"/>
                </a:lnTo>
                <a:lnTo>
                  <a:pt x="62915" y="0"/>
                </a:lnTo>
                <a:close/>
              </a:path>
              <a:path w="125095" h="134619">
                <a:moveTo>
                  <a:pt x="101460" y="94881"/>
                </a:moveTo>
                <a:lnTo>
                  <a:pt x="93716" y="101504"/>
                </a:lnTo>
                <a:lnTo>
                  <a:pt x="85578" y="106318"/>
                </a:lnTo>
                <a:lnTo>
                  <a:pt x="76660" y="109254"/>
                </a:lnTo>
                <a:lnTo>
                  <a:pt x="66573" y="110248"/>
                </a:lnTo>
                <a:lnTo>
                  <a:pt x="118783" y="110248"/>
                </a:lnTo>
                <a:lnTo>
                  <a:pt x="101460" y="94881"/>
                </a:lnTo>
                <a:close/>
              </a:path>
              <a:path w="125095" h="134619">
                <a:moveTo>
                  <a:pt x="110945" y="24155"/>
                </a:moveTo>
                <a:lnTo>
                  <a:pt x="62674" y="24155"/>
                </a:lnTo>
                <a:lnTo>
                  <a:pt x="75743" y="26778"/>
                </a:lnTo>
                <a:lnTo>
                  <a:pt x="85610" y="33974"/>
                </a:lnTo>
                <a:lnTo>
                  <a:pt x="92181" y="44734"/>
                </a:lnTo>
                <a:lnTo>
                  <a:pt x="95364" y="58051"/>
                </a:lnTo>
                <a:lnTo>
                  <a:pt x="122991" y="58051"/>
                </a:lnTo>
                <a:lnTo>
                  <a:pt x="120756" y="42808"/>
                </a:lnTo>
                <a:lnTo>
                  <a:pt x="110945" y="24155"/>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25" name="object 23"/>
          <p:cNvSpPr>
            <a:spLocks/>
          </p:cNvSpPr>
          <p:nvPr/>
        </p:nvSpPr>
        <p:spPr bwMode="auto">
          <a:xfrm>
            <a:off x="15085944" y="-671152"/>
            <a:ext cx="0" cy="237074"/>
          </a:xfrm>
          <a:custGeom>
            <a:avLst/>
            <a:gdLst>
              <a:gd name="T0" fmla="*/ 0 h 178434"/>
              <a:gd name="T1" fmla="*/ 154431 h 178434"/>
              <a:gd name="T2" fmla="*/ 0 60000 65536"/>
              <a:gd name="T3" fmla="*/ 0 60000 65536"/>
              <a:gd name="T4" fmla="*/ 0 h 178434"/>
              <a:gd name="T5" fmla="*/ 178434 h 178434"/>
            </a:gdLst>
            <a:ahLst/>
            <a:cxnLst>
              <a:cxn ang="T2">
                <a:pos x="0" y="T0"/>
              </a:cxn>
              <a:cxn ang="T3">
                <a:pos x="0" y="T1"/>
              </a:cxn>
            </a:cxnLst>
            <a:rect l="0" t="T4" r="0" b="T5"/>
            <a:pathLst>
              <a:path h="178434">
                <a:moveTo>
                  <a:pt x="0" y="0"/>
                </a:moveTo>
                <a:lnTo>
                  <a:pt x="0" y="178066"/>
                </a:lnTo>
              </a:path>
            </a:pathLst>
          </a:custGeom>
          <a:noFill/>
          <a:ln w="29514">
            <a:solidFill>
              <a:srgbClr val="0070B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AR"/>
          </a:p>
        </p:txBody>
      </p:sp>
      <p:sp>
        <p:nvSpPr>
          <p:cNvPr id="21526" name="object 24"/>
          <p:cNvSpPr>
            <a:spLocks/>
          </p:cNvSpPr>
          <p:nvPr/>
        </p:nvSpPr>
        <p:spPr bwMode="auto">
          <a:xfrm>
            <a:off x="15145213" y="-609767"/>
            <a:ext cx="156638" cy="177805"/>
          </a:xfrm>
          <a:custGeom>
            <a:avLst/>
            <a:gdLst>
              <a:gd name="T0" fmla="*/ 39233 w 116840"/>
              <a:gd name="T1" fmla="*/ 54028 h 133350"/>
              <a:gd name="T2" fmla="*/ 4824 w 116840"/>
              <a:gd name="T3" fmla="*/ 74713 h 133350"/>
              <a:gd name="T4" fmla="*/ 0 w 116840"/>
              <a:gd name="T5" fmla="*/ 93421 h 133350"/>
              <a:gd name="T6" fmla="*/ 17079 w 116840"/>
              <a:gd name="T7" fmla="*/ 122988 h 133350"/>
              <a:gd name="T8" fmla="*/ 56662 w 116840"/>
              <a:gd name="T9" fmla="*/ 133172 h 133350"/>
              <a:gd name="T10" fmla="*/ 87832 w 116840"/>
              <a:gd name="T11" fmla="*/ 127714 h 133350"/>
              <a:gd name="T12" fmla="*/ 108766 w 116840"/>
              <a:gd name="T13" fmla="*/ 114388 h 133350"/>
              <a:gd name="T14" fmla="*/ 144512 w 116840"/>
              <a:gd name="T15" fmla="*/ 111709 h 133350"/>
              <a:gd name="T16" fmla="*/ 54673 w 116840"/>
              <a:gd name="T17" fmla="*/ 110409 h 133350"/>
              <a:gd name="T18" fmla="*/ 38162 w 116840"/>
              <a:gd name="T19" fmla="*/ 100495 h 133350"/>
              <a:gd name="T20" fmla="*/ 35757 w 116840"/>
              <a:gd name="T21" fmla="*/ 91706 h 133350"/>
              <a:gd name="T22" fmla="*/ 45680 w 116840"/>
              <a:gd name="T23" fmla="*/ 75945 h 133350"/>
              <a:gd name="T24" fmla="*/ 73320 w 116840"/>
              <a:gd name="T25" fmla="*/ 70243 h 133350"/>
              <a:gd name="T26" fmla="*/ 144512 w 116840"/>
              <a:gd name="T27" fmla="*/ 56832 h 133350"/>
              <a:gd name="T28" fmla="*/ 99620 w 116840"/>
              <a:gd name="T29" fmla="*/ 54653 h 133350"/>
              <a:gd name="T30" fmla="*/ 78565 w 116840"/>
              <a:gd name="T31" fmla="*/ 51853 h 133350"/>
              <a:gd name="T32" fmla="*/ 144512 w 116840"/>
              <a:gd name="T33" fmla="*/ 114388 h 133350"/>
              <a:gd name="T34" fmla="*/ 108766 w 116840"/>
              <a:gd name="T35" fmla="*/ 130492 h 133350"/>
              <a:gd name="T36" fmla="*/ 144512 w 116840"/>
              <a:gd name="T37" fmla="*/ 114388 h 133350"/>
              <a:gd name="T38" fmla="*/ 73320 w 116840"/>
              <a:gd name="T39" fmla="*/ 70243 h 133350"/>
              <a:gd name="T40" fmla="*/ 93449 w 116840"/>
              <a:gd name="T41" fmla="*/ 71711 h 133350"/>
              <a:gd name="T42" fmla="*/ 109687 w 116840"/>
              <a:gd name="T43" fmla="*/ 75361 h 133350"/>
              <a:gd name="T44" fmla="*/ 106418 w 116840"/>
              <a:gd name="T45" fmla="*/ 95351 h 133350"/>
              <a:gd name="T46" fmla="*/ 83865 w 116840"/>
              <a:gd name="T47" fmla="*/ 109701 h 133350"/>
              <a:gd name="T48" fmla="*/ 144512 w 116840"/>
              <a:gd name="T49" fmla="*/ 111709 h 133350"/>
              <a:gd name="T50" fmla="*/ 136932 w 116840"/>
              <a:gd name="T51" fmla="*/ 25603 h 133350"/>
              <a:gd name="T52" fmla="*/ 86452 w 116840"/>
              <a:gd name="T53" fmla="*/ 27414 h 133350"/>
              <a:gd name="T54" fmla="*/ 106485 w 116840"/>
              <a:gd name="T55" fmla="*/ 41558 h 133350"/>
              <a:gd name="T56" fmla="*/ 109065 w 116840"/>
              <a:gd name="T57" fmla="*/ 56832 h 133350"/>
              <a:gd name="T58" fmla="*/ 144410 w 116840"/>
              <a:gd name="T59" fmla="*/ 52955 h 133350"/>
              <a:gd name="T60" fmla="*/ 140308 w 116840"/>
              <a:gd name="T61" fmla="*/ 31430 h 133350"/>
              <a:gd name="T62" fmla="*/ 74236 w 116840"/>
              <a:gd name="T63" fmla="*/ 0 h 133350"/>
              <a:gd name="T64" fmla="*/ 41126 w 116840"/>
              <a:gd name="T65" fmla="*/ 2863 h 133350"/>
              <a:gd name="T66" fmla="*/ 13943 w 116840"/>
              <a:gd name="T67" fmla="*/ 10490 h 133350"/>
              <a:gd name="T68" fmla="*/ 34400 w 116840"/>
              <a:gd name="T69" fmla="*/ 30339 h 133350"/>
              <a:gd name="T70" fmla="*/ 56741 w 116840"/>
              <a:gd name="T71" fmla="*/ 26175 h 133350"/>
              <a:gd name="T72" fmla="*/ 136932 w 116840"/>
              <a:gd name="T73" fmla="*/ 25603 h 133350"/>
              <a:gd name="T74" fmla="*/ 127255 w 116840"/>
              <a:gd name="T75" fmla="*/ 14389 h 133350"/>
              <a:gd name="T76" fmla="*/ 105512 w 116840"/>
              <a:gd name="T77" fmla="*/ 3717 h 133350"/>
              <a:gd name="T78" fmla="*/ 74236 w 116840"/>
              <a:gd name="T79" fmla="*/ 0 h 1333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6840"/>
              <a:gd name="T121" fmla="*/ 0 h 133350"/>
              <a:gd name="T122" fmla="*/ 116840 w 116840"/>
              <a:gd name="T123" fmla="*/ 133350 h 1333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6840" h="133350">
                <a:moveTo>
                  <a:pt x="53174" y="51460"/>
                </a:moveTo>
                <a:lnTo>
                  <a:pt x="31589" y="54028"/>
                </a:lnTo>
                <a:lnTo>
                  <a:pt x="14785" y="61763"/>
                </a:lnTo>
                <a:lnTo>
                  <a:pt x="3883" y="74713"/>
                </a:lnTo>
                <a:lnTo>
                  <a:pt x="0" y="92925"/>
                </a:lnTo>
                <a:lnTo>
                  <a:pt x="0" y="93421"/>
                </a:lnTo>
                <a:lnTo>
                  <a:pt x="3731" y="110535"/>
                </a:lnTo>
                <a:lnTo>
                  <a:pt x="13750" y="122988"/>
                </a:lnTo>
                <a:lnTo>
                  <a:pt x="28299" y="130595"/>
                </a:lnTo>
                <a:lnTo>
                  <a:pt x="45618" y="133172"/>
                </a:lnTo>
                <a:lnTo>
                  <a:pt x="59275" y="131712"/>
                </a:lnTo>
                <a:lnTo>
                  <a:pt x="70712" y="127714"/>
                </a:lnTo>
                <a:lnTo>
                  <a:pt x="80088" y="121749"/>
                </a:lnTo>
                <a:lnTo>
                  <a:pt x="87566" y="114388"/>
                </a:lnTo>
                <a:lnTo>
                  <a:pt x="116344" y="114388"/>
                </a:lnTo>
                <a:lnTo>
                  <a:pt x="116344" y="111709"/>
                </a:lnTo>
                <a:lnTo>
                  <a:pt x="53911" y="111709"/>
                </a:lnTo>
                <a:lnTo>
                  <a:pt x="44017" y="110409"/>
                </a:lnTo>
                <a:lnTo>
                  <a:pt x="36045" y="106618"/>
                </a:lnTo>
                <a:lnTo>
                  <a:pt x="30726" y="100495"/>
                </a:lnTo>
                <a:lnTo>
                  <a:pt x="28790" y="92201"/>
                </a:lnTo>
                <a:lnTo>
                  <a:pt x="28790" y="91706"/>
                </a:lnTo>
                <a:lnTo>
                  <a:pt x="30840" y="82695"/>
                </a:lnTo>
                <a:lnTo>
                  <a:pt x="36776" y="75945"/>
                </a:lnTo>
                <a:lnTo>
                  <a:pt x="46313" y="71707"/>
                </a:lnTo>
                <a:lnTo>
                  <a:pt x="59029" y="70243"/>
                </a:lnTo>
                <a:lnTo>
                  <a:pt x="116344" y="70243"/>
                </a:lnTo>
                <a:lnTo>
                  <a:pt x="116344" y="56832"/>
                </a:lnTo>
                <a:lnTo>
                  <a:pt x="87807" y="56832"/>
                </a:lnTo>
                <a:lnTo>
                  <a:pt x="80203" y="54653"/>
                </a:lnTo>
                <a:lnTo>
                  <a:pt x="72139" y="52955"/>
                </a:lnTo>
                <a:lnTo>
                  <a:pt x="63251" y="51853"/>
                </a:lnTo>
                <a:lnTo>
                  <a:pt x="53174" y="51460"/>
                </a:lnTo>
                <a:close/>
              </a:path>
              <a:path w="116840" h="133350">
                <a:moveTo>
                  <a:pt x="116344" y="114388"/>
                </a:moveTo>
                <a:lnTo>
                  <a:pt x="87566" y="114388"/>
                </a:lnTo>
                <a:lnTo>
                  <a:pt x="87566" y="130492"/>
                </a:lnTo>
                <a:lnTo>
                  <a:pt x="116344" y="130492"/>
                </a:lnTo>
                <a:lnTo>
                  <a:pt x="116344" y="114388"/>
                </a:lnTo>
                <a:close/>
              </a:path>
              <a:path w="116840" h="133350">
                <a:moveTo>
                  <a:pt x="116344" y="70243"/>
                </a:moveTo>
                <a:lnTo>
                  <a:pt x="59029" y="70243"/>
                </a:lnTo>
                <a:lnTo>
                  <a:pt x="67479" y="70632"/>
                </a:lnTo>
                <a:lnTo>
                  <a:pt x="75235" y="71711"/>
                </a:lnTo>
                <a:lnTo>
                  <a:pt x="82182" y="73329"/>
                </a:lnTo>
                <a:lnTo>
                  <a:pt x="88303" y="75361"/>
                </a:lnTo>
                <a:lnTo>
                  <a:pt x="88303" y="84150"/>
                </a:lnTo>
                <a:lnTo>
                  <a:pt x="85674" y="95351"/>
                </a:lnTo>
                <a:lnTo>
                  <a:pt x="78427" y="104059"/>
                </a:lnTo>
                <a:lnTo>
                  <a:pt x="67520" y="109701"/>
                </a:lnTo>
                <a:lnTo>
                  <a:pt x="53911" y="111709"/>
                </a:lnTo>
                <a:lnTo>
                  <a:pt x="116344" y="111709"/>
                </a:lnTo>
                <a:lnTo>
                  <a:pt x="116344" y="70243"/>
                </a:lnTo>
                <a:close/>
              </a:path>
              <a:path w="116840" h="133350">
                <a:moveTo>
                  <a:pt x="110242" y="25603"/>
                </a:moveTo>
                <a:lnTo>
                  <a:pt x="55867" y="25603"/>
                </a:lnTo>
                <a:lnTo>
                  <a:pt x="69601" y="27414"/>
                </a:lnTo>
                <a:lnTo>
                  <a:pt x="79609" y="32772"/>
                </a:lnTo>
                <a:lnTo>
                  <a:pt x="85731" y="41558"/>
                </a:lnTo>
                <a:lnTo>
                  <a:pt x="87687" y="52955"/>
                </a:lnTo>
                <a:lnTo>
                  <a:pt x="87807" y="56832"/>
                </a:lnTo>
                <a:lnTo>
                  <a:pt x="116344" y="56832"/>
                </a:lnTo>
                <a:lnTo>
                  <a:pt x="116262" y="52955"/>
                </a:lnTo>
                <a:lnTo>
                  <a:pt x="115509" y="42133"/>
                </a:lnTo>
                <a:lnTo>
                  <a:pt x="112960" y="31430"/>
                </a:lnTo>
                <a:lnTo>
                  <a:pt x="110242" y="25603"/>
                </a:lnTo>
                <a:close/>
              </a:path>
              <a:path w="116840" h="133350">
                <a:moveTo>
                  <a:pt x="59766" y="0"/>
                </a:moveTo>
                <a:lnTo>
                  <a:pt x="45522" y="746"/>
                </a:lnTo>
                <a:lnTo>
                  <a:pt x="33110" y="2863"/>
                </a:lnTo>
                <a:lnTo>
                  <a:pt x="21891" y="6172"/>
                </a:lnTo>
                <a:lnTo>
                  <a:pt x="11226" y="10490"/>
                </a:lnTo>
                <a:lnTo>
                  <a:pt x="19024" y="33654"/>
                </a:lnTo>
                <a:lnTo>
                  <a:pt x="27695" y="30339"/>
                </a:lnTo>
                <a:lnTo>
                  <a:pt x="36436" y="27800"/>
                </a:lnTo>
                <a:lnTo>
                  <a:pt x="45681" y="26175"/>
                </a:lnTo>
                <a:lnTo>
                  <a:pt x="55867" y="25603"/>
                </a:lnTo>
                <a:lnTo>
                  <a:pt x="110242" y="25603"/>
                </a:lnTo>
                <a:lnTo>
                  <a:pt x="108629" y="22145"/>
                </a:lnTo>
                <a:lnTo>
                  <a:pt x="102450" y="14389"/>
                </a:lnTo>
                <a:lnTo>
                  <a:pt x="94681" y="8229"/>
                </a:lnTo>
                <a:lnTo>
                  <a:pt x="84947" y="3717"/>
                </a:lnTo>
                <a:lnTo>
                  <a:pt x="73293" y="944"/>
                </a:lnTo>
                <a:lnTo>
                  <a:pt x="59766"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27" name="object 25"/>
          <p:cNvSpPr>
            <a:spLocks/>
          </p:cNvSpPr>
          <p:nvPr/>
        </p:nvSpPr>
        <p:spPr bwMode="auto">
          <a:xfrm>
            <a:off x="15452139" y="-671152"/>
            <a:ext cx="198973" cy="228607"/>
          </a:xfrm>
          <a:custGeom>
            <a:avLst/>
            <a:gdLst>
              <a:gd name="T0" fmla="*/ 27813 w 149225"/>
              <a:gd name="T1" fmla="*/ 0 h 170815"/>
              <a:gd name="T2" fmla="*/ 0 w 149225"/>
              <a:gd name="T3" fmla="*/ 0 h 170815"/>
              <a:gd name="T4" fmla="*/ 0 w 149225"/>
              <a:gd name="T5" fmla="*/ 198058 h 170815"/>
              <a:gd name="T6" fmla="*/ 29514 w 149225"/>
              <a:gd name="T7" fmla="*/ 198058 h 170815"/>
              <a:gd name="T8" fmla="*/ 29514 w 149225"/>
              <a:gd name="T9" fmla="*/ 57162 h 170815"/>
              <a:gd name="T10" fmla="*/ 65993 w 149225"/>
              <a:gd name="T11" fmla="*/ 57162 h 170815"/>
              <a:gd name="T12" fmla="*/ 27813 w 149225"/>
              <a:gd name="T13" fmla="*/ 0 h 170815"/>
              <a:gd name="T14" fmla="*/ 65993 w 149225"/>
              <a:gd name="T15" fmla="*/ 57162 h 170815"/>
              <a:gd name="T16" fmla="*/ 29514 w 149225"/>
              <a:gd name="T17" fmla="*/ 57162 h 170815"/>
              <a:gd name="T18" fmla="*/ 123659 w 149225"/>
              <a:gd name="T19" fmla="*/ 198058 h 170815"/>
              <a:gd name="T20" fmla="*/ 148780 w 149225"/>
              <a:gd name="T21" fmla="*/ 198058 h 170815"/>
              <a:gd name="T22" fmla="*/ 148780 w 149225"/>
              <a:gd name="T23" fmla="*/ 136933 h 170815"/>
              <a:gd name="T24" fmla="*/ 119278 w 149225"/>
              <a:gd name="T25" fmla="*/ 136933 h 170815"/>
              <a:gd name="T26" fmla="*/ 65993 w 149225"/>
              <a:gd name="T27" fmla="*/ 57162 h 170815"/>
              <a:gd name="T28" fmla="*/ 148780 w 149225"/>
              <a:gd name="T29" fmla="*/ 0 h 170815"/>
              <a:gd name="T30" fmla="*/ 119278 w 149225"/>
              <a:gd name="T31" fmla="*/ 0 h 170815"/>
              <a:gd name="T32" fmla="*/ 119278 w 149225"/>
              <a:gd name="T33" fmla="*/ 136933 h 170815"/>
              <a:gd name="T34" fmla="*/ 148780 w 149225"/>
              <a:gd name="T35" fmla="*/ 136933 h 170815"/>
              <a:gd name="T36" fmla="*/ 148780 w 149225"/>
              <a:gd name="T37" fmla="*/ 0 h 1708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9225"/>
              <a:gd name="T58" fmla="*/ 0 h 170815"/>
              <a:gd name="T59" fmla="*/ 149225 w 149225"/>
              <a:gd name="T60" fmla="*/ 170815 h 1708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9225" h="170815">
                <a:moveTo>
                  <a:pt x="27813" y="0"/>
                </a:moveTo>
                <a:lnTo>
                  <a:pt x="0" y="0"/>
                </a:lnTo>
                <a:lnTo>
                  <a:pt x="0" y="170738"/>
                </a:lnTo>
                <a:lnTo>
                  <a:pt x="29514" y="170738"/>
                </a:lnTo>
                <a:lnTo>
                  <a:pt x="29514" y="49276"/>
                </a:lnTo>
                <a:lnTo>
                  <a:pt x="65993" y="49276"/>
                </a:lnTo>
                <a:lnTo>
                  <a:pt x="27813" y="0"/>
                </a:lnTo>
                <a:close/>
              </a:path>
              <a:path w="149225" h="170815">
                <a:moveTo>
                  <a:pt x="65993" y="49276"/>
                </a:moveTo>
                <a:lnTo>
                  <a:pt x="29514" y="49276"/>
                </a:lnTo>
                <a:lnTo>
                  <a:pt x="123659" y="170738"/>
                </a:lnTo>
                <a:lnTo>
                  <a:pt x="148780" y="170738"/>
                </a:lnTo>
                <a:lnTo>
                  <a:pt x="148780" y="118046"/>
                </a:lnTo>
                <a:lnTo>
                  <a:pt x="119278" y="118046"/>
                </a:lnTo>
                <a:lnTo>
                  <a:pt x="65993" y="49276"/>
                </a:lnTo>
                <a:close/>
              </a:path>
              <a:path w="149225" h="170815">
                <a:moveTo>
                  <a:pt x="148780" y="0"/>
                </a:moveTo>
                <a:lnTo>
                  <a:pt x="119278" y="0"/>
                </a:lnTo>
                <a:lnTo>
                  <a:pt x="119278" y="118046"/>
                </a:lnTo>
                <a:lnTo>
                  <a:pt x="148780" y="118046"/>
                </a:lnTo>
                <a:lnTo>
                  <a:pt x="148780"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28" name="object 26"/>
          <p:cNvSpPr>
            <a:spLocks/>
          </p:cNvSpPr>
          <p:nvPr/>
        </p:nvSpPr>
        <p:spPr bwMode="auto">
          <a:xfrm>
            <a:off x="15691330" y="-609767"/>
            <a:ext cx="154521" cy="177805"/>
          </a:xfrm>
          <a:custGeom>
            <a:avLst/>
            <a:gdLst>
              <a:gd name="T0" fmla="*/ 22772 w 116840"/>
              <a:gd name="T1" fmla="*/ 54028 h 133350"/>
              <a:gd name="T2" fmla="*/ 2799 w 116840"/>
              <a:gd name="T3" fmla="*/ 74713 h 133350"/>
              <a:gd name="T4" fmla="*/ 0 w 116840"/>
              <a:gd name="T5" fmla="*/ 93421 h 133350"/>
              <a:gd name="T6" fmla="*/ 9910 w 116840"/>
              <a:gd name="T7" fmla="*/ 122988 h 133350"/>
              <a:gd name="T8" fmla="*/ 32876 w 116840"/>
              <a:gd name="T9" fmla="*/ 133172 h 133350"/>
              <a:gd name="T10" fmla="*/ 50958 w 116840"/>
              <a:gd name="T11" fmla="*/ 127714 h 133350"/>
              <a:gd name="T12" fmla="*/ 63107 w 116840"/>
              <a:gd name="T13" fmla="*/ 114388 h 133350"/>
              <a:gd name="T14" fmla="*/ 83847 w 116840"/>
              <a:gd name="T15" fmla="*/ 111709 h 133350"/>
              <a:gd name="T16" fmla="*/ 31719 w 116840"/>
              <a:gd name="T17" fmla="*/ 110409 h 133350"/>
              <a:gd name="T18" fmla="*/ 22142 w 116840"/>
              <a:gd name="T19" fmla="*/ 100495 h 133350"/>
              <a:gd name="T20" fmla="*/ 20747 w 116840"/>
              <a:gd name="T21" fmla="*/ 91706 h 133350"/>
              <a:gd name="T22" fmla="*/ 26502 w 116840"/>
              <a:gd name="T23" fmla="*/ 75945 h 133350"/>
              <a:gd name="T24" fmla="*/ 42541 w 116840"/>
              <a:gd name="T25" fmla="*/ 70243 h 133350"/>
              <a:gd name="T26" fmla="*/ 83847 w 116840"/>
              <a:gd name="T27" fmla="*/ 56832 h 133350"/>
              <a:gd name="T28" fmla="*/ 57801 w 116840"/>
              <a:gd name="T29" fmla="*/ 54653 h 133350"/>
              <a:gd name="T30" fmla="*/ 45589 w 116840"/>
              <a:gd name="T31" fmla="*/ 51853 h 133350"/>
              <a:gd name="T32" fmla="*/ 83847 w 116840"/>
              <a:gd name="T33" fmla="*/ 114388 h 133350"/>
              <a:gd name="T34" fmla="*/ 63107 w 116840"/>
              <a:gd name="T35" fmla="*/ 130492 h 133350"/>
              <a:gd name="T36" fmla="*/ 83847 w 116840"/>
              <a:gd name="T37" fmla="*/ 114388 h 133350"/>
              <a:gd name="T38" fmla="*/ 42541 w 116840"/>
              <a:gd name="T39" fmla="*/ 70243 h 133350"/>
              <a:gd name="T40" fmla="*/ 54223 w 116840"/>
              <a:gd name="T41" fmla="*/ 71711 h 133350"/>
              <a:gd name="T42" fmla="*/ 63637 w 116840"/>
              <a:gd name="T43" fmla="*/ 75361 h 133350"/>
              <a:gd name="T44" fmla="*/ 61744 w 116840"/>
              <a:gd name="T45" fmla="*/ 95351 h 133350"/>
              <a:gd name="T46" fmla="*/ 48658 w 116840"/>
              <a:gd name="T47" fmla="*/ 109701 h 133350"/>
              <a:gd name="T48" fmla="*/ 83847 w 116840"/>
              <a:gd name="T49" fmla="*/ 111709 h 133350"/>
              <a:gd name="T50" fmla="*/ 79453 w 116840"/>
              <a:gd name="T51" fmla="*/ 25603 h 133350"/>
              <a:gd name="T52" fmla="*/ 50161 w 116840"/>
              <a:gd name="T53" fmla="*/ 27414 h 133350"/>
              <a:gd name="T54" fmla="*/ 61785 w 116840"/>
              <a:gd name="T55" fmla="*/ 41558 h 133350"/>
              <a:gd name="T56" fmla="*/ 63281 w 116840"/>
              <a:gd name="T57" fmla="*/ 56832 h 133350"/>
              <a:gd name="T58" fmla="*/ 83785 w 116840"/>
              <a:gd name="T59" fmla="*/ 52955 h 133350"/>
              <a:gd name="T60" fmla="*/ 81410 w 116840"/>
              <a:gd name="T61" fmla="*/ 31430 h 133350"/>
              <a:gd name="T62" fmla="*/ 43062 w 116840"/>
              <a:gd name="T63" fmla="*/ 0 h 133350"/>
              <a:gd name="T64" fmla="*/ 23863 w 116840"/>
              <a:gd name="T65" fmla="*/ 2863 h 133350"/>
              <a:gd name="T66" fmla="*/ 8091 w 116840"/>
              <a:gd name="T67" fmla="*/ 10490 h 133350"/>
              <a:gd name="T68" fmla="*/ 19958 w 116840"/>
              <a:gd name="T69" fmla="*/ 30339 h 133350"/>
              <a:gd name="T70" fmla="*/ 32920 w 116840"/>
              <a:gd name="T71" fmla="*/ 26175 h 133350"/>
              <a:gd name="T72" fmla="*/ 79453 w 116840"/>
              <a:gd name="T73" fmla="*/ 25603 h 133350"/>
              <a:gd name="T74" fmla="*/ 73834 w 116840"/>
              <a:gd name="T75" fmla="*/ 14389 h 133350"/>
              <a:gd name="T76" fmla="*/ 61218 w 116840"/>
              <a:gd name="T77" fmla="*/ 3717 h 133350"/>
              <a:gd name="T78" fmla="*/ 43062 w 116840"/>
              <a:gd name="T79" fmla="*/ 0 h 1333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6840"/>
              <a:gd name="T121" fmla="*/ 0 h 133350"/>
              <a:gd name="T122" fmla="*/ 116840 w 116840"/>
              <a:gd name="T123" fmla="*/ 133350 h 1333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6840" h="133350">
                <a:moveTo>
                  <a:pt x="53187" y="51460"/>
                </a:moveTo>
                <a:lnTo>
                  <a:pt x="31595" y="54028"/>
                </a:lnTo>
                <a:lnTo>
                  <a:pt x="14787" y="61763"/>
                </a:lnTo>
                <a:lnTo>
                  <a:pt x="3883" y="74713"/>
                </a:lnTo>
                <a:lnTo>
                  <a:pt x="0" y="92925"/>
                </a:lnTo>
                <a:lnTo>
                  <a:pt x="0" y="93421"/>
                </a:lnTo>
                <a:lnTo>
                  <a:pt x="3731" y="110535"/>
                </a:lnTo>
                <a:lnTo>
                  <a:pt x="13750" y="122988"/>
                </a:lnTo>
                <a:lnTo>
                  <a:pt x="28299" y="130595"/>
                </a:lnTo>
                <a:lnTo>
                  <a:pt x="45618" y="133172"/>
                </a:lnTo>
                <a:lnTo>
                  <a:pt x="59275" y="131712"/>
                </a:lnTo>
                <a:lnTo>
                  <a:pt x="70712" y="127714"/>
                </a:lnTo>
                <a:lnTo>
                  <a:pt x="80088" y="121749"/>
                </a:lnTo>
                <a:lnTo>
                  <a:pt x="87566" y="114388"/>
                </a:lnTo>
                <a:lnTo>
                  <a:pt x="116344" y="114388"/>
                </a:lnTo>
                <a:lnTo>
                  <a:pt x="116344" y="111709"/>
                </a:lnTo>
                <a:lnTo>
                  <a:pt x="53898" y="111709"/>
                </a:lnTo>
                <a:lnTo>
                  <a:pt x="44012" y="110409"/>
                </a:lnTo>
                <a:lnTo>
                  <a:pt x="36044" y="106618"/>
                </a:lnTo>
                <a:lnTo>
                  <a:pt x="30726" y="100495"/>
                </a:lnTo>
                <a:lnTo>
                  <a:pt x="28790" y="92201"/>
                </a:lnTo>
                <a:lnTo>
                  <a:pt x="28790" y="91706"/>
                </a:lnTo>
                <a:lnTo>
                  <a:pt x="30840" y="82695"/>
                </a:lnTo>
                <a:lnTo>
                  <a:pt x="36776" y="75945"/>
                </a:lnTo>
                <a:lnTo>
                  <a:pt x="46313" y="71707"/>
                </a:lnTo>
                <a:lnTo>
                  <a:pt x="59029" y="70243"/>
                </a:lnTo>
                <a:lnTo>
                  <a:pt x="116344" y="70243"/>
                </a:lnTo>
                <a:lnTo>
                  <a:pt x="116344" y="56832"/>
                </a:lnTo>
                <a:lnTo>
                  <a:pt x="87807" y="56832"/>
                </a:lnTo>
                <a:lnTo>
                  <a:pt x="80203" y="54653"/>
                </a:lnTo>
                <a:lnTo>
                  <a:pt x="72140" y="52955"/>
                </a:lnTo>
                <a:lnTo>
                  <a:pt x="63256" y="51853"/>
                </a:lnTo>
                <a:lnTo>
                  <a:pt x="53187" y="51460"/>
                </a:lnTo>
                <a:close/>
              </a:path>
              <a:path w="116840" h="133350">
                <a:moveTo>
                  <a:pt x="116344" y="114388"/>
                </a:moveTo>
                <a:lnTo>
                  <a:pt x="87566" y="114388"/>
                </a:lnTo>
                <a:lnTo>
                  <a:pt x="87566" y="130492"/>
                </a:lnTo>
                <a:lnTo>
                  <a:pt x="116344" y="130492"/>
                </a:lnTo>
                <a:lnTo>
                  <a:pt x="116344" y="114388"/>
                </a:lnTo>
                <a:close/>
              </a:path>
              <a:path w="116840" h="133350">
                <a:moveTo>
                  <a:pt x="116344" y="70243"/>
                </a:moveTo>
                <a:lnTo>
                  <a:pt x="59029" y="70243"/>
                </a:lnTo>
                <a:lnTo>
                  <a:pt x="67480" y="70632"/>
                </a:lnTo>
                <a:lnTo>
                  <a:pt x="75240" y="71711"/>
                </a:lnTo>
                <a:lnTo>
                  <a:pt x="82187" y="73329"/>
                </a:lnTo>
                <a:lnTo>
                  <a:pt x="88303" y="75361"/>
                </a:lnTo>
                <a:lnTo>
                  <a:pt x="88303" y="84150"/>
                </a:lnTo>
                <a:lnTo>
                  <a:pt x="85674" y="95351"/>
                </a:lnTo>
                <a:lnTo>
                  <a:pt x="78425" y="104059"/>
                </a:lnTo>
                <a:lnTo>
                  <a:pt x="67514" y="109701"/>
                </a:lnTo>
                <a:lnTo>
                  <a:pt x="53898" y="111709"/>
                </a:lnTo>
                <a:lnTo>
                  <a:pt x="116344" y="111709"/>
                </a:lnTo>
                <a:lnTo>
                  <a:pt x="116344" y="70243"/>
                </a:lnTo>
                <a:close/>
              </a:path>
              <a:path w="116840" h="133350">
                <a:moveTo>
                  <a:pt x="110247" y="25603"/>
                </a:moveTo>
                <a:lnTo>
                  <a:pt x="55867" y="25603"/>
                </a:lnTo>
                <a:lnTo>
                  <a:pt x="69601" y="27414"/>
                </a:lnTo>
                <a:lnTo>
                  <a:pt x="79609" y="32772"/>
                </a:lnTo>
                <a:lnTo>
                  <a:pt x="85731" y="41558"/>
                </a:lnTo>
                <a:lnTo>
                  <a:pt x="87687" y="52955"/>
                </a:lnTo>
                <a:lnTo>
                  <a:pt x="87807" y="56832"/>
                </a:lnTo>
                <a:lnTo>
                  <a:pt x="116344" y="56832"/>
                </a:lnTo>
                <a:lnTo>
                  <a:pt x="116262" y="52955"/>
                </a:lnTo>
                <a:lnTo>
                  <a:pt x="115511" y="42133"/>
                </a:lnTo>
                <a:lnTo>
                  <a:pt x="112964" y="31430"/>
                </a:lnTo>
                <a:lnTo>
                  <a:pt x="110247" y="25603"/>
                </a:lnTo>
                <a:close/>
              </a:path>
              <a:path w="116840" h="133350">
                <a:moveTo>
                  <a:pt x="59753" y="0"/>
                </a:moveTo>
                <a:lnTo>
                  <a:pt x="45518" y="746"/>
                </a:lnTo>
                <a:lnTo>
                  <a:pt x="33113" y="2863"/>
                </a:lnTo>
                <a:lnTo>
                  <a:pt x="21896" y="6172"/>
                </a:lnTo>
                <a:lnTo>
                  <a:pt x="11226" y="10490"/>
                </a:lnTo>
                <a:lnTo>
                  <a:pt x="19024" y="33654"/>
                </a:lnTo>
                <a:lnTo>
                  <a:pt x="27695" y="30339"/>
                </a:lnTo>
                <a:lnTo>
                  <a:pt x="36436" y="27800"/>
                </a:lnTo>
                <a:lnTo>
                  <a:pt x="45681" y="26175"/>
                </a:lnTo>
                <a:lnTo>
                  <a:pt x="55867" y="25603"/>
                </a:lnTo>
                <a:lnTo>
                  <a:pt x="110247" y="25603"/>
                </a:lnTo>
                <a:lnTo>
                  <a:pt x="108634" y="22145"/>
                </a:lnTo>
                <a:lnTo>
                  <a:pt x="102450" y="14389"/>
                </a:lnTo>
                <a:lnTo>
                  <a:pt x="94681" y="8229"/>
                </a:lnTo>
                <a:lnTo>
                  <a:pt x="84945" y="3717"/>
                </a:lnTo>
                <a:lnTo>
                  <a:pt x="73288" y="944"/>
                </a:lnTo>
                <a:lnTo>
                  <a:pt x="59753"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29" name="object 27"/>
          <p:cNvSpPr>
            <a:spLocks/>
          </p:cNvSpPr>
          <p:nvPr/>
        </p:nvSpPr>
        <p:spPr bwMode="auto">
          <a:xfrm>
            <a:off x="15883952" y="-609768"/>
            <a:ext cx="158756" cy="179923"/>
          </a:xfrm>
          <a:custGeom>
            <a:avLst/>
            <a:gdLst>
              <a:gd name="T0" fmla="*/ 60319 w 119379"/>
              <a:gd name="T1" fmla="*/ 0 h 134619"/>
              <a:gd name="T2" fmla="*/ 17079 w 119379"/>
              <a:gd name="T3" fmla="*/ 21919 h 134619"/>
              <a:gd name="T4" fmla="*/ 93 w 119379"/>
              <a:gd name="T5" fmla="*/ 73475 h 134619"/>
              <a:gd name="T6" fmla="*/ 0 w 119379"/>
              <a:gd name="T7" fmla="*/ 74536 h 134619"/>
              <a:gd name="T8" fmla="*/ 4514 w 119379"/>
              <a:gd name="T9" fmla="*/ 102944 h 134619"/>
              <a:gd name="T10" fmla="*/ 17024 w 119379"/>
              <a:gd name="T11" fmla="*/ 126225 h 134619"/>
              <a:gd name="T12" fmla="*/ 35994 w 119379"/>
              <a:gd name="T13" fmla="*/ 141965 h 134619"/>
              <a:gd name="T14" fmla="*/ 59887 w 119379"/>
              <a:gd name="T15" fmla="*/ 147747 h 134619"/>
              <a:gd name="T16" fmla="*/ 75218 w 119379"/>
              <a:gd name="T17" fmla="*/ 145787 h 134619"/>
              <a:gd name="T18" fmla="*/ 87773 w 119379"/>
              <a:gd name="T19" fmla="*/ 140308 h 134619"/>
              <a:gd name="T20" fmla="*/ 98231 w 119379"/>
              <a:gd name="T21" fmla="*/ 131908 h 134619"/>
              <a:gd name="T22" fmla="*/ 107265 w 119379"/>
              <a:gd name="T23" fmla="*/ 121193 h 134619"/>
              <a:gd name="T24" fmla="*/ 105713 w 119379"/>
              <a:gd name="T25" fmla="*/ 119322 h 134619"/>
              <a:gd name="T26" fmla="*/ 61200 w 119379"/>
              <a:gd name="T27" fmla="*/ 119322 h 134619"/>
              <a:gd name="T28" fmla="*/ 47170 w 119379"/>
              <a:gd name="T29" fmla="*/ 115788 h 134619"/>
              <a:gd name="T30" fmla="*/ 36212 w 119379"/>
              <a:gd name="T31" fmla="*/ 106119 h 134619"/>
              <a:gd name="T32" fmla="*/ 29080 w 119379"/>
              <a:gd name="T33" fmla="*/ 91723 h 134619"/>
              <a:gd name="T34" fmla="*/ 26610 w 119379"/>
              <a:gd name="T35" fmla="*/ 74536 h 134619"/>
              <a:gd name="T36" fmla="*/ 26535 w 119379"/>
              <a:gd name="T37" fmla="*/ 73475 h 134619"/>
              <a:gd name="T38" fmla="*/ 29062 w 119379"/>
              <a:gd name="T39" fmla="*/ 56023 h 134619"/>
              <a:gd name="T40" fmla="*/ 36075 w 119379"/>
              <a:gd name="T41" fmla="*/ 41694 h 134619"/>
              <a:gd name="T42" fmla="*/ 46709 w 119379"/>
              <a:gd name="T43" fmla="*/ 31992 h 134619"/>
              <a:gd name="T44" fmla="*/ 60102 w 119379"/>
              <a:gd name="T45" fmla="*/ 28423 h 134619"/>
              <a:gd name="T46" fmla="*/ 103517 w 119379"/>
              <a:gd name="T47" fmla="*/ 28423 h 134619"/>
              <a:gd name="T48" fmla="*/ 106602 w 119379"/>
              <a:gd name="T49" fmla="*/ 24403 h 134619"/>
              <a:gd name="T50" fmla="*/ 97798 w 119379"/>
              <a:gd name="T51" fmla="*/ 14482 h 134619"/>
              <a:gd name="T52" fmla="*/ 87498 w 119379"/>
              <a:gd name="T53" fmla="*/ 6775 h 134619"/>
              <a:gd name="T54" fmla="*/ 75174 w 119379"/>
              <a:gd name="T55" fmla="*/ 1776 h 134619"/>
              <a:gd name="T56" fmla="*/ 60319 w 119379"/>
              <a:gd name="T57" fmla="*/ 0 h 134619"/>
              <a:gd name="T58" fmla="*/ 91253 w 119379"/>
              <a:gd name="T59" fmla="*/ 101884 h 134619"/>
              <a:gd name="T60" fmla="*/ 84796 w 119379"/>
              <a:gd name="T61" fmla="*/ 109020 h 134619"/>
              <a:gd name="T62" fmla="*/ 77784 w 119379"/>
              <a:gd name="T63" fmla="*/ 114525 h 134619"/>
              <a:gd name="T64" fmla="*/ 69995 w 119379"/>
              <a:gd name="T65" fmla="*/ 118068 h 134619"/>
              <a:gd name="T66" fmla="*/ 61200 w 119379"/>
              <a:gd name="T67" fmla="*/ 119322 h 134619"/>
              <a:gd name="T68" fmla="*/ 105713 w 119379"/>
              <a:gd name="T69" fmla="*/ 119322 h 134619"/>
              <a:gd name="T70" fmla="*/ 91253 w 119379"/>
              <a:gd name="T71" fmla="*/ 101884 h 134619"/>
              <a:gd name="T72" fmla="*/ 103517 w 119379"/>
              <a:gd name="T73" fmla="*/ 28423 h 134619"/>
              <a:gd name="T74" fmla="*/ 60102 w 119379"/>
              <a:gd name="T75" fmla="*/ 28423 h 134619"/>
              <a:gd name="T76" fmla="*/ 69169 w 119379"/>
              <a:gd name="T77" fmla="*/ 29717 h 134619"/>
              <a:gd name="T78" fmla="*/ 76909 w 119379"/>
              <a:gd name="T79" fmla="*/ 33347 h 134619"/>
              <a:gd name="T80" fmla="*/ 83700 w 119379"/>
              <a:gd name="T81" fmla="*/ 38938 h 134619"/>
              <a:gd name="T82" fmla="*/ 89937 w 119379"/>
              <a:gd name="T83" fmla="*/ 46111 h 134619"/>
              <a:gd name="T84" fmla="*/ 103517 w 119379"/>
              <a:gd name="T85" fmla="*/ 28423 h 1346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9379"/>
              <a:gd name="T130" fmla="*/ 0 h 134619"/>
              <a:gd name="T131" fmla="*/ 119379 w 119379"/>
              <a:gd name="T132" fmla="*/ 134619 h 1346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9379" h="134619">
                <a:moveTo>
                  <a:pt x="67068" y="0"/>
                </a:moveTo>
                <a:lnTo>
                  <a:pt x="18989" y="19940"/>
                </a:lnTo>
                <a:lnTo>
                  <a:pt x="93" y="66840"/>
                </a:lnTo>
                <a:lnTo>
                  <a:pt x="0" y="67805"/>
                </a:lnTo>
                <a:lnTo>
                  <a:pt x="5017" y="93647"/>
                </a:lnTo>
                <a:lnTo>
                  <a:pt x="18929" y="114825"/>
                </a:lnTo>
                <a:lnTo>
                  <a:pt x="40022" y="129143"/>
                </a:lnTo>
                <a:lnTo>
                  <a:pt x="66586" y="134404"/>
                </a:lnTo>
                <a:lnTo>
                  <a:pt x="83632" y="132621"/>
                </a:lnTo>
                <a:lnTo>
                  <a:pt x="97593" y="127636"/>
                </a:lnTo>
                <a:lnTo>
                  <a:pt x="109220" y="119996"/>
                </a:lnTo>
                <a:lnTo>
                  <a:pt x="119265" y="110248"/>
                </a:lnTo>
                <a:lnTo>
                  <a:pt x="117540" y="108546"/>
                </a:lnTo>
                <a:lnTo>
                  <a:pt x="68046" y="108546"/>
                </a:lnTo>
                <a:lnTo>
                  <a:pt x="52449" y="105331"/>
                </a:lnTo>
                <a:lnTo>
                  <a:pt x="40263" y="96535"/>
                </a:lnTo>
                <a:lnTo>
                  <a:pt x="32333" y="83440"/>
                </a:lnTo>
                <a:lnTo>
                  <a:pt x="29586" y="67805"/>
                </a:lnTo>
                <a:lnTo>
                  <a:pt x="29502" y="66840"/>
                </a:lnTo>
                <a:lnTo>
                  <a:pt x="32314" y="50963"/>
                </a:lnTo>
                <a:lnTo>
                  <a:pt x="40111" y="37928"/>
                </a:lnTo>
                <a:lnTo>
                  <a:pt x="51935" y="29103"/>
                </a:lnTo>
                <a:lnTo>
                  <a:pt x="66827" y="25857"/>
                </a:lnTo>
                <a:lnTo>
                  <a:pt x="115097" y="25857"/>
                </a:lnTo>
                <a:lnTo>
                  <a:pt x="118529" y="22199"/>
                </a:lnTo>
                <a:lnTo>
                  <a:pt x="108741" y="13174"/>
                </a:lnTo>
                <a:lnTo>
                  <a:pt x="97285" y="6161"/>
                </a:lnTo>
                <a:lnTo>
                  <a:pt x="83585" y="1616"/>
                </a:lnTo>
                <a:lnTo>
                  <a:pt x="67068" y="0"/>
                </a:lnTo>
                <a:close/>
              </a:path>
              <a:path w="119379" h="134619">
                <a:moveTo>
                  <a:pt x="101460" y="92684"/>
                </a:moveTo>
                <a:lnTo>
                  <a:pt x="94282" y="99176"/>
                </a:lnTo>
                <a:lnTo>
                  <a:pt x="86487" y="104182"/>
                </a:lnTo>
                <a:lnTo>
                  <a:pt x="77825" y="107406"/>
                </a:lnTo>
                <a:lnTo>
                  <a:pt x="68046" y="108546"/>
                </a:lnTo>
                <a:lnTo>
                  <a:pt x="117540" y="108546"/>
                </a:lnTo>
                <a:lnTo>
                  <a:pt x="101460" y="92684"/>
                </a:lnTo>
                <a:close/>
              </a:path>
              <a:path w="119379" h="134619">
                <a:moveTo>
                  <a:pt x="115097" y="25857"/>
                </a:moveTo>
                <a:lnTo>
                  <a:pt x="66827" y="25857"/>
                </a:lnTo>
                <a:lnTo>
                  <a:pt x="76912" y="27033"/>
                </a:lnTo>
                <a:lnTo>
                  <a:pt x="85513" y="30335"/>
                </a:lnTo>
                <a:lnTo>
                  <a:pt x="93064" y="35420"/>
                </a:lnTo>
                <a:lnTo>
                  <a:pt x="99999" y="41948"/>
                </a:lnTo>
                <a:lnTo>
                  <a:pt x="115097" y="25857"/>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30" name="object 28"/>
          <p:cNvSpPr>
            <a:spLocks/>
          </p:cNvSpPr>
          <p:nvPr/>
        </p:nvSpPr>
        <p:spPr bwMode="auto">
          <a:xfrm>
            <a:off x="16099858" y="-605534"/>
            <a:ext cx="0" cy="171456"/>
          </a:xfrm>
          <a:custGeom>
            <a:avLst/>
            <a:gdLst>
              <a:gd name="T0" fmla="*/ 0 h 128905"/>
              <a:gd name="T1" fmla="*/ 116707 h 128905"/>
              <a:gd name="T2" fmla="*/ 0 60000 65536"/>
              <a:gd name="T3" fmla="*/ 0 60000 65536"/>
              <a:gd name="T4" fmla="*/ 0 h 128905"/>
              <a:gd name="T5" fmla="*/ 128905 h 128905"/>
            </a:gdLst>
            <a:ahLst/>
            <a:cxnLst>
              <a:cxn ang="T2">
                <a:pos x="0" y="T0"/>
              </a:cxn>
              <a:cxn ang="T3">
                <a:pos x="0" y="T1"/>
              </a:cxn>
            </a:cxnLst>
            <a:rect l="0" t="T4" r="0" b="T5"/>
            <a:pathLst>
              <a:path h="128905">
                <a:moveTo>
                  <a:pt x="0" y="0"/>
                </a:moveTo>
                <a:lnTo>
                  <a:pt x="0" y="128790"/>
                </a:lnTo>
              </a:path>
            </a:pathLst>
          </a:custGeom>
          <a:noFill/>
          <a:ln w="29514">
            <a:solidFill>
              <a:srgbClr val="0070B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AR"/>
          </a:p>
        </p:txBody>
      </p:sp>
      <p:sp>
        <p:nvSpPr>
          <p:cNvPr id="21531" name="object 29"/>
          <p:cNvSpPr>
            <a:spLocks/>
          </p:cNvSpPr>
          <p:nvPr/>
        </p:nvSpPr>
        <p:spPr bwMode="auto">
          <a:xfrm>
            <a:off x="16078690" y="-652102"/>
            <a:ext cx="42335" cy="0"/>
          </a:xfrm>
          <a:custGeom>
            <a:avLst/>
            <a:gdLst>
              <a:gd name="T0" fmla="*/ 0 w 31750"/>
              <a:gd name="T1" fmla="*/ 31711 w 31750"/>
              <a:gd name="T2" fmla="*/ 0 60000 65536"/>
              <a:gd name="T3" fmla="*/ 0 60000 65536"/>
              <a:gd name="T4" fmla="*/ 0 w 31750"/>
              <a:gd name="T5" fmla="*/ 31750 w 31750"/>
            </a:gdLst>
            <a:ahLst/>
            <a:cxnLst>
              <a:cxn ang="T2">
                <a:pos x="T0" y="0"/>
              </a:cxn>
              <a:cxn ang="T3">
                <a:pos x="T1" y="0"/>
              </a:cxn>
            </a:cxnLst>
            <a:rect l="T4" t="0" r="T5" b="0"/>
            <a:pathLst>
              <a:path w="31750">
                <a:moveTo>
                  <a:pt x="0" y="0"/>
                </a:moveTo>
                <a:lnTo>
                  <a:pt x="31711" y="0"/>
                </a:lnTo>
              </a:path>
            </a:pathLst>
          </a:custGeom>
          <a:noFill/>
          <a:ln w="28041">
            <a:solidFill>
              <a:srgbClr val="0070B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s-AR"/>
          </a:p>
        </p:txBody>
      </p:sp>
      <p:sp>
        <p:nvSpPr>
          <p:cNvPr id="21532" name="object 30"/>
          <p:cNvSpPr>
            <a:spLocks/>
          </p:cNvSpPr>
          <p:nvPr/>
        </p:nvSpPr>
        <p:spPr bwMode="auto">
          <a:xfrm>
            <a:off x="16163360" y="-681736"/>
            <a:ext cx="182039" cy="251892"/>
          </a:xfrm>
          <a:custGeom>
            <a:avLst/>
            <a:gdLst>
              <a:gd name="T0" fmla="*/ 56761 w 137795"/>
              <a:gd name="T1" fmla="*/ 0 h 188594"/>
              <a:gd name="T2" fmla="*/ 39244 w 137795"/>
              <a:gd name="T3" fmla="*/ 42802 h 188594"/>
              <a:gd name="T4" fmla="*/ 54568 w 137795"/>
              <a:gd name="T5" fmla="*/ 42802 h 188594"/>
              <a:gd name="T6" fmla="*/ 75282 w 137795"/>
              <a:gd name="T7" fmla="*/ 12784 h 188594"/>
              <a:gd name="T8" fmla="*/ 56761 w 137795"/>
              <a:gd name="T9" fmla="*/ 0 h 188594"/>
              <a:gd name="T10" fmla="*/ 47491 w 137795"/>
              <a:gd name="T11" fmla="*/ 57408 h 188594"/>
              <a:gd name="T12" fmla="*/ 13517 w 137795"/>
              <a:gd name="T13" fmla="*/ 78648 h 188594"/>
              <a:gd name="T14" fmla="*/ 58 w 137795"/>
              <a:gd name="T15" fmla="*/ 128922 h 188594"/>
              <a:gd name="T16" fmla="*/ 0 w 137795"/>
              <a:gd name="T17" fmla="*/ 129954 h 188594"/>
              <a:gd name="T18" fmla="*/ 3556 w 137795"/>
              <a:gd name="T19" fmla="*/ 157608 h 188594"/>
              <a:gd name="T20" fmla="*/ 13412 w 137795"/>
              <a:gd name="T21" fmla="*/ 180264 h 188594"/>
              <a:gd name="T22" fmla="*/ 28354 w 137795"/>
              <a:gd name="T23" fmla="*/ 195582 h 188594"/>
              <a:gd name="T24" fmla="*/ 47160 w 137795"/>
              <a:gd name="T25" fmla="*/ 201210 h 188594"/>
              <a:gd name="T26" fmla="*/ 66187 w 137795"/>
              <a:gd name="T27" fmla="*/ 195500 h 188594"/>
              <a:gd name="T28" fmla="*/ 81282 w 137795"/>
              <a:gd name="T29" fmla="*/ 180002 h 188594"/>
              <a:gd name="T30" fmla="*/ 84100 w 137795"/>
              <a:gd name="T31" fmla="*/ 173547 h 188594"/>
              <a:gd name="T32" fmla="*/ 47491 w 137795"/>
              <a:gd name="T33" fmla="*/ 173547 h 188594"/>
              <a:gd name="T34" fmla="*/ 36581 w 137795"/>
              <a:gd name="T35" fmla="*/ 170030 h 188594"/>
              <a:gd name="T36" fmla="*/ 28006 w 137795"/>
              <a:gd name="T37" fmla="*/ 160497 h 188594"/>
              <a:gd name="T38" fmla="*/ 22399 w 137795"/>
              <a:gd name="T39" fmla="*/ 146465 h 188594"/>
              <a:gd name="T40" fmla="*/ 20443 w 137795"/>
              <a:gd name="T41" fmla="*/ 129954 h 188594"/>
              <a:gd name="T42" fmla="*/ 20389 w 137795"/>
              <a:gd name="T43" fmla="*/ 128922 h 188594"/>
              <a:gd name="T44" fmla="*/ 22273 w 137795"/>
              <a:gd name="T45" fmla="*/ 111943 h 188594"/>
              <a:gd name="T46" fmla="*/ 27648 w 137795"/>
              <a:gd name="T47" fmla="*/ 98002 h 188594"/>
              <a:gd name="T48" fmla="*/ 36084 w 137795"/>
              <a:gd name="T49" fmla="*/ 88562 h 188594"/>
              <a:gd name="T50" fmla="*/ 47160 w 137795"/>
              <a:gd name="T51" fmla="*/ 85087 h 188594"/>
              <a:gd name="T52" fmla="*/ 84302 w 137795"/>
              <a:gd name="T53" fmla="*/ 85087 h 188594"/>
              <a:gd name="T54" fmla="*/ 81392 w 137795"/>
              <a:gd name="T55" fmla="*/ 78388 h 188594"/>
              <a:gd name="T56" fmla="*/ 66402 w 137795"/>
              <a:gd name="T57" fmla="*/ 63042 h 188594"/>
              <a:gd name="T58" fmla="*/ 47491 w 137795"/>
              <a:gd name="T59" fmla="*/ 57408 h 188594"/>
              <a:gd name="T60" fmla="*/ 84302 w 137795"/>
              <a:gd name="T61" fmla="*/ 85087 h 188594"/>
              <a:gd name="T62" fmla="*/ 47160 w 137795"/>
              <a:gd name="T63" fmla="*/ 85087 h 188594"/>
              <a:gd name="T64" fmla="*/ 58174 w 137795"/>
              <a:gd name="T65" fmla="*/ 88604 h 188594"/>
              <a:gd name="T66" fmla="*/ 66804 w 137795"/>
              <a:gd name="T67" fmla="*/ 98164 h 188594"/>
              <a:gd name="T68" fmla="*/ 72437 w 137795"/>
              <a:gd name="T69" fmla="*/ 112276 h 188594"/>
              <a:gd name="T70" fmla="*/ 74389 w 137795"/>
              <a:gd name="T71" fmla="*/ 128922 h 188594"/>
              <a:gd name="T72" fmla="*/ 74446 w 137795"/>
              <a:gd name="T73" fmla="*/ 129954 h 188594"/>
              <a:gd name="T74" fmla="*/ 72558 w 137795"/>
              <a:gd name="T75" fmla="*/ 146790 h 188594"/>
              <a:gd name="T76" fmla="*/ 67164 w 137795"/>
              <a:gd name="T77" fmla="*/ 160662 h 188594"/>
              <a:gd name="T78" fmla="*/ 58668 w 137795"/>
              <a:gd name="T79" fmla="*/ 170075 h 188594"/>
              <a:gd name="T80" fmla="*/ 47491 w 137795"/>
              <a:gd name="T81" fmla="*/ 173547 h 188594"/>
              <a:gd name="T82" fmla="*/ 84100 w 137795"/>
              <a:gd name="T83" fmla="*/ 173547 h 188594"/>
              <a:gd name="T84" fmla="*/ 91231 w 137795"/>
              <a:gd name="T85" fmla="*/ 157174 h 188594"/>
              <a:gd name="T86" fmla="*/ 94754 w 137795"/>
              <a:gd name="T87" fmla="*/ 129954 h 188594"/>
              <a:gd name="T88" fmla="*/ 94820 w 137795"/>
              <a:gd name="T89" fmla="*/ 128922 h 188594"/>
              <a:gd name="T90" fmla="*/ 91263 w 137795"/>
              <a:gd name="T91" fmla="*/ 101124 h 188594"/>
              <a:gd name="T92" fmla="*/ 84302 w 137795"/>
              <a:gd name="T93" fmla="*/ 85087 h 18859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7795"/>
              <a:gd name="T142" fmla="*/ 0 h 188594"/>
              <a:gd name="T143" fmla="*/ 137795 w 137795"/>
              <a:gd name="T144" fmla="*/ 188594 h 18859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7795" h="188594">
                <a:moveTo>
                  <a:pt x="82207" y="0"/>
                </a:moveTo>
                <a:lnTo>
                  <a:pt x="56832" y="40005"/>
                </a:lnTo>
                <a:lnTo>
                  <a:pt x="79032" y="40005"/>
                </a:lnTo>
                <a:lnTo>
                  <a:pt x="109029" y="11950"/>
                </a:lnTo>
                <a:lnTo>
                  <a:pt x="82207" y="0"/>
                </a:lnTo>
                <a:close/>
              </a:path>
              <a:path w="137795" h="188594">
                <a:moveTo>
                  <a:pt x="68783" y="53657"/>
                </a:moveTo>
                <a:lnTo>
                  <a:pt x="19575" y="73509"/>
                </a:lnTo>
                <a:lnTo>
                  <a:pt x="98" y="120497"/>
                </a:lnTo>
                <a:lnTo>
                  <a:pt x="0" y="121462"/>
                </a:lnTo>
                <a:lnTo>
                  <a:pt x="5149" y="147310"/>
                </a:lnTo>
                <a:lnTo>
                  <a:pt x="19424" y="168487"/>
                </a:lnTo>
                <a:lnTo>
                  <a:pt x="41062" y="182802"/>
                </a:lnTo>
                <a:lnTo>
                  <a:pt x="68300" y="188061"/>
                </a:lnTo>
                <a:lnTo>
                  <a:pt x="95855" y="182725"/>
                </a:lnTo>
                <a:lnTo>
                  <a:pt x="117719" y="168243"/>
                </a:lnTo>
                <a:lnTo>
                  <a:pt x="121797" y="162204"/>
                </a:lnTo>
                <a:lnTo>
                  <a:pt x="68783" y="162204"/>
                </a:lnTo>
                <a:lnTo>
                  <a:pt x="52978" y="158919"/>
                </a:lnTo>
                <a:lnTo>
                  <a:pt x="40559" y="150009"/>
                </a:lnTo>
                <a:lnTo>
                  <a:pt x="32437" y="136894"/>
                </a:lnTo>
                <a:lnTo>
                  <a:pt x="29613" y="121462"/>
                </a:lnTo>
                <a:lnTo>
                  <a:pt x="29527" y="120497"/>
                </a:lnTo>
                <a:lnTo>
                  <a:pt x="32258" y="104628"/>
                </a:lnTo>
                <a:lnTo>
                  <a:pt x="40041" y="91597"/>
                </a:lnTo>
                <a:lnTo>
                  <a:pt x="52260" y="82773"/>
                </a:lnTo>
                <a:lnTo>
                  <a:pt x="68300" y="79527"/>
                </a:lnTo>
                <a:lnTo>
                  <a:pt x="122087" y="79527"/>
                </a:lnTo>
                <a:lnTo>
                  <a:pt x="117875" y="73266"/>
                </a:lnTo>
                <a:lnTo>
                  <a:pt x="96166" y="58922"/>
                </a:lnTo>
                <a:lnTo>
                  <a:pt x="68783" y="53657"/>
                </a:lnTo>
                <a:close/>
              </a:path>
              <a:path w="137795" h="188594">
                <a:moveTo>
                  <a:pt x="122087" y="79527"/>
                </a:moveTo>
                <a:lnTo>
                  <a:pt x="68300" y="79527"/>
                </a:lnTo>
                <a:lnTo>
                  <a:pt x="84248" y="82814"/>
                </a:lnTo>
                <a:lnTo>
                  <a:pt x="96748" y="91749"/>
                </a:lnTo>
                <a:lnTo>
                  <a:pt x="104905" y="104939"/>
                </a:lnTo>
                <a:lnTo>
                  <a:pt x="107732" y="120497"/>
                </a:lnTo>
                <a:lnTo>
                  <a:pt x="107822" y="121462"/>
                </a:lnTo>
                <a:lnTo>
                  <a:pt x="105085" y="137199"/>
                </a:lnTo>
                <a:lnTo>
                  <a:pt x="97270" y="150163"/>
                </a:lnTo>
                <a:lnTo>
                  <a:pt x="84971" y="158962"/>
                </a:lnTo>
                <a:lnTo>
                  <a:pt x="68783" y="162204"/>
                </a:lnTo>
                <a:lnTo>
                  <a:pt x="121797" y="162204"/>
                </a:lnTo>
                <a:lnTo>
                  <a:pt x="132130" y="146902"/>
                </a:lnTo>
                <a:lnTo>
                  <a:pt x="137230" y="121462"/>
                </a:lnTo>
                <a:lnTo>
                  <a:pt x="137325" y="120497"/>
                </a:lnTo>
                <a:lnTo>
                  <a:pt x="132173" y="94516"/>
                </a:lnTo>
                <a:lnTo>
                  <a:pt x="122087" y="79527"/>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33" name="object 31"/>
          <p:cNvSpPr>
            <a:spLocks/>
          </p:cNvSpPr>
          <p:nvPr/>
        </p:nvSpPr>
        <p:spPr bwMode="auto">
          <a:xfrm>
            <a:off x="16385618" y="-609767"/>
            <a:ext cx="154521" cy="175689"/>
          </a:xfrm>
          <a:custGeom>
            <a:avLst/>
            <a:gdLst>
              <a:gd name="T0" fmla="*/ 26472 w 116204"/>
              <a:gd name="T1" fmla="*/ 2439 h 132080"/>
              <a:gd name="T2" fmla="*/ 0 w 116204"/>
              <a:gd name="T3" fmla="*/ 2439 h 132080"/>
              <a:gd name="T4" fmla="*/ 0 w 116204"/>
              <a:gd name="T5" fmla="*/ 119418 h 132080"/>
              <a:gd name="T6" fmla="*/ 26472 w 116204"/>
              <a:gd name="T7" fmla="*/ 119418 h 132080"/>
              <a:gd name="T8" fmla="*/ 26542 w 116204"/>
              <a:gd name="T9" fmla="*/ 52949 h 132080"/>
              <a:gd name="T10" fmla="*/ 28383 w 116204"/>
              <a:gd name="T11" fmla="*/ 41196 h 132080"/>
              <a:gd name="T12" fmla="*/ 33736 w 116204"/>
              <a:gd name="T13" fmla="*/ 32066 h 132080"/>
              <a:gd name="T14" fmla="*/ 41960 w 116204"/>
              <a:gd name="T15" fmla="*/ 26345 h 132080"/>
              <a:gd name="T16" fmla="*/ 52488 w 116204"/>
              <a:gd name="T17" fmla="*/ 24364 h 132080"/>
              <a:gd name="T18" fmla="*/ 99753 w 116204"/>
              <a:gd name="T19" fmla="*/ 24364 h 132080"/>
              <a:gd name="T20" fmla="*/ 97489 w 116204"/>
              <a:gd name="T21" fmla="*/ 20384 h 132080"/>
              <a:gd name="T22" fmla="*/ 26472 w 116204"/>
              <a:gd name="T23" fmla="*/ 20384 h 132080"/>
              <a:gd name="T24" fmla="*/ 26472 w 116204"/>
              <a:gd name="T25" fmla="*/ 2439 h 132080"/>
              <a:gd name="T26" fmla="*/ 99753 w 116204"/>
              <a:gd name="T27" fmla="*/ 24364 h 132080"/>
              <a:gd name="T28" fmla="*/ 52488 w 116204"/>
              <a:gd name="T29" fmla="*/ 24364 h 132080"/>
              <a:gd name="T30" fmla="*/ 62990 w 116204"/>
              <a:gd name="T31" fmla="*/ 26277 h 132080"/>
              <a:gd name="T32" fmla="*/ 70745 w 116204"/>
              <a:gd name="T33" fmla="*/ 31847 h 132080"/>
              <a:gd name="T34" fmla="*/ 75549 w 116204"/>
              <a:gd name="T35" fmla="*/ 40821 h 132080"/>
              <a:gd name="T36" fmla="*/ 77196 w 116204"/>
              <a:gd name="T37" fmla="*/ 52949 h 132080"/>
              <a:gd name="T38" fmla="*/ 77196 w 116204"/>
              <a:gd name="T39" fmla="*/ 119418 h 132080"/>
              <a:gd name="T40" fmla="*/ 103655 w 116204"/>
              <a:gd name="T41" fmla="*/ 119418 h 132080"/>
              <a:gd name="T42" fmla="*/ 103655 w 116204"/>
              <a:gd name="T43" fmla="*/ 44759 h 132080"/>
              <a:gd name="T44" fmla="*/ 100891 w 116204"/>
              <a:gd name="T45" fmla="*/ 26361 h 132080"/>
              <a:gd name="T46" fmla="*/ 99753 w 116204"/>
              <a:gd name="T47" fmla="*/ 24364 h 132080"/>
              <a:gd name="T48" fmla="*/ 62541 w 116204"/>
              <a:gd name="T49" fmla="*/ 0 h 132080"/>
              <a:gd name="T50" fmla="*/ 50384 w 116204"/>
              <a:gd name="T51" fmla="*/ 1665 h 132080"/>
              <a:gd name="T52" fmla="*/ 40567 w 116204"/>
              <a:gd name="T53" fmla="*/ 6120 h 132080"/>
              <a:gd name="T54" fmla="*/ 32719 w 116204"/>
              <a:gd name="T55" fmla="*/ 12619 h 132080"/>
              <a:gd name="T56" fmla="*/ 26472 w 116204"/>
              <a:gd name="T57" fmla="*/ 20384 h 132080"/>
              <a:gd name="T58" fmla="*/ 97489 w 116204"/>
              <a:gd name="T59" fmla="*/ 20384 h 132080"/>
              <a:gd name="T60" fmla="*/ 92860 w 116204"/>
              <a:gd name="T61" fmla="*/ 12243 h 132080"/>
              <a:gd name="T62" fmla="*/ 79946 w 116204"/>
              <a:gd name="T63" fmla="*/ 3194 h 132080"/>
              <a:gd name="T64" fmla="*/ 62541 w 116204"/>
              <a:gd name="T65" fmla="*/ 0 h 1320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204"/>
              <a:gd name="T100" fmla="*/ 0 h 132080"/>
              <a:gd name="T101" fmla="*/ 116204 w 116204"/>
              <a:gd name="T102" fmla="*/ 132080 h 1320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204" h="132080">
                <a:moveTo>
                  <a:pt x="29527" y="2679"/>
                </a:moveTo>
                <a:lnTo>
                  <a:pt x="0" y="2679"/>
                </a:lnTo>
                <a:lnTo>
                  <a:pt x="0" y="131470"/>
                </a:lnTo>
                <a:lnTo>
                  <a:pt x="29527" y="131470"/>
                </a:lnTo>
                <a:lnTo>
                  <a:pt x="29606" y="58293"/>
                </a:lnTo>
                <a:lnTo>
                  <a:pt x="31659" y="45355"/>
                </a:lnTo>
                <a:lnTo>
                  <a:pt x="37631" y="35304"/>
                </a:lnTo>
                <a:lnTo>
                  <a:pt x="46806" y="29004"/>
                </a:lnTo>
                <a:lnTo>
                  <a:pt x="58547" y="26822"/>
                </a:lnTo>
                <a:lnTo>
                  <a:pt x="111269" y="26822"/>
                </a:lnTo>
                <a:lnTo>
                  <a:pt x="108743" y="22440"/>
                </a:lnTo>
                <a:lnTo>
                  <a:pt x="29527" y="22440"/>
                </a:lnTo>
                <a:lnTo>
                  <a:pt x="29527" y="2679"/>
                </a:lnTo>
                <a:close/>
              </a:path>
              <a:path w="116204" h="132080">
                <a:moveTo>
                  <a:pt x="111269" y="26822"/>
                </a:moveTo>
                <a:lnTo>
                  <a:pt x="58547" y="26822"/>
                </a:lnTo>
                <a:lnTo>
                  <a:pt x="70262" y="28928"/>
                </a:lnTo>
                <a:lnTo>
                  <a:pt x="78913" y="35061"/>
                </a:lnTo>
                <a:lnTo>
                  <a:pt x="84269" y="44942"/>
                </a:lnTo>
                <a:lnTo>
                  <a:pt x="86106" y="58293"/>
                </a:lnTo>
                <a:lnTo>
                  <a:pt x="86106" y="131470"/>
                </a:lnTo>
                <a:lnTo>
                  <a:pt x="115620" y="131470"/>
                </a:lnTo>
                <a:lnTo>
                  <a:pt x="115620" y="49276"/>
                </a:lnTo>
                <a:lnTo>
                  <a:pt x="112537" y="29023"/>
                </a:lnTo>
                <a:lnTo>
                  <a:pt x="111269" y="26822"/>
                </a:lnTo>
                <a:close/>
              </a:path>
              <a:path w="116204" h="132080">
                <a:moveTo>
                  <a:pt x="69761" y="0"/>
                </a:moveTo>
                <a:lnTo>
                  <a:pt x="56200" y="1825"/>
                </a:lnTo>
                <a:lnTo>
                  <a:pt x="45248" y="6738"/>
                </a:lnTo>
                <a:lnTo>
                  <a:pt x="36494" y="13892"/>
                </a:lnTo>
                <a:lnTo>
                  <a:pt x="29527" y="22440"/>
                </a:lnTo>
                <a:lnTo>
                  <a:pt x="108743" y="22440"/>
                </a:lnTo>
                <a:lnTo>
                  <a:pt x="103578" y="13479"/>
                </a:lnTo>
                <a:lnTo>
                  <a:pt x="89174" y="3514"/>
                </a:lnTo>
                <a:lnTo>
                  <a:pt x="69761" y="0"/>
                </a:lnTo>
                <a:close/>
              </a:path>
            </a:pathLst>
          </a:custGeom>
          <a:solidFill>
            <a:srgbClr val="0070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s-AR"/>
          </a:p>
        </p:txBody>
      </p:sp>
      <p:sp>
        <p:nvSpPr>
          <p:cNvPr id="21534" name="object 32"/>
          <p:cNvSpPr txBox="1">
            <a:spLocks noChangeArrowheads="1"/>
          </p:cNvSpPr>
          <p:nvPr/>
        </p:nvSpPr>
        <p:spPr bwMode="auto">
          <a:xfrm>
            <a:off x="440280" y="7315200"/>
            <a:ext cx="10058707" cy="307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1113">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s-ES" altLang="es-AR" sz="5067" b="1" dirty="0">
                <a:solidFill>
                  <a:schemeClr val="bg1"/>
                </a:solidFill>
                <a:latin typeface="Shelley-AllegroScript" pitchFamily="2" charset="0"/>
              </a:rPr>
              <a:t>Subsecretaría de Servicios Tecnológicos y Productivos</a:t>
            </a:r>
          </a:p>
          <a:p>
            <a:pPr eaLnBrk="1" hangingPunct="1"/>
            <a:endParaRPr lang="es-ES" altLang="es-AR" sz="1333" b="1" dirty="0">
              <a:solidFill>
                <a:schemeClr val="bg1"/>
              </a:solidFill>
            </a:endParaRPr>
          </a:p>
          <a:p>
            <a:pPr eaLnBrk="1" hangingPunct="1"/>
            <a:r>
              <a:rPr lang="es-ES" altLang="es-AR" sz="3734" b="1" dirty="0">
                <a:solidFill>
                  <a:schemeClr val="bg1"/>
                </a:solidFill>
                <a:latin typeface="Arial" panose="020B0604020202020204" pitchFamily="34" charset="0"/>
                <a:cs typeface="Arial" panose="020B0604020202020204" pitchFamily="34" charset="0"/>
              </a:rPr>
              <a:t>subseSTP@produccion.gob.ar</a:t>
            </a:r>
          </a:p>
          <a:p>
            <a:pPr eaLnBrk="1" hangingPunct="1"/>
            <a:endParaRPr lang="es-ES" altLang="es-AR" sz="1333" b="1" dirty="0">
              <a:solidFill>
                <a:schemeClr val="bg1"/>
              </a:solidFill>
              <a:latin typeface="Arial" panose="020B0604020202020204" pitchFamily="34" charset="0"/>
              <a:cs typeface="Arial" panose="020B0604020202020204" pitchFamily="34" charset="0"/>
            </a:endParaRPr>
          </a:p>
          <a:p>
            <a:pPr eaLnBrk="1" hangingPunct="1"/>
            <a:r>
              <a:rPr lang="es-ES" altLang="es-AR" sz="3467" b="1" dirty="0">
                <a:solidFill>
                  <a:schemeClr val="bg1"/>
                </a:solidFill>
                <a:latin typeface="Arial" panose="020B0604020202020204" pitchFamily="34" charset="0"/>
                <a:cs typeface="Arial" panose="020B0604020202020204" pitchFamily="34" charset="0"/>
              </a:rPr>
              <a:t>+54 (11) 4349-3315</a:t>
            </a:r>
          </a:p>
        </p:txBody>
      </p:sp>
      <p:sp>
        <p:nvSpPr>
          <p:cNvPr id="2" name="CuadroTexto 1"/>
          <p:cNvSpPr txBox="1"/>
          <p:nvPr/>
        </p:nvSpPr>
        <p:spPr>
          <a:xfrm>
            <a:off x="6954625" y="4097008"/>
            <a:ext cx="4001032" cy="584775"/>
          </a:xfrm>
          <a:prstGeom prst="rect">
            <a:avLst/>
          </a:prstGeom>
          <a:noFill/>
        </p:spPr>
        <p:txBody>
          <a:bodyPr wrap="none" rtlCol="0">
            <a:spAutoFit/>
          </a:bodyPr>
          <a:lstStyle/>
          <a:p>
            <a:r>
              <a:rPr lang="es-AR" sz="3200" dirty="0"/>
              <a:t>Gracias por participar!</a:t>
            </a:r>
          </a:p>
        </p:txBody>
      </p:sp>
      <p:pic>
        <p:nvPicPr>
          <p:cNvPr id="34" name="Imagen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57835" y="2025815"/>
            <a:ext cx="5550069" cy="507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EDD40-5EA2-4542-90E6-AEDDA437801A}"/>
              </a:ext>
            </a:extLst>
          </p:cNvPr>
          <p:cNvSpPr>
            <a:spLocks noGrp="1"/>
          </p:cNvSpPr>
          <p:nvPr>
            <p:ph type="title"/>
          </p:nvPr>
        </p:nvSpPr>
        <p:spPr>
          <a:xfrm>
            <a:off x="745331" y="2362200"/>
            <a:ext cx="5536286" cy="4267200"/>
          </a:xfrm>
          <a:noFill/>
          <a:ln>
            <a:noFill/>
          </a:ln>
        </p:spPr>
        <p:style>
          <a:lnRef idx="0">
            <a:scrgbClr r="0" g="0" b="0"/>
          </a:lnRef>
          <a:fillRef idx="0">
            <a:scrgbClr r="0" g="0" b="0"/>
          </a:fillRef>
          <a:effectRef idx="0">
            <a:scrgbClr r="0" g="0" b="0"/>
          </a:effectRef>
          <a:fontRef idx="minor">
            <a:schemeClr val="accent5"/>
          </a:fontRef>
        </p:style>
        <p:txBody>
          <a:bodyPr/>
          <a:lstStyle/>
          <a:p>
            <a:r>
              <a:rPr lang="es-AR" sz="4400" dirty="0">
                <a:latin typeface="Maiandra GD" panose="020E0502030308020204" pitchFamily="34" charset="0"/>
                <a:ea typeface="Verdana" panose="020B0604030504040204" pitchFamily="34" charset="0"/>
                <a:cs typeface="Verdana" panose="020B0604030504040204" pitchFamily="34" charset="0"/>
              </a:rPr>
              <a:t>La capacidad del ser humano de </a:t>
            </a:r>
            <a:r>
              <a:rPr lang="es-AR" sz="4400" b="1" dirty="0">
                <a:solidFill>
                  <a:schemeClr val="accent6">
                    <a:lumMod val="75000"/>
                  </a:schemeClr>
                </a:solidFill>
                <a:latin typeface="Maiandra GD" panose="020E0502030308020204" pitchFamily="34" charset="0"/>
                <a:ea typeface="Verdana" panose="020B0604030504040204" pitchFamily="34" charset="0"/>
                <a:cs typeface="Verdana" panose="020B0604030504040204" pitchFamily="34" charset="0"/>
              </a:rPr>
              <a:t>transmitir sus conocimientos y experiencias </a:t>
            </a:r>
            <a:r>
              <a:rPr lang="es-AR" sz="4400" dirty="0">
                <a:latin typeface="Maiandra GD" panose="020E0502030308020204" pitchFamily="34" charset="0"/>
                <a:ea typeface="Verdana" panose="020B0604030504040204" pitchFamily="34" charset="0"/>
                <a:cs typeface="Verdana" panose="020B0604030504040204" pitchFamily="34" charset="0"/>
              </a:rPr>
              <a:t>le ha concedido un gran beneficio, el </a:t>
            </a:r>
            <a:r>
              <a:rPr lang="es-AR" sz="4400" dirty="0">
                <a:solidFill>
                  <a:schemeClr val="accent6">
                    <a:lumMod val="75000"/>
                  </a:schemeClr>
                </a:solidFill>
                <a:latin typeface="Maiandra GD" panose="020E0502030308020204" pitchFamily="34" charset="0"/>
                <a:ea typeface="Verdana" panose="020B0604030504040204" pitchFamily="34" charset="0"/>
                <a:cs typeface="Verdana" panose="020B0604030504040204" pitchFamily="34" charset="0"/>
              </a:rPr>
              <a:t>poder enseñar</a:t>
            </a:r>
            <a:r>
              <a:rPr lang="es-AR" sz="4400" dirty="0">
                <a:latin typeface="Maiandra GD" panose="020E0502030308020204" pitchFamily="34" charset="0"/>
                <a:ea typeface="Verdana" panose="020B0604030504040204" pitchFamily="34" charset="0"/>
                <a:cs typeface="Verdana" panose="020B0604030504040204" pitchFamily="34" charset="0"/>
              </a:rPr>
              <a:t> y el </a:t>
            </a:r>
            <a:r>
              <a:rPr lang="es-AR" sz="4400" dirty="0">
                <a:solidFill>
                  <a:schemeClr val="accent6">
                    <a:lumMod val="75000"/>
                  </a:schemeClr>
                </a:solidFill>
                <a:latin typeface="Maiandra GD" panose="020E0502030308020204" pitchFamily="34" charset="0"/>
                <a:ea typeface="Verdana" panose="020B0604030504040204" pitchFamily="34" charset="0"/>
                <a:cs typeface="Verdana" panose="020B0604030504040204" pitchFamily="34" charset="0"/>
              </a:rPr>
              <a:t>poder aprender</a:t>
            </a:r>
            <a:r>
              <a:rPr lang="es-AR" sz="4400" dirty="0">
                <a:latin typeface="Maiandra GD" panose="020E0502030308020204" pitchFamily="34" charset="0"/>
                <a:ea typeface="Verdana" panose="020B0604030504040204" pitchFamily="34" charset="0"/>
                <a:cs typeface="Verdana" panose="020B0604030504040204" pitchFamily="34" charset="0"/>
              </a:rPr>
              <a:t>. </a:t>
            </a:r>
          </a:p>
        </p:txBody>
      </p:sp>
      <p:graphicFrame>
        <p:nvGraphicFramePr>
          <p:cNvPr id="4" name="Diagrama 3">
            <a:extLst>
              <a:ext uri="{FF2B5EF4-FFF2-40B4-BE49-F238E27FC236}">
                <a16:creationId xmlns:a16="http://schemas.microsoft.com/office/drawing/2014/main" id="{1A43FF82-6A33-4C65-8F4E-2A6A0F4B3479}"/>
              </a:ext>
            </a:extLst>
          </p:cNvPr>
          <p:cNvGraphicFramePr/>
          <p:nvPr>
            <p:extLst>
              <p:ext uri="{D42A27DB-BD31-4B8C-83A1-F6EECF244321}">
                <p14:modId xmlns:p14="http://schemas.microsoft.com/office/powerpoint/2010/main" val="1373968925"/>
              </p:ext>
            </p:extLst>
          </p:nvPr>
        </p:nvGraphicFramePr>
        <p:xfrm>
          <a:off x="6384131" y="1143000"/>
          <a:ext cx="11560175" cy="7706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88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7891D-6F54-455E-A85B-BE0A2BF24F6E}"/>
              </a:ext>
            </a:extLst>
          </p:cNvPr>
          <p:cNvSpPr>
            <a:spLocks noGrp="1"/>
          </p:cNvSpPr>
          <p:nvPr>
            <p:ph type="title"/>
          </p:nvPr>
        </p:nvSpPr>
        <p:spPr>
          <a:xfrm>
            <a:off x="1964531" y="1219200"/>
            <a:ext cx="14097000" cy="1518621"/>
          </a:xfrm>
        </p:spPr>
        <p:txBody>
          <a:bodyPr/>
          <a:lstStyle/>
          <a:p>
            <a:r>
              <a:rPr lang="es-US" dirty="0"/>
              <a:t>Variables esenciales en la Situación Educativa</a:t>
            </a:r>
            <a:endParaRPr lang="es-AR" dirty="0"/>
          </a:p>
        </p:txBody>
      </p:sp>
      <p:graphicFrame>
        <p:nvGraphicFramePr>
          <p:cNvPr id="4" name="Diagrama 3">
            <a:extLst>
              <a:ext uri="{FF2B5EF4-FFF2-40B4-BE49-F238E27FC236}">
                <a16:creationId xmlns:a16="http://schemas.microsoft.com/office/drawing/2014/main" id="{3B7A8BA5-A572-4453-B9CB-0E3506AD567D}"/>
              </a:ext>
            </a:extLst>
          </p:cNvPr>
          <p:cNvGraphicFramePr/>
          <p:nvPr>
            <p:extLst>
              <p:ext uri="{D42A27DB-BD31-4B8C-83A1-F6EECF244321}">
                <p14:modId xmlns:p14="http://schemas.microsoft.com/office/powerpoint/2010/main" val="3289410950"/>
              </p:ext>
            </p:extLst>
          </p:nvPr>
        </p:nvGraphicFramePr>
        <p:xfrm>
          <a:off x="3640931" y="2514600"/>
          <a:ext cx="10058400" cy="6868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513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Imagen que contiene captura de pantalla&#10;&#10;Descripción generada con confianza muy alta">
            <a:extLst>
              <a:ext uri="{FF2B5EF4-FFF2-40B4-BE49-F238E27FC236}">
                <a16:creationId xmlns:a16="http://schemas.microsoft.com/office/drawing/2014/main" id="{2754CE97-1E84-404B-9176-80BA66072E8A}"/>
              </a:ext>
            </a:extLst>
          </p:cNvPr>
          <p:cNvPicPr/>
          <p:nvPr/>
        </p:nvPicPr>
        <p:blipFill>
          <a:blip r:embed="rId3">
            <a:extLst>
              <a:ext uri="{28A0092B-C50C-407E-A947-70E740481C1C}">
                <a14:useLocalDpi xmlns:a14="http://schemas.microsoft.com/office/drawing/2010/main" val="0"/>
              </a:ext>
            </a:extLst>
          </a:blip>
          <a:stretch>
            <a:fillRect/>
          </a:stretch>
        </p:blipFill>
        <p:spPr>
          <a:xfrm>
            <a:off x="6525860" y="1702286"/>
            <a:ext cx="10297671" cy="7975114"/>
          </a:xfrm>
          <a:prstGeom prst="rect">
            <a:avLst/>
          </a:prstGeom>
        </p:spPr>
      </p:pic>
      <p:sp>
        <p:nvSpPr>
          <p:cNvPr id="2" name="Título 1">
            <a:extLst>
              <a:ext uri="{FF2B5EF4-FFF2-40B4-BE49-F238E27FC236}">
                <a16:creationId xmlns:a16="http://schemas.microsoft.com/office/drawing/2014/main" id="{F5AD33EF-0F75-4569-BBC6-C52918B8DC17}"/>
              </a:ext>
            </a:extLst>
          </p:cNvPr>
          <p:cNvSpPr>
            <a:spLocks noGrp="1"/>
          </p:cNvSpPr>
          <p:nvPr>
            <p:ph type="title"/>
          </p:nvPr>
        </p:nvSpPr>
        <p:spPr>
          <a:xfrm>
            <a:off x="1353874" y="2950205"/>
            <a:ext cx="3914579" cy="3853191"/>
          </a:xfrm>
          <a:prstGeom prst="rect">
            <a:avLst/>
          </a:prstGeom>
          <a:solidFill>
            <a:srgbClr val="4F5E6A"/>
          </a:solidFill>
          <a:ln>
            <a:solidFill>
              <a:srgbClr val="4F5E6A"/>
            </a:solidFill>
          </a:ln>
        </p:spPr>
        <p:txBody>
          <a:bodyPr vert="horz" lIns="91440" tIns="45720" rIns="91440" bIns="45720" rtlCol="0" anchor="ctr">
            <a:normAutofit/>
          </a:bodyPr>
          <a:lstStyle/>
          <a:p>
            <a:pPr eaLnBrk="1" hangingPunct="1">
              <a:lnSpc>
                <a:spcPct val="90000"/>
              </a:lnSpc>
            </a:pPr>
            <a:r>
              <a:rPr lang="en-US" sz="4000" kern="1200">
                <a:solidFill>
                  <a:srgbClr val="FFFFFF"/>
                </a:solidFill>
                <a:latin typeface="+mj-lt"/>
                <a:ea typeface="+mj-ea"/>
                <a:cs typeface="+mj-cs"/>
              </a:rPr>
              <a:t>¿Qué saberes enseñamos?</a:t>
            </a:r>
            <a:br>
              <a:rPr lang="en-US" sz="4000" kern="1200">
                <a:solidFill>
                  <a:srgbClr val="FFFFFF"/>
                </a:solidFill>
                <a:latin typeface="+mj-lt"/>
                <a:ea typeface="+mj-ea"/>
                <a:cs typeface="+mj-cs"/>
              </a:rPr>
            </a:br>
            <a:br>
              <a:rPr lang="en-US" sz="4000" kern="1200">
                <a:solidFill>
                  <a:srgbClr val="FFFFFF"/>
                </a:solidFill>
                <a:latin typeface="+mj-lt"/>
                <a:ea typeface="+mj-ea"/>
                <a:cs typeface="+mj-cs"/>
              </a:rPr>
            </a:br>
            <a:r>
              <a:rPr lang="en-US" sz="4000" kern="1200">
                <a:solidFill>
                  <a:srgbClr val="FFFFFF"/>
                </a:solidFill>
                <a:latin typeface="+mj-lt"/>
                <a:ea typeface="+mj-ea"/>
                <a:cs typeface="+mj-cs"/>
              </a:rPr>
              <a:t>La transposición didáctica </a:t>
            </a:r>
          </a:p>
        </p:txBody>
      </p:sp>
    </p:spTree>
    <p:extLst>
      <p:ext uri="{BB962C8B-B14F-4D97-AF65-F5344CB8AC3E}">
        <p14:creationId xmlns:p14="http://schemas.microsoft.com/office/powerpoint/2010/main" val="8094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59719A3D-C737-40BD-A9F1-5E2A0B695C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7340262" cy="9753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Oval 72">
            <a:extLst>
              <a:ext uri="{FF2B5EF4-FFF2-40B4-BE49-F238E27FC236}">
                <a16:creationId xmlns:a16="http://schemas.microsoft.com/office/drawing/2014/main" id="{51B487B4-225A-46A6-83D3-A2CC948C6F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9803" y="3235029"/>
            <a:ext cx="3202342" cy="3319666"/>
          </a:xfrm>
          <a:prstGeom prst="ellipse">
            <a:avLst/>
          </a:prstGeom>
          <a:solidFill>
            <a:srgbClr val="4A5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FEFBE7EB-3AB8-4A90-9DBB-CF1B3DBB26B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5787" t="36259" r="26563" b="14705"/>
          <a:stretch>
            <a:fillRect/>
          </a:stretch>
        </p:blipFill>
        <p:spPr>
          <a:xfrm flipH="1">
            <a:off x="1855914" y="3198902"/>
            <a:ext cx="3364122" cy="3355793"/>
          </a:xfrm>
          <a:custGeom>
            <a:avLst/>
            <a:gdLst>
              <a:gd name="connsiteX0" fmla="*/ 3371112 w 3371112"/>
              <a:gd name="connsiteY0" fmla="*/ 0 h 3362868"/>
              <a:gd name="connsiteX1" fmla="*/ 0 w 3371112"/>
              <a:gd name="connsiteY1" fmla="*/ 0 h 3362868"/>
              <a:gd name="connsiteX2" fmla="*/ 0 w 3371112"/>
              <a:gd name="connsiteY2" fmla="*/ 3362868 h 3362868"/>
              <a:gd name="connsiteX3" fmla="*/ 3371112 w 3371112"/>
              <a:gd name="connsiteY3" fmla="*/ 3362868 h 3362868"/>
            </a:gdLst>
            <a:ahLst/>
            <a:cxnLst>
              <a:cxn ang="0">
                <a:pos x="connsiteX0" y="connsiteY0"/>
              </a:cxn>
              <a:cxn ang="0">
                <a:pos x="connsiteX1" y="connsiteY1"/>
              </a:cxn>
              <a:cxn ang="0">
                <a:pos x="connsiteX2" y="connsiteY2"/>
              </a:cxn>
              <a:cxn ang="0">
                <a:pos x="connsiteX3" y="connsiteY3"/>
              </a:cxn>
            </a:cxnLst>
            <a:rect l="l" t="t" r="r" b="b"/>
            <a:pathLst>
              <a:path w="3371112" h="3362868">
                <a:moveTo>
                  <a:pt x="3371112" y="0"/>
                </a:moveTo>
                <a:lnTo>
                  <a:pt x="0" y="0"/>
                </a:lnTo>
                <a:lnTo>
                  <a:pt x="0" y="3362868"/>
                </a:lnTo>
                <a:lnTo>
                  <a:pt x="3371112" y="3362868"/>
                </a:lnTo>
                <a:close/>
              </a:path>
            </a:pathLst>
          </a:custGeom>
        </p:spPr>
      </p:pic>
      <p:sp>
        <p:nvSpPr>
          <p:cNvPr id="77" name="Oval 76">
            <a:extLst>
              <a:ext uri="{FF2B5EF4-FFF2-40B4-BE49-F238E27FC236}">
                <a16:creationId xmlns:a16="http://schemas.microsoft.com/office/drawing/2014/main" id="{EF0068E0-ED29-4438-A358-71D77F571A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9725" y="3603494"/>
            <a:ext cx="2783112" cy="2777682"/>
          </a:xfrm>
          <a:prstGeom prst="ellipse">
            <a:avLst/>
          </a:prstGeom>
          <a:solidFill>
            <a:srgbClr val="FFFFFF"/>
          </a:solidFill>
          <a:ln>
            <a:solidFill>
              <a:srgbClr val="4A5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n relacionada">
            <a:extLst>
              <a:ext uri="{FF2B5EF4-FFF2-40B4-BE49-F238E27FC236}">
                <a16:creationId xmlns:a16="http://schemas.microsoft.com/office/drawing/2014/main" id="{597FB958-4002-46D8-8636-A06D011652B7}"/>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4083" r="10916" b="2"/>
          <a:stretch/>
        </p:blipFill>
        <p:spPr bwMode="auto">
          <a:xfrm>
            <a:off x="2090761" y="3691855"/>
            <a:ext cx="2601040" cy="260096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9C681F8-4668-4739-84A8-C96EF57EEBF8}"/>
              </a:ext>
            </a:extLst>
          </p:cNvPr>
          <p:cNvSpPr>
            <a:spLocks noGrp="1"/>
          </p:cNvSpPr>
          <p:nvPr>
            <p:ph type="title"/>
          </p:nvPr>
        </p:nvSpPr>
        <p:spPr>
          <a:xfrm>
            <a:off x="7381016" y="519288"/>
            <a:ext cx="8938408" cy="2822806"/>
          </a:xfrm>
        </p:spPr>
        <p:txBody>
          <a:bodyPr anchor="b">
            <a:normAutofit/>
          </a:bodyPr>
          <a:lstStyle/>
          <a:p>
            <a:r>
              <a:rPr lang="es-US" sz="5700" dirty="0">
                <a:solidFill>
                  <a:srgbClr val="000000"/>
                </a:solidFill>
              </a:rPr>
              <a:t>Estrategias para el aprendizaje significativo</a:t>
            </a:r>
            <a:endParaRPr lang="es-AR" sz="5700" dirty="0">
              <a:solidFill>
                <a:srgbClr val="000000"/>
              </a:solidFill>
            </a:endParaRPr>
          </a:p>
        </p:txBody>
      </p:sp>
      <p:sp>
        <p:nvSpPr>
          <p:cNvPr id="3" name="Marcador de texto 2">
            <a:extLst>
              <a:ext uri="{FF2B5EF4-FFF2-40B4-BE49-F238E27FC236}">
                <a16:creationId xmlns:a16="http://schemas.microsoft.com/office/drawing/2014/main" id="{E4EE413A-6F45-4D27-BA2D-93F3F3851FCC}"/>
              </a:ext>
            </a:extLst>
          </p:cNvPr>
          <p:cNvSpPr>
            <a:spLocks noGrp="1"/>
          </p:cNvSpPr>
          <p:nvPr>
            <p:ph type="body" idx="1"/>
          </p:nvPr>
        </p:nvSpPr>
        <p:spPr>
          <a:xfrm>
            <a:off x="7533877" y="4098344"/>
            <a:ext cx="9442515" cy="4565663"/>
          </a:xfrm>
        </p:spPr>
        <p:txBody>
          <a:bodyPr anchor="t">
            <a:normAutofit/>
          </a:bodyPr>
          <a:lstStyle/>
          <a:p>
            <a:pPr marL="0" indent="0">
              <a:buNone/>
            </a:pPr>
            <a:r>
              <a:rPr lang="es-AR" sz="4000" dirty="0">
                <a:solidFill>
                  <a:srgbClr val="000000"/>
                </a:solidFill>
              </a:rPr>
              <a:t>Acción humana </a:t>
            </a:r>
            <a:r>
              <a:rPr lang="es-AR" sz="4000" b="1" dirty="0">
                <a:solidFill>
                  <a:srgbClr val="000000"/>
                </a:solidFill>
              </a:rPr>
              <a:t>orientada a una meta intencional, consciente y de conducta controlada</a:t>
            </a:r>
            <a:r>
              <a:rPr lang="es-AR" sz="4000" dirty="0">
                <a:solidFill>
                  <a:srgbClr val="000000"/>
                </a:solidFill>
              </a:rPr>
              <a:t>; utiliza un conjunto de procedimientos dirigidos a un objetivo determinado: </a:t>
            </a:r>
            <a:r>
              <a:rPr lang="es-AR" sz="4000" i="1" dirty="0">
                <a:solidFill>
                  <a:schemeClr val="accent6">
                    <a:lumMod val="75000"/>
                  </a:schemeClr>
                </a:solidFill>
              </a:rPr>
              <a:t>el aprendizaje significativo</a:t>
            </a:r>
            <a:r>
              <a:rPr lang="es-AR" sz="4000" i="1" dirty="0">
                <a:solidFill>
                  <a:srgbClr val="000000"/>
                </a:solidFill>
              </a:rPr>
              <a:t>.</a:t>
            </a:r>
            <a:endParaRPr lang="es-AR" sz="4000" dirty="0">
              <a:solidFill>
                <a:srgbClr val="000000"/>
              </a:solidFill>
            </a:endParaRPr>
          </a:p>
          <a:p>
            <a:endParaRPr lang="es-AR" sz="4000" dirty="0">
              <a:solidFill>
                <a:srgbClr val="000000"/>
              </a:solidFill>
            </a:endParaRPr>
          </a:p>
        </p:txBody>
      </p:sp>
      <p:sp>
        <p:nvSpPr>
          <p:cNvPr id="4" name="Flecha: a la derecha 3">
            <a:extLst>
              <a:ext uri="{FF2B5EF4-FFF2-40B4-BE49-F238E27FC236}">
                <a16:creationId xmlns:a16="http://schemas.microsoft.com/office/drawing/2014/main" id="{6DDCAFBE-AE71-4D76-A760-0DCC9A336DAE}"/>
              </a:ext>
            </a:extLst>
          </p:cNvPr>
          <p:cNvSpPr/>
          <p:nvPr/>
        </p:nvSpPr>
        <p:spPr>
          <a:xfrm>
            <a:off x="6384131" y="4191000"/>
            <a:ext cx="755715" cy="459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3745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E4F9F79B-A093-478E-96B5-EE02BC93A8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7340262"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D4C22394-EBC2-4FAF-A555-6C02D589EED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2145857" y="4880435"/>
            <a:ext cx="0" cy="2470912"/>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id="{F7194F93-1F71-4A70-9DF1-28F1837711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375342" y="7117626"/>
            <a:ext cx="1368781" cy="1368739"/>
          </a:xfrm>
          <a:prstGeom prst="ellipse">
            <a:avLst/>
          </a:prstGeom>
          <a:solidFill>
            <a:srgbClr val="54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BBC0C84-DC2A-43AE-9576-0A44295E8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82196" y="6920483"/>
            <a:ext cx="417712" cy="417700"/>
          </a:xfrm>
          <a:prstGeom prst="ellipse">
            <a:avLst/>
          </a:prstGeom>
          <a:solidFill>
            <a:srgbClr val="CF8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sultado de imagen para desafío">
            <a:extLst>
              <a:ext uri="{FF2B5EF4-FFF2-40B4-BE49-F238E27FC236}">
                <a16:creationId xmlns:a16="http://schemas.microsoft.com/office/drawing/2014/main" id="{3AD9FD94-8941-45FC-9E4E-0345F3E6A5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73" b="-1"/>
          <a:stretch/>
        </p:blipFill>
        <p:spPr bwMode="auto">
          <a:xfrm>
            <a:off x="9233510" y="10"/>
            <a:ext cx="8106753" cy="5773137"/>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7D11119-823F-439B-8D87-220D223D8DD3}"/>
              </a:ext>
            </a:extLst>
          </p:cNvPr>
          <p:cNvSpPr>
            <a:spLocks noGrp="1"/>
          </p:cNvSpPr>
          <p:nvPr>
            <p:ph type="title"/>
          </p:nvPr>
        </p:nvSpPr>
        <p:spPr>
          <a:xfrm>
            <a:off x="910362" y="6437376"/>
            <a:ext cx="10539957" cy="2470912"/>
          </a:xfrm>
        </p:spPr>
        <p:txBody>
          <a:bodyPr>
            <a:normAutofit/>
          </a:bodyPr>
          <a:lstStyle/>
          <a:p>
            <a:r>
              <a:rPr lang="es-US" sz="6800" dirty="0"/>
              <a:t>El desafío: elección de las estrategias</a:t>
            </a:r>
            <a:endParaRPr lang="es-AR" sz="6800" dirty="0"/>
          </a:p>
        </p:txBody>
      </p:sp>
      <p:sp>
        <p:nvSpPr>
          <p:cNvPr id="3" name="Marcador de texto 2">
            <a:extLst>
              <a:ext uri="{FF2B5EF4-FFF2-40B4-BE49-F238E27FC236}">
                <a16:creationId xmlns:a16="http://schemas.microsoft.com/office/drawing/2014/main" id="{20C7DD16-A14F-409F-B9D2-F76448D18087}"/>
              </a:ext>
            </a:extLst>
          </p:cNvPr>
          <p:cNvSpPr>
            <a:spLocks noGrp="1"/>
          </p:cNvSpPr>
          <p:nvPr>
            <p:ph type="body" idx="1"/>
          </p:nvPr>
        </p:nvSpPr>
        <p:spPr>
          <a:xfrm>
            <a:off x="910363" y="457200"/>
            <a:ext cx="8597968" cy="5315947"/>
          </a:xfrm>
        </p:spPr>
        <p:txBody>
          <a:bodyPr anchor="ctr">
            <a:normAutofit lnSpcReduction="10000"/>
          </a:bodyPr>
          <a:lstStyle/>
          <a:p>
            <a:pPr lvl="0">
              <a:lnSpc>
                <a:spcPct val="90000"/>
              </a:lnSpc>
            </a:pPr>
            <a:r>
              <a:rPr lang="es-AR" sz="2800" dirty="0"/>
              <a:t>Deberán ser </a:t>
            </a:r>
            <a:r>
              <a:rPr lang="es-AR" sz="2800" dirty="0">
                <a:solidFill>
                  <a:srgbClr val="7030A0"/>
                </a:solidFill>
              </a:rPr>
              <a:t>funcionales y significativas</a:t>
            </a:r>
            <a:r>
              <a:rPr lang="es-AR" sz="2800" dirty="0"/>
              <a:t>, </a:t>
            </a:r>
          </a:p>
          <a:p>
            <a:pPr lvl="0">
              <a:lnSpc>
                <a:spcPct val="90000"/>
              </a:lnSpc>
            </a:pPr>
            <a:r>
              <a:rPr lang="es-AR" sz="2800" dirty="0"/>
              <a:t>Saber </a:t>
            </a:r>
            <a:r>
              <a:rPr lang="es-AR" sz="2800" dirty="0">
                <a:solidFill>
                  <a:srgbClr val="7030A0"/>
                </a:solidFill>
              </a:rPr>
              <a:t>qué</a:t>
            </a:r>
            <a:r>
              <a:rPr lang="es-AR" sz="2800" dirty="0"/>
              <a:t> estrategias usar, </a:t>
            </a:r>
            <a:r>
              <a:rPr lang="es-AR" sz="2800" dirty="0">
                <a:solidFill>
                  <a:srgbClr val="7030A0"/>
                </a:solidFill>
              </a:rPr>
              <a:t>por qué, donde y cuando </a:t>
            </a:r>
            <a:r>
              <a:rPr lang="es-AR" sz="2800" dirty="0"/>
              <a:t>aplicar estrategias y su transferencia a otras situaciones.</a:t>
            </a:r>
          </a:p>
          <a:p>
            <a:pPr lvl="0">
              <a:lnSpc>
                <a:spcPct val="90000"/>
              </a:lnSpc>
            </a:pPr>
            <a:r>
              <a:rPr lang="es-AR" sz="2800" dirty="0"/>
              <a:t>Los estudiantes </a:t>
            </a:r>
            <a:r>
              <a:rPr lang="es-AR" sz="2800" dirty="0">
                <a:solidFill>
                  <a:srgbClr val="7030A0"/>
                </a:solidFill>
              </a:rPr>
              <a:t>deben creer </a:t>
            </a:r>
            <a:r>
              <a:rPr lang="es-AR" sz="2800" dirty="0"/>
              <a:t>que las estrategias son útiles y necesarias.</a:t>
            </a:r>
          </a:p>
          <a:p>
            <a:pPr lvl="0">
              <a:lnSpc>
                <a:spcPct val="90000"/>
              </a:lnSpc>
            </a:pPr>
            <a:r>
              <a:rPr lang="es-AR" sz="2800" dirty="0"/>
              <a:t>Existencia de un conexión entre la </a:t>
            </a:r>
            <a:r>
              <a:rPr lang="es-AR" sz="2800" dirty="0">
                <a:solidFill>
                  <a:srgbClr val="7030A0"/>
                </a:solidFill>
              </a:rPr>
              <a:t>estrategia enseñada </a:t>
            </a:r>
            <a:r>
              <a:rPr lang="es-AR" sz="2800" dirty="0"/>
              <a:t>y las </a:t>
            </a:r>
            <a:r>
              <a:rPr lang="es-AR" sz="2800" dirty="0">
                <a:solidFill>
                  <a:srgbClr val="7030A0"/>
                </a:solidFill>
              </a:rPr>
              <a:t>percepciones del estudiante </a:t>
            </a:r>
            <a:r>
              <a:rPr lang="es-AR" sz="2800" dirty="0"/>
              <a:t>sobre el contexto de la tarea.</a:t>
            </a:r>
          </a:p>
          <a:p>
            <a:pPr lvl="0">
              <a:lnSpc>
                <a:spcPct val="90000"/>
              </a:lnSpc>
            </a:pPr>
            <a:r>
              <a:rPr lang="es-AR" sz="2800" dirty="0"/>
              <a:t>Una instrucción eficaz y con éxito genera confianza y creencias de auto eficiencia.</a:t>
            </a:r>
          </a:p>
          <a:p>
            <a:pPr lvl="0">
              <a:lnSpc>
                <a:spcPct val="90000"/>
              </a:lnSpc>
            </a:pPr>
            <a:r>
              <a:rPr lang="es-AR" sz="2800" dirty="0"/>
              <a:t>La instrucción debe ser </a:t>
            </a:r>
            <a:r>
              <a:rPr lang="es-AR" sz="2800" dirty="0">
                <a:solidFill>
                  <a:srgbClr val="7030A0"/>
                </a:solidFill>
              </a:rPr>
              <a:t>directa, informativa y explicativa.</a:t>
            </a:r>
          </a:p>
          <a:p>
            <a:pPr lvl="0">
              <a:lnSpc>
                <a:spcPct val="90000"/>
              </a:lnSpc>
            </a:pPr>
            <a:r>
              <a:rPr lang="es-AR" sz="2800" dirty="0"/>
              <a:t>Los materiales instruccionales </a:t>
            </a:r>
            <a:r>
              <a:rPr lang="es-AR" sz="2800" dirty="0">
                <a:solidFill>
                  <a:srgbClr val="7030A0"/>
                </a:solidFill>
              </a:rPr>
              <a:t>deben ser claros, bien elaborados y agradables</a:t>
            </a:r>
            <a:r>
              <a:rPr lang="es-AR" sz="2800" dirty="0"/>
              <a:t>.</a:t>
            </a:r>
          </a:p>
          <a:p>
            <a:pPr>
              <a:lnSpc>
                <a:spcPct val="90000"/>
              </a:lnSpc>
            </a:pPr>
            <a:endParaRPr lang="es-AR" sz="2800" dirty="0"/>
          </a:p>
        </p:txBody>
      </p:sp>
    </p:spTree>
    <p:extLst>
      <p:ext uri="{BB962C8B-B14F-4D97-AF65-F5344CB8AC3E}">
        <p14:creationId xmlns:p14="http://schemas.microsoft.com/office/powerpoint/2010/main" val="22290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2" name="Picture 2" descr="Imagen relacionada">
            <a:extLst>
              <a:ext uri="{FF2B5EF4-FFF2-40B4-BE49-F238E27FC236}">
                <a16:creationId xmlns:a16="http://schemas.microsoft.com/office/drawing/2014/main" id="{857D1DAA-502F-4C6B-8E2A-7D8FEE0DAEE2}"/>
              </a:ext>
            </a:extLst>
          </p:cNvPr>
          <p:cNvPicPr>
            <a:picLocks noChangeAspect="1" noChangeArrowheads="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17127" r="1" b="26625"/>
          <a:stretch/>
        </p:blipFill>
        <p:spPr bwMode="auto">
          <a:xfrm>
            <a:off x="20" y="10"/>
            <a:ext cx="17340242" cy="97535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0FC6734-13C5-4428-A1E6-FBD92A7AA887}"/>
              </a:ext>
            </a:extLst>
          </p:cNvPr>
          <p:cNvSpPr>
            <a:spLocks noGrp="1"/>
          </p:cNvSpPr>
          <p:nvPr>
            <p:ph type="title"/>
          </p:nvPr>
        </p:nvSpPr>
        <p:spPr>
          <a:xfrm>
            <a:off x="1192143" y="1371600"/>
            <a:ext cx="14955976" cy="1885246"/>
          </a:xfrm>
        </p:spPr>
        <p:txBody>
          <a:bodyPr>
            <a:normAutofit/>
          </a:bodyPr>
          <a:lstStyle/>
          <a:p>
            <a:r>
              <a:rPr lang="es-US" dirty="0">
                <a:solidFill>
                  <a:srgbClr val="FFFFFF"/>
                </a:solidFill>
              </a:rPr>
              <a:t>Heurísticas para crear y dar una clase</a:t>
            </a:r>
            <a:endParaRPr lang="es-AR" dirty="0">
              <a:solidFill>
                <a:srgbClr val="FFFFFF"/>
              </a:solidFill>
            </a:endParaRPr>
          </a:p>
        </p:txBody>
      </p:sp>
      <p:graphicFrame>
        <p:nvGraphicFramePr>
          <p:cNvPr id="4" name="Diagrama 3">
            <a:extLst>
              <a:ext uri="{FF2B5EF4-FFF2-40B4-BE49-F238E27FC236}">
                <a16:creationId xmlns:a16="http://schemas.microsoft.com/office/drawing/2014/main" id="{A18B69E8-9CBC-40E1-807B-E4E681CF4E29}"/>
              </a:ext>
            </a:extLst>
          </p:cNvPr>
          <p:cNvGraphicFramePr/>
          <p:nvPr>
            <p:extLst>
              <p:ext uri="{D42A27DB-BD31-4B8C-83A1-F6EECF244321}">
                <p14:modId xmlns:p14="http://schemas.microsoft.com/office/powerpoint/2010/main" val="1871917791"/>
              </p:ext>
            </p:extLst>
          </p:nvPr>
        </p:nvGraphicFramePr>
        <p:xfrm>
          <a:off x="1192143" y="2596444"/>
          <a:ext cx="14955976" cy="6188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40913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69911-241B-407E-8D3F-08C15325379B}"/>
              </a:ext>
            </a:extLst>
          </p:cNvPr>
          <p:cNvSpPr>
            <a:spLocks noGrp="1"/>
          </p:cNvSpPr>
          <p:nvPr>
            <p:ph type="title"/>
          </p:nvPr>
        </p:nvSpPr>
        <p:spPr>
          <a:xfrm>
            <a:off x="135731" y="1295400"/>
            <a:ext cx="10820495" cy="759310"/>
          </a:xfrm>
        </p:spPr>
        <p:txBody>
          <a:bodyPr/>
          <a:lstStyle/>
          <a:p>
            <a:r>
              <a:rPr lang="es-US" dirty="0">
                <a:solidFill>
                  <a:schemeClr val="tx1"/>
                </a:solidFill>
              </a:rPr>
              <a:t>Heurísticas para crear y dar una clase</a:t>
            </a:r>
            <a:endParaRPr lang="es-AR" dirty="0">
              <a:solidFill>
                <a:schemeClr val="tx1"/>
              </a:solidFill>
            </a:endParaRPr>
          </a:p>
        </p:txBody>
      </p:sp>
      <p:sp>
        <p:nvSpPr>
          <p:cNvPr id="6" name="Marcador de texto 5">
            <a:extLst>
              <a:ext uri="{FF2B5EF4-FFF2-40B4-BE49-F238E27FC236}">
                <a16:creationId xmlns:a16="http://schemas.microsoft.com/office/drawing/2014/main" id="{60FEB1BD-4D5F-4BF5-80BE-3FB1099829F3}"/>
              </a:ext>
            </a:extLst>
          </p:cNvPr>
          <p:cNvSpPr>
            <a:spLocks noGrp="1"/>
          </p:cNvSpPr>
          <p:nvPr>
            <p:ph type="body" idx="1"/>
          </p:nvPr>
        </p:nvSpPr>
        <p:spPr>
          <a:xfrm>
            <a:off x="288131" y="2578100"/>
            <a:ext cx="15189664" cy="3677225"/>
          </a:xfrm>
        </p:spPr>
        <p:txBody>
          <a:bodyPr/>
          <a:lstStyle/>
          <a:p>
            <a:pPr>
              <a:buBlip>
                <a:blip r:embed="rId2"/>
              </a:buBlip>
            </a:pPr>
            <a:r>
              <a:rPr lang="es-US" dirty="0"/>
              <a:t>¿Cuando termine la clase que quiero lograr?</a:t>
            </a:r>
          </a:p>
          <a:p>
            <a:pPr>
              <a:buBlip>
                <a:blip r:embed="rId2"/>
              </a:buBlip>
            </a:pPr>
            <a:r>
              <a:rPr lang="es-US" dirty="0"/>
              <a:t>Decidir que conceptos nuevos quiero trasmitir, </a:t>
            </a:r>
            <a:br>
              <a:rPr lang="es-US" dirty="0"/>
            </a:br>
            <a:r>
              <a:rPr lang="es-US" dirty="0"/>
              <a:t>cuáles repasar</a:t>
            </a:r>
          </a:p>
          <a:p>
            <a:pPr>
              <a:buBlip>
                <a:blip r:embed="rId2"/>
              </a:buBlip>
            </a:pPr>
            <a:r>
              <a:rPr lang="es-US" dirty="0"/>
              <a:t>Explicitarlo para nosotros</a:t>
            </a:r>
          </a:p>
          <a:p>
            <a:pPr>
              <a:buBlip>
                <a:blip r:embed="rId2"/>
              </a:buBlip>
            </a:pPr>
            <a:r>
              <a:rPr lang="es-US" dirty="0"/>
              <a:t>Si lo vemos como un sistema…</a:t>
            </a:r>
          </a:p>
        </p:txBody>
      </p:sp>
      <p:graphicFrame>
        <p:nvGraphicFramePr>
          <p:cNvPr id="4" name="Diagrama 3">
            <a:extLst>
              <a:ext uri="{FF2B5EF4-FFF2-40B4-BE49-F238E27FC236}">
                <a16:creationId xmlns:a16="http://schemas.microsoft.com/office/drawing/2014/main" id="{BE33677D-DAD4-4F35-985C-D03FEB8E9EA5}"/>
              </a:ext>
            </a:extLst>
          </p:cNvPr>
          <p:cNvGraphicFramePr/>
          <p:nvPr>
            <p:extLst>
              <p:ext uri="{D42A27DB-BD31-4B8C-83A1-F6EECF244321}">
                <p14:modId xmlns:p14="http://schemas.microsoft.com/office/powerpoint/2010/main" val="2838721213"/>
              </p:ext>
            </p:extLst>
          </p:nvPr>
        </p:nvGraphicFramePr>
        <p:xfrm>
          <a:off x="13165931" y="1295400"/>
          <a:ext cx="44958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a 6">
            <a:extLst>
              <a:ext uri="{FF2B5EF4-FFF2-40B4-BE49-F238E27FC236}">
                <a16:creationId xmlns:a16="http://schemas.microsoft.com/office/drawing/2014/main" id="{D6B7EFAB-B514-44AB-B7B5-053D23FFBC3D}"/>
              </a:ext>
            </a:extLst>
          </p:cNvPr>
          <p:cNvGraphicFramePr/>
          <p:nvPr>
            <p:extLst>
              <p:ext uri="{D42A27DB-BD31-4B8C-83A1-F6EECF244321}">
                <p14:modId xmlns:p14="http://schemas.microsoft.com/office/powerpoint/2010/main" val="3559427523"/>
              </p:ext>
            </p:extLst>
          </p:nvPr>
        </p:nvGraphicFramePr>
        <p:xfrm>
          <a:off x="2890043" y="5598670"/>
          <a:ext cx="11560175" cy="38331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Bocadillo: ovalado 7">
            <a:extLst>
              <a:ext uri="{FF2B5EF4-FFF2-40B4-BE49-F238E27FC236}">
                <a16:creationId xmlns:a16="http://schemas.microsoft.com/office/drawing/2014/main" id="{A9CC2965-AD4B-48E6-BCA5-1245338EB306}"/>
              </a:ext>
            </a:extLst>
          </p:cNvPr>
          <p:cNvSpPr/>
          <p:nvPr/>
        </p:nvSpPr>
        <p:spPr>
          <a:xfrm>
            <a:off x="14156531" y="5334000"/>
            <a:ext cx="1981200" cy="1295400"/>
          </a:xfrm>
          <a:prstGeom prst="wedgeEllipseCallout">
            <a:avLst>
              <a:gd name="adj1" fmla="val -69230"/>
              <a:gd name="adj2" fmla="val 904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Empezamos por acá!!!</a:t>
            </a:r>
            <a:endParaRPr lang="es-AR" dirty="0"/>
          </a:p>
        </p:txBody>
      </p:sp>
    </p:spTree>
    <p:extLst>
      <p:ext uri="{BB962C8B-B14F-4D97-AF65-F5344CB8AC3E}">
        <p14:creationId xmlns:p14="http://schemas.microsoft.com/office/powerpoint/2010/main" val="1711290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26974</TotalTime>
  <Words>1630</Words>
  <Application>Microsoft Office PowerPoint</Application>
  <PresentationFormat>Personalizado</PresentationFormat>
  <Paragraphs>317</Paragraphs>
  <Slides>29</Slides>
  <Notes>10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29</vt:i4>
      </vt:variant>
    </vt:vector>
  </HeadingPairs>
  <TitlesOfParts>
    <vt:vector size="43" baseType="lpstr">
      <vt:lpstr>ＭＳ Ｐゴシック</vt:lpstr>
      <vt:lpstr>ＭＳ Ｐゴシック</vt:lpstr>
      <vt:lpstr>Arial</vt:lpstr>
      <vt:lpstr>Arial Narrow</vt:lpstr>
      <vt:lpstr>Calibri</vt:lpstr>
      <vt:lpstr>Futura Md BT</vt:lpstr>
      <vt:lpstr>Maiandra GD</vt:lpstr>
      <vt:lpstr>Monaco</vt:lpstr>
      <vt:lpstr>Shelley-AllegroScript</vt:lpstr>
      <vt:lpstr>Tahoma</vt:lpstr>
      <vt:lpstr>Times New Roman</vt:lpstr>
      <vt:lpstr>Verdana</vt:lpstr>
      <vt:lpstr>Wingdings</vt:lpstr>
      <vt:lpstr>Office Theme</vt:lpstr>
      <vt:lpstr>Presentación de PowerPoint</vt:lpstr>
      <vt:lpstr>Clínica sobre Didáctica en la Enseñanza de Objetos </vt:lpstr>
      <vt:lpstr>La capacidad del ser humano de transmitir sus conocimientos y experiencias le ha concedido un gran beneficio, el poder enseñar y el poder aprender. </vt:lpstr>
      <vt:lpstr>Variables esenciales en la Situación Educativa</vt:lpstr>
      <vt:lpstr>¿Qué saberes enseñamos?  La transposición didáctica </vt:lpstr>
      <vt:lpstr>Estrategias para el aprendizaje significativo</vt:lpstr>
      <vt:lpstr>El desafío: elección de las estrategias</vt:lpstr>
      <vt:lpstr>Heurísticas para crear y dar una clase</vt:lpstr>
      <vt:lpstr>Heurísticas para crear y dar una clase</vt:lpstr>
      <vt:lpstr>Heurísticas para crear y dar una clase</vt:lpstr>
      <vt:lpstr>Heurísticas para crear y dar una clase</vt:lpstr>
      <vt:lpstr>Heurísticas para crear y dar una clase</vt:lpstr>
      <vt:lpstr>Veamos un ejemplo…..</vt:lpstr>
      <vt:lpstr>Clase: ¿Cómo construir un modelo de dominio del problema utilizando un diagrama de clases?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¿Cómo construir un modelo de dominio del problema utilizando un diagrama de clases?</vt:lpstr>
      <vt:lpstr>Heurísticas para crear y dar una clase</vt:lpstr>
      <vt:lpstr>Heurísticas para crear y dar una clase</vt:lpstr>
      <vt:lpstr>Para recordar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PPT_Posicionamiento</dc:title>
  <dc:creator>Judith Meles;Marcelo Estayno;Joaquín Robles</dc:creator>
  <cp:lastModifiedBy>Judith Meles</cp:lastModifiedBy>
  <cp:revision>457</cp:revision>
  <dcterms:created xsi:type="dcterms:W3CDTF">2016-02-15T15:55:37Z</dcterms:created>
  <dcterms:modified xsi:type="dcterms:W3CDTF">2018-03-08T16:27:00Z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2016-02-05T00:00:00Z</vt:filetime>
  </property>
  <property fmtid="{D5CDD505-2E9C-101B-9397-08002B2CF9AE}" pid="3" name="Creator">
    <vt:lpwstr>Adobe Illustrator CC 2015 (Macintosh)</vt:lpwstr>
  </property>
  <property fmtid="{D5CDD505-2E9C-101B-9397-08002B2CF9AE}" pid="4" name="LastSaved">
    <vt:filetime>2016-02-15T00:00:00Z</vt:filetime>
  </property>
</Properties>
</file>