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34"/>
  </p:notesMasterIdLst>
  <p:sldIdLst>
    <p:sldId id="256" r:id="rId2"/>
    <p:sldId id="276" r:id="rId3"/>
    <p:sldId id="279" r:id="rId4"/>
    <p:sldId id="280" r:id="rId5"/>
    <p:sldId id="301" r:id="rId6"/>
    <p:sldId id="302" r:id="rId7"/>
    <p:sldId id="303" r:id="rId8"/>
    <p:sldId id="307" r:id="rId9"/>
    <p:sldId id="308" r:id="rId10"/>
    <p:sldId id="266" r:id="rId11"/>
    <p:sldId id="269" r:id="rId12"/>
    <p:sldId id="281" r:id="rId13"/>
    <p:sldId id="296" r:id="rId14"/>
    <p:sldId id="282" r:id="rId15"/>
    <p:sldId id="284" r:id="rId16"/>
    <p:sldId id="300" r:id="rId17"/>
    <p:sldId id="289" r:id="rId18"/>
    <p:sldId id="299" r:id="rId19"/>
    <p:sldId id="285" r:id="rId20"/>
    <p:sldId id="291" r:id="rId21"/>
    <p:sldId id="286" r:id="rId22"/>
    <p:sldId id="287" r:id="rId23"/>
    <p:sldId id="288" r:id="rId24"/>
    <p:sldId id="292" r:id="rId25"/>
    <p:sldId id="293" r:id="rId26"/>
    <p:sldId id="304" r:id="rId27"/>
    <p:sldId id="298" r:id="rId28"/>
    <p:sldId id="294" r:id="rId29"/>
    <p:sldId id="297" r:id="rId30"/>
    <p:sldId id="305" r:id="rId31"/>
    <p:sldId id="295" r:id="rId32"/>
    <p:sldId id="30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4" autoAdjust="0"/>
    <p:restoredTop sz="94698" autoAdjust="0"/>
  </p:normalViewPr>
  <p:slideViewPr>
    <p:cSldViewPr snapToGrid="0">
      <p:cViewPr varScale="1">
        <p:scale>
          <a:sx n="84" d="100"/>
          <a:sy n="84" d="100"/>
        </p:scale>
        <p:origin x="343" y="46"/>
      </p:cViewPr>
      <p:guideLst/>
    </p:cSldViewPr>
  </p:slideViewPr>
  <p:notesTextViewPr>
    <p:cViewPr>
      <p:scale>
        <a:sx n="1" d="1"/>
        <a:sy n="1" d="1"/>
      </p:scale>
      <p:origin x="0" y="0"/>
    </p:cViewPr>
  </p:notesTextViewPr>
  <p:sorterViewPr>
    <p:cViewPr varScale="1">
      <p:scale>
        <a:sx n="100" d="100"/>
        <a:sy n="100" d="100"/>
      </p:scale>
      <p:origin x="0" y="-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dirty="0">
              <a:latin typeface="+mn-lt"/>
            </a:rPr>
            <a:t>02 de Febrero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latin typeface="+mn-lt"/>
            </a:rPr>
            <a:t>09 de Febrero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D0538EDA-58CB-410F-AD9E-0CFAF743E8C6}">
      <dgm:prSet phldrT="[Texto]" custT="1"/>
      <dgm:spPr/>
      <dgm:t>
        <a:bodyPr/>
        <a:lstStyle/>
        <a:p>
          <a:r>
            <a:rPr lang="es-ES" sz="2000" dirty="0">
              <a:latin typeface="+mn-lt"/>
            </a:rPr>
            <a:t>16 de Febrero de 10 a 13 horas</a:t>
          </a:r>
        </a:p>
      </dgm:t>
    </dgm:pt>
    <dgm:pt modelId="{E66F9467-B57F-4DFC-ADBC-F447609A11DC}" type="parTrans" cxnId="{4F9EE5A6-DA55-41A7-AB09-CF79262D1B46}">
      <dgm:prSet/>
      <dgm:spPr/>
      <dgm:t>
        <a:bodyPr/>
        <a:lstStyle/>
        <a:p>
          <a:endParaRPr lang="es-ES" sz="2000">
            <a:latin typeface="+mn-lt"/>
          </a:endParaRPr>
        </a:p>
      </dgm:t>
    </dgm:pt>
    <dgm:pt modelId="{20292C86-43EA-4490-B149-5629CD2E6908}" type="sibTrans" cxnId="{4F9EE5A6-DA55-41A7-AB09-CF79262D1B46}">
      <dgm:prSet/>
      <dgm:spPr/>
      <dgm:t>
        <a:bodyPr/>
        <a:lstStyle/>
        <a:p>
          <a:endParaRPr lang="es-ES" sz="2000">
            <a:latin typeface="+mn-lt"/>
          </a:endParaRPr>
        </a:p>
      </dgm:t>
    </dgm:pt>
    <dgm:pt modelId="{2B089167-4DDE-40B7-879C-28D69C641B45}">
      <dgm:prSet phldrT="[Texto]" custT="1"/>
      <dgm:spPr/>
      <dgm:t>
        <a:bodyPr/>
        <a:lstStyle/>
        <a:p>
          <a:endParaRPr lang="es-ES" sz="2000" b="1" dirty="0">
            <a:latin typeface="+mn-lt"/>
          </a:endParaRPr>
        </a:p>
      </dgm:t>
    </dgm:pt>
    <dgm:pt modelId="{198DCEEB-17DD-4407-AC29-A54B18BFB1C1}" type="parTrans" cxnId="{2E5E1351-0A46-4FBE-AB80-99684AE991BD}">
      <dgm:prSet/>
      <dgm:spPr/>
      <dgm:t>
        <a:bodyPr/>
        <a:lstStyle/>
        <a:p>
          <a:endParaRPr lang="es-ES" sz="2000">
            <a:latin typeface="+mn-lt"/>
          </a:endParaRPr>
        </a:p>
      </dgm:t>
    </dgm:pt>
    <dgm:pt modelId="{17527351-08E7-4560-9D79-603E6B5382E4}" type="sibTrans" cxnId="{2E5E1351-0A46-4FBE-AB80-99684AE991BD}">
      <dgm:prSet/>
      <dgm:spPr/>
      <dgm:t>
        <a:bodyPr/>
        <a:lstStyle/>
        <a:p>
          <a:endParaRPr lang="es-ES" sz="2000">
            <a:latin typeface="+mn-lt"/>
          </a:endParaRPr>
        </a:p>
      </dgm:t>
    </dgm:pt>
    <dgm:pt modelId="{40FAC27E-4947-4CB1-AD9B-076EC3A92826}">
      <dgm:prSet phldrT="[Texto]" custT="1"/>
      <dgm:spPr/>
      <dgm:t>
        <a:bodyPr/>
        <a:lstStyle/>
        <a:p>
          <a:r>
            <a:rPr lang="es-ES" sz="2000" dirty="0">
              <a:latin typeface="+mn-lt"/>
            </a:rPr>
            <a:t>23 de Febrero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66B2DBE2-7263-4F45-BC3E-DF46EDDC8206}">
      <dgm:prSet phldrT="[Texto]" custT="1"/>
      <dgm:spPr/>
      <dgm:t>
        <a:bodyPr/>
        <a:lstStyle/>
        <a:p>
          <a:r>
            <a:rPr lang="es-ES" sz="2000" dirty="0">
              <a:solidFill>
                <a:srgbClr val="800080"/>
              </a:solidFill>
              <a:latin typeface="+mn-lt"/>
            </a:rPr>
            <a:t>Clínica sobre Didáctica en la Enseñanza de Objetos </a:t>
          </a:r>
        </a:p>
      </dgm:t>
    </dgm:pt>
    <dgm:pt modelId="{FC306AC9-EECA-4A3E-B5E0-98CDA0F6F088}" type="parTrans" cxnId="{7568721A-5602-4E96-92A1-67B2C846F59A}">
      <dgm:prSet/>
      <dgm:spPr/>
      <dgm:t>
        <a:bodyPr/>
        <a:lstStyle/>
        <a:p>
          <a:endParaRPr lang="es-ES" sz="2000">
            <a:latin typeface="+mn-lt"/>
          </a:endParaRPr>
        </a:p>
      </dgm:t>
    </dgm:pt>
    <dgm:pt modelId="{3F5F0921-A7CD-41EA-A85D-230800F2808C}" type="sibTrans" cxnId="{7568721A-5602-4E96-92A1-67B2C846F59A}">
      <dgm:prSet/>
      <dgm:spPr/>
      <dgm:t>
        <a:bodyPr/>
        <a:lstStyle/>
        <a:p>
          <a:endParaRPr lang="es-ES" sz="2000">
            <a:latin typeface="+mn-lt"/>
          </a:endParaRPr>
        </a:p>
      </dgm:t>
    </dgm:pt>
    <dgm:pt modelId="{0034148A-A166-4194-8C70-5162E4594965}">
      <dgm:prSet phldrT="[Texto]" custT="1"/>
      <dgm:spPr/>
      <dgm:t>
        <a:bodyPr/>
        <a:lstStyle/>
        <a:p>
          <a:endParaRPr lang="es-ES" sz="2000" dirty="0">
            <a:latin typeface="+mn-lt"/>
          </a:endParaRPr>
        </a:p>
      </dgm:t>
    </dgm:pt>
    <dgm:pt modelId="{F62B673A-914E-436F-87CB-4BBA9F00FE64}" type="parTrans" cxnId="{532C7FE5-107E-4FCE-A6F8-BD8E03363764}">
      <dgm:prSet/>
      <dgm:spPr/>
      <dgm:t>
        <a:bodyPr/>
        <a:lstStyle/>
        <a:p>
          <a:endParaRPr lang="es-ES"/>
        </a:p>
      </dgm:t>
    </dgm:pt>
    <dgm:pt modelId="{A3A54700-EA37-4F60-970B-FC37035264C4}" type="sibTrans" cxnId="{532C7FE5-107E-4FCE-A6F8-BD8E03363764}">
      <dgm:prSet/>
      <dgm:spPr/>
      <dgm:t>
        <a:bodyPr/>
        <a:lstStyle/>
        <a:p>
          <a:endParaRPr lang="es-ES"/>
        </a:p>
      </dgm:t>
    </dgm:pt>
    <dgm:pt modelId="{905449F7-5CA7-41EC-B6C0-F6FE33B5A868}">
      <dgm:prSet custT="1"/>
      <dgm:spPr/>
      <dgm:t>
        <a:bodyPr/>
        <a:lstStyle/>
        <a:p>
          <a:r>
            <a:rPr lang="es-ES" sz="2000" dirty="0">
              <a:solidFill>
                <a:srgbClr val="800080"/>
              </a:solidFill>
              <a:latin typeface="+mn-lt"/>
            </a:rPr>
            <a:t>Clínica sobre Diagrama de Clases y su mapeo a Diagrama de Entidad Relación</a:t>
          </a:r>
          <a:endParaRPr lang="es-ES" sz="2000" dirty="0"/>
        </a:p>
      </dgm:t>
    </dgm:pt>
    <dgm:pt modelId="{A9DF37D7-8B78-47E0-87A5-C676D0FDB04B}" type="parTrans" cxnId="{95B1B710-E5F1-4441-8C4F-BF685FBDEEB2}">
      <dgm:prSet/>
      <dgm:spPr/>
      <dgm:t>
        <a:bodyPr/>
        <a:lstStyle/>
        <a:p>
          <a:endParaRPr lang="es-ES"/>
        </a:p>
      </dgm:t>
    </dgm:pt>
    <dgm:pt modelId="{DCC35DC4-A0D0-4993-83A9-D24DE8AB0F13}" type="sibTrans" cxnId="{95B1B710-E5F1-4441-8C4F-BF685FBDEEB2}">
      <dgm:prSet/>
      <dgm:spPr/>
      <dgm:t>
        <a:bodyPr/>
        <a:lstStyle/>
        <a:p>
          <a:endParaRPr lang="es-ES"/>
        </a:p>
      </dgm:t>
    </dgm:pt>
    <dgm:pt modelId="{5A148B9C-C755-4FDD-BEC3-F8E031205E2F}">
      <dgm:prSet custT="1"/>
      <dgm:spPr/>
      <dgm:t>
        <a:bodyPr/>
        <a:lstStyle/>
        <a:p>
          <a:r>
            <a:rPr lang="es-ES" sz="1800" dirty="0"/>
            <a:t> 06 de Febrero de 10 a 13 horas</a:t>
          </a:r>
        </a:p>
      </dgm:t>
    </dgm:pt>
    <dgm:pt modelId="{FD21D48E-8B49-4446-A9A4-D37290398514}" type="parTrans" cxnId="{9C2D3D7B-3967-43C1-9E96-A0FFCAD73566}">
      <dgm:prSet/>
      <dgm:spPr/>
      <dgm:t>
        <a:bodyPr/>
        <a:lstStyle/>
        <a:p>
          <a:endParaRPr lang="es-ES"/>
        </a:p>
      </dgm:t>
    </dgm:pt>
    <dgm:pt modelId="{7AB0412D-ACD8-4500-B145-1C1BE9A5D252}" type="sibTrans" cxnId="{9C2D3D7B-3967-43C1-9E96-A0FFCAD73566}">
      <dgm:prSet/>
      <dgm:spPr/>
      <dgm:t>
        <a:bodyPr/>
        <a:lstStyle/>
        <a:p>
          <a:endParaRPr lang="es-ES"/>
        </a:p>
      </dgm:t>
    </dgm:pt>
    <dgm:pt modelId="{7B96C0B8-752D-4D3B-9D84-A105E56DA241}">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458CA1E4-7372-49C5-B1E4-85A6F4C90A66}" type="parTrans" cxnId="{D426118B-38F5-471C-A134-61DA2C952FC1}">
      <dgm:prSet/>
      <dgm:spPr/>
      <dgm:t>
        <a:bodyPr/>
        <a:lstStyle/>
        <a:p>
          <a:endParaRPr lang="es-ES"/>
        </a:p>
      </dgm:t>
    </dgm:pt>
    <dgm:pt modelId="{E16D29FF-FB62-4D77-A037-A70E68B32D2B}" type="sibTrans" cxnId="{D426118B-38F5-471C-A134-61DA2C952FC1}">
      <dgm:prSet/>
      <dgm:spPr/>
      <dgm:t>
        <a:bodyPr/>
        <a:lstStyle/>
        <a:p>
          <a:endParaRPr lang="es-ES"/>
        </a:p>
      </dgm:t>
    </dgm:pt>
    <dgm:pt modelId="{90432560-5548-4864-8F0D-D37913A2D356}">
      <dgm:prSet phldrT="[Texto]" custT="1"/>
      <dgm:spPr/>
      <dgm:t>
        <a:bodyPr/>
        <a:lstStyle/>
        <a:p>
          <a:r>
            <a:rPr lang="es-ES" sz="2000" dirty="0">
              <a:solidFill>
                <a:srgbClr val="800080"/>
              </a:solidFill>
            </a:rPr>
            <a:t>Clínica sobre Implementación del paradigma de objetos en JAVA Nivel 1</a:t>
          </a:r>
          <a:endParaRPr lang="es-ES" sz="2000" dirty="0">
            <a:latin typeface="+mn-lt"/>
          </a:endParaRPr>
        </a:p>
      </dgm:t>
    </dgm:pt>
    <dgm:pt modelId="{18B9AC9D-7D72-466E-9197-0B1BF391226D}" type="parTrans" cxnId="{AF7AA9E0-2ACA-47A8-BD72-2F013F3107C6}">
      <dgm:prSet/>
      <dgm:spPr/>
      <dgm:t>
        <a:bodyPr/>
        <a:lstStyle/>
        <a:p>
          <a:endParaRPr lang="es-AR"/>
        </a:p>
      </dgm:t>
    </dgm:pt>
    <dgm:pt modelId="{2C888C3F-DEF0-4A35-804E-B9762C025DCA}" type="sibTrans" cxnId="{AF7AA9E0-2ACA-47A8-BD72-2F013F3107C6}">
      <dgm:prSet/>
      <dgm:spPr/>
      <dgm:t>
        <a:bodyPr/>
        <a:lstStyle/>
        <a:p>
          <a:endParaRPr lang="es-AR"/>
        </a:p>
      </dgm:t>
    </dgm:pt>
    <dgm:pt modelId="{DFD12E2D-E868-4652-B953-DF84D969B390}">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E80B28DB-0B66-4ECD-953B-8A35F1ADAC91}" type="parTrans" cxnId="{9159D780-479D-4883-93D0-02FA6CF92753}">
      <dgm:prSet/>
      <dgm:spPr/>
      <dgm:t>
        <a:bodyPr/>
        <a:lstStyle/>
        <a:p>
          <a:endParaRPr lang="es-AR"/>
        </a:p>
      </dgm:t>
    </dgm:pt>
    <dgm:pt modelId="{0CBA8B3F-606E-4A9A-8A2C-11BC63F1A698}" type="sibTrans" cxnId="{9159D780-479D-4883-93D0-02FA6CF9275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LinFactNeighborY="-1087">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07870">
        <dgm:presLayoutVars>
          <dgm:bulletEnabled val="1"/>
        </dgm:presLayoutVars>
      </dgm:prSet>
      <dgm:spPr/>
    </dgm:pt>
    <dgm:pt modelId="{89C2E918-215D-4F98-95C7-FC6DFE0842C1}" type="pres">
      <dgm:prSet presAssocID="{58879FE2-C7EA-4809-82C1-24432E22AB52}" presName="sp" presStyleCnt="0"/>
      <dgm:spPr/>
    </dgm:pt>
    <dgm:pt modelId="{6D75F0D3-D25F-48CE-8A02-2E0DD1A42444}" type="pres">
      <dgm:prSet presAssocID="{0034148A-A166-4194-8C70-5162E4594965}" presName="composite" presStyleCnt="0"/>
      <dgm:spPr/>
    </dgm:pt>
    <dgm:pt modelId="{77A742D3-9580-4713-8CA8-2CF83F210198}" type="pres">
      <dgm:prSet presAssocID="{0034148A-A166-4194-8C70-5162E4594965}" presName="parentText" presStyleLbl="alignNode1" presStyleIdx="2" presStyleCnt="5">
        <dgm:presLayoutVars>
          <dgm:chMax val="1"/>
          <dgm:bulletEnabled val="1"/>
        </dgm:presLayoutVars>
      </dgm:prSet>
      <dgm:spPr/>
    </dgm:pt>
    <dgm:pt modelId="{FA03EAD4-522F-470E-B46B-FD061898D103}" type="pres">
      <dgm:prSet presAssocID="{0034148A-A166-4194-8C70-5162E4594965}" presName="descendantText" presStyleLbl="alignAcc1" presStyleIdx="2" presStyleCnt="5">
        <dgm:presLayoutVars>
          <dgm:bulletEnabled val="1"/>
        </dgm:presLayoutVars>
      </dgm:prSet>
      <dgm:spPr/>
    </dgm:pt>
    <dgm:pt modelId="{CDCAC9FC-65D1-499F-AC43-1ABB35C751B7}" type="pres">
      <dgm:prSet presAssocID="{A3A54700-EA37-4F60-970B-FC37035264C4}"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3" presStyleCnt="5">
        <dgm:presLayoutVars>
          <dgm:chMax val="1"/>
          <dgm:bulletEnabled val="1"/>
        </dgm:presLayoutVars>
      </dgm:prSet>
      <dgm:spPr/>
    </dgm:pt>
    <dgm:pt modelId="{817DB3CD-EA5A-4BA6-9BA5-E4105782A7BA}" type="pres">
      <dgm:prSet presAssocID="{BF5FD847-C975-446E-86AE-26F76B512AF4}" presName="descendantText" presStyleLbl="alignAcc1" presStyleIdx="3" presStyleCnt="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4" presStyleCnt="5">
        <dgm:presLayoutVars>
          <dgm:chMax val="1"/>
          <dgm:bulletEnabled val="1"/>
        </dgm:presLayoutVars>
      </dgm:prSet>
      <dgm:spPr/>
    </dgm:pt>
    <dgm:pt modelId="{09BF1D0B-4B0D-4B76-8F21-3F36F9214287}" type="pres">
      <dgm:prSet presAssocID="{2B089167-4DDE-40B7-879C-28D69C641B45}" presName="descendantText" presStyleLbl="alignAcc1" presStyleIdx="4" presStyleCnt="5">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95B1B710-E5F1-4441-8C4F-BF685FBDEEB2}" srcId="{0A7E6464-B7AB-4535-8E30-359D766FF601}" destId="{905449F7-5CA7-41EC-B6C0-F6FE33B5A868}" srcOrd="1" destOrd="0" parTransId="{A9DF37D7-8B78-47E0-87A5-C676D0FDB04B}" sibTransId="{DCC35DC4-A0D0-4993-83A9-D24DE8AB0F13}"/>
    <dgm:cxn modelId="{828D061A-9ED6-4C69-A69C-EDFD5F331093}" type="presOf" srcId="{0034148A-A166-4194-8C70-5162E4594965}" destId="{77A742D3-9580-4713-8CA8-2CF83F210198}" srcOrd="0" destOrd="0" presId="urn:microsoft.com/office/officeart/2005/8/layout/chevron2"/>
    <dgm:cxn modelId="{7568721A-5602-4E96-92A1-67B2C846F59A}" srcId="{0034148A-A166-4194-8C70-5162E4594965}" destId="{66B2DBE2-7263-4F45-BC3E-DF46EDDC8206}" srcOrd="1" destOrd="0" parTransId="{FC306AC9-EECA-4A3E-B5E0-98CDA0F6F088}" sibTransId="{3F5F0921-A7CD-41EA-A85D-230800F2808C}"/>
    <dgm:cxn modelId="{DBFABB35-C546-4C46-8010-CA00B70FE57B}" type="presOf" srcId="{648A64C3-A420-40FC-9719-44936D3B870E}" destId="{FA03EAD4-522F-470E-B46B-FD061898D103}" srcOrd="0" destOrd="0" presId="urn:microsoft.com/office/officeart/2005/8/layout/chevron2"/>
    <dgm:cxn modelId="{9C275A3C-4C70-4E3B-9712-332126474200}" type="presOf" srcId="{66B2DBE2-7263-4F45-BC3E-DF46EDDC8206}" destId="{FA03EAD4-522F-470E-B46B-FD061898D10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651BF360-10A8-4A08-AC48-88151428A2A6}" type="presOf" srcId="{DFD12E2D-E868-4652-B953-DF84D969B390}" destId="{09BF1D0B-4B0D-4B76-8F21-3F36F9214287}"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2E5E1351-0A46-4FBE-AB80-99684AE991BD}" srcId="{6B637486-6A60-4B60-917A-6BCCEB862702}" destId="{2B089167-4DDE-40B7-879C-28D69C641B45}" srcOrd="4" destOrd="0" parTransId="{198DCEEB-17DD-4407-AC29-A54B18BFB1C1}" sibTransId="{17527351-08E7-4560-9D79-603E6B5382E4}"/>
    <dgm:cxn modelId="{292EDB73-89A5-4887-9283-73F1C64250BE}" type="presOf" srcId="{63739A10-56EF-41D1-AA0E-DDC58EB37E01}" destId="{51B8FA60-C21F-4FED-B207-BF7ABD7B0D70}" srcOrd="0" destOrd="0" presId="urn:microsoft.com/office/officeart/2005/8/layout/chevron2"/>
    <dgm:cxn modelId="{9C2D3D7B-3967-43C1-9E96-A0FFCAD73566}" srcId="{0A7E6464-B7AB-4535-8E30-359D766FF601}" destId="{5A148B9C-C755-4FDD-BEC3-F8E031205E2F}" srcOrd="0" destOrd="0" parTransId="{FD21D48E-8B49-4446-A9A4-D37290398514}" sibTransId="{7AB0412D-ACD8-4500-B145-1C1BE9A5D252}"/>
    <dgm:cxn modelId="{F919E57B-283A-4931-B8AB-DBFFBF60E3E9}" type="presOf" srcId="{7B96C0B8-752D-4D3B-9D84-A105E56DA241}" destId="{0938595A-BF2F-4244-9125-F411A68F82D2}" srcOrd="0" destOrd="1" presId="urn:microsoft.com/office/officeart/2005/8/layout/chevron2"/>
    <dgm:cxn modelId="{9159D780-479D-4883-93D0-02FA6CF92753}" srcId="{2B089167-4DDE-40B7-879C-28D69C641B45}" destId="{DFD12E2D-E868-4652-B953-DF84D969B390}" srcOrd="1" destOrd="0" parTransId="{E80B28DB-0B66-4ECD-953B-8A35F1ADAC91}" sibTransId="{0CBA8B3F-606E-4A9A-8A2C-11BC63F1A698}"/>
    <dgm:cxn modelId="{D426118B-38F5-471C-A134-61DA2C952FC1}" srcId="{63739A10-56EF-41D1-AA0E-DDC58EB37E01}" destId="{7B96C0B8-752D-4D3B-9D84-A105E56DA241}" srcOrd="1" destOrd="0" parTransId="{458CA1E4-7372-49C5-B1E4-85A6F4C90A66}" sibTransId="{E16D29FF-FB62-4D77-A037-A70E68B32D2B}"/>
    <dgm:cxn modelId="{1D0FE496-6510-4455-BB28-5B15852DA6F7}" srcId="{6B637486-6A60-4B60-917A-6BCCEB862702}" destId="{BF5FD847-C975-446E-86AE-26F76B512AF4}" srcOrd="3"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AEFBE1B8-D0DB-4FC2-83DC-C2A54BEAB7C5}" type="presOf" srcId="{5A148B9C-C755-4FDD-BEC3-F8E031205E2F}" destId="{C1AEAA9F-ACE1-40A1-8DC3-F7330ECB2233}" srcOrd="0" destOrd="0" presId="urn:microsoft.com/office/officeart/2005/8/layout/chevron2"/>
    <dgm:cxn modelId="{3F9A63CA-3C16-4E43-ADA7-E7267ABB1F27}" srcId="{0034148A-A166-4194-8C70-5162E4594965}"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AF7AA9E0-2ACA-47A8-BD72-2F013F3107C6}" srcId="{BF5FD847-C975-446E-86AE-26F76B512AF4}" destId="{90432560-5548-4864-8F0D-D37913A2D356}" srcOrd="1" destOrd="0" parTransId="{18B9AC9D-7D72-466E-9197-0B1BF391226D}" sibTransId="{2C888C3F-DEF0-4A35-804E-B9762C025DCA}"/>
    <dgm:cxn modelId="{532C7FE5-107E-4FCE-A6F8-BD8E03363764}" srcId="{6B637486-6A60-4B60-917A-6BCCEB862702}" destId="{0034148A-A166-4194-8C70-5162E4594965}" srcOrd="2" destOrd="0" parTransId="{F62B673A-914E-436F-87CB-4BBA9F00FE64}" sibTransId="{A3A54700-EA37-4F60-970B-FC37035264C4}"/>
    <dgm:cxn modelId="{4CD40BE6-7C1A-4C69-BEB3-9B9D62188BAC}" type="presOf" srcId="{905449F7-5CA7-41EC-B6C0-F6FE33B5A868}" destId="{C1AEAA9F-ACE1-40A1-8DC3-F7330ECB2233}" srcOrd="0" destOrd="1" presId="urn:microsoft.com/office/officeart/2005/8/layout/chevron2"/>
    <dgm:cxn modelId="{235933F5-18B9-470F-B13E-0EFD2D3D6ABE}" type="presOf" srcId="{90432560-5548-4864-8F0D-D37913A2D356}" destId="{817DB3CD-EA5A-4BA6-9BA5-E4105782A7BA}"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473F81A5-A166-4EA6-B111-05121F8F0992}" type="presParOf" srcId="{A634132D-0529-4A8D-8A7F-2495ADDB397E}" destId="{6D75F0D3-D25F-48CE-8A02-2E0DD1A42444}" srcOrd="4" destOrd="0" presId="urn:microsoft.com/office/officeart/2005/8/layout/chevron2"/>
    <dgm:cxn modelId="{8F475759-1E25-421C-8724-B44920DFC98E}" type="presParOf" srcId="{6D75F0D3-D25F-48CE-8A02-2E0DD1A42444}" destId="{77A742D3-9580-4713-8CA8-2CF83F210198}" srcOrd="0" destOrd="0" presId="urn:microsoft.com/office/officeart/2005/8/layout/chevron2"/>
    <dgm:cxn modelId="{20E182D8-BF1E-4C9A-9B4B-DCDA85767D1E}" type="presParOf" srcId="{6D75F0D3-D25F-48CE-8A02-2E0DD1A42444}" destId="{FA03EAD4-522F-470E-B46B-FD061898D103}" srcOrd="1" destOrd="0" presId="urn:microsoft.com/office/officeart/2005/8/layout/chevron2"/>
    <dgm:cxn modelId="{A56BBF6A-71AF-4563-810D-5CD29C961ABD}" type="presParOf" srcId="{A634132D-0529-4A8D-8A7F-2495ADDB397E}" destId="{CDCAC9FC-65D1-499F-AC43-1ABB35C751B7}" srcOrd="5" destOrd="0" presId="urn:microsoft.com/office/officeart/2005/8/layout/chevron2"/>
    <dgm:cxn modelId="{502B40C7-29EB-4DDA-A0DB-8C3874625566}" type="presParOf" srcId="{A634132D-0529-4A8D-8A7F-2495ADDB397E}" destId="{7BF8927E-379E-4F66-8791-6DAEA87754BF}" srcOrd="6"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7" destOrd="0" presId="urn:microsoft.com/office/officeart/2005/8/layout/chevron2"/>
    <dgm:cxn modelId="{F64A66ED-B35F-4D59-82EA-2A193C1803EF}" type="presParOf" srcId="{A634132D-0529-4A8D-8A7F-2495ADDB397E}" destId="{EB1DDC80-CCBE-406D-91CF-44CE08D6FABC}" srcOrd="8"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6, 8 y 9 de Marzo de 14 a 17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3, 5 y 6 de Abril de 14 a 17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97ED0CE5-918B-4D15-9C3A-EB561ADF896B}">
      <dgm:prSet phldrT="[Texto]" custT="1"/>
      <dgm:spPr/>
      <dgm:t>
        <a:bodyPr/>
        <a:lstStyle/>
        <a:p>
          <a:r>
            <a:rPr lang="es-ES" sz="2000" dirty="0">
              <a:solidFill>
                <a:srgbClr val="C00000"/>
              </a:solidFill>
            </a:rPr>
            <a:t>15 de Mayo de 15 a 17 horas; 17 y 18 de Mayo de 17 a 20 horas</a:t>
          </a:r>
        </a:p>
      </dgm:t>
    </dgm:pt>
    <dgm:pt modelId="{89BDD78A-0307-46B9-87C7-3A0A1C134C7B}" type="parTrans" cxnId="{74E01D7A-CB9E-4D7B-AAFB-41CF4E090609}">
      <dgm:prSet/>
      <dgm:spPr/>
      <dgm:t>
        <a:bodyPr/>
        <a:lstStyle/>
        <a:p>
          <a:endParaRPr lang="es-AR"/>
        </a:p>
      </dgm:t>
    </dgm:pt>
    <dgm:pt modelId="{6139CFA5-453B-4A60-9197-6DFB9B330FA7}" type="sibTrans" cxnId="{74E01D7A-CB9E-4D7B-AAFB-41CF4E090609}">
      <dgm:prSet/>
      <dgm:spPr/>
      <dgm:t>
        <a:bodyPr/>
        <a:lstStyle/>
        <a:p>
          <a:endParaRPr lang="es-AR"/>
        </a:p>
      </dgm:t>
    </dgm:pt>
    <dgm:pt modelId="{8501810A-6CD4-4ED9-BC9A-20FDE2A2F160}">
      <dgm:prSet phldrT="[Texto]" custT="1"/>
      <dgm:spPr/>
      <dgm:t>
        <a:bodyPr/>
        <a:lstStyle/>
        <a:p>
          <a:endParaRPr lang="es-ES" sz="2000" dirty="0">
            <a:solidFill>
              <a:schemeClr val="tx1"/>
            </a:solidFill>
          </a:endParaRPr>
        </a:p>
      </dgm:t>
    </dgm:pt>
    <dgm:pt modelId="{789A5C91-2BEF-4983-9F0D-16B561F0A0F3}" type="parTrans" cxnId="{3562924E-066D-4AFF-870C-2C10E2B1B177}">
      <dgm:prSet/>
      <dgm:spPr/>
      <dgm:t>
        <a:bodyPr/>
        <a:lstStyle/>
        <a:p>
          <a:endParaRPr lang="es-AR"/>
        </a:p>
      </dgm:t>
    </dgm:pt>
    <dgm:pt modelId="{54889A2F-306F-4803-AD1A-349A3FE6063C}" type="sibTrans" cxnId="{3562924E-066D-4AFF-870C-2C10E2B1B177}">
      <dgm:prSet/>
      <dgm:spPr/>
      <dgm:t>
        <a:bodyPr/>
        <a:lstStyle/>
        <a:p>
          <a:endParaRPr lang="es-AR"/>
        </a:p>
      </dgm:t>
    </dgm:pt>
    <dgm:pt modelId="{5CF141CA-85A5-4616-8FB3-40FE3FC92915}">
      <dgm:prSet phldrT="[Texto]" custT="1"/>
      <dgm:spPr/>
      <dgm:t>
        <a:bodyPr/>
        <a:lstStyle/>
        <a:p>
          <a:endParaRPr lang="es-ES" sz="2000" dirty="0">
            <a:solidFill>
              <a:schemeClr val="tx1"/>
            </a:solidFill>
          </a:endParaRPr>
        </a:p>
      </dgm:t>
    </dgm:pt>
    <dgm:pt modelId="{9DC34F60-796F-433D-9930-8F29F23C67ED}" type="parTrans" cxnId="{8CCFC93B-3504-4CE9-8F69-3B717D90CFCC}">
      <dgm:prSet/>
      <dgm:spPr/>
      <dgm:t>
        <a:bodyPr/>
        <a:lstStyle/>
        <a:p>
          <a:endParaRPr lang="es-AR"/>
        </a:p>
      </dgm:t>
    </dgm:pt>
    <dgm:pt modelId="{9C69AB45-1FF5-4A14-891A-F62C3C24B03F}" type="sibTrans" cxnId="{8CCFC93B-3504-4CE9-8F69-3B717D90CFCC}">
      <dgm:prSet/>
      <dgm:spPr/>
      <dgm:t>
        <a:bodyPr/>
        <a:lstStyle/>
        <a:p>
          <a:endParaRPr lang="es-AR"/>
        </a:p>
      </dgm:t>
    </dgm:pt>
    <dgm:pt modelId="{04C049B3-0E56-425D-A958-A6DC77FB582E}">
      <dgm:prSet phldrT="[Texto]" custT="1"/>
      <dgm:spPr/>
      <dgm:t>
        <a:bodyPr/>
        <a:lstStyle/>
        <a:p>
          <a:r>
            <a:rPr lang="es-ES" sz="2000" dirty="0">
              <a:solidFill>
                <a:schemeClr val="tx1"/>
              </a:solidFill>
            </a:rPr>
            <a:t>24, 26 y 27 de Abril de 14 a 17 horas</a:t>
          </a:r>
        </a:p>
      </dgm:t>
    </dgm:pt>
    <dgm:pt modelId="{616D7B32-F7B6-486F-88CD-7E1D091BFFC0}" type="parTrans" cxnId="{EB72F8CF-334C-4C9F-8386-0951469CE1E3}">
      <dgm:prSet/>
      <dgm:spPr/>
      <dgm:t>
        <a:bodyPr/>
        <a:lstStyle/>
        <a:p>
          <a:endParaRPr lang="es-AR"/>
        </a:p>
      </dgm:t>
    </dgm:pt>
    <dgm:pt modelId="{2E39FBBA-00B8-4D85-AA97-D87CC4D4B088}" type="sibTrans" cxnId="{EB72F8CF-334C-4C9F-8386-0951469CE1E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LinFactNeighborX="419" custLinFactNeighborY="12174">
        <dgm:presLayoutVars>
          <dgm:bulletEnabled val="1"/>
        </dgm:presLayoutVars>
      </dgm:prSet>
      <dgm:spPr/>
    </dgm:pt>
    <dgm:pt modelId="{B4BD4985-7E5B-428B-B9EA-1A05DFBCB90E}" type="pres">
      <dgm:prSet presAssocID="{DEBB9789-2CD8-4FEB-91E5-A5F647BB7C97}" presName="sp" presStyleCnt="0"/>
      <dgm:spPr/>
    </dgm:pt>
    <dgm:pt modelId="{725C113F-FB94-4791-952E-BF2EEC2164C2}" type="pres">
      <dgm:prSet presAssocID="{5CF141CA-85A5-4616-8FB3-40FE3FC92915}" presName="composite" presStyleCnt="0"/>
      <dgm:spPr/>
    </dgm:pt>
    <dgm:pt modelId="{DC3ECEE9-8765-4E65-8F79-161B072317F0}" type="pres">
      <dgm:prSet presAssocID="{5CF141CA-85A5-4616-8FB3-40FE3FC92915}" presName="parentText" presStyleLbl="alignNode1" presStyleIdx="2" presStyleCnt="4">
        <dgm:presLayoutVars>
          <dgm:chMax val="1"/>
          <dgm:bulletEnabled val="1"/>
        </dgm:presLayoutVars>
      </dgm:prSet>
      <dgm:spPr/>
    </dgm:pt>
    <dgm:pt modelId="{475D6A9D-6A16-4A9D-A44F-F7DEA0641F95}" type="pres">
      <dgm:prSet presAssocID="{5CF141CA-85A5-4616-8FB3-40FE3FC92915}" presName="descendantText" presStyleLbl="alignAcc1" presStyleIdx="2" presStyleCnt="4">
        <dgm:presLayoutVars>
          <dgm:bulletEnabled val="1"/>
        </dgm:presLayoutVars>
      </dgm:prSet>
      <dgm:spPr/>
    </dgm:pt>
    <dgm:pt modelId="{55C2A396-1C89-4B36-8AA1-224370309057}" type="pres">
      <dgm:prSet presAssocID="{9C69AB45-1FF5-4A14-891A-F62C3C24B03F}" presName="sp" presStyleCnt="0"/>
      <dgm:spPr/>
    </dgm:pt>
    <dgm:pt modelId="{11089277-7A63-4643-8AFA-5AC6EFF6D089}" type="pres">
      <dgm:prSet presAssocID="{8501810A-6CD4-4ED9-BC9A-20FDE2A2F160}" presName="composite" presStyleCnt="0"/>
      <dgm:spPr/>
    </dgm:pt>
    <dgm:pt modelId="{04F324CB-AEA0-4EAD-A2F6-734419C8DA9C}" type="pres">
      <dgm:prSet presAssocID="{8501810A-6CD4-4ED9-BC9A-20FDE2A2F160}" presName="parentText" presStyleLbl="alignNode1" presStyleIdx="3" presStyleCnt="4" custLinFactNeighborY="0">
        <dgm:presLayoutVars>
          <dgm:chMax val="1"/>
          <dgm:bulletEnabled val="1"/>
        </dgm:presLayoutVars>
      </dgm:prSet>
      <dgm:spPr/>
    </dgm:pt>
    <dgm:pt modelId="{5A126678-4366-49A7-916E-F0F376445183}" type="pres">
      <dgm:prSet presAssocID="{8501810A-6CD4-4ED9-BC9A-20FDE2A2F160}" presName="descendantText" presStyleLbl="alignAcc1" presStyleIdx="3" presStyleCnt="4">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8CCFC93B-3504-4CE9-8F69-3B717D90CFCC}" srcId="{6B637486-6A60-4B60-917A-6BCCEB862702}" destId="{5CF141CA-85A5-4616-8FB3-40FE3FC92915}" srcOrd="2" destOrd="0" parTransId="{9DC34F60-796F-433D-9930-8F29F23C67ED}" sibTransId="{9C69AB45-1FF5-4A14-891A-F62C3C24B03F}"/>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67E41C69-F34B-4CD9-83EC-5EEBED0F70EE}" type="presOf" srcId="{5CF141CA-85A5-4616-8FB3-40FE3FC92915}" destId="{DC3ECEE9-8765-4E65-8F79-161B072317F0}" srcOrd="0" destOrd="0" presId="urn:microsoft.com/office/officeart/2005/8/layout/chevron2"/>
    <dgm:cxn modelId="{D7906A4E-1801-4AA7-8B7A-CA6D07878268}" type="presOf" srcId="{04C049B3-0E56-425D-A958-A6DC77FB582E}" destId="{475D6A9D-6A16-4A9D-A44F-F7DEA0641F95}" srcOrd="0" destOrd="0" presId="urn:microsoft.com/office/officeart/2005/8/layout/chevron2"/>
    <dgm:cxn modelId="{3562924E-066D-4AFF-870C-2C10E2B1B177}" srcId="{6B637486-6A60-4B60-917A-6BCCEB862702}" destId="{8501810A-6CD4-4ED9-BC9A-20FDE2A2F160}" srcOrd="3" destOrd="0" parTransId="{789A5C91-2BEF-4983-9F0D-16B561F0A0F3}" sibTransId="{54889A2F-306F-4803-AD1A-349A3FE6063C}"/>
    <dgm:cxn modelId="{74E01D7A-CB9E-4D7B-AAFB-41CF4E090609}" srcId="{8501810A-6CD4-4ED9-BC9A-20FDE2A2F160}" destId="{97ED0CE5-918B-4D15-9C3A-EB561ADF896B}" srcOrd="0" destOrd="0" parTransId="{89BDD78A-0307-46B9-87C7-3A0A1C134C7B}" sibTransId="{6139CFA5-453B-4A60-9197-6DFB9B330FA7}"/>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EB72F8CF-334C-4C9F-8386-0951469CE1E3}" srcId="{5CF141CA-85A5-4616-8FB3-40FE3FC92915}" destId="{04C049B3-0E56-425D-A958-A6DC77FB582E}" srcOrd="0" destOrd="0" parTransId="{616D7B32-F7B6-486F-88CD-7E1D091BFFC0}" sibTransId="{2E39FBBA-00B8-4D85-AA97-D87CC4D4B088}"/>
    <dgm:cxn modelId="{D8AEE3E1-2067-4B17-BE80-E0ED0DC2BE1C}" type="presOf" srcId="{97ED0CE5-918B-4D15-9C3A-EB561ADF896B}" destId="{5A126678-4366-49A7-916E-F0F376445183}" srcOrd="0" destOrd="0" presId="urn:microsoft.com/office/officeart/2005/8/layout/chevron2"/>
    <dgm:cxn modelId="{A4D08EF5-A51A-4F66-9F2E-98B28B4EA2F0}" type="presOf" srcId="{8501810A-6CD4-4ED9-BC9A-20FDE2A2F160}" destId="{04F324CB-AEA0-4EAD-A2F6-734419C8DA9C}" srcOrd="0" destOrd="0" presId="urn:microsoft.com/office/officeart/2005/8/layout/chevron2"/>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BED40ACD-4A3E-473A-8D1B-2686A0C8F67F}" type="presParOf" srcId="{A634132D-0529-4A8D-8A7F-2495ADDB397E}" destId="{B4BD4985-7E5B-428B-B9EA-1A05DFBCB90E}" srcOrd="3" destOrd="0" presId="urn:microsoft.com/office/officeart/2005/8/layout/chevron2"/>
    <dgm:cxn modelId="{24037CC3-A5A7-4873-8E63-52C2F9805432}" type="presParOf" srcId="{A634132D-0529-4A8D-8A7F-2495ADDB397E}" destId="{725C113F-FB94-4791-952E-BF2EEC2164C2}" srcOrd="4" destOrd="0" presId="urn:microsoft.com/office/officeart/2005/8/layout/chevron2"/>
    <dgm:cxn modelId="{435AA3C2-632A-465F-9636-88CE4A8A9BCA}" type="presParOf" srcId="{725C113F-FB94-4791-952E-BF2EEC2164C2}" destId="{DC3ECEE9-8765-4E65-8F79-161B072317F0}" srcOrd="0" destOrd="0" presId="urn:microsoft.com/office/officeart/2005/8/layout/chevron2"/>
    <dgm:cxn modelId="{2A57CFE9-7FD7-4C09-97F0-6DF229000B32}" type="presParOf" srcId="{725C113F-FB94-4791-952E-BF2EEC2164C2}" destId="{475D6A9D-6A16-4A9D-A44F-F7DEA0641F95}" srcOrd="1" destOrd="0" presId="urn:microsoft.com/office/officeart/2005/8/layout/chevron2"/>
    <dgm:cxn modelId="{830E8159-A1B6-405A-B16A-03D1D3029FB6}" type="presParOf" srcId="{A634132D-0529-4A8D-8A7F-2495ADDB397E}" destId="{55C2A396-1C89-4B36-8AA1-224370309057}" srcOrd="5" destOrd="0" presId="urn:microsoft.com/office/officeart/2005/8/layout/chevron2"/>
    <dgm:cxn modelId="{8DA372A4-6346-424E-90C5-538D2C44FE16}" type="presParOf" srcId="{A634132D-0529-4A8D-8A7F-2495ADDB397E}" destId="{11089277-7A63-4643-8AFA-5AC6EFF6D089}" srcOrd="6" destOrd="0" presId="urn:microsoft.com/office/officeart/2005/8/layout/chevron2"/>
    <dgm:cxn modelId="{AF6A8EAC-46C5-4748-B3A6-A35B362755D7}" type="presParOf" srcId="{11089277-7A63-4643-8AFA-5AC6EFF6D089}" destId="{04F324CB-AEA0-4EAD-A2F6-734419C8DA9C}" srcOrd="0" destOrd="0" presId="urn:microsoft.com/office/officeart/2005/8/layout/chevron2"/>
    <dgm:cxn modelId="{F23084CA-C187-4900-A6EE-312FFBF95BE0}" type="presParOf" srcId="{11089277-7A63-4643-8AFA-5AC6EFF6D089}" destId="{5A126678-4366-49A7-916E-F0F376445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Soporte </a:t>
          </a:r>
          <a:r>
            <a:rPr lang="es-ES" sz="2000" dirty="0" err="1">
              <a:solidFill>
                <a:schemeClr val="tx1"/>
              </a:solidFill>
            </a:rPr>
            <a:t>on</a:t>
          </a:r>
          <a:r>
            <a:rPr lang="es-ES" sz="2000" dirty="0">
              <a:solidFill>
                <a:schemeClr val="tx1"/>
              </a:solidFill>
            </a:rPr>
            <a:t> line</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Soporte vía mail</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566EE7C8-5D18-4A94-B2BA-62B543004714}">
      <dgm:prSet phldrT="[Texto]" custT="1"/>
      <dgm:spPr/>
      <dgm:t>
        <a:bodyPr/>
        <a:lstStyle/>
        <a:p>
          <a:r>
            <a:rPr lang="es-ES" sz="2000" dirty="0">
              <a:solidFill>
                <a:srgbClr val="800080"/>
              </a:solidFill>
            </a:rPr>
            <a:t>1 hora semanal </a:t>
          </a:r>
        </a:p>
      </dgm:t>
    </dgm:pt>
    <dgm:pt modelId="{874598FB-A9C1-4599-9F1C-F5FC31ED8B49}" type="parTrans" cxnId="{957352D0-AD4E-4F03-96A1-D4048ADAA95C}">
      <dgm:prSet/>
      <dgm:spPr/>
      <dgm:t>
        <a:bodyPr/>
        <a:lstStyle/>
        <a:p>
          <a:endParaRPr lang="es-AR"/>
        </a:p>
      </dgm:t>
    </dgm:pt>
    <dgm:pt modelId="{A36BC0BA-62A5-449B-A124-DB58643E51E8}" type="sibTrans" cxnId="{957352D0-AD4E-4F03-96A1-D4048ADAA95C}">
      <dgm:prSet/>
      <dgm:spPr/>
      <dgm:t>
        <a:bodyPr/>
        <a:lstStyle/>
        <a:p>
          <a:endParaRPr lang="es-AR"/>
        </a:p>
      </dgm:t>
    </dgm:pt>
    <dgm:pt modelId="{56BC0233-0261-48A9-9E42-31DA9004F604}">
      <dgm:prSet phldrT="[Texto]" custT="1"/>
      <dgm:spPr/>
      <dgm:t>
        <a:bodyPr/>
        <a:lstStyle/>
        <a:p>
          <a:r>
            <a:rPr lang="es-ES" sz="2000" dirty="0">
              <a:solidFill>
                <a:schemeClr val="tx1"/>
              </a:solidFill>
            </a:rPr>
            <a:t>Preguntas Frecuentes (FAQ) </a:t>
          </a:r>
        </a:p>
      </dgm:t>
    </dgm:pt>
    <dgm:pt modelId="{0B68897C-A32A-4810-9D5C-3A8AC55EEB07}" type="parTrans" cxnId="{19DDE42C-9B63-4565-B30C-F52643482D0F}">
      <dgm:prSet/>
      <dgm:spPr/>
      <dgm:t>
        <a:bodyPr/>
        <a:lstStyle/>
        <a:p>
          <a:endParaRPr lang="es-AR"/>
        </a:p>
      </dgm:t>
    </dgm:pt>
    <dgm:pt modelId="{C5FCEE7A-03DB-4FD8-8EF9-2C9C07E62DED}" type="sibTrans" cxnId="{19DDE42C-9B63-4565-B30C-F52643482D0F}">
      <dgm:prSet/>
      <dgm:spPr/>
      <dgm:t>
        <a:bodyPr/>
        <a:lstStyle/>
        <a:p>
          <a:endParaRPr lang="es-AR"/>
        </a:p>
      </dgm:t>
    </dgm:pt>
    <dgm:pt modelId="{B43D7620-9C7D-449C-8958-4AEEDD098CEB}">
      <dgm:prSet phldrT="[Texto]" custT="1"/>
      <dgm:spPr/>
      <dgm:t>
        <a:bodyPr/>
        <a:lstStyle/>
        <a:p>
          <a:endParaRPr lang="es-ES" sz="2000" dirty="0">
            <a:solidFill>
              <a:schemeClr val="tx1"/>
            </a:solidFill>
          </a:endParaRPr>
        </a:p>
      </dgm:t>
    </dgm:pt>
    <dgm:pt modelId="{667F59D2-4A07-4318-B57C-9180DEEA12B1}" type="parTrans" cxnId="{CFC10EDA-F58C-41D3-8F72-1F05AC02E2EE}">
      <dgm:prSet/>
      <dgm:spPr/>
      <dgm:t>
        <a:bodyPr/>
        <a:lstStyle/>
        <a:p>
          <a:endParaRPr lang="es-AR"/>
        </a:p>
      </dgm:t>
    </dgm:pt>
    <dgm:pt modelId="{7A6B8B02-697A-41D9-AF24-B7C02E10C9C0}" type="sibTrans" cxnId="{CFC10EDA-F58C-41D3-8F72-1F05AC02E2EE}">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3">
        <dgm:presLayoutVars>
          <dgm:chMax val="1"/>
          <dgm:bulletEnabled val="1"/>
        </dgm:presLayoutVars>
      </dgm:prSet>
      <dgm:spPr/>
    </dgm:pt>
    <dgm:pt modelId="{C1AEAA9F-ACE1-40A1-8DC3-F7330ECB2233}" type="pres">
      <dgm:prSet presAssocID="{0A7E6464-B7AB-4535-8E30-359D766FF601}" presName="descendantText" presStyleLbl="alignAcc1" presStyleIdx="0" presStyleCnt="3"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LinFactNeighborX="-507" custLinFactNeighborY="-1435">
        <dgm:presLayoutVars>
          <dgm:bulletEnabled val="1"/>
        </dgm:presLayoutVars>
      </dgm:prSet>
      <dgm:spPr/>
    </dgm:pt>
    <dgm:pt modelId="{2A75F639-9A71-4C68-9806-DD876957BBD8}" type="pres">
      <dgm:prSet presAssocID="{DEBB9789-2CD8-4FEB-91E5-A5F647BB7C97}" presName="sp" presStyleCnt="0"/>
      <dgm:spPr/>
    </dgm:pt>
    <dgm:pt modelId="{0B747585-C583-435E-996E-442AF5A8DCCF}" type="pres">
      <dgm:prSet presAssocID="{B43D7620-9C7D-449C-8958-4AEEDD098CEB}" presName="composite" presStyleCnt="0"/>
      <dgm:spPr/>
    </dgm:pt>
    <dgm:pt modelId="{A765B09A-2BC0-4BB1-AC6F-6E7350035E83}" type="pres">
      <dgm:prSet presAssocID="{B43D7620-9C7D-449C-8958-4AEEDD098CEB}" presName="parentText" presStyleLbl="alignNode1" presStyleIdx="2" presStyleCnt="3">
        <dgm:presLayoutVars>
          <dgm:chMax val="1"/>
          <dgm:bulletEnabled val="1"/>
        </dgm:presLayoutVars>
      </dgm:prSet>
      <dgm:spPr/>
    </dgm:pt>
    <dgm:pt modelId="{3774728C-52A2-451C-85F7-EF6E24CA8183}" type="pres">
      <dgm:prSet presAssocID="{B43D7620-9C7D-449C-8958-4AEEDD098CEB}" presName="descendantText" presStyleLbl="alignAcc1" presStyleIdx="2" presStyleCnt="3">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19DDE42C-9B63-4565-B30C-F52643482D0F}" srcId="{B43D7620-9C7D-449C-8958-4AEEDD098CEB}" destId="{56BC0233-0261-48A9-9E42-31DA9004F604}" srcOrd="0" destOrd="0" parTransId="{0B68897C-A32A-4810-9D5C-3A8AC55EEB07}" sibTransId="{C5FCEE7A-03DB-4FD8-8EF9-2C9C07E62DED}"/>
    <dgm:cxn modelId="{A414FC3E-296B-4DD4-9AEE-97723E588F80}" type="presOf" srcId="{56BC0233-0261-48A9-9E42-31DA9004F604}" destId="{3774728C-52A2-451C-85F7-EF6E24CA8183}" srcOrd="0" destOrd="0"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B1362758-E7B9-4E70-A3FB-CBCBE21DFCB7}" type="presOf" srcId="{B43D7620-9C7D-449C-8958-4AEEDD098CEB}" destId="{A765B09A-2BC0-4BB1-AC6F-6E7350035E83}" srcOrd="0" destOrd="0"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74E653B3-F7D7-4687-914E-96518CDD23D8}" type="presOf" srcId="{566EE7C8-5D18-4A94-B2BA-62B543004714}" destId="{C1AEAA9F-ACE1-40A1-8DC3-F7330ECB2233}" srcOrd="0" destOrd="1"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957352D0-AD4E-4F03-96A1-D4048ADAA95C}" srcId="{0A7E6464-B7AB-4535-8E30-359D766FF601}" destId="{566EE7C8-5D18-4A94-B2BA-62B543004714}" srcOrd="1" destOrd="0" parTransId="{874598FB-A9C1-4599-9F1C-F5FC31ED8B49}" sibTransId="{A36BC0BA-62A5-449B-A124-DB58643E51E8}"/>
    <dgm:cxn modelId="{CFC10EDA-F58C-41D3-8F72-1F05AC02E2EE}" srcId="{6B637486-6A60-4B60-917A-6BCCEB862702}" destId="{B43D7620-9C7D-449C-8958-4AEEDD098CEB}" srcOrd="2" destOrd="0" parTransId="{667F59D2-4A07-4318-B57C-9180DEEA12B1}" sibTransId="{7A6B8B02-697A-41D9-AF24-B7C02E10C9C0}"/>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E088580A-5500-484C-8923-608C31EE9D4B}" type="presParOf" srcId="{A634132D-0529-4A8D-8A7F-2495ADDB397E}" destId="{2A75F639-9A71-4C68-9806-DD876957BBD8}" srcOrd="3" destOrd="0" presId="urn:microsoft.com/office/officeart/2005/8/layout/chevron2"/>
    <dgm:cxn modelId="{E1C18C60-7F11-4918-9CE6-391EECA67F05}" type="presParOf" srcId="{A634132D-0529-4A8D-8A7F-2495ADDB397E}" destId="{0B747585-C583-435E-996E-442AF5A8DCCF}" srcOrd="4" destOrd="0" presId="urn:microsoft.com/office/officeart/2005/8/layout/chevron2"/>
    <dgm:cxn modelId="{2FC3916B-FEE7-4D1C-9F46-7DF2AFDAB189}" type="presParOf" srcId="{0B747585-C583-435E-996E-442AF5A8DCCF}" destId="{A765B09A-2BC0-4BB1-AC6F-6E7350035E83}" srcOrd="0" destOrd="0" presId="urn:microsoft.com/office/officeart/2005/8/layout/chevron2"/>
    <dgm:cxn modelId="{2113D33D-14F7-4588-99A0-FB5F5FEF174E}" type="presParOf" srcId="{0B747585-C583-435E-996E-442AF5A8DCCF}" destId="{3774728C-52A2-451C-85F7-EF6E24CA8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kern="1200" dirty="0">
              <a:solidFill>
                <a:schemeClr val="tx1"/>
              </a:solidFill>
            </a:rPr>
            <a:t>2 de Marzo de 10 a 13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kern="1200" dirty="0">
              <a:solidFill>
                <a:prstClr val="black"/>
              </a:solidFill>
              <a:latin typeface="Calibri" panose="020F0502020204030204"/>
              <a:ea typeface="+mn-ea"/>
              <a:cs typeface="+mn-cs"/>
            </a:rPr>
            <a:t>6 de Marzo de 10 a 13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2B089167-4DDE-40B7-879C-28D69C641B45}">
      <dgm:prSet phldrT="[Texto]" custT="1"/>
      <dgm:spPr/>
      <dgm:t>
        <a:bodyPr/>
        <a:lstStyle/>
        <a:p>
          <a:endParaRPr lang="es-ES" sz="2000" b="1" dirty="0"/>
        </a:p>
      </dgm:t>
    </dgm:pt>
    <dgm:pt modelId="{198DCEEB-17DD-4407-AC29-A54B18BFB1C1}" type="parTrans" cxnId="{2E5E1351-0A46-4FBE-AB80-99684AE991BD}">
      <dgm:prSet/>
      <dgm:spPr/>
      <dgm:t>
        <a:bodyPr/>
        <a:lstStyle/>
        <a:p>
          <a:endParaRPr lang="es-ES" sz="2000"/>
        </a:p>
      </dgm:t>
    </dgm:pt>
    <dgm:pt modelId="{17527351-08E7-4560-9D79-603E6B5382E4}" type="sibTrans" cxnId="{2E5E1351-0A46-4FBE-AB80-99684AE991BD}">
      <dgm:prSet/>
      <dgm:spPr/>
      <dgm:t>
        <a:bodyPr/>
        <a:lstStyle/>
        <a:p>
          <a:endParaRPr lang="es-ES" sz="2000"/>
        </a:p>
      </dgm:t>
    </dgm:pt>
    <dgm:pt modelId="{66B2DBE2-7263-4F45-BC3E-DF46EDDC8206}">
      <dgm:prSet phldrT="[Texto]" custT="1"/>
      <dgm:spPr/>
      <dgm:t>
        <a:bodyPr/>
        <a:lstStyle/>
        <a:p>
          <a:r>
            <a:rPr lang="es-ES" sz="2000" kern="1200" dirty="0">
              <a:solidFill>
                <a:srgbClr val="800080"/>
              </a:solidFill>
              <a:latin typeface="Calibri" panose="020F0502020204030204"/>
              <a:ea typeface="+mn-ea"/>
              <a:cs typeface="+mn-cs"/>
            </a:rPr>
            <a:t>Clínica sobre Implementación del paradigma de objetos en JAVA Nivel 2</a:t>
          </a:r>
        </a:p>
      </dgm:t>
    </dgm:pt>
    <dgm:pt modelId="{FC306AC9-EECA-4A3E-B5E0-98CDA0F6F088}" type="parTrans" cxnId="{7568721A-5602-4E96-92A1-67B2C846F59A}">
      <dgm:prSet/>
      <dgm:spPr/>
      <dgm:t>
        <a:bodyPr/>
        <a:lstStyle/>
        <a:p>
          <a:endParaRPr lang="es-ES" sz="2000"/>
        </a:p>
      </dgm:t>
    </dgm:pt>
    <dgm:pt modelId="{3F5F0921-A7CD-41EA-A85D-230800F2808C}" type="sibTrans" cxnId="{7568721A-5602-4E96-92A1-67B2C846F59A}">
      <dgm:prSet/>
      <dgm:spPr/>
      <dgm:t>
        <a:bodyPr/>
        <a:lstStyle/>
        <a:p>
          <a:endParaRPr lang="es-ES" sz="2000"/>
        </a:p>
      </dgm:t>
    </dgm:pt>
    <dgm:pt modelId="{4C3EC956-9CE5-43B3-8048-33C888B562C8}">
      <dgm:prSet phldrT="[Texto]" custT="1"/>
      <dgm:spPr/>
      <dgm:t>
        <a:bodyPr/>
        <a:lstStyle/>
        <a:p>
          <a:endParaRPr lang="es-ES" sz="2000" dirty="0"/>
        </a:p>
      </dgm:t>
    </dgm:pt>
    <dgm:pt modelId="{EB435600-4D09-4C66-BB21-D8AAC083C7BA}" type="parTrans" cxnId="{B48B7DEC-4695-4DFF-AC4D-EAFB5847B294}">
      <dgm:prSet/>
      <dgm:spPr/>
      <dgm:t>
        <a:bodyPr/>
        <a:lstStyle/>
        <a:p>
          <a:endParaRPr lang="es-ES" sz="2000"/>
        </a:p>
      </dgm:t>
    </dgm:pt>
    <dgm:pt modelId="{1FD75A5D-4D39-42F7-A7CC-09FF39226C9D}" type="sibTrans" cxnId="{B48B7DEC-4695-4DFF-AC4D-EAFB5847B294}">
      <dgm:prSet/>
      <dgm:spPr/>
      <dgm:t>
        <a:bodyPr/>
        <a:lstStyle/>
        <a:p>
          <a:endParaRPr lang="es-ES" sz="2000"/>
        </a:p>
      </dgm:t>
    </dgm:pt>
    <dgm:pt modelId="{D261B2AA-4A03-454B-9CD6-08CBA3A3811A}">
      <dgm:prSet phldrT="[Texto]" custT="1"/>
      <dgm:spPr/>
      <dgm:t>
        <a:bodyPr/>
        <a:lstStyle/>
        <a:p>
          <a:r>
            <a:rPr lang="es-ES" sz="2000" b="0" kern="1200" dirty="0">
              <a:solidFill>
                <a:schemeClr val="tx1"/>
              </a:solidFill>
            </a:rPr>
            <a:t>20 y 23 de Marzo de 10 a 13 horas</a:t>
          </a:r>
        </a:p>
      </dgm:t>
    </dgm:pt>
    <dgm:pt modelId="{1D3FADE2-FE97-480F-A469-A804F73E7A13}" type="parTrans" cxnId="{56585221-0BC4-421E-906F-741EB0FDC8A2}">
      <dgm:prSet/>
      <dgm:spPr/>
      <dgm:t>
        <a:bodyPr/>
        <a:lstStyle/>
        <a:p>
          <a:endParaRPr lang="es-ES" sz="2000"/>
        </a:p>
      </dgm:t>
    </dgm:pt>
    <dgm:pt modelId="{857919CE-480A-4391-BCB6-EE7579A92060}" type="sibTrans" cxnId="{56585221-0BC4-421E-906F-741EB0FDC8A2}">
      <dgm:prSet/>
      <dgm:spPr/>
      <dgm:t>
        <a:bodyPr/>
        <a:lstStyle/>
        <a:p>
          <a:endParaRPr lang="es-ES" sz="2000"/>
        </a:p>
      </dgm:t>
    </dgm:pt>
    <dgm:pt modelId="{0965E8F7-A851-458F-8A26-AE0D80C66B70}">
      <dgm:prSet phldrT="[Texto]" custT="1"/>
      <dgm:spPr/>
      <dgm:t>
        <a:bodyPr/>
        <a:lstStyle/>
        <a:p>
          <a:pPr>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gm:t>
    </dgm:pt>
    <dgm:pt modelId="{2BB4DFC8-43E2-4C99-9CE7-CF6FAB4C35DB}" type="parTrans" cxnId="{9B8AFD65-5ED3-4BFF-ACB6-FBB8D5D420DF}">
      <dgm:prSet/>
      <dgm:spPr/>
      <dgm:t>
        <a:bodyPr/>
        <a:lstStyle/>
        <a:p>
          <a:endParaRPr lang="es-ES" sz="2000"/>
        </a:p>
      </dgm:t>
    </dgm:pt>
    <dgm:pt modelId="{4B034D00-C023-42C7-A23D-EC4A4C1F3AD3}" type="sibTrans" cxnId="{9B8AFD65-5ED3-4BFF-ACB6-FBB8D5D420DF}">
      <dgm:prSet/>
      <dgm:spPr/>
      <dgm:t>
        <a:bodyPr/>
        <a:lstStyle/>
        <a:p>
          <a:endParaRPr lang="es-ES" sz="2000"/>
        </a:p>
      </dgm:t>
    </dgm:pt>
    <dgm:pt modelId="{7AE7B961-4EFA-40DF-A3D8-4A76C982E706}">
      <dgm:prSet custT="1"/>
      <dgm:spPr/>
      <dgm:t>
        <a:bodyPr/>
        <a:lstStyle/>
        <a:p>
          <a:r>
            <a:rPr lang="es-ES" sz="2000" kern="1200" dirty="0">
              <a:solidFill>
                <a:srgbClr val="800080"/>
              </a:solidFill>
              <a:latin typeface="Calibri" panose="020F0502020204030204"/>
              <a:ea typeface="+mn-ea"/>
              <a:cs typeface="+mn-cs"/>
            </a:rPr>
            <a:t>Clínica sobre Didáctica en la Enseñanza de Objetos </a:t>
          </a:r>
        </a:p>
      </dgm:t>
    </dgm:pt>
    <dgm:pt modelId="{F04D814A-31D8-4381-982A-FD24682AFD34}" type="parTrans" cxnId="{5A87FD86-A1DF-4858-A7EA-597123BF38E0}">
      <dgm:prSet/>
      <dgm:spPr/>
      <dgm:t>
        <a:bodyPr/>
        <a:lstStyle/>
        <a:p>
          <a:endParaRPr lang="es-AR"/>
        </a:p>
      </dgm:t>
    </dgm:pt>
    <dgm:pt modelId="{727DC858-BA82-40AA-8DB7-04C8B00EEC14}" type="sibTrans" cxnId="{5A87FD86-A1DF-4858-A7EA-597123BF38E0}">
      <dgm:prSet/>
      <dgm:spPr/>
      <dgm:t>
        <a:bodyPr/>
        <a:lstStyle/>
        <a:p>
          <a:endParaRPr lang="es-AR"/>
        </a:p>
      </dgm:t>
    </dgm:pt>
    <dgm:pt modelId="{40FAC27E-4947-4CB1-AD9B-076EC3A92826}">
      <dgm:prSet phldrT="[Texto]" custT="1"/>
      <dgm:spPr/>
      <dgm:t>
        <a:bodyPr/>
        <a:lstStyle/>
        <a:p>
          <a:r>
            <a:rPr lang="es-ES" sz="2000" dirty="0">
              <a:solidFill>
                <a:schemeClr val="tx1"/>
              </a:solidFill>
            </a:rPr>
            <a:t>13 de Marzo 10 a 13 horas</a:t>
          </a:r>
        </a:p>
      </dgm:t>
    </dgm:pt>
    <dgm:pt modelId="{E7425D87-24DE-4007-844A-5AB9A6BCCA75}" type="sibTrans" cxnId="{0579DFA8-E87A-4517-802F-16AB4CE36379}">
      <dgm:prSet/>
      <dgm:spPr/>
      <dgm:t>
        <a:bodyPr/>
        <a:lstStyle/>
        <a:p>
          <a:endParaRPr lang="es-ES" sz="2000"/>
        </a:p>
      </dgm:t>
    </dgm:pt>
    <dgm:pt modelId="{CB4185DB-8685-4FFF-A21E-CE0925CC8B85}" type="parTrans" cxnId="{0579DFA8-E87A-4517-802F-16AB4CE36379}">
      <dgm:prSet/>
      <dgm:spPr/>
      <dgm:t>
        <a:bodyPr/>
        <a:lstStyle/>
        <a:p>
          <a:endParaRPr lang="es-ES" sz="2000"/>
        </a:p>
      </dgm:t>
    </dgm:pt>
    <dgm:pt modelId="{99B21FE5-1802-4F56-A49E-B620C898072D}">
      <dgm:prSet phldrT="[Texto]" custT="1"/>
      <dgm:spPr/>
      <dgm:t>
        <a:bodyPr/>
        <a:lstStyle/>
        <a:p>
          <a:r>
            <a:rPr lang="es-ES" sz="2000" dirty="0">
              <a:solidFill>
                <a:srgbClr val="800080"/>
              </a:solidFill>
              <a:latin typeface="+mn-lt"/>
            </a:rPr>
            <a:t>Clínica sobre Diagrama de Clases y su mapeo a Diagrama de Entidad Relación</a:t>
          </a:r>
          <a:endParaRPr lang="es-ES" sz="2000" dirty="0">
            <a:solidFill>
              <a:schemeClr val="tx1"/>
            </a:solidFill>
          </a:endParaRPr>
        </a:p>
      </dgm:t>
    </dgm:pt>
    <dgm:pt modelId="{6EB212CE-19C3-4FDF-A26D-4976EB0D23E0}" type="sibTrans" cxnId="{45B6FDA5-947E-45D0-88C3-9E82D177B8FD}">
      <dgm:prSet/>
      <dgm:spPr/>
      <dgm:t>
        <a:bodyPr/>
        <a:lstStyle/>
        <a:p>
          <a:endParaRPr lang="es-AR"/>
        </a:p>
      </dgm:t>
    </dgm:pt>
    <dgm:pt modelId="{2E4010F9-759A-43E1-9CE6-D1527FAEACD4}" type="parTrans" cxnId="{45B6FDA5-947E-45D0-88C3-9E82D177B8FD}">
      <dgm:prSet/>
      <dgm:spPr/>
      <dgm:t>
        <a:bodyPr/>
        <a:lstStyle/>
        <a:p>
          <a:endParaRPr lang="es-AR"/>
        </a:p>
      </dgm:t>
    </dgm:pt>
    <dgm:pt modelId="{1AB7ACF9-16D7-4E0B-9B1C-EDE9E35A3414}">
      <dgm:prSet phldrT="[Texto]" custT="1"/>
      <dgm:spPr/>
      <dgm:t>
        <a:bodyPr/>
        <a:lstStyle/>
        <a:p>
          <a:r>
            <a:rPr lang="es-ES" sz="2000" dirty="0">
              <a:solidFill>
                <a:schemeClr val="tx1"/>
              </a:solidFill>
            </a:rPr>
            <a:t>16 de Marzo 10 a 13 horas</a:t>
          </a:r>
        </a:p>
      </dgm:t>
    </dgm:pt>
    <dgm:pt modelId="{468C4178-9161-4022-AFCC-9A840FA33999}" type="sibTrans" cxnId="{AFAAE992-29D1-4278-B66E-39C51730C6BA}">
      <dgm:prSet/>
      <dgm:spPr/>
      <dgm:t>
        <a:bodyPr/>
        <a:lstStyle/>
        <a:p>
          <a:endParaRPr lang="es-AR"/>
        </a:p>
      </dgm:t>
    </dgm:pt>
    <dgm:pt modelId="{0481D14E-5033-42CC-A7CB-28561EA581BF}" type="parTrans" cxnId="{AFAAE992-29D1-4278-B66E-39C51730C6BA}">
      <dgm:prSet/>
      <dgm:spPr/>
      <dgm:t>
        <a:bodyPr/>
        <a:lstStyle/>
        <a:p>
          <a:endParaRPr lang="es-AR"/>
        </a:p>
      </dgm:t>
    </dgm:pt>
    <dgm:pt modelId="{3422518D-599E-4F20-AA7A-C9EEC701A024}">
      <dgm:prSet phldrT="[Texto]" custT="1"/>
      <dgm:spPr/>
      <dgm:t>
        <a:bodyPr/>
        <a:lstStyle/>
        <a:p>
          <a:r>
            <a:rPr lang="es-ES" sz="2000" dirty="0">
              <a:solidFill>
                <a:srgbClr val="800080"/>
              </a:solidFill>
              <a:latin typeface="Calibri" panose="020F0502020204030204"/>
              <a:ea typeface="+mn-ea"/>
              <a:cs typeface="+mn-cs"/>
            </a:rPr>
            <a:t>Clínica sobre Implementación del paradigma de objetos en JAVA Nivel 1</a:t>
          </a:r>
          <a:endParaRPr lang="es-ES" sz="2000" dirty="0">
            <a:solidFill>
              <a:schemeClr val="tx1"/>
            </a:solidFill>
          </a:endParaRPr>
        </a:p>
      </dgm:t>
    </dgm:pt>
    <dgm:pt modelId="{392F91B5-2E48-4F1A-9B1A-290BC3C65D63}" type="sibTrans" cxnId="{672E5958-2E33-4BC2-9607-1DEBE42707F4}">
      <dgm:prSet/>
      <dgm:spPr/>
      <dgm:t>
        <a:bodyPr/>
        <a:lstStyle/>
        <a:p>
          <a:endParaRPr lang="es-AR"/>
        </a:p>
      </dgm:t>
    </dgm:pt>
    <dgm:pt modelId="{0CCA5247-E80F-4649-B8CD-D10E659B522B}" type="parTrans" cxnId="{672E5958-2E33-4BC2-9607-1DEBE42707F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ScaleY="7685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2" presStyleCnt="4" custScaleY="140827">
        <dgm:presLayoutVars>
          <dgm:chMax val="1"/>
          <dgm:bulletEnabled val="1"/>
        </dgm:presLayoutVars>
      </dgm:prSet>
      <dgm:spPr/>
    </dgm:pt>
    <dgm:pt modelId="{09BF1D0B-4B0D-4B76-8F21-3F36F9214287}" type="pres">
      <dgm:prSet presAssocID="{2B089167-4DDE-40B7-879C-28D69C641B45}" presName="descendantText" presStyleLbl="alignAcc1" presStyleIdx="2" presStyleCnt="4" custScaleY="202057" custLinFactNeighborY="17283">
        <dgm:presLayoutVars>
          <dgm:bulletEnabled val="1"/>
        </dgm:presLayoutVars>
      </dgm:prSet>
      <dgm:spPr/>
    </dgm:pt>
    <dgm:pt modelId="{FD0067B5-478E-484B-81EB-0B0FD5C98215}" type="pres">
      <dgm:prSet presAssocID="{17527351-08E7-4560-9D79-603E6B5382E4}" presName="sp" presStyleCnt="0"/>
      <dgm:spPr/>
    </dgm:pt>
    <dgm:pt modelId="{FBF0BCCC-1EAC-478C-99F6-B7D5FF8B9A88}" type="pres">
      <dgm:prSet presAssocID="{4C3EC956-9CE5-43B3-8048-33C888B562C8}" presName="composite" presStyleCnt="0"/>
      <dgm:spPr/>
    </dgm:pt>
    <dgm:pt modelId="{88522EB8-F0D2-48C2-B205-2D5D76FCDA1F}" type="pres">
      <dgm:prSet presAssocID="{4C3EC956-9CE5-43B3-8048-33C888B562C8}" presName="parentText" presStyleLbl="alignNode1" presStyleIdx="3" presStyleCnt="4">
        <dgm:presLayoutVars>
          <dgm:chMax val="1"/>
          <dgm:bulletEnabled val="1"/>
        </dgm:presLayoutVars>
      </dgm:prSet>
      <dgm:spPr/>
    </dgm:pt>
    <dgm:pt modelId="{5BFDC5A0-BECB-4144-952D-27EA547B3270}" type="pres">
      <dgm:prSet presAssocID="{4C3EC956-9CE5-43B3-8048-33C888B562C8}" presName="descendantText" presStyleLbl="alignAcc1" presStyleIdx="3" presStyleCnt="4" custScaleY="127206" custLinFactNeighborX="264" custLinFactNeighborY="25519">
        <dgm:presLayoutVars>
          <dgm:bulletEnabled val="1"/>
        </dgm:presLayoutVars>
      </dgm:prSet>
      <dgm:spPr/>
    </dgm:pt>
  </dgm:ptLst>
  <dgm:cxnLst>
    <dgm:cxn modelId="{6A7DD605-4502-4EB5-B683-FB4B7CEBF640}" type="presOf" srcId="{D261B2AA-4A03-454B-9CD6-08CBA3A3811A}" destId="{5BFDC5A0-BECB-4144-952D-27EA547B3270}" srcOrd="0" destOrd="0" presId="urn:microsoft.com/office/officeart/2005/8/layout/chevron2"/>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7568721A-5602-4E96-92A1-67B2C846F59A}" srcId="{0A7E6464-B7AB-4535-8E30-359D766FF601}" destId="{66B2DBE2-7263-4F45-BC3E-DF46EDDC8206}" srcOrd="1" destOrd="0" parTransId="{FC306AC9-EECA-4A3E-B5E0-98CDA0F6F088}" sibTransId="{3F5F0921-A7CD-41EA-A85D-230800F2808C}"/>
    <dgm:cxn modelId="{56585221-0BC4-421E-906F-741EB0FDC8A2}" srcId="{4C3EC956-9CE5-43B3-8048-33C888B562C8}" destId="{D261B2AA-4A03-454B-9CD6-08CBA3A3811A}" srcOrd="0" destOrd="0" parTransId="{1D3FADE2-FE97-480F-A469-A804F73E7A13}" sibTransId="{857919CE-480A-4391-BCB6-EE7579A92060}"/>
    <dgm:cxn modelId="{A0082125-ED76-4E2C-B9E6-D01D2FE4CA88}" type="presOf" srcId="{66B2DBE2-7263-4F45-BC3E-DF46EDDC8206}" destId="{C1AEAA9F-ACE1-40A1-8DC3-F7330ECB2233}" srcOrd="0" destOrd="1" presId="urn:microsoft.com/office/officeart/2005/8/layout/chevron2"/>
    <dgm:cxn modelId="{09F1865D-82B7-46C9-A55C-22EF37A5893D}" type="presOf" srcId="{4C3EC956-9CE5-43B3-8048-33C888B562C8}" destId="{88522EB8-F0D2-48C2-B205-2D5D76FCDA1F}" srcOrd="0" destOrd="0" presId="urn:microsoft.com/office/officeart/2005/8/layout/chevron2"/>
    <dgm:cxn modelId="{9B8AFD65-5ED3-4BFF-ACB6-FBB8D5D420DF}" srcId="{4C3EC956-9CE5-43B3-8048-33C888B562C8}" destId="{0965E8F7-A851-458F-8A26-AE0D80C66B70}" srcOrd="1" destOrd="0" parTransId="{2BB4DFC8-43E2-4C99-9CE7-CF6FAB4C35DB}" sibTransId="{4B034D00-C023-42C7-A23D-EC4A4C1F3AD3}"/>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B1D2CF6E-F499-4299-BAB9-5A803E86BB9B}" type="presOf" srcId="{0965E8F7-A851-458F-8A26-AE0D80C66B70}" destId="{5BFDC5A0-BECB-4144-952D-27EA547B3270}" srcOrd="0" destOrd="1" presId="urn:microsoft.com/office/officeart/2005/8/layout/chevron2"/>
    <dgm:cxn modelId="{2E5E1351-0A46-4FBE-AB80-99684AE991BD}" srcId="{6B637486-6A60-4B60-917A-6BCCEB862702}" destId="{2B089167-4DDE-40B7-879C-28D69C641B45}" srcOrd="2" destOrd="0" parTransId="{198DCEEB-17DD-4407-AC29-A54B18BFB1C1}" sibTransId="{17527351-08E7-4560-9D79-603E6B5382E4}"/>
    <dgm:cxn modelId="{F781BF56-6542-4F11-8CBB-F7789A46204E}" type="presOf" srcId="{7AE7B961-4EFA-40DF-A3D8-4A76C982E706}" destId="{817DB3CD-EA5A-4BA6-9BA5-E4105782A7BA}" srcOrd="0" destOrd="1" presId="urn:microsoft.com/office/officeart/2005/8/layout/chevron2"/>
    <dgm:cxn modelId="{672E5958-2E33-4BC2-9607-1DEBE42707F4}" srcId="{2B089167-4DDE-40B7-879C-28D69C641B45}" destId="{3422518D-599E-4F20-AA7A-C9EEC701A024}" srcOrd="3" destOrd="0" parTransId="{0CCA5247-E80F-4649-B8CD-D10E659B522B}" sibTransId="{392F91B5-2E48-4F1A-9B1A-290BC3C65D63}"/>
    <dgm:cxn modelId="{5A87FD86-A1DF-4858-A7EA-597123BF38E0}" srcId="{BF5FD847-C975-446E-86AE-26F76B512AF4}" destId="{7AE7B961-4EFA-40DF-A3D8-4A76C982E706}" srcOrd="1" destOrd="0" parTransId="{F04D814A-31D8-4381-982A-FD24682AFD34}" sibTransId="{727DC858-BA82-40AA-8DB7-04C8B00EEC14}"/>
    <dgm:cxn modelId="{AFAAE992-29D1-4278-B66E-39C51730C6BA}" srcId="{2B089167-4DDE-40B7-879C-28D69C641B45}" destId="{1AB7ACF9-16D7-4E0B-9B1C-EDE9E35A3414}" srcOrd="2" destOrd="0" parTransId="{0481D14E-5033-42CC-A7CB-28561EA581BF}" sibTransId="{468C4178-9161-4022-AFCC-9A840FA33999}"/>
    <dgm:cxn modelId="{1D0FE496-6510-4455-BB28-5B15852DA6F7}" srcId="{6B637486-6A60-4B60-917A-6BCCEB862702}" destId="{BF5FD847-C975-446E-86AE-26F76B512AF4}" srcOrd="1" destOrd="0" parTransId="{3A5513CD-7E38-40BC-B105-FA9DBDF4E347}" sibTransId="{DEBB9789-2CD8-4FEB-91E5-A5F647BB7C97}"/>
    <dgm:cxn modelId="{21DE8AA2-7C96-4C8C-8E1A-77531DBEBA9B}" type="presOf" srcId="{99B21FE5-1802-4F56-A49E-B620C898072D}" destId="{09BF1D0B-4B0D-4B76-8F21-3F36F9214287}" srcOrd="0" destOrd="1" presId="urn:microsoft.com/office/officeart/2005/8/layout/chevron2"/>
    <dgm:cxn modelId="{A014F8A5-3143-4EBB-BD20-23271E20B396}" type="presOf" srcId="{D0538EDA-58CB-410F-AD9E-0CFAF743E8C6}" destId="{817DB3CD-EA5A-4BA6-9BA5-E4105782A7BA}" srcOrd="0" destOrd="0" presId="urn:microsoft.com/office/officeart/2005/8/layout/chevron2"/>
    <dgm:cxn modelId="{45B6FDA5-947E-45D0-88C3-9E82D177B8FD}" srcId="{2B089167-4DDE-40B7-879C-28D69C641B45}" destId="{99B21FE5-1802-4F56-A49E-B620C898072D}" srcOrd="1" destOrd="0" parTransId="{2E4010F9-759A-43E1-9CE6-D1527FAEACD4}" sibTransId="{6EB212CE-19C3-4FDF-A26D-4976EB0D23E0}"/>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2267C9BE-F3F4-4541-B827-5747B6B378DE}" type="presOf" srcId="{1AB7ACF9-16D7-4E0B-9B1C-EDE9E35A3414}" destId="{09BF1D0B-4B0D-4B76-8F21-3F36F9214287}" srcOrd="0" destOrd="2"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F4B63FE9-0883-479C-A7CC-A1358B4705F5}" type="presOf" srcId="{3422518D-599E-4F20-AA7A-C9EEC701A024}" destId="{09BF1D0B-4B0D-4B76-8F21-3F36F9214287}" srcOrd="0" destOrd="3" presId="urn:microsoft.com/office/officeart/2005/8/layout/chevron2"/>
    <dgm:cxn modelId="{B48B7DEC-4695-4DFF-AC4D-EAFB5847B294}" srcId="{6B637486-6A60-4B60-917A-6BCCEB862702}" destId="{4C3EC956-9CE5-43B3-8048-33C888B562C8}" srcOrd="3" destOrd="0" parTransId="{EB435600-4D09-4C66-BB21-D8AAC083C7BA}" sibTransId="{1FD75A5D-4D39-42F7-A7CC-09FF39226C9D}"/>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3" destOrd="0" presId="urn:microsoft.com/office/officeart/2005/8/layout/chevron2"/>
    <dgm:cxn modelId="{F64A66ED-B35F-4D59-82EA-2A193C1803EF}" type="presParOf" srcId="{A634132D-0529-4A8D-8A7F-2495ADDB397E}" destId="{EB1DDC80-CCBE-406D-91CF-44CE08D6FABC}" srcOrd="4"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 modelId="{11B8DFD5-52C1-4D1B-844E-BDD8DDD14219}" type="presParOf" srcId="{A634132D-0529-4A8D-8A7F-2495ADDB397E}" destId="{FD0067B5-478E-484B-81EB-0B0FD5C98215}" srcOrd="5" destOrd="0" presId="urn:microsoft.com/office/officeart/2005/8/layout/chevron2"/>
    <dgm:cxn modelId="{4E9976F7-D7EB-4776-BE62-0868824FB66E}" type="presParOf" srcId="{A634132D-0529-4A8D-8A7F-2495ADDB397E}" destId="{FBF0BCCC-1EAC-478C-99F6-B7D5FF8B9A88}" srcOrd="6" destOrd="0" presId="urn:microsoft.com/office/officeart/2005/8/layout/chevron2"/>
    <dgm:cxn modelId="{6D4164EA-E8F0-4DEC-916D-AEDA9E7ADA16}" type="presParOf" srcId="{FBF0BCCC-1EAC-478C-99F6-B7D5FF8B9A88}" destId="{88522EB8-F0D2-48C2-B205-2D5D76FCDA1F}" srcOrd="0" destOrd="0" presId="urn:microsoft.com/office/officeart/2005/8/layout/chevron2"/>
    <dgm:cxn modelId="{63B11EB4-5EE0-4E18-8336-A3EA9175708C}" type="presParOf" srcId="{FBF0BCCC-1EAC-478C-99F6-B7D5FF8B9A88}" destId="{5BFDC5A0-BECB-4144-952D-27EA547B32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kern="1200" dirty="0">
              <a:solidFill>
                <a:schemeClr val="tx1"/>
              </a:solidFill>
              <a:latin typeface="+mn-lt"/>
            </a:rPr>
            <a:t>3 y 6 de Abril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solidFill>
                <a:schemeClr val="tx1"/>
              </a:solidFill>
              <a:latin typeface="+mn-lt"/>
            </a:rPr>
            <a:t>10 y 13 de Abril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E45187D6-A45A-41BA-80C4-8606DF1929C0}">
      <dgm:prSet phldrT="[Texto]" custT="1"/>
      <dgm:spPr/>
      <dgm:t>
        <a:bodyPr/>
        <a:lstStyle/>
        <a:p>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15650750-D465-4450-B304-DD2B8EF7DDE0}">
      <dgm:prSet phldrT="[Texto]" custT="1"/>
      <dgm:spPr/>
      <dgm:t>
        <a:bodyPr/>
        <a:lstStyle/>
        <a:p>
          <a:pPr>
            <a:buClrTx/>
            <a:buSzPts val="2000"/>
            <a:buFont typeface="Arial" panose="020B0604020202020204" pitchFamily="34" charset="0"/>
            <a:buChar char="•"/>
          </a:pPr>
          <a:r>
            <a:rPr lang="es-ES" sz="2000" dirty="0">
              <a:solidFill>
                <a:srgbClr val="800080"/>
              </a:solidFill>
            </a:rPr>
            <a:t>Clínica JA-01 Implementación del paradigma de objetos en JAVA Nivel 1</a:t>
          </a:r>
          <a:endParaRPr lang="es-ES" sz="20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D7031B90-FD11-458D-AAC0-E0C7DE9811B6}">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dgm:t>
    </dgm:pt>
    <dgm:pt modelId="{57275572-CE30-48F8-B68A-A92DB98BDA85}" type="parTrans" cxnId="{6F37A7E0-D224-479A-ACF6-398F3E79CC53}">
      <dgm:prSet/>
      <dgm:spPr/>
      <dgm:t>
        <a:bodyPr/>
        <a:lstStyle/>
        <a:p>
          <a:endParaRPr lang="es-AR"/>
        </a:p>
      </dgm:t>
    </dgm:pt>
    <dgm:pt modelId="{61D1D8F0-824F-4F8A-A323-B12720CDD09C}" type="sibTrans" cxnId="{6F37A7E0-D224-479A-ACF6-398F3E79CC53}">
      <dgm:prSet/>
      <dgm:spPr/>
      <dgm:t>
        <a:bodyPr/>
        <a:lstStyle/>
        <a:p>
          <a:endParaRPr lang="es-AR"/>
        </a:p>
      </dgm:t>
    </dgm:pt>
    <dgm:pt modelId="{DF414E56-2AFF-4717-B252-5CC0007768D9}">
      <dgm:prSet phldrT="[Texto]" custT="1"/>
      <dgm:spPr/>
      <dgm:t>
        <a:bodyPr/>
        <a:lstStyle/>
        <a:p>
          <a:pPr>
            <a:buClrTx/>
            <a:buSzPts val="2000"/>
            <a:buFont typeface="Arial" panose="020B0604020202020204" pitchFamily="34" charset="0"/>
            <a:buChar char="•"/>
          </a:pPr>
          <a:endParaRPr lang="es-ES" sz="2000" dirty="0">
            <a:solidFill>
              <a:srgbClr val="800080"/>
            </a:solidFill>
            <a:latin typeface="+mn-lt"/>
          </a:endParaRPr>
        </a:p>
      </dgm:t>
    </dgm:pt>
    <dgm:pt modelId="{6BC72ED5-9515-46F6-9FE5-40AF131A340D}" type="parTrans" cxnId="{15D0DA02-3B27-4F9A-896F-37831A7F6B6A}">
      <dgm:prSet/>
      <dgm:spPr/>
      <dgm:t>
        <a:bodyPr/>
        <a:lstStyle/>
        <a:p>
          <a:endParaRPr lang="es-AR"/>
        </a:p>
      </dgm:t>
    </dgm:pt>
    <dgm:pt modelId="{D105F070-38BF-4101-867A-5E722C50487E}" type="sibTrans" cxnId="{15D0DA02-3B27-4F9A-896F-37831A7F6B6A}">
      <dgm:prSet/>
      <dgm:spPr/>
      <dgm:t>
        <a:bodyPr/>
        <a:lstStyle/>
        <a:p>
          <a:endParaRPr lang="es-AR"/>
        </a:p>
      </dgm:t>
    </dgm:pt>
    <dgm:pt modelId="{7BDE9909-AD07-4C13-9D0E-14F4CBE42AE0}">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gm:t>
    </dgm:pt>
    <dgm:pt modelId="{ADFB4779-1A76-4914-944E-8389B70BE28E}" type="parTrans" cxnId="{95058947-F6AB-4AF9-8D33-A2E4C8E7A524}">
      <dgm:prSet/>
      <dgm:spPr/>
      <dgm:t>
        <a:bodyPr/>
        <a:lstStyle/>
        <a:p>
          <a:endParaRPr lang="es-AR"/>
        </a:p>
      </dgm:t>
    </dgm:pt>
    <dgm:pt modelId="{A0F12A27-1466-4399-9695-D8C9A1E66EA2}" type="sibTrans" cxnId="{95058947-F6AB-4AF9-8D33-A2E4C8E7A52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3">
        <dgm:presLayoutVars>
          <dgm:chMax val="1"/>
          <dgm:bulletEnabled val="1"/>
        </dgm:presLayoutVars>
      </dgm:prSet>
      <dgm:spPr/>
    </dgm:pt>
    <dgm:pt modelId="{0938595A-BF2F-4244-9125-F411A68F82D2}" type="pres">
      <dgm:prSet presAssocID="{63739A10-56EF-41D1-AA0E-DDC58EB37E01}" presName="descendantText" presStyleLbl="alignAcc1" presStyleIdx="0" presStyleCnt="3" custScaleY="104071" custLinFactNeighborX="422" custLinFactNeighborY="3888">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3">
        <dgm:presLayoutVars>
          <dgm:chMax val="1"/>
          <dgm:bulletEnabled val="1"/>
        </dgm:presLayoutVars>
      </dgm:prSet>
      <dgm:spPr/>
    </dgm:pt>
    <dgm:pt modelId="{C1AEAA9F-ACE1-40A1-8DC3-F7330ECB2233}" type="pres">
      <dgm:prSet presAssocID="{0A7E6464-B7AB-4535-8E30-359D766FF601}" presName="descendantText" presStyleLbl="alignAcc1" presStyleIdx="1" presStyleCnt="3" custScaleY="105508">
        <dgm:presLayoutVars>
          <dgm:bulletEnabled val="1"/>
        </dgm:presLayoutVars>
      </dgm:prSet>
      <dgm:spPr/>
    </dgm:pt>
    <dgm:pt modelId="{A0005B32-C93E-4597-840E-504D303F9611}" type="pres">
      <dgm:prSet presAssocID="{58879FE2-C7EA-4809-82C1-24432E22AB52}" presName="sp" presStyleCnt="0"/>
      <dgm:spPr/>
    </dgm:pt>
    <dgm:pt modelId="{BE326157-CC03-465E-9D10-EA78883B1841}" type="pres">
      <dgm:prSet presAssocID="{DF414E56-2AFF-4717-B252-5CC0007768D9}" presName="composite" presStyleCnt="0"/>
      <dgm:spPr/>
    </dgm:pt>
    <dgm:pt modelId="{3AF8D6C5-ECA9-4E4C-BB98-3A07E236672E}" type="pres">
      <dgm:prSet presAssocID="{DF414E56-2AFF-4717-B252-5CC0007768D9}" presName="parentText" presStyleLbl="alignNode1" presStyleIdx="2" presStyleCnt="3">
        <dgm:presLayoutVars>
          <dgm:chMax val="1"/>
          <dgm:bulletEnabled val="1"/>
        </dgm:presLayoutVars>
      </dgm:prSet>
      <dgm:spPr/>
    </dgm:pt>
    <dgm:pt modelId="{B82F5CDB-0C36-4B00-9FCF-A9B24DDACC13}" type="pres">
      <dgm:prSet presAssocID="{DF414E56-2AFF-4717-B252-5CC0007768D9}" presName="descendantText" presStyleLbl="alignAcc1" presStyleIdx="2" presStyleCnt="3" custScaleY="153020" custLinFactNeighborX="1383" custLinFactNeighborY="14263">
        <dgm:presLayoutVars>
          <dgm:bulletEnabled val="1"/>
        </dgm:presLayoutVars>
      </dgm:prSet>
      <dgm:spPr/>
    </dgm:pt>
  </dgm:ptLst>
  <dgm:cxnLst>
    <dgm:cxn modelId="{15D0DA02-3B27-4F9A-896F-37831A7F6B6A}" srcId="{6B637486-6A60-4B60-917A-6BCCEB862702}" destId="{DF414E56-2AFF-4717-B252-5CC0007768D9}" srcOrd="2" destOrd="0" parTransId="{6BC72ED5-9515-46F6-9FE5-40AF131A340D}" sibTransId="{D105F070-38BF-4101-867A-5E722C50487E}"/>
    <dgm:cxn modelId="{5FC20706-421E-4B4A-99CF-46415AD8CDF2}" type="presOf" srcId="{BDE40137-2957-4C2A-9B31-4C25D36327A0}" destId="{0938595A-BF2F-4244-9125-F411A68F82D2}" srcOrd="0" destOrd="0" presId="urn:microsoft.com/office/officeart/2005/8/layout/chevron2"/>
    <dgm:cxn modelId="{0869E609-2470-466B-AED5-BC1D5E3601BB}" type="presOf" srcId="{7BDE9909-AD07-4C13-9D0E-14F4CBE42AE0}" destId="{B82F5CDB-0C36-4B00-9FCF-A9B24DDACC13}" srcOrd="0" destOrd="1"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92C9CF14-C726-43D3-956A-48B59F191F9B}" type="presOf" srcId="{D7031B90-FD11-458D-AAC0-E0C7DE9811B6}" destId="{B82F5CDB-0C36-4B00-9FCF-A9B24DDACC13}" srcOrd="0" destOrd="0" presId="urn:microsoft.com/office/officeart/2005/8/layout/chevron2"/>
    <dgm:cxn modelId="{C9E97415-84BE-4C39-99C6-62300A8510D7}" type="presOf" srcId="{15650750-D465-4450-B304-DD2B8EF7DDE0}" destId="{C1AEAA9F-ACE1-40A1-8DC3-F7330ECB2233}" srcOrd="0" destOrd="1" presId="urn:microsoft.com/office/officeart/2005/8/layout/chevron2"/>
    <dgm:cxn modelId="{BA8F5417-27E0-4627-A0FD-9BF0DD0970F1}" type="presOf" srcId="{648A64C3-A420-40FC-9719-44936D3B870E}" destId="{C1AEAA9F-ACE1-40A1-8DC3-F7330ECB2233}" srcOrd="0" destOrd="0" presId="urn:microsoft.com/office/officeart/2005/8/layout/chevron2"/>
    <dgm:cxn modelId="{27466C2A-C725-4EB6-97ED-AB08C8EDBD59}" srcId="{63739A10-56EF-41D1-AA0E-DDC58EB37E01}" destId="{E45187D6-A45A-41BA-80C4-8606DF1929C0}" srcOrd="1" destOrd="0" parTransId="{AD7044DF-24DE-4A32-B239-E2ECD3FE8A34}" sibTransId="{133DE342-A71B-45FE-8480-A5EE3DF08F02}"/>
    <dgm:cxn modelId="{66DBAB34-B48E-44D8-8987-6EACA6678A00}" srcId="{0A7E6464-B7AB-4535-8E30-359D766FF601}" destId="{15650750-D465-4450-B304-DD2B8EF7DDE0}" srcOrd="1" destOrd="0" parTransId="{D477E3B8-80B3-4F19-A9BC-10351DEAB11B}" sibTransId="{89E58282-69CB-4A27-B988-F3B729F81DDC}"/>
    <dgm:cxn modelId="{4C886860-ACCC-45E4-8465-D33FE5222F50}" srcId="{6B637486-6A60-4B60-917A-6BCCEB862702}" destId="{63739A10-56EF-41D1-AA0E-DDC58EB37E01}" srcOrd="0" destOrd="0" parTransId="{02FD7113-C670-4813-96C1-DF855B257F0B}" sibTransId="{80187421-673A-46BE-BBDD-696A8152BD71}"/>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95058947-F6AB-4AF9-8D33-A2E4C8E7A524}" srcId="{DF414E56-2AFF-4717-B252-5CC0007768D9}" destId="{7BDE9909-AD07-4C13-9D0E-14F4CBE42AE0}" srcOrd="1" destOrd="0" parTransId="{ADFB4779-1A76-4914-944E-8389B70BE28E}" sibTransId="{A0F12A27-1466-4399-9695-D8C9A1E66EA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F6499A92-8E8D-48B3-8D36-8BFC4983130D}" type="presOf" srcId="{DF414E56-2AFF-4717-B252-5CC0007768D9}" destId="{3AF8D6C5-ECA9-4E4C-BB98-3A07E236672E}" srcOrd="0" destOrd="0"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6F37A7E0-D224-479A-ACF6-398F3E79CC53}" srcId="{DF414E56-2AFF-4717-B252-5CC0007768D9}" destId="{D7031B90-FD11-458D-AAC0-E0C7DE9811B6}" srcOrd="0" destOrd="0" parTransId="{57275572-CE30-48F8-B68A-A92DB98BDA85}" sibTransId="{61D1D8F0-824F-4F8A-A323-B12720CDD09C}"/>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C7F854C3-D30A-4BFD-9BCF-F6617ECAE2FB}" type="presParOf" srcId="{A634132D-0529-4A8D-8A7F-2495ADDB397E}" destId="{A0005B32-C93E-4597-840E-504D303F9611}" srcOrd="3" destOrd="0" presId="urn:microsoft.com/office/officeart/2005/8/layout/chevron2"/>
    <dgm:cxn modelId="{D56E569C-2657-4C02-AF85-6B65F1B6941F}" type="presParOf" srcId="{A634132D-0529-4A8D-8A7F-2495ADDB397E}" destId="{BE326157-CC03-465E-9D10-EA78883B1841}" srcOrd="4" destOrd="0" presId="urn:microsoft.com/office/officeart/2005/8/layout/chevron2"/>
    <dgm:cxn modelId="{8A6B1CBF-AAEA-43C4-A190-8FAC4D7A7427}" type="presParOf" srcId="{BE326157-CC03-465E-9D10-EA78883B1841}" destId="{3AF8D6C5-ECA9-4E4C-BB98-3A07E236672E}" srcOrd="0" destOrd="0" presId="urn:microsoft.com/office/officeart/2005/8/layout/chevron2"/>
    <dgm:cxn modelId="{E508F8DD-342A-4637-BF2A-868123547625}" type="presParOf" srcId="{BE326157-CC03-465E-9D10-EA78883B1841}" destId="{B82F5CDB-0C36-4B00-9FCF-A9B24DDACC1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4 de Mayo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r>
            <a:rPr lang="es-ES" sz="1800" kern="1200" dirty="0">
              <a:solidFill>
                <a:schemeClr val="tx1"/>
              </a:solidFill>
              <a:latin typeface="+mn-lt"/>
            </a:rPr>
            <a:t>22 de Mayo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E45187D6-A45A-41BA-80C4-8606DF1929C0}">
      <dgm:prSet phldrT="[Texto]" custT="1"/>
      <dgm:spPr/>
      <dgm:t>
        <a:bodyPr/>
        <a:lstStyle/>
        <a:p>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2B0AAC06-01E5-4C8D-8DD7-F94A18834B43}">
      <dgm:prSet phldrT="[Texto]" custT="1"/>
      <dgm:spPr/>
      <dgm:t>
        <a:bodyPr/>
        <a:lstStyle/>
        <a:p>
          <a:pPr marL="171450" lvl="1" indent="0" defTabSz="800100">
            <a:lnSpc>
              <a:spcPct val="90000"/>
            </a:lnSpc>
            <a:spcBef>
              <a:spcPct val="0"/>
            </a:spcBef>
            <a:spcAft>
              <a:spcPct val="15000"/>
            </a:spcAft>
          </a:pPr>
          <a:r>
            <a:rPr lang="es-ES" sz="1800" b="0" kern="1200" dirty="0">
              <a:solidFill>
                <a:prstClr val="black"/>
              </a:solidFill>
              <a:latin typeface="Calibri" panose="020F0502020204030204"/>
              <a:ea typeface="+mn-ea"/>
              <a:cs typeface="+mn-cs"/>
            </a:rPr>
            <a:t> 8 de Mayo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1A63CEB3-2F87-47C0-BEAC-6460BBBC2B11}">
      <dgm:prSet custT="1"/>
      <dgm:spPr/>
      <dgm:t>
        <a:bodyPr/>
        <a:lstStyle/>
        <a:p>
          <a:pPr marL="171450" lvl="1" indent="0" defTabSz="800100">
            <a:lnSpc>
              <a:spcPct val="90000"/>
            </a:lnSpc>
            <a:spcBef>
              <a:spcPct val="0"/>
            </a:spcBef>
            <a:spcAft>
              <a:spcPct val="15000"/>
            </a:spcAft>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Nivel 2</a:t>
          </a:r>
          <a:endParaRPr lang="es-ES" sz="1800" kern="1200" dirty="0">
            <a:solidFill>
              <a:srgbClr val="800080"/>
            </a:solidFill>
            <a:latin typeface="Calibri" panose="020F0502020204030204"/>
            <a:ea typeface="+mn-ea"/>
            <a:cs typeface="+mn-cs"/>
          </a:endParaRPr>
        </a:p>
      </dgm:t>
    </dgm:pt>
    <dgm:pt modelId="{DB3BEF70-B1F0-4DC7-8472-5450AD185DF1}" type="sibTrans" cxnId="{E980DA79-B751-46DD-953E-54C9C3E88FFC}">
      <dgm:prSet/>
      <dgm:spPr/>
      <dgm:t>
        <a:bodyPr/>
        <a:lstStyle/>
        <a:p>
          <a:endParaRPr lang="es-AR"/>
        </a:p>
      </dgm:t>
    </dgm:pt>
    <dgm:pt modelId="{48EA9F2D-24C3-4663-9015-3D4B76B18A2C}" type="parTrans" cxnId="{E980DA79-B751-46DD-953E-54C9C3E88FFC}">
      <dgm:prSet/>
      <dgm:spPr/>
      <dgm:t>
        <a:bodyPr/>
        <a:lstStyle/>
        <a:p>
          <a:endParaRPr lang="es-AR"/>
        </a:p>
      </dgm:t>
    </dgm:pt>
    <dgm:pt modelId="{551A8092-7EAF-481D-AD00-0B09C711501C}">
      <dgm:prSet custT="1"/>
      <dgm:spPr/>
      <dgm:t>
        <a:bodyPr/>
        <a:lstStyle/>
        <a:p>
          <a:r>
            <a:rPr lang="es-ES" sz="1800" kern="1200" dirty="0">
              <a:solidFill>
                <a:schemeClr val="tx1"/>
              </a:solidFill>
              <a:latin typeface="+mn-lt"/>
            </a:rPr>
            <a:t>15 de Mayo de 10 a 13 horas</a:t>
          </a:r>
          <a:endParaRPr lang="es-AR" sz="1800" kern="1200" dirty="0"/>
        </a:p>
      </dgm:t>
    </dgm:pt>
    <dgm:pt modelId="{95E9E24F-4B6B-4E84-AA2C-5A67AA76EAF6}" type="parTrans" cxnId="{A4C2E643-CD89-4B37-9AC4-4B75A796CD5B}">
      <dgm:prSet/>
      <dgm:spPr/>
      <dgm:t>
        <a:bodyPr/>
        <a:lstStyle/>
        <a:p>
          <a:endParaRPr lang="es-AR"/>
        </a:p>
      </dgm:t>
    </dgm:pt>
    <dgm:pt modelId="{59CD0C5D-06B8-4D14-878C-140079F537C4}" type="sibTrans" cxnId="{A4C2E643-CD89-4B37-9AC4-4B75A796CD5B}">
      <dgm:prSet/>
      <dgm:spPr/>
      <dgm:t>
        <a:bodyPr/>
        <a:lstStyle/>
        <a:p>
          <a:endParaRPr lang="es-AR"/>
        </a:p>
      </dgm:t>
    </dgm:pt>
    <dgm:pt modelId="{3F1579D6-F965-4793-B24C-079339950585}">
      <dgm:prSet custT="1"/>
      <dgm:spPr/>
      <dgm:t>
        <a:bodyPr/>
        <a:lstStyle/>
        <a:p>
          <a:r>
            <a:rPr lang="es-ES" sz="1800" kern="1200" dirty="0">
              <a:solidFill>
                <a:srgbClr val="800080"/>
              </a:solidFill>
              <a:latin typeface="Calibri" panose="020F0502020204030204"/>
              <a:ea typeface="+mn-ea"/>
              <a:cs typeface="+mn-cs"/>
            </a:rPr>
            <a:t>Clínica MO-01 Diagrama de Casos de Uso y Prototipos</a:t>
          </a:r>
        </a:p>
      </dgm:t>
    </dgm:pt>
    <dgm:pt modelId="{37599C5B-FAAB-415B-BE38-07F33F390376}" type="parTrans" cxnId="{2A15FA1E-7CE3-49B1-973B-9F731A0B890A}">
      <dgm:prSet/>
      <dgm:spPr/>
      <dgm:t>
        <a:bodyPr/>
        <a:lstStyle/>
        <a:p>
          <a:endParaRPr lang="es-AR"/>
        </a:p>
      </dgm:t>
    </dgm:pt>
    <dgm:pt modelId="{17C90E46-5C03-41BC-B663-F0505E04FD1D}" type="sibTrans" cxnId="{2A15FA1E-7CE3-49B1-973B-9F731A0B890A}">
      <dgm:prSet/>
      <dgm:spPr/>
      <dgm:t>
        <a:bodyPr/>
        <a:lstStyle/>
        <a:p>
          <a:endParaRPr lang="es-AR"/>
        </a:p>
      </dgm:t>
    </dgm:pt>
    <dgm:pt modelId="{A9145FCA-2F5F-44F4-94A7-B824AF1E4780}">
      <dgm:prSet phldrT="[Texto]"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gm:t>
    </dgm:pt>
    <dgm:pt modelId="{D1DA11E9-931C-4068-B30F-96B4CFE44A9D}" type="parTrans" cxnId="{E85DA21A-ECAC-4482-A14B-481D377018EC}">
      <dgm:prSet/>
      <dgm:spPr/>
      <dgm:t>
        <a:bodyPr/>
        <a:lstStyle/>
        <a:p>
          <a:endParaRPr lang="es-AR"/>
        </a:p>
      </dgm:t>
    </dgm:pt>
    <dgm:pt modelId="{FAE7FD65-02AA-42D6-B9B2-330A217CA40D}" type="sibTrans" cxnId="{E85DA21A-ECAC-4482-A14B-481D377018EC}">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Y="119372">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55125" custLinFactNeighborY="-4826">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4" custScaleY="112477" custLinFactNeighborY="-16766">
        <dgm:presLayoutVars>
          <dgm:chMax val="1"/>
          <dgm:bulletEnabled val="1"/>
        </dgm:presLayoutVars>
      </dgm:prSet>
      <dgm:spPr/>
    </dgm:pt>
    <dgm:pt modelId="{FED1CAC6-1B24-4A24-B56E-F9B4C731F626}" type="pres">
      <dgm:prSet presAssocID="{81042D87-44DB-41D5-874F-432CB6A9CB40}" presName="descendantText" presStyleLbl="alignAcc1" presStyleIdx="3" presStyleCnt="4" custScaleY="130973">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E85DA21A-ECAC-4482-A14B-481D377018EC}" srcId="{81042D87-44DB-41D5-874F-432CB6A9CB40}" destId="{A9145FCA-2F5F-44F4-94A7-B824AF1E4780}" srcOrd="1" destOrd="0" parTransId="{D1DA11E9-931C-4068-B30F-96B4CFE44A9D}" sibTransId="{FAE7FD65-02AA-42D6-B9B2-330A217CA40D}"/>
    <dgm:cxn modelId="{2A15FA1E-7CE3-49B1-973B-9F731A0B890A}" srcId="{BF5FD847-C975-446E-86AE-26F76B512AF4}" destId="{3F1579D6-F965-4793-B24C-079339950585}" srcOrd="1" destOrd="0" parTransId="{37599C5B-FAAB-415B-BE38-07F33F390376}" sibTransId="{17C90E46-5C03-41BC-B663-F0505E04FD1D}"/>
    <dgm:cxn modelId="{27466C2A-C725-4EB6-97ED-AB08C8EDBD59}" srcId="{63739A10-56EF-41D1-AA0E-DDC58EB37E01}" destId="{E45187D6-A45A-41BA-80C4-8606DF1929C0}" srcOrd="1" destOrd="0" parTransId="{AD7044DF-24DE-4A32-B239-E2ECD3FE8A34}" sibTransId="{133DE342-A71B-45FE-8480-A5EE3DF08F02}"/>
    <dgm:cxn modelId="{9955FA32-D1C3-4C76-8E2A-4E229CC6DF39}" type="presOf" srcId="{2B0AAC06-01E5-4C8D-8DD7-F94A18834B43}" destId="{C1AEAA9F-ACE1-40A1-8DC3-F7330ECB2233}" srcOrd="0" destOrd="0" presId="urn:microsoft.com/office/officeart/2005/8/layout/chevron2"/>
    <dgm:cxn modelId="{8A43A838-A99B-4428-9124-C8EDFB5CD6B0}" type="presOf" srcId="{1A63CEB3-2F87-47C0-BEAC-6460BBBC2B11}" destId="{C1AEAA9F-ACE1-40A1-8DC3-F7330ECB223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99F6DB63-89FA-47EF-8E47-3CC614F8E8D1}" type="presOf" srcId="{3F1579D6-F965-4793-B24C-079339950585}" destId="{817DB3CD-EA5A-4BA6-9BA5-E4105782A7BA}" srcOrd="0" destOrd="1" presId="urn:microsoft.com/office/officeart/2005/8/layout/chevron2"/>
    <dgm:cxn modelId="{A4C2E643-CD89-4B37-9AC4-4B75A796CD5B}" srcId="{BF5FD847-C975-446E-86AE-26F76B512AF4}" destId="{551A8092-7EAF-481D-AD00-0B09C711501C}" srcOrd="0" destOrd="0" parTransId="{95E9E24F-4B6B-4E84-AA2C-5A67AA76EAF6}" sibTransId="{59CD0C5D-06B8-4D14-878C-140079F537C4}"/>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9BEB1079-A0B0-48C9-85ED-A35557668174}" type="presOf" srcId="{551A8092-7EAF-481D-AD00-0B09C711501C}" destId="{817DB3CD-EA5A-4BA6-9BA5-E4105782A7BA}" srcOrd="0" destOrd="0" presId="urn:microsoft.com/office/officeart/2005/8/layout/chevron2"/>
    <dgm:cxn modelId="{E980DA79-B751-46DD-953E-54C9C3E88FFC}" srcId="{0A7E6464-B7AB-4535-8E30-359D766FF601}" destId="{1A63CEB3-2F87-47C0-BEAC-6460BBBC2B11}" srcOrd="1" destOrd="0" parTransId="{48EA9F2D-24C3-4663-9015-3D4B76B18A2C}" sibTransId="{DB3BEF70-B1F0-4DC7-8472-5450AD185DF1}"/>
    <dgm:cxn modelId="{1D0FE496-6510-4455-BB28-5B15852DA6F7}" srcId="{6B637486-6A60-4B60-917A-6BCCEB862702}" destId="{BF5FD847-C975-446E-86AE-26F76B512AF4}" srcOrd="2" destOrd="0" parTransId="{3A5513CD-7E38-40BC-B105-FA9DBDF4E347}" sibTransId="{DEBB9789-2CD8-4FEB-91E5-A5F647BB7C97}"/>
    <dgm:cxn modelId="{0579DFA8-E87A-4517-802F-16AB4CE36379}" srcId="{81042D87-44DB-41D5-874F-432CB6A9CB40}" destId="{40FAC27E-4947-4CB1-AD9B-076EC3A92826}" srcOrd="0" destOrd="0" parTransId="{CB4185DB-8685-4FFF-A21E-CE0925CC8B85}" sibTransId="{E7425D87-24DE-4007-844A-5AB9A6BCCA75}"/>
    <dgm:cxn modelId="{A1C729CD-CB34-4C10-9138-CA666D3C9ACC}" type="presOf" srcId="{0A7E6464-B7AB-4535-8E30-359D766FF601}" destId="{A9B15383-9A36-4085-A095-524CD0698BA7}" srcOrd="0" destOrd="0"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8D7AA2E0-68EA-4B0A-8952-B47B147A344B}" type="presOf" srcId="{A9145FCA-2F5F-44F4-94A7-B824AF1E4780}" destId="{FED1CAC6-1B24-4A24-B56E-F9B4C731F626}"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1 de Junio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pPr marL="171450" lvl="1" indent="0" algn="l" defTabSz="800100">
            <a:lnSpc>
              <a:spcPct val="90000"/>
            </a:lnSpc>
            <a:spcBef>
              <a:spcPct val="0"/>
            </a:spcBef>
            <a:spcAft>
              <a:spcPct val="15000"/>
            </a:spcAft>
          </a:pPr>
          <a:endParaRPr lang="es-ES" sz="1800" kern="1200" dirty="0">
            <a:solidFill>
              <a:schemeClr val="tx1"/>
            </a:solidFill>
            <a:latin typeface="+mn-lt"/>
          </a:endParaRP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rPr>
            <a:t>Clínica JA-02 Implementación del paradigma de objetos en JAVA  Nivel 1</a:t>
          </a:r>
          <a:endParaRPr lang="es-AR" sz="1800" kern="1200" dirty="0">
            <a:solidFill>
              <a:srgbClr val="800080"/>
            </a:solidFill>
            <a:latin typeface="Calibri" panose="020F0502020204030204"/>
            <a:ea typeface="+mn-ea"/>
            <a:cs typeface="+mn-cs"/>
          </a:endParaRPr>
        </a:p>
      </dgm:t>
    </dgm:pt>
    <dgm:pt modelId="{FE06B9B5-C2E4-4B0B-ACDB-30644216D430}" type="parTrans" cxnId="{5AED3E68-93FD-43C3-B317-EAE07B86CCE4}">
      <dgm:prSet/>
      <dgm:spPr/>
      <dgm:t>
        <a:bodyPr/>
        <a:lstStyle/>
        <a:p>
          <a:endParaRPr lang="es-AR"/>
        </a:p>
      </dgm:t>
    </dgm:pt>
    <dgm:pt modelId="{B842C77A-420E-422F-B0EB-15D1B4B25EF6}" type="sibTrans" cxnId="{5AED3E68-93FD-43C3-B317-EAE07B86CCE4}">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5 de Junio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15 de Junio de 14 a 17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pPr marL="171450" lvl="1" indent="0" algn="l" defTabSz="800100">
            <a:lnSpc>
              <a:spcPct val="90000"/>
            </a:lnSpc>
            <a:spcBef>
              <a:spcPct val="0"/>
            </a:spcBef>
            <a:spcAft>
              <a:spcPct val="15000"/>
            </a:spcAft>
          </a:pPr>
          <a:endParaRPr lang="es-ES" sz="1800" kern="1200" dirty="0">
            <a:solidFill>
              <a:schemeClr val="tx1"/>
            </a:solidFill>
            <a:latin typeface="+mn-lt"/>
          </a:endParaRP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6DE01EEB-F2D1-4BCA-AE4A-F8AD8A15D080}">
      <dgm:prSet phldrT="[Texto]" custT="1"/>
      <dgm:spPr/>
      <dgm:t>
        <a:bodyPr/>
        <a:lstStyle/>
        <a:p>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2281F91B-3C18-4013-9522-F4B9EB6CBBD1}">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E562049F-2C52-4528-809D-288E7D5EB3D4}" type="parTrans" cxnId="{C029B820-AABC-431C-B608-5289A033F0B9}">
      <dgm:prSet/>
      <dgm:spPr/>
      <dgm:t>
        <a:bodyPr/>
        <a:lstStyle/>
        <a:p>
          <a:endParaRPr lang="es-AR"/>
        </a:p>
      </dgm:t>
    </dgm:pt>
    <dgm:pt modelId="{7AF8D0F6-B3A2-4C80-94A6-BA866AFFFCF7}" type="sibTrans" cxnId="{C029B820-AABC-431C-B608-5289A033F0B9}">
      <dgm:prSet/>
      <dgm:spPr/>
      <dgm:t>
        <a:bodyPr/>
        <a:lstStyle/>
        <a:p>
          <a:endParaRPr lang="es-AR"/>
        </a:p>
      </dgm:t>
    </dgm:pt>
    <dgm:pt modelId="{5BFAA510-0775-45C9-92F9-0F5B37F05780}">
      <dgm:prSet custT="1"/>
      <dgm:spPr/>
      <dgm:t>
        <a:bodyPr/>
        <a:lstStyle/>
        <a:p>
          <a:r>
            <a:rPr lang="es-ES" sz="1800" kern="1200" dirty="0">
              <a:solidFill>
                <a:prstClr val="black"/>
              </a:solidFill>
              <a:latin typeface="Calibri" panose="020F0502020204030204"/>
              <a:ea typeface="+mn-ea"/>
              <a:cs typeface="+mn-cs"/>
            </a:rPr>
            <a:t>15 de Junio de 13 a 14 horas</a:t>
          </a:r>
          <a:endParaRPr lang="es-AR" sz="1800" kern="1200" dirty="0">
            <a:solidFill>
              <a:prstClr val="black"/>
            </a:solidFill>
            <a:latin typeface="Calibri" panose="020F0502020204030204"/>
            <a:ea typeface="+mn-ea"/>
            <a:cs typeface="+mn-cs"/>
          </a:endParaRPr>
        </a:p>
      </dgm:t>
    </dgm:pt>
    <dgm:pt modelId="{E2F1C5A1-D3D4-4BC9-BA93-556049297333}" type="parTrans" cxnId="{E9842C97-85EA-40A0-8127-0C94A9DF26C2}">
      <dgm:prSet/>
      <dgm:spPr/>
      <dgm:t>
        <a:bodyPr/>
        <a:lstStyle/>
        <a:p>
          <a:endParaRPr lang="es-AR"/>
        </a:p>
      </dgm:t>
    </dgm:pt>
    <dgm:pt modelId="{61263B6B-EAEA-437D-8BF9-54956F1C0E4E}" type="sibTrans" cxnId="{E9842C97-85EA-40A0-8127-0C94A9DF26C2}">
      <dgm:prSet/>
      <dgm:spPr/>
      <dgm:t>
        <a:bodyPr/>
        <a:lstStyle/>
        <a:p>
          <a:endParaRPr lang="es-AR"/>
        </a:p>
      </dgm:t>
    </dgm:pt>
    <dgm:pt modelId="{07B7BBD3-0E7E-41D5-AF54-491ECA9319C4}">
      <dgm:prSet custT="1"/>
      <dgm:spPr/>
      <dgm:t>
        <a:bodyPr/>
        <a:lstStyle/>
        <a:p>
          <a:r>
            <a:rPr lang="es-ES" sz="1800" kern="1200" dirty="0">
              <a:solidFill>
                <a:srgbClr val="800080"/>
              </a:solidFill>
              <a:latin typeface="Calibri" panose="020F0502020204030204"/>
              <a:ea typeface="+mn-ea"/>
              <a:cs typeface="+mn-cs"/>
            </a:rPr>
            <a:t>Clínica JA-02 Implementación del paradigma de objetos en JAVA  Nivel 2</a:t>
          </a:r>
          <a:endParaRPr lang="es-AR" sz="1800" kern="1200" dirty="0">
            <a:solidFill>
              <a:srgbClr val="800080"/>
            </a:solidFill>
            <a:latin typeface="Calibri" panose="020F0502020204030204"/>
            <a:ea typeface="+mn-ea"/>
            <a:cs typeface="+mn-cs"/>
          </a:endParaRPr>
        </a:p>
      </dgm:t>
    </dgm:pt>
    <dgm:pt modelId="{481B4C35-28F1-4E8D-AAEC-9AD20A5A498F}" type="parTrans" cxnId="{B932FFD3-BEF4-4688-80B4-8379AFE21C07}">
      <dgm:prSet/>
      <dgm:spPr/>
      <dgm:t>
        <a:bodyPr/>
        <a:lstStyle/>
        <a:p>
          <a:endParaRPr lang="es-AR"/>
        </a:p>
      </dgm:t>
    </dgm:pt>
    <dgm:pt modelId="{E5164E49-8F4E-4285-9CE7-D8AA2C42A17A}" type="sibTrans" cxnId="{B932FFD3-BEF4-4688-80B4-8379AFE21C07}">
      <dgm:prSet/>
      <dgm:spPr/>
      <dgm:t>
        <a:bodyPr/>
        <a:lstStyle/>
        <a:p>
          <a:endParaRPr lang="es-AR"/>
        </a:p>
      </dgm:t>
    </dgm:pt>
    <dgm:pt modelId="{4192B6F3-964C-4A4D-85BF-39C13B980714}">
      <dgm:prSet custT="1"/>
      <dgm:spPr/>
      <dgm:t>
        <a:bodyPr/>
        <a:lstStyle/>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28 de Junio de 17 a 20 horas</a:t>
          </a:r>
        </a:p>
      </dgm:t>
    </dgm:pt>
    <dgm:pt modelId="{E65550AB-0BF1-41DF-8960-ACFEAAEA705D}" type="parTrans" cxnId="{A5361A33-F919-4C1C-A631-348BAA108521}">
      <dgm:prSet/>
      <dgm:spPr/>
      <dgm:t>
        <a:bodyPr/>
        <a:lstStyle/>
        <a:p>
          <a:endParaRPr lang="es-AR"/>
        </a:p>
      </dgm:t>
    </dgm:pt>
    <dgm:pt modelId="{F7C2E2F7-7113-45DD-AB69-FBE54594EAEB}" type="sibTrans" cxnId="{A5361A33-F919-4C1C-A631-348BAA108521}">
      <dgm:prSet/>
      <dgm:spPr/>
      <dgm:t>
        <a:bodyPr/>
        <a:lstStyle/>
        <a:p>
          <a:endParaRPr lang="es-AR"/>
        </a:p>
      </dgm:t>
    </dgm:pt>
    <dgm:pt modelId="{1516F8F7-18A3-4260-B64D-8B930B7EBA3F}">
      <dgm:prSet custT="1"/>
      <dgm:spPr/>
      <dgm:t>
        <a:bodyPr/>
        <a:lstStyle/>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BD-02 Hibernate</a:t>
          </a:r>
        </a:p>
      </dgm:t>
    </dgm:pt>
    <dgm:pt modelId="{3541D3BB-B09D-46DE-BF6C-7F0C2D374BCD}" type="parTrans" cxnId="{46F9F8A6-B76D-4828-8ECD-4B05E083DBBB}">
      <dgm:prSet/>
      <dgm:spPr/>
      <dgm:t>
        <a:bodyPr/>
        <a:lstStyle/>
        <a:p>
          <a:endParaRPr lang="es-AR"/>
        </a:p>
      </dgm:t>
    </dgm:pt>
    <dgm:pt modelId="{8A76490D-EB0B-4574-865B-24307D175EDF}" type="sibTrans" cxnId="{46F9F8A6-B76D-4828-8ECD-4B05E083DBBB}">
      <dgm:prSet/>
      <dgm:spPr/>
      <dgm:t>
        <a:bodyPr/>
        <a:lstStyle/>
        <a:p>
          <a:endParaRPr lang="es-AR"/>
        </a:p>
      </dgm:t>
    </dgm:pt>
    <dgm:pt modelId="{6829BE5B-BB92-48B5-A945-57CD6B972289}">
      <dgm:prSet custT="1"/>
      <dgm:spPr/>
      <dgm:t>
        <a:bodyPr/>
        <a:lstStyle/>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26 de Junio de 14 a 17 horas</a:t>
          </a:r>
          <a:endParaRPr lang="es-AR" sz="1800" kern="1200" dirty="0">
            <a:solidFill>
              <a:prstClr val="black"/>
            </a:solidFill>
            <a:latin typeface="Calibri" panose="020F0502020204030204"/>
            <a:ea typeface="+mn-ea"/>
            <a:cs typeface="+mn-cs"/>
          </a:endParaRPr>
        </a:p>
      </dgm:t>
    </dgm:pt>
    <dgm:pt modelId="{B0C59FBC-075B-468A-BB06-C0FC69166199}" type="parTrans" cxnId="{647A7172-12FB-41AE-AF13-5610A9DF3548}">
      <dgm:prSet/>
      <dgm:spPr/>
      <dgm:t>
        <a:bodyPr/>
        <a:lstStyle/>
        <a:p>
          <a:endParaRPr lang="es-AR"/>
        </a:p>
      </dgm:t>
    </dgm:pt>
    <dgm:pt modelId="{FDAE7B12-47A7-41D1-AA67-BC24ADEA4249}" type="sibTrans" cxnId="{647A7172-12FB-41AE-AF13-5610A9DF3548}">
      <dgm:prSet/>
      <dgm:spPr/>
      <dgm:t>
        <a:bodyPr/>
        <a:lstStyle/>
        <a:p>
          <a:endParaRPr lang="es-AR"/>
        </a:p>
      </dgm:t>
    </dgm:pt>
    <dgm:pt modelId="{80DB9E93-3CE1-4B4A-B78F-E8236AA52CC4}">
      <dgm:prSet custT="1"/>
      <dgm:spPr/>
      <dgm:t>
        <a:bodyPr/>
        <a:lstStyle/>
        <a:p>
          <a:pPr marL="285750" lvl="1" indent="0" algn="l" defTabSz="1600200">
            <a:lnSpc>
              <a:spcPct val="90000"/>
            </a:lnSpc>
            <a:spcBef>
              <a:spcPct val="0"/>
            </a:spcBef>
            <a:spcAft>
              <a:spcPct val="15000"/>
            </a:spcAft>
          </a:pPr>
          <a:r>
            <a:rPr lang="es-ES" sz="1800" kern="1200" dirty="0">
              <a:solidFill>
                <a:srgbClr val="800080"/>
              </a:solidFill>
              <a:latin typeface="Calibri" panose="020F0502020204030204"/>
              <a:ea typeface="+mn-ea"/>
              <a:cs typeface="+mn-cs"/>
            </a:rPr>
            <a:t>Clínica sobre Paradigma de Objetos y Principios de Diseño OO</a:t>
          </a:r>
          <a:endParaRPr lang="es-AR" sz="1800" kern="1200" dirty="0">
            <a:solidFill>
              <a:srgbClr val="800080"/>
            </a:solidFill>
            <a:latin typeface="Calibri" panose="020F0502020204030204"/>
            <a:ea typeface="+mn-ea"/>
            <a:cs typeface="+mn-cs"/>
          </a:endParaRPr>
        </a:p>
      </dgm:t>
    </dgm:pt>
    <dgm:pt modelId="{BF379458-9266-4932-8F36-C06F289B0E1D}" type="parTrans" cxnId="{C85962CA-5FB2-4F4A-9FC7-DE34DB707601}">
      <dgm:prSet/>
      <dgm:spPr/>
      <dgm:t>
        <a:bodyPr/>
        <a:lstStyle/>
        <a:p>
          <a:endParaRPr lang="es-AR"/>
        </a:p>
      </dgm:t>
    </dgm:pt>
    <dgm:pt modelId="{3CC9A9A5-9D4D-414D-8009-11527864FE4F}" type="sibTrans" cxnId="{C85962CA-5FB2-4F4A-9FC7-DE34DB707601}">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33941" custLinFactNeighborX="595" custLinFactNeighborY="-6915">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5" custScaleY="127856" custLinFactNeighborX="-11468" custLinFactNeighborY="0">
        <dgm:presLayoutVars>
          <dgm:chMax val="1"/>
          <dgm:bulletEnabled val="1"/>
        </dgm:presLayoutVars>
      </dgm:prSet>
      <dgm:spPr/>
    </dgm:pt>
    <dgm:pt modelId="{817DB3CD-EA5A-4BA6-9BA5-E4105782A7BA}" type="pres">
      <dgm:prSet presAssocID="{BF5FD847-C975-446E-86AE-26F76B512AF4}" presName="descendantText" presStyleLbl="alignAcc1" presStyleIdx="2" presStyleCnt="5" custScaleY="237838" custLinFactNeighborX="147" custLinFactNeighborY="-3649">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5" custScaleY="112477" custLinFactNeighborX="-4223" custLinFactNeighborY="7763">
        <dgm:presLayoutVars>
          <dgm:chMax val="1"/>
          <dgm:bulletEnabled val="1"/>
        </dgm:presLayoutVars>
      </dgm:prSet>
      <dgm:spPr/>
    </dgm:pt>
    <dgm:pt modelId="{FED1CAC6-1B24-4A24-B56E-F9B4C731F626}" type="pres">
      <dgm:prSet presAssocID="{81042D87-44DB-41D5-874F-432CB6A9CB40}" presName="descendantText" presStyleLbl="alignAcc1" presStyleIdx="3" presStyleCnt="5" custScaleY="130973" custLinFactNeighborX="440" custLinFactNeighborY="22642">
        <dgm:presLayoutVars>
          <dgm:bulletEnabled val="1"/>
        </dgm:presLayoutVars>
      </dgm:prSet>
      <dgm:spPr/>
    </dgm:pt>
    <dgm:pt modelId="{D972C254-287D-4CEB-BBE4-A88D63B09D7B}" type="pres">
      <dgm:prSet presAssocID="{1522D6C9-141C-42EF-8328-DDD6EB4C2BC3}"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4" presStyleCnt="5">
        <dgm:presLayoutVars>
          <dgm:chMax val="1"/>
          <dgm:bulletEnabled val="1"/>
        </dgm:presLayoutVars>
      </dgm:prSet>
      <dgm:spPr/>
    </dgm:pt>
    <dgm:pt modelId="{FF91D5B6-B368-4BB5-9390-CF6377E6C789}" type="pres">
      <dgm:prSet presAssocID="{A5ABD4BF-220F-4CE1-81BB-525FD6976B7E}" presName="descendantText" presStyleLbl="alignAcc1" presStyleIdx="4" presStyleCnt="5" custScaleY="123973" custLinFactNeighborX="-435" custLinFactNeighborY="17102">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E058D518-B6FE-4D6F-926D-063D2B1DDB8A}" type="presOf" srcId="{4192B6F3-964C-4A4D-85BF-39C13B980714}" destId="{FF91D5B6-B368-4BB5-9390-CF6377E6C789}" srcOrd="0" destOrd="1" presId="urn:microsoft.com/office/officeart/2005/8/layout/chevron2"/>
    <dgm:cxn modelId="{C029B820-AABC-431C-B608-5289A033F0B9}" srcId="{0A7E6464-B7AB-4535-8E30-359D766FF601}" destId="{2281F91B-3C18-4013-9522-F4B9EB6CBBD1}" srcOrd="1" destOrd="0" parTransId="{E562049F-2C52-4528-809D-288E7D5EB3D4}" sibTransId="{7AF8D0F6-B3A2-4C80-94A6-BA866AFFFCF7}"/>
    <dgm:cxn modelId="{9955FA32-D1C3-4C76-8E2A-4E229CC6DF39}" type="presOf" srcId="{2B0AAC06-01E5-4C8D-8DD7-F94A18834B43}" destId="{C1AEAA9F-ACE1-40A1-8DC3-F7330ECB2233}" srcOrd="0" destOrd="0" presId="urn:microsoft.com/office/officeart/2005/8/layout/chevron2"/>
    <dgm:cxn modelId="{A5361A33-F919-4C1C-A631-348BAA108521}" srcId="{A5ABD4BF-220F-4CE1-81BB-525FD6976B7E}" destId="{4192B6F3-964C-4A4D-85BF-39C13B980714}" srcOrd="1" destOrd="0" parTransId="{E65550AB-0BF1-41DF-8960-ACFEAAEA705D}" sibTransId="{F7C2E2F7-7113-45DD-AB69-FBE54594EAEB}"/>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2" destOrd="0" parTransId="{DF8D19BB-997E-4172-B8B3-9C4502D5B6BC}" sibTransId="{3FABA52B-598A-4107-82A2-47E8929CC2B4}"/>
    <dgm:cxn modelId="{5AED3E68-93FD-43C3-B317-EAE07B86CCE4}" srcId="{BF5FD847-C975-446E-86AE-26F76B512AF4}" destId="{7674FA94-8C9D-4E9F-BA77-5ACF08064200}" srcOrd="3"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8EF15E70-C2BB-47DA-A6A9-3A761BB99A9E}" type="presOf" srcId="{1516F8F7-18A3-4260-B64D-8B930B7EBA3F}" destId="{FF91D5B6-B368-4BB5-9390-CF6377E6C789}" srcOrd="0" destOrd="2" presId="urn:microsoft.com/office/officeart/2005/8/layout/chevron2"/>
    <dgm:cxn modelId="{647A7172-12FB-41AE-AF13-5610A9DF3548}" srcId="{81042D87-44DB-41D5-874F-432CB6A9CB40}" destId="{6829BE5B-BB92-48B5-A945-57CD6B972289}" srcOrd="1" destOrd="0" parTransId="{B0C59FBC-075B-468A-BB06-C0FC69166199}" sibTransId="{FDAE7B12-47A7-41D1-AA67-BC24ADEA4249}"/>
    <dgm:cxn modelId="{292EDB73-89A5-4887-9283-73F1C64250BE}" type="presOf" srcId="{63739A10-56EF-41D1-AA0E-DDC58EB37E01}" destId="{51B8FA60-C21F-4FED-B207-BF7ABD7B0D70}" srcOrd="0" destOrd="0" presId="urn:microsoft.com/office/officeart/2005/8/layout/chevron2"/>
    <dgm:cxn modelId="{4EC7C376-BD07-4D2E-BCB9-EFA700B531F6}" type="presOf" srcId="{07B7BBD3-0E7E-41D5-AF54-491ECA9319C4}" destId="{817DB3CD-EA5A-4BA6-9BA5-E4105782A7BA}" srcOrd="0" destOrd="1" presId="urn:microsoft.com/office/officeart/2005/8/layout/chevron2"/>
    <dgm:cxn modelId="{1BC0CA7B-09F3-476E-8067-7CA2D976C339}" type="presOf" srcId="{2281F91B-3C18-4013-9522-F4B9EB6CBBD1}" destId="{C1AEAA9F-ACE1-40A1-8DC3-F7330ECB2233}" srcOrd="0" destOrd="1" presId="urn:microsoft.com/office/officeart/2005/8/layout/chevron2"/>
    <dgm:cxn modelId="{FCEABF88-E79F-4621-9AFB-6142752E1074}" type="presOf" srcId="{5BFAA510-0775-45C9-92F9-0F5B37F05780}" destId="{817DB3CD-EA5A-4BA6-9BA5-E4105782A7BA}" srcOrd="0" destOrd="0" presId="urn:microsoft.com/office/officeart/2005/8/layout/chevron2"/>
    <dgm:cxn modelId="{01E08592-0382-481E-BEEC-D236D7984110}" type="presOf" srcId="{6829BE5B-BB92-48B5-A945-57CD6B972289}" destId="{FED1CAC6-1B24-4A24-B56E-F9B4C731F626}" srcOrd="0" destOrd="1" presId="urn:microsoft.com/office/officeart/2005/8/layout/chevron2"/>
    <dgm:cxn modelId="{1D0FE496-6510-4455-BB28-5B15852DA6F7}" srcId="{6B637486-6A60-4B60-917A-6BCCEB862702}" destId="{BF5FD847-C975-446E-86AE-26F76B512AF4}" srcOrd="2" destOrd="0" parTransId="{3A5513CD-7E38-40BC-B105-FA9DBDF4E347}" sibTransId="{DEBB9789-2CD8-4FEB-91E5-A5F647BB7C97}"/>
    <dgm:cxn modelId="{E9842C97-85EA-40A0-8127-0C94A9DF26C2}" srcId="{BF5FD847-C975-446E-86AE-26F76B512AF4}" destId="{5BFAA510-0775-45C9-92F9-0F5B37F05780}" srcOrd="0" destOrd="0" parTransId="{E2F1C5A1-D3D4-4BC9-BA93-556049297333}" sibTransId="{61263B6B-EAEA-437D-8BF9-54956F1C0E4E}"/>
    <dgm:cxn modelId="{4029C99E-FC25-4B70-933B-2DDB510BD4E1}" type="presOf" srcId="{3E494050-6C63-4B24-A1A5-7F10C34AB399}" destId="{817DB3CD-EA5A-4BA6-9BA5-E4105782A7BA}" srcOrd="0" destOrd="2" presId="urn:microsoft.com/office/officeart/2005/8/layout/chevron2"/>
    <dgm:cxn modelId="{46F9F8A6-B76D-4828-8ECD-4B05E083DBBB}" srcId="{A5ABD4BF-220F-4CE1-81BB-525FD6976B7E}" destId="{1516F8F7-18A3-4260-B64D-8B930B7EBA3F}" srcOrd="2" destOrd="0" parTransId="{3541D3BB-B09D-46DE-BF6C-7F0C2D374BCD}" sibTransId="{8A76490D-EB0B-4574-865B-24307D175EDF}"/>
    <dgm:cxn modelId="{0579DFA8-E87A-4517-802F-16AB4CE36379}" srcId="{81042D87-44DB-41D5-874F-432CB6A9CB40}" destId="{40FAC27E-4947-4CB1-AD9B-076EC3A92826}" srcOrd="0" destOrd="0" parTransId="{CB4185DB-8685-4FFF-A21E-CE0925CC8B85}" sibTransId="{E7425D87-24DE-4007-844A-5AB9A6BCCA75}"/>
    <dgm:cxn modelId="{C85962CA-5FB2-4F4A-9FC7-DE34DB707601}" srcId="{81042D87-44DB-41D5-874F-432CB6A9CB40}" destId="{80DB9E93-3CE1-4B4A-B78F-E8236AA52CC4}" srcOrd="2" destOrd="0" parTransId="{BF379458-9266-4932-8F36-C06F289B0E1D}" sibTransId="{3CC9A9A5-9D4D-414D-8009-11527864FE4F}"/>
    <dgm:cxn modelId="{E13868CC-BED6-4BF5-A54E-045BFD2A1B2D}" type="presOf" srcId="{7674FA94-8C9D-4E9F-BA77-5ACF08064200}" destId="{817DB3CD-EA5A-4BA6-9BA5-E4105782A7BA}" srcOrd="0" destOrd="3"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B932FFD3-BEF4-4688-80B4-8379AFE21C07}" srcId="{BF5FD847-C975-446E-86AE-26F76B512AF4}" destId="{07B7BBD3-0E7E-41D5-AF54-491ECA9319C4}" srcOrd="1" destOrd="0" parTransId="{481B4C35-28F1-4E8D-AAEC-9AD20A5A498F}" sibTransId="{E5164E49-8F4E-4285-9CE7-D8AA2C42A17A}"/>
    <dgm:cxn modelId="{23B1ACED-3C04-473E-8EA5-A817EEA75D6C}" type="presOf" srcId="{80DB9E93-3CE1-4B4A-B78F-E8236AA52CC4}" destId="{FED1CAC6-1B24-4A24-B56E-F9B4C731F626}" srcOrd="0" destOrd="2" presId="urn:microsoft.com/office/officeart/2005/8/layout/chevron2"/>
    <dgm:cxn modelId="{1B8795F1-B1C5-4E84-A2F5-4561D5AD9C04}" srcId="{6B637486-6A60-4B60-917A-6BCCEB862702}" destId="{A5ABD4BF-220F-4CE1-81BB-525FD6976B7E}" srcOrd="4" destOrd="0" parTransId="{E640AF8C-FA7D-4F17-AF09-1C191D56B455}" sibTransId="{68178C32-CA6A-43B4-BCFB-FD7A371A53EB}"/>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 modelId="{2B629C39-6C5B-4DF0-8CB1-29BF139C6231}" type="presParOf" srcId="{A634132D-0529-4A8D-8A7F-2495ADDB397E}" destId="{D972C254-287D-4CEB-BBE4-A88D63B09D7B}" srcOrd="7" destOrd="0" presId="urn:microsoft.com/office/officeart/2005/8/layout/chevron2"/>
    <dgm:cxn modelId="{6E092E33-6DA5-4818-9A50-2044E18DCA6F}" type="presParOf" srcId="{A634132D-0529-4A8D-8A7F-2495ADDB397E}" destId="{F23B216D-378E-4AFD-8A0B-BBBAEB5B5E71}" srcOrd="8"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6 de Julio de 17 a 20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1800" kern="1200" dirty="0">
              <a:solidFill>
                <a:schemeClr val="tx1"/>
              </a:solidFill>
              <a:latin typeface="+mn-lt"/>
            </a:rPr>
            <a:t>13 de Julio de 16 a 19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15650750-D465-4450-B304-DD2B8EF7DDE0}">
      <dgm:prSet phldrT="[Texto]" custT="1"/>
      <dgm:spPr/>
      <dgm:t>
        <a:bodyPr/>
        <a:lstStyle/>
        <a:p>
          <a:pPr>
            <a:buClrTx/>
            <a:buSzPts val="2000"/>
            <a:buFont typeface="Arial" panose="020B0604020202020204" pitchFamily="34" charset="0"/>
            <a:buChar char="•"/>
          </a:pPr>
          <a:r>
            <a:rPr lang="es-ES" sz="1800" kern="1200" dirty="0">
              <a:solidFill>
                <a:srgbClr val="800080"/>
              </a:solidFill>
            </a:rPr>
            <a:t>Clínica JA-01 Implementación del paradigma de objetos en JAVA Nivel 1</a:t>
          </a:r>
          <a:endParaRPr lang="es-ES" sz="1800" kern="12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10 de Julio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20 de Julio de 10 a 13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kern="1200" dirty="0">
              <a:solidFill>
                <a:schemeClr val="tx1"/>
              </a:solidFill>
              <a:latin typeface="+mn-lt"/>
            </a:rPr>
            <a:t>24 de Julio de 10 a 13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r>
            <a:rPr lang="es-ES" sz="1800" kern="1200" dirty="0">
              <a:solidFill>
                <a:schemeClr val="tx1"/>
              </a:solidFill>
              <a:latin typeface="+mn-lt"/>
            </a:rPr>
            <a:t>30 de Julio de 10 a 13 horas</a:t>
          </a:r>
          <a:endParaRPr lang="es-ES" sz="1800" kern="12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EB405AFD-9EA7-420C-A860-7C43DE1FA3B4}">
      <dgm:prSet custT="1"/>
      <dgm:spPr/>
      <dgm:t>
        <a:bodyPr/>
        <a:lstStyle/>
        <a:p>
          <a:r>
            <a:rPr lang="es-ES" sz="1800" kern="1200" dirty="0">
              <a:solidFill>
                <a:srgbClr val="800080"/>
              </a:solidFill>
            </a:rPr>
            <a:t>Clínica JA-02 Implementación del paradigma de objetos en JAVA Nivel2</a:t>
          </a:r>
          <a:endParaRPr lang="es-AR" sz="1800" kern="1200" dirty="0">
            <a:solidFill>
              <a:srgbClr val="800080"/>
            </a:solidFill>
            <a:latin typeface="Calibri" panose="020F0502020204030204"/>
            <a:ea typeface="+mn-ea"/>
            <a:cs typeface="+mn-cs"/>
          </a:endParaRPr>
        </a:p>
      </dgm:t>
    </dgm:pt>
    <dgm:pt modelId="{3D3C6BCE-8574-4424-AC22-33C4BCB3EA41}" type="parTrans" cxnId="{29F95B1F-7BCE-439D-A4CE-5C8AA111EBFF}">
      <dgm:prSet/>
      <dgm:spPr/>
      <dgm:t>
        <a:bodyPr/>
        <a:lstStyle/>
        <a:p>
          <a:endParaRPr lang="es-AR"/>
        </a:p>
      </dgm:t>
    </dgm:pt>
    <dgm:pt modelId="{658C8342-F951-4F3D-806F-2BA40FF427BA}" type="sibTrans" cxnId="{29F95B1F-7BCE-439D-A4CE-5C8AA111EBFF}">
      <dgm:prSet/>
      <dgm:spPr/>
      <dgm:t>
        <a:bodyPr/>
        <a:lstStyle/>
        <a:p>
          <a:endParaRPr lang="es-AR"/>
        </a:p>
      </dgm:t>
    </dgm:pt>
    <dgm:pt modelId="{471092CB-B448-4E06-9DB4-8AE9EF3B1968}">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73AE1F49-4652-4A72-8C10-63583CC94AC9}" type="parTrans" cxnId="{779411F8-F498-40AD-A4E7-E555CBE29B87}">
      <dgm:prSet/>
      <dgm:spPr/>
      <dgm:t>
        <a:bodyPr/>
        <a:lstStyle/>
        <a:p>
          <a:endParaRPr lang="es-AR"/>
        </a:p>
      </dgm:t>
    </dgm:pt>
    <dgm:pt modelId="{AFFEA64D-0117-4C8D-AEEE-37B98D88B23A}" type="sibTrans" cxnId="{779411F8-F498-40AD-A4E7-E555CBE29B87}">
      <dgm:prSet/>
      <dgm:spPr/>
      <dgm:t>
        <a:bodyPr/>
        <a:lstStyle/>
        <a:p>
          <a:endParaRPr lang="es-AR"/>
        </a:p>
      </dgm:t>
    </dgm:pt>
    <dgm:pt modelId="{08C6396F-7429-46BE-863D-0F595E4CC21A}">
      <dgm:prSet phldrT="[Texto]" custT="1"/>
      <dgm:spPr/>
      <dgm:t>
        <a:bodyPr/>
        <a:lstStyle/>
        <a:p>
          <a:r>
            <a:rPr lang="es-ES" sz="1800" kern="1200" dirty="0">
              <a:solidFill>
                <a:srgbClr val="800080"/>
              </a:solidFill>
              <a:latin typeface="Calibri" panose="020F0502020204030204"/>
              <a:ea typeface="+mn-ea"/>
              <a:cs typeface="+mn-cs"/>
            </a:rPr>
            <a:t>Clínica DI-01 Didáctica en la enseñanza de Objetos</a:t>
          </a:r>
        </a:p>
      </dgm:t>
    </dgm:pt>
    <dgm:pt modelId="{8DF68441-0E5F-444E-B4C1-1DC431398FCA}" type="parTrans" cxnId="{EA15E2AC-4DEB-4B72-A4D0-59B7EA286AFC}">
      <dgm:prSet/>
      <dgm:spPr/>
      <dgm:t>
        <a:bodyPr/>
        <a:lstStyle/>
        <a:p>
          <a:endParaRPr lang="es-AR"/>
        </a:p>
      </dgm:t>
    </dgm:pt>
    <dgm:pt modelId="{4E691DE2-D80D-4AE1-86EB-CEFDDB8CDA29}" type="sibTrans" cxnId="{EA15E2AC-4DEB-4B72-A4D0-59B7EA286AFC}">
      <dgm:prSet/>
      <dgm:spPr/>
      <dgm:t>
        <a:bodyPr/>
        <a:lstStyle/>
        <a:p>
          <a:endParaRPr lang="es-AR"/>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dgm:t>
    </dgm:pt>
    <dgm:pt modelId="{B842C77A-420E-422F-B0EB-15D1B4B25EF6}" type="sibTrans" cxnId="{5AED3E68-93FD-43C3-B317-EAE07B86CCE4}">
      <dgm:prSet/>
      <dgm:spPr/>
      <dgm:t>
        <a:bodyPr/>
        <a:lstStyle/>
        <a:p>
          <a:endParaRPr lang="es-AR"/>
        </a:p>
      </dgm:t>
    </dgm:pt>
    <dgm:pt modelId="{FE06B9B5-C2E4-4B0B-ACDB-30644216D430}" type="parTrans" cxnId="{5AED3E68-93FD-43C3-B317-EAE07B86CCE4}">
      <dgm:prSet/>
      <dgm:spPr/>
      <dgm:t>
        <a:bodyPr/>
        <a:lstStyle/>
        <a:p>
          <a:endParaRPr lang="es-AR"/>
        </a:p>
      </dgm:t>
    </dgm:pt>
    <dgm:pt modelId="{A02C99E7-101F-44BC-AF50-B01FE09579F0}">
      <dgm:prSet phldrT="[Texto]" custT="1"/>
      <dgm:spPr/>
      <dgm:t>
        <a:bodyPr/>
        <a:lstStyle/>
        <a:p>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dgm:t>
    </dgm:pt>
    <dgm:pt modelId="{40286D02-5007-438F-9E6E-556E36B399D6}" type="parTrans" cxnId="{825B8DB9-CA66-4E96-89FB-DAB7946912EB}">
      <dgm:prSet/>
      <dgm:spPr/>
    </dgm:pt>
    <dgm:pt modelId="{C473AF74-ACAE-4DE5-82C0-97269B028F62}" type="sibTrans" cxnId="{825B8DB9-CA66-4E96-89FB-DAB7946912EB}">
      <dgm:prSet/>
      <dgm:spPr/>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117774"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X="100599" custScaleY="160856" custLinFactNeighborX="1436" custLinFactNeighborY="-4703">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21992" custLinFactNeighborY="14876">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3" presStyleCnt="4">
        <dgm:presLayoutVars>
          <dgm:chMax val="1"/>
          <dgm:bulletEnabled val="1"/>
        </dgm:presLayoutVars>
      </dgm:prSet>
      <dgm:spPr/>
    </dgm:pt>
    <dgm:pt modelId="{FF91D5B6-B368-4BB5-9390-CF6377E6C789}" type="pres">
      <dgm:prSet presAssocID="{A5ABD4BF-220F-4CE1-81BB-525FD6976B7E}" presName="descendantText" presStyleLbl="alignAcc1" presStyleIdx="3" presStyleCnt="4" custScaleY="161406" custLinFactNeighborY="20950">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0A742D0A-6571-4697-9A69-5C5469EE9B6D}" type="presOf" srcId="{A02C99E7-101F-44BC-AF50-B01FE09579F0}" destId="{0938595A-BF2F-4244-9125-F411A68F82D2}" srcOrd="0" destOrd="1"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C9E97415-84BE-4C39-99C6-62300A8510D7}" type="presOf" srcId="{15650750-D465-4450-B304-DD2B8EF7DDE0}" destId="{C1AEAA9F-ACE1-40A1-8DC3-F7330ECB2233}" srcOrd="0" destOrd="3" presId="urn:microsoft.com/office/officeart/2005/8/layout/chevron2"/>
    <dgm:cxn modelId="{BA8F5417-27E0-4627-A0FD-9BF0DD0970F1}" type="presOf" srcId="{648A64C3-A420-40FC-9719-44936D3B870E}" destId="{C1AEAA9F-ACE1-40A1-8DC3-F7330ECB2233}" srcOrd="0" destOrd="2" presId="urn:microsoft.com/office/officeart/2005/8/layout/chevron2"/>
    <dgm:cxn modelId="{29F95B1F-7BCE-439D-A4CE-5C8AA111EBFF}" srcId="{A5ABD4BF-220F-4CE1-81BB-525FD6976B7E}" destId="{EB405AFD-9EA7-420C-A860-7C43DE1FA3B4}" srcOrd="3" destOrd="0" parTransId="{3D3C6BCE-8574-4424-AC22-33C4BCB3EA41}" sibTransId="{658C8342-F951-4F3D-806F-2BA40FF427BA}"/>
    <dgm:cxn modelId="{0EE4B62B-42C3-4F96-A1D8-C3C629E66C2B}" type="presOf" srcId="{08C6396F-7429-46BE-863D-0F595E4CC21A}" destId="{FF91D5B6-B368-4BB5-9390-CF6377E6C789}" srcOrd="0" destOrd="1" presId="urn:microsoft.com/office/officeart/2005/8/layout/chevron2"/>
    <dgm:cxn modelId="{9955FA32-D1C3-4C76-8E2A-4E229CC6DF39}" type="presOf" srcId="{2B0AAC06-01E5-4C8D-8DD7-F94A18834B43}" destId="{C1AEAA9F-ACE1-40A1-8DC3-F7330ECB2233}" srcOrd="0" destOrd="0" presId="urn:microsoft.com/office/officeart/2005/8/layout/chevron2"/>
    <dgm:cxn modelId="{66DBAB34-B48E-44D8-8987-6EACA6678A00}" srcId="{0A7E6464-B7AB-4535-8E30-359D766FF601}" destId="{15650750-D465-4450-B304-DD2B8EF7DDE0}" srcOrd="3" destOrd="0" parTransId="{D477E3B8-80B3-4F19-A9BC-10351DEAB11B}" sibTransId="{89E58282-69CB-4A27-B988-F3B729F81DDC}"/>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292EDB73-89A5-4887-9283-73F1C64250BE}" type="presOf" srcId="{63739A10-56EF-41D1-AA0E-DDC58EB37E01}" destId="{51B8FA60-C21F-4FED-B207-BF7ABD7B0D70}" srcOrd="0" destOrd="0" presId="urn:microsoft.com/office/officeart/2005/8/layout/chevron2"/>
    <dgm:cxn modelId="{52771658-B313-4E35-9677-1B8C94C7EDDB}" type="presOf" srcId="{8E7CA453-4F7E-4D24-ABB7-31FDF1817E61}" destId="{FF91D5B6-B368-4BB5-9390-CF6377E6C789}" srcOrd="0" destOrd="2" presId="urn:microsoft.com/office/officeart/2005/8/layout/chevron2"/>
    <dgm:cxn modelId="{1D0FE496-6510-4455-BB28-5B15852DA6F7}" srcId="{6B637486-6A60-4B60-917A-6BCCEB862702}" destId="{BF5FD847-C975-446E-86AE-26F76B512AF4}" srcOrd="2" destOrd="0" parTransId="{3A5513CD-7E38-40BC-B105-FA9DBDF4E347}" sibTransId="{DEBB9789-2CD8-4FEB-91E5-A5F647BB7C97}"/>
    <dgm:cxn modelId="{4029C99E-FC25-4B70-933B-2DDB510BD4E1}" type="presOf" srcId="{3E494050-6C63-4B24-A1A5-7F10C34AB399}" destId="{817DB3CD-EA5A-4BA6-9BA5-E4105782A7BA}" srcOrd="0" destOrd="0" presId="urn:microsoft.com/office/officeart/2005/8/layout/chevron2"/>
    <dgm:cxn modelId="{EA15E2AC-4DEB-4B72-A4D0-59B7EA286AFC}" srcId="{A5ABD4BF-220F-4CE1-81BB-525FD6976B7E}" destId="{08C6396F-7429-46BE-863D-0F595E4CC21A}" srcOrd="1" destOrd="0" parTransId="{8DF68441-0E5F-444E-B4C1-1DC431398FCA}" sibTransId="{4E691DE2-D80D-4AE1-86EB-CEFDDB8CDA29}"/>
    <dgm:cxn modelId="{086C8BB0-13C2-4824-8455-DB4CA1E02785}" srcId="{A5ABD4BF-220F-4CE1-81BB-525FD6976B7E}" destId="{8E7CA453-4F7E-4D24-ABB7-31FDF1817E61}" srcOrd="2" destOrd="0" parTransId="{4522FA02-11B7-4B99-B398-EE189510E000}" sibTransId="{71FF3782-1046-4EAD-81FE-D5D027B1BA4C}"/>
    <dgm:cxn modelId="{825B8DB9-CA66-4E96-89FB-DAB7946912EB}" srcId="{63739A10-56EF-41D1-AA0E-DDC58EB37E01}" destId="{A02C99E7-101F-44BC-AF50-B01FE09579F0}" srcOrd="1" destOrd="0" parTransId="{40286D02-5007-438F-9E6E-556E36B399D6}" sibTransId="{C473AF74-ACAE-4DE5-82C0-97269B028F62}"/>
    <dgm:cxn modelId="{573CB7C7-4510-4343-A0C1-48E20BF6C76B}" type="presOf" srcId="{471092CB-B448-4E06-9DB4-8AE9EF3B1968}" destId="{C1AEAA9F-ACE1-40A1-8DC3-F7330ECB2233}" srcOrd="0" destOrd="1" presId="urn:microsoft.com/office/officeart/2005/8/layout/chevron2"/>
    <dgm:cxn modelId="{3F9A63CA-3C16-4E43-ADA7-E7267ABB1F27}" srcId="{0A7E6464-B7AB-4535-8E30-359D766FF601}" destId="{648A64C3-A420-40FC-9719-44936D3B870E}" srcOrd="2" destOrd="0" parTransId="{6A730D53-1557-4CA9-A704-1F1EAA397855}" sibTransId="{1BD8674D-EE3F-4FED-A950-1EA1AEBD87D1}"/>
    <dgm:cxn modelId="{E13868CC-BED6-4BF5-A54E-045BFD2A1B2D}" type="presOf" srcId="{7674FA94-8C9D-4E9F-BA77-5ACF08064200}" destId="{817DB3CD-EA5A-4BA6-9BA5-E4105782A7BA}" srcOrd="0" destOrd="1" presId="urn:microsoft.com/office/officeart/2005/8/layout/chevron2"/>
    <dgm:cxn modelId="{A1C729CD-CB34-4C10-9138-CA666D3C9ACC}" type="presOf" srcId="{0A7E6464-B7AB-4535-8E30-359D766FF601}" destId="{A9B15383-9A36-4085-A095-524CD0698BA7}" srcOrd="0" destOrd="0" presId="urn:microsoft.com/office/officeart/2005/8/layout/chevron2"/>
    <dgm:cxn modelId="{1B8795F1-B1C5-4E84-A2F5-4561D5AD9C04}" srcId="{6B637486-6A60-4B60-917A-6BCCEB862702}" destId="{A5ABD4BF-220F-4CE1-81BB-525FD6976B7E}" srcOrd="3" destOrd="0" parTransId="{E640AF8C-FA7D-4F17-AF09-1C191D56B455}" sibTransId="{68178C32-CA6A-43B4-BCFB-FD7A371A53EB}"/>
    <dgm:cxn modelId="{24AF2AF7-816D-41EA-8061-D8AA79E41A02}" type="presOf" srcId="{EB405AFD-9EA7-420C-A860-7C43DE1FA3B4}" destId="{FF91D5B6-B368-4BB5-9390-CF6377E6C789}" srcOrd="0" destOrd="3" presId="urn:microsoft.com/office/officeart/2005/8/layout/chevron2"/>
    <dgm:cxn modelId="{779411F8-F498-40AD-A4E7-E555CBE29B87}" srcId="{0A7E6464-B7AB-4535-8E30-359D766FF601}" destId="{471092CB-B448-4E06-9DB4-8AE9EF3B1968}" srcOrd="1" destOrd="0" parTransId="{73AE1F49-4652-4A72-8C10-63583CC94AC9}" sibTransId="{AFFEA64D-0117-4C8D-AEEE-37B98D88B23A}"/>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6E092E33-6DA5-4818-9A50-2044E18DCA6F}" type="presParOf" srcId="{A634132D-0529-4A8D-8A7F-2495ADDB397E}" destId="{F23B216D-378E-4AFD-8A0B-BBBAEB5B5E71}" srcOrd="6"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Jueves 2 de Agosto de 17 a 20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1800" b="0" kern="1200" dirty="0">
              <a:solidFill>
                <a:prstClr val="black"/>
              </a:solidFill>
              <a:latin typeface="Calibri" panose="020F0502020204030204"/>
              <a:ea typeface="+mn-ea"/>
              <a:cs typeface="+mn-cs"/>
            </a:rPr>
            <a:t>Viernes 10 de Agosto de 14 a 17 horas</a:t>
          </a:r>
          <a:endParaRPr lang="es-ES" sz="1800" kern="1200" dirty="0">
            <a:solidFill>
              <a:srgbClr val="800080"/>
            </a:solidFill>
            <a:latin typeface="Calibri" panose="020F0502020204030204"/>
            <a:ea typeface="+mn-ea"/>
            <a:cs typeface="+mn-cs"/>
          </a:endParaRP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Martes 7 de Agosto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Jueves 16 de Julio de 10 a 13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pPr marL="171450" lvl="1" indent="0" algn="l" defTabSz="800100">
            <a:lnSpc>
              <a:spcPct val="90000"/>
            </a:lnSpc>
            <a:spcBef>
              <a:spcPct val="0"/>
            </a:spcBef>
            <a:spcAft>
              <a:spcPct val="15000"/>
            </a:spcAft>
          </a:pPr>
          <a:r>
            <a:rPr lang="es-ES" sz="1800" kern="1200">
              <a:solidFill>
                <a:schemeClr val="tx1"/>
              </a:solidFill>
              <a:latin typeface="+mn-lt"/>
            </a:rPr>
            <a:t>21 de Agosto de 14 a 17 horas</a:t>
          </a:r>
          <a:endParaRPr lang="es-ES" sz="1800" kern="1200" dirty="0">
            <a:solidFill>
              <a:schemeClr val="tx1"/>
            </a:solidFill>
            <a:latin typeface="+mn-lt"/>
          </a:endParaRP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6DE01EEB-F2D1-4BCA-AE4A-F8AD8A15D080}">
      <dgm:prSet phldrT="[Texto]" custT="1"/>
      <dgm:spPr/>
      <dgm:t>
        <a:bodyPr/>
        <a:lstStyle/>
        <a:p>
          <a:r>
            <a:rPr lang="es-ES" sz="1800" kern="1200" dirty="0">
              <a:solidFill>
                <a:srgbClr val="800080"/>
              </a:solidFill>
              <a:latin typeface="Calibri" panose="020F0502020204030204"/>
              <a:ea typeface="+mn-ea"/>
              <a:cs typeface="+mn-cs"/>
            </a:rPr>
            <a:t>Clínica MO-05 Diagrama de Clases y Diagrama de Secuencia</a:t>
          </a: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pPr marL="171450" lvl="1" indent="0" algn="l" defTabSz="800100">
            <a:lnSpc>
              <a:spcPct val="90000"/>
            </a:lnSpc>
            <a:spcBef>
              <a:spcPct val="0"/>
            </a:spcBef>
            <a:spcAft>
              <a:spcPct val="15000"/>
            </a:spcAft>
          </a:pPr>
          <a:r>
            <a:rPr lang="es-ES" sz="1800" kern="1200" dirty="0">
              <a:solidFill>
                <a:schemeClr val="tx1"/>
              </a:solidFill>
              <a:latin typeface="+mn-lt"/>
            </a:rPr>
            <a:t>23 de Agosto de 09 a 12 horas</a:t>
          </a:r>
          <a:endParaRPr lang="es-ES" sz="1800" kern="12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471092CB-B448-4E06-9DB4-8AE9EF3B1968}">
      <dgm:prSet custT="1"/>
      <dgm:spPr/>
      <dgm:t>
        <a:bodyPr/>
        <a:lstStyle/>
        <a:p>
          <a:r>
            <a:rPr lang="es-ES" sz="1800" kern="1200">
              <a:solidFill>
                <a:srgbClr val="800080"/>
              </a:solidFill>
            </a:rPr>
            <a:t>Clínica MO-03 </a:t>
          </a:r>
          <a:r>
            <a:rPr lang="es-ES" sz="1800" kern="1200" dirty="0">
              <a:solidFill>
                <a:srgbClr val="800080"/>
              </a:solidFill>
            </a:rPr>
            <a:t>Diagrama de Clases y Diagrama de Máquina de Estados</a:t>
          </a:r>
          <a:endParaRPr lang="es-ES" sz="1800" kern="1200" dirty="0">
            <a:solidFill>
              <a:srgbClr val="800080"/>
            </a:solidFill>
            <a:latin typeface="Calibri" panose="020F0502020204030204"/>
            <a:ea typeface="+mn-ea"/>
            <a:cs typeface="+mn-cs"/>
          </a:endParaRPr>
        </a:p>
      </dgm:t>
    </dgm:pt>
    <dgm:pt modelId="{73AE1F49-4652-4A72-8C10-63583CC94AC9}" type="parTrans" cxnId="{779411F8-F498-40AD-A4E7-E555CBE29B87}">
      <dgm:prSet/>
      <dgm:spPr/>
      <dgm:t>
        <a:bodyPr/>
        <a:lstStyle/>
        <a:p>
          <a:endParaRPr lang="es-AR"/>
        </a:p>
      </dgm:t>
    </dgm:pt>
    <dgm:pt modelId="{AFFEA64D-0117-4C8D-AEEE-37B98D88B23A}" type="sibTrans" cxnId="{779411F8-F498-40AD-A4E7-E555CBE29B87}">
      <dgm:prSet/>
      <dgm:spPr/>
      <dgm:t>
        <a:bodyPr/>
        <a:lstStyle/>
        <a:p>
          <a:endParaRPr lang="es-AR"/>
        </a:p>
      </dgm:t>
    </dgm:pt>
    <dgm:pt modelId="{08C6396F-7429-46BE-863D-0F595E4CC21A}">
      <dgm:prSet phldrT="[Texto]" custT="1"/>
      <dgm:spPr/>
      <dgm:t>
        <a:bodyPr/>
        <a:lstStyle/>
        <a:p>
          <a:pPr marL="171450" lvl="1" indent="0" algn="l" defTabSz="800100">
            <a:lnSpc>
              <a:spcPct val="90000"/>
            </a:lnSpc>
            <a:spcBef>
              <a:spcPct val="0"/>
            </a:spcBef>
            <a:spcAft>
              <a:spcPct val="15000"/>
            </a:spcAft>
          </a:pPr>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dgm:t>
    </dgm:pt>
    <dgm:pt modelId="{8DF68441-0E5F-444E-B4C1-1DC431398FCA}" type="parTrans" cxnId="{EA15E2AC-4DEB-4B72-A4D0-59B7EA286AFC}">
      <dgm:prSet/>
      <dgm:spPr/>
      <dgm:t>
        <a:bodyPr/>
        <a:lstStyle/>
        <a:p>
          <a:endParaRPr lang="es-AR"/>
        </a:p>
      </dgm:t>
    </dgm:pt>
    <dgm:pt modelId="{4E691DE2-D80D-4AE1-86EB-CEFDDB8CDA29}" type="sibTrans" cxnId="{EA15E2AC-4DEB-4B72-A4D0-59B7EA286AFC}">
      <dgm:prSet/>
      <dgm:spPr/>
      <dgm:t>
        <a:bodyPr/>
        <a:lstStyle/>
        <a:p>
          <a:endParaRPr lang="es-AR"/>
        </a:p>
      </dgm:t>
    </dgm:pt>
    <dgm:pt modelId="{A6711FF9-71B0-4B01-AEDC-733CACA210CA}">
      <dgm:prSet custT="1"/>
      <dgm:spPr/>
      <dgm:t>
        <a:bodyPr/>
        <a:lstStyle/>
        <a:p>
          <a:pPr>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JA-03 Interfaces Visuales con Java Swing</a:t>
          </a:r>
        </a:p>
      </dgm:t>
    </dgm:pt>
    <dgm:pt modelId="{53A36A99-53D1-4F5E-9755-45E9DCBA97AA}" type="parTrans" cxnId="{EBDC6864-2043-4108-9324-AC76272C03EA}">
      <dgm:prSet/>
      <dgm:spPr/>
      <dgm:t>
        <a:bodyPr/>
        <a:lstStyle/>
        <a:p>
          <a:endParaRPr lang="es-AR"/>
        </a:p>
      </dgm:t>
    </dgm:pt>
    <dgm:pt modelId="{5B8F8D55-CC99-49FA-8087-E3CCD3520335}" type="sibTrans" cxnId="{EBDC6864-2043-4108-9324-AC76272C03EA}">
      <dgm:prSet/>
      <dgm:spPr/>
      <dgm:t>
        <a:bodyPr/>
        <a:lstStyle/>
        <a:p>
          <a:endParaRPr lang="es-AR"/>
        </a:p>
      </dgm:t>
    </dgm:pt>
    <dgm:pt modelId="{F426C4C6-D307-48E8-9806-89DE42CC6082}">
      <dgm:prSet custT="1"/>
      <dgm:spPr/>
      <dgm:t>
        <a:bodyPr/>
        <a:lstStyle/>
        <a:p>
          <a:endParaRPr lang="es-AR" sz="1800" kern="1200" dirty="0"/>
        </a:p>
      </dgm:t>
    </dgm:pt>
    <dgm:pt modelId="{B0A4C215-D9F0-409A-99EE-CED2059312B4}" type="parTrans" cxnId="{FB135787-0F9F-497D-B625-9F1617F45007}">
      <dgm:prSet/>
      <dgm:spPr/>
      <dgm:t>
        <a:bodyPr/>
        <a:lstStyle/>
        <a:p>
          <a:endParaRPr lang="es-AR"/>
        </a:p>
      </dgm:t>
    </dgm:pt>
    <dgm:pt modelId="{7270E384-488A-4695-9522-F2AECEC9F614}" type="sibTrans" cxnId="{FB135787-0F9F-497D-B625-9F1617F45007}">
      <dgm:prSet/>
      <dgm:spPr/>
      <dgm:t>
        <a:bodyPr/>
        <a:lstStyle/>
        <a:p>
          <a:endParaRPr lang="es-AR"/>
        </a:p>
      </dgm:t>
    </dgm:pt>
    <dgm:pt modelId="{9D68B2A5-DF79-4AA5-B295-0FE3434345E5}">
      <dgm:prSet custT="1"/>
      <dgm:spPr/>
      <dgm:t>
        <a:bodyPr/>
        <a:lstStyle/>
        <a:p>
          <a:r>
            <a:rPr lang="es-US" sz="1800" kern="1200" dirty="0"/>
            <a:t>Martes 14 de Agosto de 09 a 12 horas</a:t>
          </a:r>
          <a:endParaRPr lang="es-AR" sz="1800" kern="1200" dirty="0"/>
        </a:p>
      </dgm:t>
    </dgm:pt>
    <dgm:pt modelId="{0815D77C-78D1-4CDC-97CA-CF7DC95D9089}" type="parTrans" cxnId="{4DB0458A-6DBF-4F9D-B1E7-CD32E127C313}">
      <dgm:prSet/>
      <dgm:spPr/>
      <dgm:t>
        <a:bodyPr/>
        <a:lstStyle/>
        <a:p>
          <a:endParaRPr lang="es-AR"/>
        </a:p>
      </dgm:t>
    </dgm:pt>
    <dgm:pt modelId="{EF2D296E-EC09-4E92-8989-333249850326}" type="sibTrans" cxnId="{4DB0458A-6DBF-4F9D-B1E7-CD32E127C313}">
      <dgm:prSet/>
      <dgm:spPr/>
      <dgm:t>
        <a:bodyPr/>
        <a:lstStyle/>
        <a:p>
          <a:endParaRPr lang="es-AR"/>
        </a:p>
      </dgm:t>
    </dgm:pt>
    <dgm:pt modelId="{249E3BE5-D923-479A-BAE9-719A4E5CA7C9}">
      <dgm:prSet custT="1"/>
      <dgm:spPr/>
      <dgm:t>
        <a:bodyPr/>
        <a:lstStyle/>
        <a:p>
          <a:r>
            <a:rPr lang="es-ES" sz="1800" kern="1200" dirty="0">
              <a:solidFill>
                <a:srgbClr val="800080"/>
              </a:solidFill>
              <a:latin typeface="Calibri" panose="020F0502020204030204"/>
              <a:ea typeface="+mn-ea"/>
              <a:cs typeface="+mn-cs"/>
            </a:rPr>
            <a:t>MO-04 Modelado de Clases con Generalización, Realización y Composición</a:t>
          </a:r>
          <a:endParaRPr lang="es-AR" sz="1800" kern="1200" dirty="0">
            <a:solidFill>
              <a:srgbClr val="800080"/>
            </a:solidFill>
            <a:latin typeface="Calibri" panose="020F0502020204030204"/>
            <a:ea typeface="+mn-ea"/>
            <a:cs typeface="+mn-cs"/>
          </a:endParaRPr>
        </a:p>
      </dgm:t>
    </dgm:pt>
    <dgm:pt modelId="{729C1BE7-77E8-4BFA-87CA-0FA4718B89E3}" type="parTrans" cxnId="{A3C72E6D-EDEA-49C8-A07E-1E9BC7B10E57}">
      <dgm:prSet/>
      <dgm:spPr/>
      <dgm:t>
        <a:bodyPr/>
        <a:lstStyle/>
        <a:p>
          <a:endParaRPr lang="es-AR"/>
        </a:p>
      </dgm:t>
    </dgm:pt>
    <dgm:pt modelId="{0C0F6F63-1A17-4B52-B35B-0EBFA16CA80C}" type="sibTrans" cxnId="{A3C72E6D-EDEA-49C8-A07E-1E9BC7B10E57}">
      <dgm:prSet/>
      <dgm:spPr/>
      <dgm:t>
        <a:bodyPr/>
        <a:lstStyle/>
        <a:p>
          <a:endParaRPr lang="es-AR"/>
        </a:p>
      </dgm:t>
    </dgm:pt>
    <dgm:pt modelId="{E450A854-4FA8-48B9-98E2-94393909DA64}">
      <dgm:prSet phldrT="[Texto]" custT="1"/>
      <dgm:spPr/>
      <dgm:t>
        <a:bodyPr/>
        <a:lstStyle/>
        <a:p>
          <a:pPr>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JA-02 Implementación del paradigma de objetos en JAVA Nivel2</a:t>
          </a:r>
        </a:p>
      </dgm:t>
    </dgm:pt>
    <dgm:pt modelId="{E21FD9E1-4FCE-4F16-9397-7EDDF2E8716E}" type="parTrans" cxnId="{BF984F90-2F9B-4454-B66C-CA809D942FE0}">
      <dgm:prSet/>
      <dgm:spPr/>
      <dgm:t>
        <a:bodyPr/>
        <a:lstStyle/>
        <a:p>
          <a:endParaRPr lang="es-AR"/>
        </a:p>
      </dgm:t>
    </dgm:pt>
    <dgm:pt modelId="{B146876F-816E-4EC9-9300-EB2083D5F610}" type="sibTrans" cxnId="{BF984F90-2F9B-4454-B66C-CA809D942FE0}">
      <dgm:prSet/>
      <dgm:spPr/>
      <dgm:t>
        <a:bodyPr/>
        <a:lstStyle/>
        <a:p>
          <a:endParaRPr lang="es-AR"/>
        </a:p>
      </dgm:t>
    </dgm:pt>
    <dgm:pt modelId="{E4596113-ED29-4325-8A8F-EA64E6A167AC}">
      <dgm:prSet custT="1"/>
      <dgm:spPr/>
      <dgm:t>
        <a:bodyPr/>
        <a:lstStyle/>
        <a:p>
          <a:pPr marL="171450" lvl="1" indent="-171450" algn="l" defTabSz="800100">
            <a:lnSpc>
              <a:spcPct val="90000"/>
            </a:lnSpc>
            <a:spcBef>
              <a:spcPct val="0"/>
            </a:spcBef>
            <a:spcAft>
              <a:spcPct val="15000"/>
            </a:spcAft>
            <a:buChar char="•"/>
          </a:pPr>
          <a:r>
            <a:rPr lang="es-AR" sz="1800" kern="1200" dirty="0">
              <a:solidFill>
                <a:srgbClr val="800080"/>
              </a:solidFill>
              <a:latin typeface="Calibri" panose="020F0502020204030204"/>
              <a:ea typeface="+mn-ea"/>
              <a:cs typeface="+mn-cs"/>
            </a:rPr>
            <a:t>Clínica BD-03 </a:t>
          </a:r>
          <a:r>
            <a:rPr lang="es-AR" sz="1800" kern="1200" dirty="0" err="1">
              <a:solidFill>
                <a:srgbClr val="800080"/>
              </a:solidFill>
              <a:latin typeface="Calibri" panose="020F0502020204030204"/>
              <a:ea typeface="+mn-ea"/>
              <a:cs typeface="+mn-cs"/>
            </a:rPr>
            <a:t>Generaci</a:t>
          </a:r>
          <a:r>
            <a:rPr lang="en-US" sz="1800" kern="1200" dirty="0" err="1">
              <a:solidFill>
                <a:srgbClr val="800080"/>
              </a:solidFill>
              <a:latin typeface="Calibri" panose="020F0502020204030204"/>
              <a:ea typeface="+mn-ea"/>
              <a:cs typeface="+mn-cs"/>
            </a:rPr>
            <a:t>ón</a:t>
          </a:r>
          <a:r>
            <a:rPr lang="en-US" sz="1800" kern="1200" dirty="0">
              <a:solidFill>
                <a:srgbClr val="800080"/>
              </a:solidFill>
              <a:latin typeface="Calibri" panose="020F0502020204030204"/>
              <a:ea typeface="+mn-ea"/>
              <a:cs typeface="+mn-cs"/>
            </a:rPr>
            <a:t> de </a:t>
          </a:r>
          <a:r>
            <a:rPr lang="en-US" sz="1800" kern="1200" dirty="0" err="1">
              <a:solidFill>
                <a:srgbClr val="800080"/>
              </a:solidFill>
              <a:latin typeface="Calibri" panose="020F0502020204030204"/>
              <a:ea typeface="+mn-ea"/>
              <a:cs typeface="+mn-cs"/>
            </a:rPr>
            <a:t>Reportes</a:t>
          </a:r>
          <a:r>
            <a:rPr lang="en-US" sz="1800" kern="1200" dirty="0">
              <a:solidFill>
                <a:srgbClr val="800080"/>
              </a:solidFill>
              <a:latin typeface="Calibri" panose="020F0502020204030204"/>
              <a:ea typeface="+mn-ea"/>
              <a:cs typeface="+mn-cs"/>
            </a:rPr>
            <a:t> con Jasper Reports</a:t>
          </a:r>
          <a:endParaRPr lang="es-ES" sz="1800" kern="1200" dirty="0">
            <a:solidFill>
              <a:srgbClr val="800080"/>
            </a:solidFill>
            <a:latin typeface="Calibri" panose="020F0502020204030204"/>
            <a:ea typeface="+mn-ea"/>
            <a:cs typeface="+mn-cs"/>
          </a:endParaRPr>
        </a:p>
      </dgm:t>
    </dgm:pt>
    <dgm:pt modelId="{2FE88FD5-76D5-4A06-ACA1-AD088A50759D}" type="parTrans" cxnId="{9EE48B8B-ECFB-41AE-BF0A-7F8F2266D60A}">
      <dgm:prSet/>
      <dgm:spPr/>
      <dgm:t>
        <a:bodyPr/>
        <a:lstStyle/>
        <a:p>
          <a:endParaRPr lang="es-AR"/>
        </a:p>
      </dgm:t>
    </dgm:pt>
    <dgm:pt modelId="{97D114DD-2990-4ACD-8BC4-ACC5B1C759B3}" type="sibTrans" cxnId="{9EE48B8B-ECFB-41AE-BF0A-7F8F2266D60A}">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117774"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X="100599" custScaleY="160856" custLinFactNeighborX="1436" custLinFactNeighborY="-4703">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89482" custLinFactNeighborY="-4337">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3" presStyleCnt="4">
        <dgm:presLayoutVars>
          <dgm:chMax val="1"/>
          <dgm:bulletEnabled val="1"/>
        </dgm:presLayoutVars>
      </dgm:prSet>
      <dgm:spPr/>
    </dgm:pt>
    <dgm:pt modelId="{FF91D5B6-B368-4BB5-9390-CF6377E6C789}" type="pres">
      <dgm:prSet presAssocID="{A5ABD4BF-220F-4CE1-81BB-525FD6976B7E}" presName="descendantText" presStyleLbl="alignAcc1" presStyleIdx="3" presStyleCnt="4" custScaleY="161406" custLinFactNeighborY="20950">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2" presId="urn:microsoft.com/office/officeart/2005/8/layout/chevron2"/>
    <dgm:cxn modelId="{02A8C119-18A4-4C62-8FFD-3CBB27B56E68}" type="presOf" srcId="{A6711FF9-71B0-4B01-AEDC-733CACA210CA}" destId="{817DB3CD-EA5A-4BA6-9BA5-E4105782A7BA}" srcOrd="0" destOrd="4" presId="urn:microsoft.com/office/officeart/2005/8/layout/chevron2"/>
    <dgm:cxn modelId="{0EE4B62B-42C3-4F96-A1D8-C3C629E66C2B}" type="presOf" srcId="{08C6396F-7429-46BE-863D-0F595E4CC21A}" destId="{FF91D5B6-B368-4BB5-9390-CF6377E6C789}" srcOrd="0" destOrd="1" presId="urn:microsoft.com/office/officeart/2005/8/layout/chevron2"/>
    <dgm:cxn modelId="{9955FA32-D1C3-4C76-8E2A-4E229CC6DF39}" type="presOf" srcId="{2B0AAC06-01E5-4C8D-8DD7-F94A18834B43}" destId="{C1AEAA9F-ACE1-40A1-8DC3-F7330ECB2233}" srcOrd="0" destOrd="0" presId="urn:microsoft.com/office/officeart/2005/8/layout/chevron2"/>
    <dgm:cxn modelId="{91CF513A-E61F-4376-84E4-F37837B49F5E}" type="presOf" srcId="{E450A854-4FA8-48B9-98E2-94393909DA64}" destId="{C1AEAA9F-ACE1-40A1-8DC3-F7330ECB2233}" srcOrd="0" destOrd="3"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EBDC6864-2043-4108-9324-AC76272C03EA}" srcId="{BF5FD847-C975-446E-86AE-26F76B512AF4}" destId="{A6711FF9-71B0-4B01-AEDC-733CACA210CA}" srcOrd="4" destOrd="0" parTransId="{53A36A99-53D1-4F5E-9755-45E9DCBA97AA}" sibTransId="{5B8F8D55-CC99-49FA-8087-E3CCD3520335}"/>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3" destOrd="0" parTransId="{DF8D19BB-997E-4172-B8B3-9C4502D5B6BC}" sibTransId="{3FABA52B-598A-4107-82A2-47E8929CC2B4}"/>
    <dgm:cxn modelId="{C6C78948-53D4-47B2-8F3D-D78D438E8751}" srcId="{6B637486-6A60-4B60-917A-6BCCEB862702}" destId="{0A7E6464-B7AB-4535-8E30-359D766FF601}" srcOrd="1" destOrd="0" parTransId="{3028F3A7-AF12-47BB-8210-9AE8E7C09568}" sibTransId="{58879FE2-C7EA-4809-82C1-24432E22AB52}"/>
    <dgm:cxn modelId="{EA63E449-DB55-436D-89CA-7CFFCD02C35F}" type="presOf" srcId="{249E3BE5-D923-479A-BAE9-719A4E5CA7C9}" destId="{817DB3CD-EA5A-4BA6-9BA5-E4105782A7BA}" srcOrd="0" destOrd="2" presId="urn:microsoft.com/office/officeart/2005/8/layout/chevron2"/>
    <dgm:cxn modelId="{0B73756A-E5DC-4D93-AE60-659CE3D1A995}" type="presOf" srcId="{FD76488D-C2F8-4AF8-B3A1-1A4167E52A9C}" destId="{FF91D5B6-B368-4BB5-9390-CF6377E6C789}" srcOrd="0" destOrd="0" presId="urn:microsoft.com/office/officeart/2005/8/layout/chevron2"/>
    <dgm:cxn modelId="{A3C72E6D-EDEA-49C8-A07E-1E9BC7B10E57}" srcId="{BF5FD847-C975-446E-86AE-26F76B512AF4}" destId="{249E3BE5-D923-479A-BAE9-719A4E5CA7C9}" srcOrd="2" destOrd="0" parTransId="{729C1BE7-77E8-4BFA-87CA-0FA4718B89E3}" sibTransId="{0C0F6F63-1A17-4B52-B35B-0EBFA16CA80C}"/>
    <dgm:cxn modelId="{292EDB73-89A5-4887-9283-73F1C64250BE}" type="presOf" srcId="{63739A10-56EF-41D1-AA0E-DDC58EB37E01}" destId="{51B8FA60-C21F-4FED-B207-BF7ABD7B0D70}" srcOrd="0" destOrd="0" presId="urn:microsoft.com/office/officeart/2005/8/layout/chevron2"/>
    <dgm:cxn modelId="{52771658-B313-4E35-9677-1B8C94C7EDDB}" type="presOf" srcId="{8E7CA453-4F7E-4D24-ABB7-31FDF1817E61}" destId="{FF91D5B6-B368-4BB5-9390-CF6377E6C789}" srcOrd="0" destOrd="2" presId="urn:microsoft.com/office/officeart/2005/8/layout/chevron2"/>
    <dgm:cxn modelId="{FB135787-0F9F-497D-B625-9F1617F45007}" srcId="{BF5FD847-C975-446E-86AE-26F76B512AF4}" destId="{F426C4C6-D307-48E8-9806-89DE42CC6082}" srcOrd="0" destOrd="0" parTransId="{B0A4C215-D9F0-409A-99EE-CED2059312B4}" sibTransId="{7270E384-488A-4695-9522-F2AECEC9F614}"/>
    <dgm:cxn modelId="{4DB0458A-6DBF-4F9D-B1E7-CD32E127C313}" srcId="{BF5FD847-C975-446E-86AE-26F76B512AF4}" destId="{9D68B2A5-DF79-4AA5-B295-0FE3434345E5}" srcOrd="1" destOrd="0" parTransId="{0815D77C-78D1-4CDC-97CA-CF7DC95D9089}" sibTransId="{EF2D296E-EC09-4E92-8989-333249850326}"/>
    <dgm:cxn modelId="{9EE48B8B-ECFB-41AE-BF0A-7F8F2266D60A}" srcId="{A5ABD4BF-220F-4CE1-81BB-525FD6976B7E}" destId="{E4596113-ED29-4325-8A8F-EA64E6A167AC}" srcOrd="3" destOrd="0" parTransId="{2FE88FD5-76D5-4A06-ACA1-AD088A50759D}" sibTransId="{97D114DD-2990-4ACD-8BC4-ACC5B1C759B3}"/>
    <dgm:cxn modelId="{BF984F90-2F9B-4454-B66C-CA809D942FE0}" srcId="{0A7E6464-B7AB-4535-8E30-359D766FF601}" destId="{E450A854-4FA8-48B9-98E2-94393909DA64}" srcOrd="3" destOrd="0" parTransId="{E21FD9E1-4FCE-4F16-9397-7EDDF2E8716E}" sibTransId="{B146876F-816E-4EC9-9300-EB2083D5F610}"/>
    <dgm:cxn modelId="{1D0FE496-6510-4455-BB28-5B15852DA6F7}" srcId="{6B637486-6A60-4B60-917A-6BCCEB862702}" destId="{BF5FD847-C975-446E-86AE-26F76B512AF4}" srcOrd="2" destOrd="0" parTransId="{3A5513CD-7E38-40BC-B105-FA9DBDF4E347}" sibTransId="{DEBB9789-2CD8-4FEB-91E5-A5F647BB7C97}"/>
    <dgm:cxn modelId="{4029C99E-FC25-4B70-933B-2DDB510BD4E1}" type="presOf" srcId="{3E494050-6C63-4B24-A1A5-7F10C34AB399}" destId="{817DB3CD-EA5A-4BA6-9BA5-E4105782A7BA}" srcOrd="0" destOrd="3" presId="urn:microsoft.com/office/officeart/2005/8/layout/chevron2"/>
    <dgm:cxn modelId="{B33616A8-2752-4F3C-BAE1-6799D75B3C1A}" type="presOf" srcId="{9D68B2A5-DF79-4AA5-B295-0FE3434345E5}" destId="{817DB3CD-EA5A-4BA6-9BA5-E4105782A7BA}" srcOrd="0" destOrd="1" presId="urn:microsoft.com/office/officeart/2005/8/layout/chevron2"/>
    <dgm:cxn modelId="{EA15E2AC-4DEB-4B72-A4D0-59B7EA286AFC}" srcId="{A5ABD4BF-220F-4CE1-81BB-525FD6976B7E}" destId="{08C6396F-7429-46BE-863D-0F595E4CC21A}" srcOrd="1" destOrd="0" parTransId="{8DF68441-0E5F-444E-B4C1-1DC431398FCA}" sibTransId="{4E691DE2-D80D-4AE1-86EB-CEFDDB8CDA29}"/>
    <dgm:cxn modelId="{086C8BB0-13C2-4824-8455-DB4CA1E02785}" srcId="{A5ABD4BF-220F-4CE1-81BB-525FD6976B7E}" destId="{8E7CA453-4F7E-4D24-ABB7-31FDF1817E61}" srcOrd="2" destOrd="0" parTransId="{4522FA02-11B7-4B99-B398-EE189510E000}" sibTransId="{71FF3782-1046-4EAD-81FE-D5D027B1BA4C}"/>
    <dgm:cxn modelId="{573CB7C7-4510-4343-A0C1-48E20BF6C76B}" type="presOf" srcId="{471092CB-B448-4E06-9DB4-8AE9EF3B1968}" destId="{C1AEAA9F-ACE1-40A1-8DC3-F7330ECB2233}" srcOrd="0" destOrd="1" presId="urn:microsoft.com/office/officeart/2005/8/layout/chevron2"/>
    <dgm:cxn modelId="{3F9A63CA-3C16-4E43-ADA7-E7267ABB1F27}" srcId="{0A7E6464-B7AB-4535-8E30-359D766FF601}" destId="{648A64C3-A420-40FC-9719-44936D3B870E}" srcOrd="2" destOrd="0" parTransId="{6A730D53-1557-4CA9-A704-1F1EAA397855}" sibTransId="{1BD8674D-EE3F-4FED-A950-1EA1AEBD87D1}"/>
    <dgm:cxn modelId="{570D04CB-C459-451A-A78B-324703D18419}" type="presOf" srcId="{F426C4C6-D307-48E8-9806-89DE42CC6082}" destId="{817DB3CD-EA5A-4BA6-9BA5-E4105782A7BA}" srcOrd="0" destOrd="0"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B274DBF0-6A94-482C-B475-4F7454C4F023}" type="presOf" srcId="{E4596113-ED29-4325-8A8F-EA64E6A167AC}" destId="{FF91D5B6-B368-4BB5-9390-CF6377E6C789}" srcOrd="0" destOrd="3" presId="urn:microsoft.com/office/officeart/2005/8/layout/chevron2"/>
    <dgm:cxn modelId="{1B8795F1-B1C5-4E84-A2F5-4561D5AD9C04}" srcId="{6B637486-6A60-4B60-917A-6BCCEB862702}" destId="{A5ABD4BF-220F-4CE1-81BB-525FD6976B7E}" srcOrd="3" destOrd="0" parTransId="{E640AF8C-FA7D-4F17-AF09-1C191D56B455}" sibTransId="{68178C32-CA6A-43B4-BCFB-FD7A371A53EB}"/>
    <dgm:cxn modelId="{779411F8-F498-40AD-A4E7-E555CBE29B87}" srcId="{0A7E6464-B7AB-4535-8E30-359D766FF601}" destId="{471092CB-B448-4E06-9DB4-8AE9EF3B1968}" srcOrd="1" destOrd="0" parTransId="{73AE1F49-4652-4A72-8C10-63583CC94AC9}" sibTransId="{AFFEA64D-0117-4C8D-AEEE-37B98D88B23A}"/>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6E092E33-6DA5-4818-9A50-2044E18DCA6F}" type="presParOf" srcId="{A634132D-0529-4A8D-8A7F-2495ADDB397E}" destId="{F23B216D-378E-4AFD-8A0B-BBBAEB5B5E71}" srcOrd="6"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648A64C3-A420-40FC-9719-44936D3B870E}">
      <dgm:prSet phldrT="[Texto]" custT="1"/>
      <dgm:spPr/>
      <dgm:t>
        <a:bodyPr/>
        <a:lstStyle/>
        <a:p>
          <a:r>
            <a:rPr lang="es-ES" sz="1800" kern="1200" dirty="0">
              <a:solidFill>
                <a:schemeClr val="tx1"/>
              </a:solidFill>
              <a:latin typeface="+mn-lt"/>
            </a:rPr>
            <a:t>Viernes 14 de Septiembre de 14 a 17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15650750-D465-4450-B304-DD2B8EF7DDE0}">
      <dgm:prSet phldrT="[Texto]" custT="1"/>
      <dgm:spPr/>
      <dgm:t>
        <a:bodyPr/>
        <a:lstStyle/>
        <a:p>
          <a:pPr>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JA-04 Integración de JAVA con MySQL </a:t>
          </a:r>
          <a:br>
            <a:rPr lang="es-AR" sz="1800" kern="1200" dirty="0">
              <a:solidFill>
                <a:srgbClr val="800080"/>
              </a:solidFill>
              <a:latin typeface="Calibri" panose="020F0502020204030204"/>
              <a:ea typeface="+mn-ea"/>
              <a:cs typeface="+mn-cs"/>
            </a:rPr>
          </a:br>
          <a:r>
            <a:rPr lang="es-AR" sz="1800" kern="1200" dirty="0">
              <a:solidFill>
                <a:srgbClr val="800080"/>
              </a:solidFill>
              <a:latin typeface="Calibri" panose="020F0502020204030204"/>
              <a:ea typeface="+mn-ea"/>
              <a:cs typeface="+mn-cs"/>
            </a:rPr>
            <a:t>e Hibernate en un Caso Práctico</a:t>
          </a:r>
          <a:endParaRPr lang="es-ES" sz="1800" kern="1200" dirty="0">
            <a:solidFill>
              <a:srgbClr val="800080"/>
            </a:solidFill>
            <a:latin typeface="Calibri" panose="020F0502020204030204"/>
            <a:ea typeface="+mn-ea"/>
            <a:cs typeface="+mn-cs"/>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Martes 18 de Septiembre de 09 a 12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kern="1200" dirty="0">
              <a:solidFill>
                <a:schemeClr val="tx1"/>
              </a:solidFill>
              <a:latin typeface="+mn-lt"/>
            </a:rPr>
            <a:t>Miércoles 26 de Septiembre de 10 a 13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r>
            <a:rPr lang="es-ES" sz="1800" kern="1200" dirty="0">
              <a:solidFill>
                <a:schemeClr val="tx1"/>
              </a:solidFill>
              <a:latin typeface="+mn-lt"/>
            </a:rPr>
            <a:t>Viernes 28 de Septiembre de 09 a 12 horas</a:t>
          </a:r>
          <a:endParaRPr lang="es-ES" sz="1800" kern="12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EB405AFD-9EA7-420C-A860-7C43DE1FA3B4}">
      <dgm:prSet custT="1"/>
      <dgm:spPr/>
      <dgm:t>
        <a:bodyPr/>
        <a:lstStyle/>
        <a:p>
          <a:r>
            <a:rPr lang="es-ES" sz="1800" kern="1200" dirty="0">
              <a:solidFill>
                <a:srgbClr val="800080"/>
              </a:solidFill>
              <a:latin typeface="Calibri" panose="020F0502020204030204"/>
              <a:ea typeface="+mn-ea"/>
              <a:cs typeface="+mn-cs"/>
            </a:rPr>
            <a:t>Clínica BD-02 Hibernate</a:t>
          </a:r>
          <a:endParaRPr lang="es-AR" sz="1800" kern="1200" dirty="0">
            <a:solidFill>
              <a:srgbClr val="800080"/>
            </a:solidFill>
            <a:latin typeface="Calibri" panose="020F0502020204030204"/>
            <a:ea typeface="+mn-ea"/>
            <a:cs typeface="+mn-cs"/>
          </a:endParaRPr>
        </a:p>
      </dgm:t>
    </dgm:pt>
    <dgm:pt modelId="{3D3C6BCE-8574-4424-AC22-33C4BCB3EA41}" type="parTrans" cxnId="{29F95B1F-7BCE-439D-A4CE-5C8AA111EBFF}">
      <dgm:prSet/>
      <dgm:spPr/>
      <dgm:t>
        <a:bodyPr/>
        <a:lstStyle/>
        <a:p>
          <a:endParaRPr lang="es-AR"/>
        </a:p>
      </dgm:t>
    </dgm:pt>
    <dgm:pt modelId="{658C8342-F951-4F3D-806F-2BA40FF427BA}" type="sibTrans" cxnId="{29F95B1F-7BCE-439D-A4CE-5C8AA111EBFF}">
      <dgm:prSet/>
      <dgm:spPr/>
      <dgm:t>
        <a:bodyPr/>
        <a:lstStyle/>
        <a:p>
          <a:endParaRPr lang="es-AR"/>
        </a:p>
      </dgm:t>
    </dgm:pt>
    <dgm:pt modelId="{471092CB-B448-4E06-9DB4-8AE9EF3B1968}">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73AE1F49-4652-4A72-8C10-63583CC94AC9}" type="parTrans" cxnId="{779411F8-F498-40AD-A4E7-E555CBE29B87}">
      <dgm:prSet/>
      <dgm:spPr/>
      <dgm:t>
        <a:bodyPr/>
        <a:lstStyle/>
        <a:p>
          <a:endParaRPr lang="es-AR"/>
        </a:p>
      </dgm:t>
    </dgm:pt>
    <dgm:pt modelId="{AFFEA64D-0117-4C8D-AEEE-37B98D88B23A}" type="sibTrans" cxnId="{779411F8-F498-40AD-A4E7-E555CBE29B87}">
      <dgm:prSet/>
      <dgm:spPr/>
      <dgm:t>
        <a:bodyPr/>
        <a:lstStyle/>
        <a:p>
          <a:endParaRPr lang="es-AR"/>
        </a:p>
      </dgm:t>
    </dgm:pt>
    <dgm:pt modelId="{08C6396F-7429-46BE-863D-0F595E4CC21A}">
      <dgm:prSet phldrT="[Texto]" custT="1"/>
      <dgm:spPr/>
      <dgm:t>
        <a:bodyPr/>
        <a:lstStyle/>
        <a:p>
          <a:r>
            <a:rPr lang="es-ES" sz="1800" kern="1200" dirty="0">
              <a:solidFill>
                <a:srgbClr val="800080"/>
              </a:solidFill>
              <a:latin typeface="+mn-lt"/>
            </a:rPr>
            <a:t>Clínica sobre Diagrama de Clases y su mapeo a Diagrama de Entidad Relación</a:t>
          </a:r>
          <a:endParaRPr lang="es-ES" sz="1800" kern="1200" dirty="0">
            <a:solidFill>
              <a:srgbClr val="800080"/>
            </a:solidFill>
            <a:latin typeface="Calibri" panose="020F0502020204030204"/>
            <a:ea typeface="+mn-ea"/>
            <a:cs typeface="+mn-cs"/>
          </a:endParaRPr>
        </a:p>
      </dgm:t>
    </dgm:pt>
    <dgm:pt modelId="{8DF68441-0E5F-444E-B4C1-1DC431398FCA}" type="parTrans" cxnId="{EA15E2AC-4DEB-4B72-A4D0-59B7EA286AFC}">
      <dgm:prSet/>
      <dgm:spPr/>
      <dgm:t>
        <a:bodyPr/>
        <a:lstStyle/>
        <a:p>
          <a:endParaRPr lang="es-AR"/>
        </a:p>
      </dgm:t>
    </dgm:pt>
    <dgm:pt modelId="{4E691DE2-D80D-4AE1-86EB-CEFDDB8CDA29}" type="sibTrans" cxnId="{EA15E2AC-4DEB-4B72-A4D0-59B7EA286AFC}">
      <dgm:prSet/>
      <dgm:spPr/>
      <dgm:t>
        <a:bodyPr/>
        <a:lstStyle/>
        <a:p>
          <a:endParaRPr lang="es-AR"/>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dgm:t>
    </dgm:pt>
    <dgm:pt modelId="{B842C77A-420E-422F-B0EB-15D1B4B25EF6}" type="sibTrans" cxnId="{5AED3E68-93FD-43C3-B317-EAE07B86CCE4}">
      <dgm:prSet/>
      <dgm:spPr/>
      <dgm:t>
        <a:bodyPr/>
        <a:lstStyle/>
        <a:p>
          <a:endParaRPr lang="es-AR"/>
        </a:p>
      </dgm:t>
    </dgm:pt>
    <dgm:pt modelId="{FE06B9B5-C2E4-4B0B-ACDB-30644216D430}" type="parTrans" cxnId="{5AED3E68-93FD-43C3-B317-EAE07B86CCE4}">
      <dgm:prSet/>
      <dgm:spPr/>
      <dgm:t>
        <a:bodyPr/>
        <a:lstStyle/>
        <a:p>
          <a:endParaRPr lang="es-AR"/>
        </a:p>
      </dgm:t>
    </dgm:pt>
    <dgm:pt modelId="{BDE40137-2957-4C2A-9B31-4C25D36327A0}">
      <dgm:prSet phldrT="[Texto]" custT="1"/>
      <dgm:spPr/>
      <dgm:t>
        <a:bodyPr/>
        <a:lstStyle/>
        <a:p>
          <a:r>
            <a:rPr lang="es-ES" sz="1800" b="0" kern="1200" dirty="0">
              <a:solidFill>
                <a:prstClr val="black"/>
              </a:solidFill>
              <a:latin typeface="Calibri" panose="020F0502020204030204"/>
              <a:ea typeface="+mn-ea"/>
              <a:cs typeface="+mn-cs"/>
            </a:rPr>
            <a:t>Miércoles 12 de Septiembre de 09 a 12 horas</a:t>
          </a:r>
          <a:endParaRPr lang="es-ES" sz="1800" kern="1200" dirty="0">
            <a:solidFill>
              <a:schemeClr val="tx1"/>
            </a:solidFill>
            <a:latin typeface="+mn-lt"/>
          </a:endParaRPr>
        </a:p>
      </dgm:t>
    </dgm:pt>
    <dgm:pt modelId="{B739CFDA-4423-48AB-BA98-896EA6725BD5}" type="sibTrans" cxnId="{AE566910-6533-40C8-8BD5-B9F908C5EF66}">
      <dgm:prSet/>
      <dgm:spPr/>
      <dgm:t>
        <a:bodyPr/>
        <a:lstStyle/>
        <a:p>
          <a:endParaRPr lang="es-ES" sz="2000">
            <a:latin typeface="+mn-lt"/>
          </a:endParaRPr>
        </a:p>
      </dgm:t>
    </dgm:pt>
    <dgm:pt modelId="{13594641-C34F-4620-9305-C962CE09C8DC}" type="parTrans" cxnId="{AE566910-6533-40C8-8BD5-B9F908C5EF66}">
      <dgm:prSet/>
      <dgm:spPr/>
      <dgm:t>
        <a:bodyPr/>
        <a:lstStyle/>
        <a:p>
          <a:endParaRPr lang="es-ES" sz="2000">
            <a:latin typeface="+mn-lt"/>
          </a:endParaRPr>
        </a:p>
      </dgm:t>
    </dgm:pt>
    <dgm:pt modelId="{725F19EE-1C87-4B7C-8EC7-67606EFE9A29}">
      <dgm:prSet custT="1"/>
      <dgm:spPr/>
      <dgm:t>
        <a:bodyPr/>
        <a:lstStyle/>
        <a:p>
          <a:r>
            <a:rPr lang="es-ES" sz="1800" kern="1200" dirty="0">
              <a:solidFill>
                <a:schemeClr val="tx1"/>
              </a:solidFill>
              <a:latin typeface="+mn-lt"/>
            </a:rPr>
            <a:t>Viernes 21 de Septiembre de 14 a 17 horas</a:t>
          </a:r>
          <a:endParaRPr lang="es-AR" sz="1800" kern="1200" dirty="0">
            <a:solidFill>
              <a:srgbClr val="800080"/>
            </a:solidFill>
            <a:latin typeface="Calibri" panose="020F0502020204030204"/>
            <a:ea typeface="+mn-ea"/>
            <a:cs typeface="+mn-cs"/>
          </a:endParaRPr>
        </a:p>
      </dgm:t>
    </dgm:pt>
    <dgm:pt modelId="{418DDAE2-8536-4112-91CE-4A694EABD1C7}" type="parTrans" cxnId="{20610415-CF70-4533-B87D-156541D16E8A}">
      <dgm:prSet/>
      <dgm:spPr/>
      <dgm:t>
        <a:bodyPr/>
        <a:lstStyle/>
        <a:p>
          <a:endParaRPr lang="es-AR"/>
        </a:p>
      </dgm:t>
    </dgm:pt>
    <dgm:pt modelId="{47D67BB2-56D3-4533-B2E7-D0359DC5EA1A}" type="sibTrans" cxnId="{20610415-CF70-4533-B87D-156541D16E8A}">
      <dgm:prSet/>
      <dgm:spPr/>
      <dgm:t>
        <a:bodyPr/>
        <a:lstStyle/>
        <a:p>
          <a:endParaRPr lang="es-AR"/>
        </a:p>
      </dgm:t>
    </dgm:pt>
    <dgm:pt modelId="{099BB8EE-2ABC-42A5-AAC5-B9D2551DE369}">
      <dgm:prSet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JA-01 Implementación del paradigma de objetos en JAVA Nivel 1</a:t>
          </a:r>
          <a:endParaRPr lang="es-AR" sz="1800" kern="1200" dirty="0">
            <a:solidFill>
              <a:srgbClr val="800080"/>
            </a:solidFill>
            <a:latin typeface="Calibri" panose="020F0502020204030204"/>
            <a:ea typeface="+mn-ea"/>
            <a:cs typeface="+mn-cs"/>
          </a:endParaRPr>
        </a:p>
      </dgm:t>
    </dgm:pt>
    <dgm:pt modelId="{FBCE3663-93E0-48C9-AD20-767F5BE503C8}" type="parTrans" cxnId="{BCACA4E8-8847-4AF4-BFF5-6A6B1483B03B}">
      <dgm:prSet/>
      <dgm:spPr/>
      <dgm:t>
        <a:bodyPr/>
        <a:lstStyle/>
        <a:p>
          <a:endParaRPr lang="es-AR"/>
        </a:p>
      </dgm:t>
    </dgm:pt>
    <dgm:pt modelId="{B58EE2A6-D8D6-4A6A-BB23-49F01D200590}" type="sibTrans" cxnId="{BCACA4E8-8847-4AF4-BFF5-6A6B1483B03B}">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3"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3" custScaleY="135925" custLinFactNeighborX="-147" custLinFactNeighborY="-5627">
        <dgm:presLayoutVars>
          <dgm:bulletEnabled val="1"/>
        </dgm:presLayoutVars>
      </dgm:prSet>
      <dgm:spPr/>
    </dgm:pt>
    <dgm:pt modelId="{955FCFD3-66D6-408D-A43A-E35806A2B703}" type="pres">
      <dgm:prSet presAssocID="{80187421-673A-46BE-BBDD-696A8152BD71}"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ScaleY="121992" custLinFactNeighborY="14876">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2" presStyleCnt="3">
        <dgm:presLayoutVars>
          <dgm:chMax val="1"/>
          <dgm:bulletEnabled val="1"/>
        </dgm:presLayoutVars>
      </dgm:prSet>
      <dgm:spPr/>
    </dgm:pt>
    <dgm:pt modelId="{FF91D5B6-B368-4BB5-9390-CF6377E6C789}" type="pres">
      <dgm:prSet presAssocID="{A5ABD4BF-220F-4CE1-81BB-525FD6976B7E}" presName="descendantText" presStyleLbl="alignAcc1" presStyleIdx="2" presStyleCnt="3" custScaleY="161406" custLinFactNeighborY="20950">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20610415-CF70-4533-B87D-156541D16E8A}" srcId="{BF5FD847-C975-446E-86AE-26F76B512AF4}" destId="{725F19EE-1C87-4B7C-8EC7-67606EFE9A29}" srcOrd="2" destOrd="0" parTransId="{418DDAE2-8536-4112-91CE-4A694EABD1C7}" sibTransId="{47D67BB2-56D3-4533-B2E7-D0359DC5EA1A}"/>
    <dgm:cxn modelId="{29F95B1F-7BCE-439D-A4CE-5C8AA111EBFF}" srcId="{A5ABD4BF-220F-4CE1-81BB-525FD6976B7E}" destId="{EB405AFD-9EA7-420C-A860-7C43DE1FA3B4}" srcOrd="3" destOrd="0" parTransId="{3D3C6BCE-8574-4424-AC22-33C4BCB3EA41}" sibTransId="{658C8342-F951-4F3D-806F-2BA40FF427BA}"/>
    <dgm:cxn modelId="{0EE4B62B-42C3-4F96-A1D8-C3C629E66C2B}" type="presOf" srcId="{08C6396F-7429-46BE-863D-0F595E4CC21A}" destId="{FF91D5B6-B368-4BB5-9390-CF6377E6C789}" srcOrd="0" destOrd="1" presId="urn:microsoft.com/office/officeart/2005/8/layout/chevron2"/>
    <dgm:cxn modelId="{66DBAB34-B48E-44D8-8987-6EACA6678A00}" srcId="{63739A10-56EF-41D1-AA0E-DDC58EB37E01}" destId="{15650750-D465-4450-B304-DD2B8EF7DDE0}" srcOrd="3" destOrd="0" parTransId="{D477E3B8-80B3-4F19-A9BC-10351DEAB11B}" sibTransId="{89E58282-69CB-4A27-B988-F3B729F81DDC}"/>
    <dgm:cxn modelId="{626C9539-4D53-4A69-9952-93E5BEC8D15D}" type="presOf" srcId="{725F19EE-1C87-4B7C-8EC7-67606EFE9A29}" destId="{817DB3CD-EA5A-4BA6-9BA5-E4105782A7BA}" srcOrd="0" destOrd="2"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23A4BF43-F4CA-4977-A7B7-589B8D2D16CD}" srcId="{A5ABD4BF-220F-4CE1-81BB-525FD6976B7E}" destId="{FD76488D-C2F8-4AF8-B3A1-1A4167E52A9C}" srcOrd="0" destOrd="0" parTransId="{66FE63E1-4792-4B5F-A45C-A8ACC7D58CE2}" sibTransId="{1D942958-5F5B-4098-AF20-4FB5E4DE32AA}"/>
    <dgm:cxn modelId="{DF3A9645-9FE8-4123-88BF-6E65247108D5}" type="presOf" srcId="{099BB8EE-2ABC-42A5-AAC5-B9D2551DE369}" destId="{817DB3CD-EA5A-4BA6-9BA5-E4105782A7BA}" srcOrd="0" destOrd="3" presId="urn:microsoft.com/office/officeart/2005/8/layout/chevron2"/>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0B73756A-E5DC-4D93-AE60-659CE3D1A995}" type="presOf" srcId="{FD76488D-C2F8-4AF8-B3A1-1A4167E52A9C}" destId="{FF91D5B6-B368-4BB5-9390-CF6377E6C789}" srcOrd="0" destOrd="0" presId="urn:microsoft.com/office/officeart/2005/8/layout/chevron2"/>
    <dgm:cxn modelId="{64D8076E-F1EF-4B13-BE11-4C5CAEE78D7A}" type="presOf" srcId="{648A64C3-A420-40FC-9719-44936D3B870E}" destId="{0938595A-BF2F-4244-9125-F411A68F82D2}" srcOrd="0" destOrd="2" presId="urn:microsoft.com/office/officeart/2005/8/layout/chevron2"/>
    <dgm:cxn modelId="{292EDB73-89A5-4887-9283-73F1C64250BE}" type="presOf" srcId="{63739A10-56EF-41D1-AA0E-DDC58EB37E01}" destId="{51B8FA60-C21F-4FED-B207-BF7ABD7B0D70}" srcOrd="0" destOrd="0" presId="urn:microsoft.com/office/officeart/2005/8/layout/chevron2"/>
    <dgm:cxn modelId="{C778D476-4CD1-4529-8A06-99C97430DF06}" type="presOf" srcId="{471092CB-B448-4E06-9DB4-8AE9EF3B1968}" destId="{0938595A-BF2F-4244-9125-F411A68F82D2}" srcOrd="0" destOrd="1" presId="urn:microsoft.com/office/officeart/2005/8/layout/chevron2"/>
    <dgm:cxn modelId="{52771658-B313-4E35-9677-1B8C94C7EDDB}" type="presOf" srcId="{8E7CA453-4F7E-4D24-ABB7-31FDF1817E61}" destId="{FF91D5B6-B368-4BB5-9390-CF6377E6C789}" srcOrd="0" destOrd="2"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4029C99E-FC25-4B70-933B-2DDB510BD4E1}" type="presOf" srcId="{3E494050-6C63-4B24-A1A5-7F10C34AB399}" destId="{817DB3CD-EA5A-4BA6-9BA5-E4105782A7BA}" srcOrd="0" destOrd="0" presId="urn:microsoft.com/office/officeart/2005/8/layout/chevron2"/>
    <dgm:cxn modelId="{3D05CBAC-D8C5-4136-AE90-932477D844E5}" type="presOf" srcId="{15650750-D465-4450-B304-DD2B8EF7DDE0}" destId="{0938595A-BF2F-4244-9125-F411A68F82D2}" srcOrd="0" destOrd="3" presId="urn:microsoft.com/office/officeart/2005/8/layout/chevron2"/>
    <dgm:cxn modelId="{EA15E2AC-4DEB-4B72-A4D0-59B7EA286AFC}" srcId="{A5ABD4BF-220F-4CE1-81BB-525FD6976B7E}" destId="{08C6396F-7429-46BE-863D-0F595E4CC21A}" srcOrd="1" destOrd="0" parTransId="{8DF68441-0E5F-444E-B4C1-1DC431398FCA}" sibTransId="{4E691DE2-D80D-4AE1-86EB-CEFDDB8CDA29}"/>
    <dgm:cxn modelId="{086C8BB0-13C2-4824-8455-DB4CA1E02785}" srcId="{A5ABD4BF-220F-4CE1-81BB-525FD6976B7E}" destId="{8E7CA453-4F7E-4D24-ABB7-31FDF1817E61}" srcOrd="2" destOrd="0" parTransId="{4522FA02-11B7-4B99-B398-EE189510E000}" sibTransId="{71FF3782-1046-4EAD-81FE-D5D027B1BA4C}"/>
    <dgm:cxn modelId="{3F9A63CA-3C16-4E43-ADA7-E7267ABB1F27}" srcId="{63739A10-56EF-41D1-AA0E-DDC58EB37E01}" destId="{648A64C3-A420-40FC-9719-44936D3B870E}" srcOrd="2" destOrd="0" parTransId="{6A730D53-1557-4CA9-A704-1F1EAA397855}" sibTransId="{1BD8674D-EE3F-4FED-A950-1EA1AEBD87D1}"/>
    <dgm:cxn modelId="{E13868CC-BED6-4BF5-A54E-045BFD2A1B2D}" type="presOf" srcId="{7674FA94-8C9D-4E9F-BA77-5ACF08064200}" destId="{817DB3CD-EA5A-4BA6-9BA5-E4105782A7BA}" srcOrd="0" destOrd="1" presId="urn:microsoft.com/office/officeart/2005/8/layout/chevron2"/>
    <dgm:cxn modelId="{BCACA4E8-8847-4AF4-BFF5-6A6B1483B03B}" srcId="{BF5FD847-C975-446E-86AE-26F76B512AF4}" destId="{099BB8EE-2ABC-42A5-AAC5-B9D2551DE369}" srcOrd="3" destOrd="0" parTransId="{FBCE3663-93E0-48C9-AD20-767F5BE503C8}" sibTransId="{B58EE2A6-D8D6-4A6A-BB23-49F01D200590}"/>
    <dgm:cxn modelId="{1B8795F1-B1C5-4E84-A2F5-4561D5AD9C04}" srcId="{6B637486-6A60-4B60-917A-6BCCEB862702}" destId="{A5ABD4BF-220F-4CE1-81BB-525FD6976B7E}" srcOrd="2" destOrd="0" parTransId="{E640AF8C-FA7D-4F17-AF09-1C191D56B455}" sibTransId="{68178C32-CA6A-43B4-BCFB-FD7A371A53EB}"/>
    <dgm:cxn modelId="{24AF2AF7-816D-41EA-8061-D8AA79E41A02}" type="presOf" srcId="{EB405AFD-9EA7-420C-A860-7C43DE1FA3B4}" destId="{FF91D5B6-B368-4BB5-9390-CF6377E6C789}" srcOrd="0" destOrd="3" presId="urn:microsoft.com/office/officeart/2005/8/layout/chevron2"/>
    <dgm:cxn modelId="{779411F8-F498-40AD-A4E7-E555CBE29B87}" srcId="{63739A10-56EF-41D1-AA0E-DDC58EB37E01}" destId="{471092CB-B448-4E06-9DB4-8AE9EF3B1968}" srcOrd="1" destOrd="0" parTransId="{73AE1F49-4652-4A72-8C10-63583CC94AC9}" sibTransId="{AFFEA64D-0117-4C8D-AEEE-37B98D88B23A}"/>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3" destOrd="0" presId="urn:microsoft.com/office/officeart/2005/8/layout/chevron2"/>
    <dgm:cxn modelId="{6E092E33-6DA5-4818-9A50-2044E18DCA6F}" type="presParOf" srcId="{A634132D-0529-4A8D-8A7F-2495ADDB397E}" destId="{F23B216D-378E-4AFD-8A0B-BBBAEB5B5E71}" srcOrd="4"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15 de Junio – 12 inscriptos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24 de Agosto</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566EE7C8-5D18-4A94-B2BA-62B543004714}">
      <dgm:prSet phldrT="[Texto]" custT="1"/>
      <dgm:spPr/>
      <dgm:t>
        <a:bodyPr/>
        <a:lstStyle/>
        <a:p>
          <a:r>
            <a:rPr lang="es-ES" sz="2000" dirty="0">
              <a:solidFill>
                <a:srgbClr val="800080"/>
              </a:solidFill>
            </a:rPr>
            <a:t>Coloquios: 19 y 22 de Junio</a:t>
          </a:r>
        </a:p>
      </dgm:t>
    </dgm:pt>
    <dgm:pt modelId="{874598FB-A9C1-4599-9F1C-F5FC31ED8B49}" type="parTrans" cxnId="{957352D0-AD4E-4F03-96A1-D4048ADAA95C}">
      <dgm:prSet/>
      <dgm:spPr/>
      <dgm:t>
        <a:bodyPr/>
        <a:lstStyle/>
        <a:p>
          <a:endParaRPr lang="es-AR"/>
        </a:p>
      </dgm:t>
    </dgm:pt>
    <dgm:pt modelId="{A36BC0BA-62A5-449B-A124-DB58643E51E8}" type="sibTrans" cxnId="{957352D0-AD4E-4F03-96A1-D4048ADAA95C}">
      <dgm:prSet/>
      <dgm:spPr/>
      <dgm:t>
        <a:bodyPr/>
        <a:lstStyle/>
        <a:p>
          <a:endParaRPr lang="es-AR"/>
        </a:p>
      </dgm:t>
    </dgm:pt>
    <dgm:pt modelId="{56BC0233-0261-48A9-9E42-31DA9004F604}">
      <dgm:prSet phldrT="[Texto]" custT="1"/>
      <dgm:spPr/>
      <dgm:t>
        <a:bodyPr/>
        <a:lstStyle/>
        <a:p>
          <a:r>
            <a:rPr lang="es-ES" sz="2000" dirty="0">
              <a:solidFill>
                <a:schemeClr val="tx1"/>
              </a:solidFill>
            </a:rPr>
            <a:t>19 de Octubre</a:t>
          </a:r>
        </a:p>
      </dgm:t>
    </dgm:pt>
    <dgm:pt modelId="{0B68897C-A32A-4810-9D5C-3A8AC55EEB07}" type="parTrans" cxnId="{19DDE42C-9B63-4565-B30C-F52643482D0F}">
      <dgm:prSet/>
      <dgm:spPr/>
      <dgm:t>
        <a:bodyPr/>
        <a:lstStyle/>
        <a:p>
          <a:endParaRPr lang="es-AR"/>
        </a:p>
      </dgm:t>
    </dgm:pt>
    <dgm:pt modelId="{C5FCEE7A-03DB-4FD8-8EF9-2C9C07E62DED}" type="sibTrans" cxnId="{19DDE42C-9B63-4565-B30C-F52643482D0F}">
      <dgm:prSet/>
      <dgm:spPr/>
      <dgm:t>
        <a:bodyPr/>
        <a:lstStyle/>
        <a:p>
          <a:endParaRPr lang="es-AR"/>
        </a:p>
      </dgm:t>
    </dgm:pt>
    <dgm:pt modelId="{B43D7620-9C7D-449C-8958-4AEEDD098CEB}">
      <dgm:prSet phldrT="[Texto]" custT="1"/>
      <dgm:spPr/>
      <dgm:t>
        <a:bodyPr/>
        <a:lstStyle/>
        <a:p>
          <a:endParaRPr lang="es-ES" sz="2000" dirty="0">
            <a:solidFill>
              <a:schemeClr val="tx1"/>
            </a:solidFill>
          </a:endParaRPr>
        </a:p>
      </dgm:t>
    </dgm:pt>
    <dgm:pt modelId="{667F59D2-4A07-4318-B57C-9180DEEA12B1}" type="parTrans" cxnId="{CFC10EDA-F58C-41D3-8F72-1F05AC02E2EE}">
      <dgm:prSet/>
      <dgm:spPr/>
      <dgm:t>
        <a:bodyPr/>
        <a:lstStyle/>
        <a:p>
          <a:endParaRPr lang="es-AR"/>
        </a:p>
      </dgm:t>
    </dgm:pt>
    <dgm:pt modelId="{7A6B8B02-697A-41D9-AF24-B7C02E10C9C0}" type="sibTrans" cxnId="{CFC10EDA-F58C-41D3-8F72-1F05AC02E2EE}">
      <dgm:prSet/>
      <dgm:spPr/>
      <dgm:t>
        <a:bodyPr/>
        <a:lstStyle/>
        <a:p>
          <a:endParaRPr lang="es-AR"/>
        </a:p>
      </dgm:t>
    </dgm:pt>
    <dgm:pt modelId="{6B18E90B-F065-4EE1-9EF7-F49B4035D0A0}">
      <dgm:prSet phldrT="[Texto]" custT="1"/>
      <dgm:spPr/>
      <dgm:t>
        <a:bodyPr/>
        <a:lstStyle/>
        <a:p>
          <a:r>
            <a:rPr lang="es-ES" sz="2000" dirty="0">
              <a:solidFill>
                <a:srgbClr val="800080"/>
              </a:solidFill>
            </a:rPr>
            <a:t>Última semana de agosto y primera de septiembre reservadas para tomar coloquios a Instructores</a:t>
          </a:r>
          <a:endParaRPr lang="es-ES" sz="2000" dirty="0">
            <a:solidFill>
              <a:schemeClr val="tx1"/>
            </a:solidFill>
          </a:endParaRPr>
        </a:p>
      </dgm:t>
    </dgm:pt>
    <dgm:pt modelId="{65AB2BDB-F333-4839-B5C1-B76986259904}" type="parTrans" cxnId="{8B7F4A9E-A642-4B80-8202-0EEA077C0F0C}">
      <dgm:prSet/>
      <dgm:spPr/>
      <dgm:t>
        <a:bodyPr/>
        <a:lstStyle/>
        <a:p>
          <a:endParaRPr lang="es-AR"/>
        </a:p>
      </dgm:t>
    </dgm:pt>
    <dgm:pt modelId="{D22B90AE-879E-4370-8560-7FC31DA5327B}" type="sibTrans" cxnId="{8B7F4A9E-A642-4B80-8202-0EEA077C0F0C}">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3">
        <dgm:presLayoutVars>
          <dgm:chMax val="1"/>
          <dgm:bulletEnabled val="1"/>
        </dgm:presLayoutVars>
      </dgm:prSet>
      <dgm:spPr/>
    </dgm:pt>
    <dgm:pt modelId="{C1AEAA9F-ACE1-40A1-8DC3-F7330ECB2233}" type="pres">
      <dgm:prSet presAssocID="{0A7E6464-B7AB-4535-8E30-359D766FF601}" presName="descendantText" presStyleLbl="alignAcc1" presStyleIdx="0" presStyleCnt="3"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ScaleY="139863" custLinFactNeighborX="-507" custLinFactNeighborY="-1435">
        <dgm:presLayoutVars>
          <dgm:bulletEnabled val="1"/>
        </dgm:presLayoutVars>
      </dgm:prSet>
      <dgm:spPr/>
    </dgm:pt>
    <dgm:pt modelId="{2A75F639-9A71-4C68-9806-DD876957BBD8}" type="pres">
      <dgm:prSet presAssocID="{DEBB9789-2CD8-4FEB-91E5-A5F647BB7C97}" presName="sp" presStyleCnt="0"/>
      <dgm:spPr/>
    </dgm:pt>
    <dgm:pt modelId="{0B747585-C583-435E-996E-442AF5A8DCCF}" type="pres">
      <dgm:prSet presAssocID="{B43D7620-9C7D-449C-8958-4AEEDD098CEB}" presName="composite" presStyleCnt="0"/>
      <dgm:spPr/>
    </dgm:pt>
    <dgm:pt modelId="{A765B09A-2BC0-4BB1-AC6F-6E7350035E83}" type="pres">
      <dgm:prSet presAssocID="{B43D7620-9C7D-449C-8958-4AEEDD098CEB}" presName="parentText" presStyleLbl="alignNode1" presStyleIdx="2" presStyleCnt="3">
        <dgm:presLayoutVars>
          <dgm:chMax val="1"/>
          <dgm:bulletEnabled val="1"/>
        </dgm:presLayoutVars>
      </dgm:prSet>
      <dgm:spPr/>
    </dgm:pt>
    <dgm:pt modelId="{3774728C-52A2-451C-85F7-EF6E24CA8183}" type="pres">
      <dgm:prSet presAssocID="{B43D7620-9C7D-449C-8958-4AEEDD098CEB}" presName="descendantText" presStyleLbl="alignAcc1" presStyleIdx="2" presStyleCnt="3">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19DDE42C-9B63-4565-B30C-F52643482D0F}" srcId="{B43D7620-9C7D-449C-8958-4AEEDD098CEB}" destId="{56BC0233-0261-48A9-9E42-31DA9004F604}" srcOrd="0" destOrd="0" parTransId="{0B68897C-A32A-4810-9D5C-3A8AC55EEB07}" sibTransId="{C5FCEE7A-03DB-4FD8-8EF9-2C9C07E62DED}"/>
    <dgm:cxn modelId="{A414FC3E-296B-4DD4-9AEE-97723E588F80}" type="presOf" srcId="{56BC0233-0261-48A9-9E42-31DA9004F604}" destId="{3774728C-52A2-451C-85F7-EF6E24CA8183}" srcOrd="0" destOrd="0"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B1362758-E7B9-4E70-A3FB-CBCBE21DFCB7}" type="presOf" srcId="{B43D7620-9C7D-449C-8958-4AEEDD098CEB}" destId="{A765B09A-2BC0-4BB1-AC6F-6E7350035E83}" srcOrd="0" destOrd="0"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CBFFFD9A-8E0D-493A-A084-3E519113B0D5}" type="presOf" srcId="{6B18E90B-F065-4EE1-9EF7-F49B4035D0A0}" destId="{817DB3CD-EA5A-4BA6-9BA5-E4105782A7BA}" srcOrd="0" destOrd="1" presId="urn:microsoft.com/office/officeart/2005/8/layout/chevron2"/>
    <dgm:cxn modelId="{8B7F4A9E-A642-4B80-8202-0EEA077C0F0C}" srcId="{BF5FD847-C975-446E-86AE-26F76B512AF4}" destId="{6B18E90B-F065-4EE1-9EF7-F49B4035D0A0}" srcOrd="1" destOrd="0" parTransId="{65AB2BDB-F333-4839-B5C1-B76986259904}" sibTransId="{D22B90AE-879E-4370-8560-7FC31DA5327B}"/>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74E653B3-F7D7-4687-914E-96518CDD23D8}" type="presOf" srcId="{566EE7C8-5D18-4A94-B2BA-62B543004714}" destId="{C1AEAA9F-ACE1-40A1-8DC3-F7330ECB2233}" srcOrd="0" destOrd="1"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957352D0-AD4E-4F03-96A1-D4048ADAA95C}" srcId="{0A7E6464-B7AB-4535-8E30-359D766FF601}" destId="{566EE7C8-5D18-4A94-B2BA-62B543004714}" srcOrd="1" destOrd="0" parTransId="{874598FB-A9C1-4599-9F1C-F5FC31ED8B49}" sibTransId="{A36BC0BA-62A5-449B-A124-DB58643E51E8}"/>
    <dgm:cxn modelId="{CFC10EDA-F58C-41D3-8F72-1F05AC02E2EE}" srcId="{6B637486-6A60-4B60-917A-6BCCEB862702}" destId="{B43D7620-9C7D-449C-8958-4AEEDD098CEB}" srcOrd="2" destOrd="0" parTransId="{667F59D2-4A07-4318-B57C-9180DEEA12B1}" sibTransId="{7A6B8B02-697A-41D9-AF24-B7C02E10C9C0}"/>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E088580A-5500-484C-8923-608C31EE9D4B}" type="presParOf" srcId="{A634132D-0529-4A8D-8A7F-2495ADDB397E}" destId="{2A75F639-9A71-4C68-9806-DD876957BBD8}" srcOrd="3" destOrd="0" presId="urn:microsoft.com/office/officeart/2005/8/layout/chevron2"/>
    <dgm:cxn modelId="{E1C18C60-7F11-4918-9CE6-391EECA67F05}" type="presParOf" srcId="{A634132D-0529-4A8D-8A7F-2495ADDB397E}" destId="{0B747585-C583-435E-996E-442AF5A8DCCF}" srcOrd="4" destOrd="0" presId="urn:microsoft.com/office/officeart/2005/8/layout/chevron2"/>
    <dgm:cxn modelId="{2FC3916B-FEE7-4D1C-9F46-7DF2AFDAB189}" type="presParOf" srcId="{0B747585-C583-435E-996E-442AF5A8DCCF}" destId="{A765B09A-2BC0-4BB1-AC6F-6E7350035E83}" srcOrd="0" destOrd="0" presId="urn:microsoft.com/office/officeart/2005/8/layout/chevron2"/>
    <dgm:cxn modelId="{2113D33D-14F7-4588-99A0-FB5F5FEF174E}" type="presParOf" srcId="{0B747585-C583-435E-996E-442AF5A8DCCF}" destId="{3774728C-52A2-451C-85F7-EF6E24CA8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79853" y="187184"/>
          <a:ext cx="1199025" cy="839317"/>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26989"/>
        <a:ext cx="839317" cy="359708"/>
      </dsp:txXfrm>
    </dsp:sp>
    <dsp:sp modelId="{0938595A-BF2F-4244-9125-F411A68F82D2}">
      <dsp:nvSpPr>
        <dsp:cNvPr id="0" name=""/>
        <dsp:cNvSpPr/>
      </dsp:nvSpPr>
      <dsp:spPr>
        <a:xfrm rot="5400000">
          <a:off x="3887264" y="-3047946"/>
          <a:ext cx="779366" cy="687525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02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38046"/>
        <a:ext cx="6837213" cy="703274"/>
      </dsp:txXfrm>
    </dsp:sp>
    <dsp:sp modelId="{A9B15383-9A36-4085-A095-524CD0698BA7}">
      <dsp:nvSpPr>
        <dsp:cNvPr id="0" name=""/>
        <dsp:cNvSpPr/>
      </dsp:nvSpPr>
      <dsp:spPr>
        <a:xfrm rot="5400000">
          <a:off x="-179853" y="1301771"/>
          <a:ext cx="1199025" cy="839317"/>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1541576"/>
        <a:ext cx="839317" cy="359708"/>
      </dsp:txXfrm>
    </dsp:sp>
    <dsp:sp modelId="{C1AEAA9F-ACE1-40A1-8DC3-F7330ECB2233}">
      <dsp:nvSpPr>
        <dsp:cNvPr id="0" name=""/>
        <dsp:cNvSpPr/>
      </dsp:nvSpPr>
      <dsp:spPr>
        <a:xfrm rot="5400000">
          <a:off x="3856596" y="-1926028"/>
          <a:ext cx="840702" cy="687525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 06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p>
      </dsp:txBody>
      <dsp:txXfrm rot="-5400000">
        <a:off x="839318" y="1132290"/>
        <a:ext cx="6834219" cy="758622"/>
      </dsp:txXfrm>
    </dsp:sp>
    <dsp:sp modelId="{77A742D3-9580-4713-8CA8-2CF83F210198}">
      <dsp:nvSpPr>
        <dsp:cNvPr id="0" name=""/>
        <dsp:cNvSpPr/>
      </dsp:nvSpPr>
      <dsp:spPr>
        <a:xfrm rot="5400000">
          <a:off x="-179853" y="2385691"/>
          <a:ext cx="1199025" cy="839317"/>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latin typeface="+mn-lt"/>
          </a:endParaRPr>
        </a:p>
      </dsp:txBody>
      <dsp:txXfrm rot="-5400000">
        <a:off x="2" y="2625496"/>
        <a:ext cx="839317" cy="359708"/>
      </dsp:txXfrm>
    </dsp:sp>
    <dsp:sp modelId="{FA03EAD4-522F-470E-B46B-FD061898D103}">
      <dsp:nvSpPr>
        <dsp:cNvPr id="0" name=""/>
        <dsp:cNvSpPr/>
      </dsp:nvSpPr>
      <dsp:spPr>
        <a:xfrm rot="5400000">
          <a:off x="3887264" y="-842109"/>
          <a:ext cx="779366" cy="687525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09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Didáctica en la Enseñanza de Objetos </a:t>
          </a:r>
        </a:p>
      </dsp:txBody>
      <dsp:txXfrm rot="-5400000">
        <a:off x="839318" y="2243883"/>
        <a:ext cx="6837213" cy="703274"/>
      </dsp:txXfrm>
    </dsp:sp>
    <dsp:sp modelId="{000368D7-70D7-41FE-9296-F728E7CA4FA6}">
      <dsp:nvSpPr>
        <dsp:cNvPr id="0" name=""/>
        <dsp:cNvSpPr/>
      </dsp:nvSpPr>
      <dsp:spPr>
        <a:xfrm rot="5400000">
          <a:off x="-179853" y="3469610"/>
          <a:ext cx="1199025" cy="839317"/>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3709415"/>
        <a:ext cx="839317" cy="359708"/>
      </dsp:txXfrm>
    </dsp:sp>
    <dsp:sp modelId="{817DB3CD-EA5A-4BA6-9BA5-E4105782A7BA}">
      <dsp:nvSpPr>
        <dsp:cNvPr id="0" name=""/>
        <dsp:cNvSpPr/>
      </dsp:nvSpPr>
      <dsp:spPr>
        <a:xfrm rot="5400000">
          <a:off x="3887264" y="241810"/>
          <a:ext cx="779366" cy="687525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16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sobre Implementación del paradigma de objetos en JAVA Nivel 1</a:t>
          </a:r>
          <a:endParaRPr lang="es-ES" sz="2000" kern="1200" dirty="0">
            <a:latin typeface="+mn-lt"/>
          </a:endParaRPr>
        </a:p>
      </dsp:txBody>
      <dsp:txXfrm rot="-5400000">
        <a:off x="839318" y="3327802"/>
        <a:ext cx="6837213" cy="703274"/>
      </dsp:txXfrm>
    </dsp:sp>
    <dsp:sp modelId="{F7A35765-F645-4514-BDC2-B397A1E86C2B}">
      <dsp:nvSpPr>
        <dsp:cNvPr id="0" name=""/>
        <dsp:cNvSpPr/>
      </dsp:nvSpPr>
      <dsp:spPr>
        <a:xfrm rot="5400000">
          <a:off x="-179853" y="4553530"/>
          <a:ext cx="1199025" cy="839317"/>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793335"/>
        <a:ext cx="839317" cy="359708"/>
      </dsp:txXfrm>
    </dsp:sp>
    <dsp:sp modelId="{09BF1D0B-4B0D-4B76-8F21-3F36F9214287}">
      <dsp:nvSpPr>
        <dsp:cNvPr id="0" name=""/>
        <dsp:cNvSpPr/>
      </dsp:nvSpPr>
      <dsp:spPr>
        <a:xfrm rot="5400000">
          <a:off x="3887264" y="1325729"/>
          <a:ext cx="779366" cy="6875259"/>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23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4411721"/>
        <a:ext cx="6837213" cy="7032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0901" y="183295"/>
          <a:ext cx="1206008" cy="84420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4497"/>
        <a:ext cx="844206" cy="361802"/>
      </dsp:txXfrm>
    </dsp:sp>
    <dsp:sp modelId="{C1AEAA9F-ACE1-40A1-8DC3-F7330ECB2233}">
      <dsp:nvSpPr>
        <dsp:cNvPr id="0" name=""/>
        <dsp:cNvSpPr/>
      </dsp:nvSpPr>
      <dsp:spPr>
        <a:xfrm rot="5400000">
          <a:off x="3743778" y="-2831102"/>
          <a:ext cx="783905" cy="658305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6, 8 y 9 de Marzo de 14 a 17 horas</a:t>
          </a:r>
        </a:p>
      </dsp:txBody>
      <dsp:txXfrm rot="-5400000">
        <a:off x="844206" y="106737"/>
        <a:ext cx="6544783" cy="707371"/>
      </dsp:txXfrm>
    </dsp:sp>
    <dsp:sp modelId="{000368D7-70D7-41FE-9296-F728E7CA4FA6}">
      <dsp:nvSpPr>
        <dsp:cNvPr id="0" name=""/>
        <dsp:cNvSpPr/>
      </dsp:nvSpPr>
      <dsp:spPr>
        <a:xfrm rot="5400000">
          <a:off x="-180901" y="1242044"/>
          <a:ext cx="1206008" cy="84420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83246"/>
        <a:ext cx="844206" cy="361802"/>
      </dsp:txXfrm>
    </dsp:sp>
    <dsp:sp modelId="{817DB3CD-EA5A-4BA6-9BA5-E4105782A7BA}">
      <dsp:nvSpPr>
        <dsp:cNvPr id="0" name=""/>
        <dsp:cNvSpPr/>
      </dsp:nvSpPr>
      <dsp:spPr>
        <a:xfrm rot="5400000">
          <a:off x="3743778" y="-1742996"/>
          <a:ext cx="783905" cy="65830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3, 5 y 6 de Abril de 14 a 17 horas</a:t>
          </a:r>
        </a:p>
      </dsp:txBody>
      <dsp:txXfrm rot="-5400000">
        <a:off x="844206" y="1194843"/>
        <a:ext cx="6544783" cy="707371"/>
      </dsp:txXfrm>
    </dsp:sp>
    <dsp:sp modelId="{DC3ECEE9-8765-4E65-8F79-161B072317F0}">
      <dsp:nvSpPr>
        <dsp:cNvPr id="0" name=""/>
        <dsp:cNvSpPr/>
      </dsp:nvSpPr>
      <dsp:spPr>
        <a:xfrm rot="5400000">
          <a:off x="-180901" y="2300793"/>
          <a:ext cx="1206008" cy="84420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541995"/>
        <a:ext cx="844206" cy="361802"/>
      </dsp:txXfrm>
    </dsp:sp>
    <dsp:sp modelId="{475D6A9D-6A16-4A9D-A44F-F7DEA0641F95}">
      <dsp:nvSpPr>
        <dsp:cNvPr id="0" name=""/>
        <dsp:cNvSpPr/>
      </dsp:nvSpPr>
      <dsp:spPr>
        <a:xfrm rot="5400000">
          <a:off x="3743778" y="-779679"/>
          <a:ext cx="783905" cy="658305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24, 26 y 27 de Abril de 14 a 17 horas</a:t>
          </a:r>
        </a:p>
      </dsp:txBody>
      <dsp:txXfrm rot="-5400000">
        <a:off x="844206" y="2158160"/>
        <a:ext cx="6544783" cy="707371"/>
      </dsp:txXfrm>
    </dsp:sp>
    <dsp:sp modelId="{04F324CB-AEA0-4EAD-A2F6-734419C8DA9C}">
      <dsp:nvSpPr>
        <dsp:cNvPr id="0" name=""/>
        <dsp:cNvSpPr/>
      </dsp:nvSpPr>
      <dsp:spPr>
        <a:xfrm rot="5400000">
          <a:off x="-180901" y="3359543"/>
          <a:ext cx="1206008" cy="844206"/>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3600745"/>
        <a:ext cx="844206" cy="361802"/>
      </dsp:txXfrm>
    </dsp:sp>
    <dsp:sp modelId="{5A126678-4366-49A7-916E-F0F376445183}">
      <dsp:nvSpPr>
        <dsp:cNvPr id="0" name=""/>
        <dsp:cNvSpPr/>
      </dsp:nvSpPr>
      <dsp:spPr>
        <a:xfrm rot="5400000">
          <a:off x="3743778" y="279069"/>
          <a:ext cx="783905" cy="658305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rgbClr val="C00000"/>
              </a:solidFill>
            </a:rPr>
            <a:t>15 de Mayo de 15 a 17 horas; 17 y 18 de Mayo de 17 a 20 horas</a:t>
          </a:r>
        </a:p>
      </dsp:txBody>
      <dsp:txXfrm rot="-5400000">
        <a:off x="844206" y="3216909"/>
        <a:ext cx="6544783" cy="7073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3132" y="184259"/>
          <a:ext cx="1220880" cy="85461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8435"/>
        <a:ext cx="854616" cy="366264"/>
      </dsp:txXfrm>
    </dsp:sp>
    <dsp:sp modelId="{C1AEAA9F-ACE1-40A1-8DC3-F7330ECB2233}">
      <dsp:nvSpPr>
        <dsp:cNvPr id="0" name=""/>
        <dsp:cNvSpPr/>
      </dsp:nvSpPr>
      <dsp:spPr>
        <a:xfrm rot="5400000">
          <a:off x="3744150" y="-2821516"/>
          <a:ext cx="793572" cy="657264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a:t>
          </a:r>
          <a:r>
            <a:rPr lang="es-ES" sz="2000" kern="1200" dirty="0" err="1">
              <a:solidFill>
                <a:schemeClr val="tx1"/>
              </a:solidFill>
            </a:rPr>
            <a:t>on</a:t>
          </a:r>
          <a:r>
            <a:rPr lang="es-ES" sz="2000" kern="1200" dirty="0">
              <a:solidFill>
                <a:schemeClr val="tx1"/>
              </a:solidFill>
            </a:rPr>
            <a:t> line</a:t>
          </a:r>
        </a:p>
        <a:p>
          <a:pPr marL="228600" lvl="1" indent="-228600" algn="l" defTabSz="889000">
            <a:lnSpc>
              <a:spcPct val="90000"/>
            </a:lnSpc>
            <a:spcBef>
              <a:spcPct val="0"/>
            </a:spcBef>
            <a:spcAft>
              <a:spcPct val="15000"/>
            </a:spcAft>
            <a:buChar char="•"/>
          </a:pPr>
          <a:r>
            <a:rPr lang="es-ES" sz="2000" kern="1200" dirty="0">
              <a:solidFill>
                <a:srgbClr val="800080"/>
              </a:solidFill>
            </a:rPr>
            <a:t>1 hora semanal </a:t>
          </a:r>
        </a:p>
      </dsp:txBody>
      <dsp:txXfrm rot="-5400000">
        <a:off x="854617" y="106756"/>
        <a:ext cx="6533901" cy="716094"/>
      </dsp:txXfrm>
    </dsp:sp>
    <dsp:sp modelId="{000368D7-70D7-41FE-9296-F728E7CA4FA6}">
      <dsp:nvSpPr>
        <dsp:cNvPr id="0" name=""/>
        <dsp:cNvSpPr/>
      </dsp:nvSpPr>
      <dsp:spPr>
        <a:xfrm rot="5400000">
          <a:off x="-183132" y="1204782"/>
          <a:ext cx="1220880" cy="85461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48958"/>
        <a:ext cx="854616" cy="366264"/>
      </dsp:txXfrm>
    </dsp:sp>
    <dsp:sp modelId="{817DB3CD-EA5A-4BA6-9BA5-E4105782A7BA}">
      <dsp:nvSpPr>
        <dsp:cNvPr id="0" name=""/>
        <dsp:cNvSpPr/>
      </dsp:nvSpPr>
      <dsp:spPr>
        <a:xfrm rot="5400000">
          <a:off x="3710827" y="-1879271"/>
          <a:ext cx="793572" cy="657264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vía mail</a:t>
          </a:r>
        </a:p>
      </dsp:txBody>
      <dsp:txXfrm rot="-5400000">
        <a:off x="821294" y="1049001"/>
        <a:ext cx="6533901" cy="716094"/>
      </dsp:txXfrm>
    </dsp:sp>
    <dsp:sp modelId="{A765B09A-2BC0-4BB1-AC6F-6E7350035E83}">
      <dsp:nvSpPr>
        <dsp:cNvPr id="0" name=""/>
        <dsp:cNvSpPr/>
      </dsp:nvSpPr>
      <dsp:spPr>
        <a:xfrm rot="5400000">
          <a:off x="-183132" y="2225306"/>
          <a:ext cx="1220880" cy="85461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469482"/>
        <a:ext cx="854616" cy="366264"/>
      </dsp:txXfrm>
    </dsp:sp>
    <dsp:sp modelId="{3774728C-52A2-451C-85F7-EF6E24CA8183}">
      <dsp:nvSpPr>
        <dsp:cNvPr id="0" name=""/>
        <dsp:cNvSpPr/>
      </dsp:nvSpPr>
      <dsp:spPr>
        <a:xfrm rot="5400000">
          <a:off x="3744150" y="-847359"/>
          <a:ext cx="793572" cy="657264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Preguntas Frecuentes (FAQ) </a:t>
          </a:r>
        </a:p>
      </dsp:txBody>
      <dsp:txXfrm rot="-5400000">
        <a:off x="854617" y="2080913"/>
        <a:ext cx="6533901" cy="716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203532" y="254687"/>
          <a:ext cx="1356883" cy="949818"/>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526063"/>
        <a:ext cx="949818" cy="407065"/>
      </dsp:txXfrm>
    </dsp:sp>
    <dsp:sp modelId="{C1AEAA9F-ACE1-40A1-8DC3-F7330ECB2233}">
      <dsp:nvSpPr>
        <dsp:cNvPr id="0" name=""/>
        <dsp:cNvSpPr/>
      </dsp:nvSpPr>
      <dsp:spPr>
        <a:xfrm rot="5400000">
          <a:off x="3747550" y="-2672235"/>
          <a:ext cx="881974" cy="647743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2</a:t>
          </a:r>
        </a:p>
      </dsp:txBody>
      <dsp:txXfrm rot="-5400000">
        <a:off x="949818" y="168551"/>
        <a:ext cx="6434384" cy="795866"/>
      </dsp:txXfrm>
    </dsp:sp>
    <dsp:sp modelId="{000368D7-70D7-41FE-9296-F728E7CA4FA6}">
      <dsp:nvSpPr>
        <dsp:cNvPr id="0" name=""/>
        <dsp:cNvSpPr/>
      </dsp:nvSpPr>
      <dsp:spPr>
        <a:xfrm rot="5400000">
          <a:off x="-203532" y="1490716"/>
          <a:ext cx="1356883" cy="949818"/>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1762092"/>
        <a:ext cx="949818" cy="407065"/>
      </dsp:txXfrm>
    </dsp:sp>
    <dsp:sp modelId="{817DB3CD-EA5A-4BA6-9BA5-E4105782A7BA}">
      <dsp:nvSpPr>
        <dsp:cNvPr id="0" name=""/>
        <dsp:cNvSpPr/>
      </dsp:nvSpPr>
      <dsp:spPr>
        <a:xfrm rot="5400000">
          <a:off x="3849617" y="-1510548"/>
          <a:ext cx="677841" cy="647743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6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Didáctica en la Enseñanza de Objetos </a:t>
          </a:r>
        </a:p>
      </dsp:txBody>
      <dsp:txXfrm rot="-5400000">
        <a:off x="949819" y="1422339"/>
        <a:ext cx="6444349" cy="611663"/>
      </dsp:txXfrm>
    </dsp:sp>
    <dsp:sp modelId="{F7A35765-F645-4514-BDC2-B397A1E86C2B}">
      <dsp:nvSpPr>
        <dsp:cNvPr id="0" name=""/>
        <dsp:cNvSpPr/>
      </dsp:nvSpPr>
      <dsp:spPr>
        <a:xfrm rot="5400000">
          <a:off x="-480519" y="3176803"/>
          <a:ext cx="1910858" cy="949818"/>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3171192"/>
        <a:ext cx="949818" cy="961040"/>
      </dsp:txXfrm>
    </dsp:sp>
    <dsp:sp modelId="{09BF1D0B-4B0D-4B76-8F21-3F36F9214287}">
      <dsp:nvSpPr>
        <dsp:cNvPr id="0" name=""/>
        <dsp:cNvSpPr/>
      </dsp:nvSpPr>
      <dsp:spPr>
        <a:xfrm rot="5400000">
          <a:off x="3297492" y="327970"/>
          <a:ext cx="1782090" cy="647743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13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solidFill>
              <a:schemeClr val="tx1"/>
            </a:solidFill>
          </a:endParaRPr>
        </a:p>
        <a:p>
          <a:pPr marL="228600" lvl="1" indent="-228600" algn="l" defTabSz="889000">
            <a:lnSpc>
              <a:spcPct val="90000"/>
            </a:lnSpc>
            <a:spcBef>
              <a:spcPct val="0"/>
            </a:spcBef>
            <a:spcAft>
              <a:spcPct val="15000"/>
            </a:spcAft>
            <a:buChar char="•"/>
          </a:pPr>
          <a:r>
            <a:rPr lang="es-ES" sz="2000" kern="1200" dirty="0">
              <a:solidFill>
                <a:schemeClr val="tx1"/>
              </a:solidFill>
            </a:rPr>
            <a:t>16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1</a:t>
          </a:r>
          <a:endParaRPr lang="es-ES" sz="2000" kern="1200" dirty="0">
            <a:solidFill>
              <a:schemeClr val="tx1"/>
            </a:solidFill>
          </a:endParaRPr>
        </a:p>
      </dsp:txBody>
      <dsp:txXfrm rot="-5400000">
        <a:off x="949818" y="2762638"/>
        <a:ext cx="6390444" cy="1608102"/>
      </dsp:txXfrm>
    </dsp:sp>
    <dsp:sp modelId="{88522EB8-F0D2-48C2-B205-2D5D76FCDA1F}">
      <dsp:nvSpPr>
        <dsp:cNvPr id="0" name=""/>
        <dsp:cNvSpPr/>
      </dsp:nvSpPr>
      <dsp:spPr>
        <a:xfrm rot="5400000">
          <a:off x="-203532" y="4809794"/>
          <a:ext cx="1356883" cy="949818"/>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p>
      </dsp:txBody>
      <dsp:txXfrm rot="-5400000">
        <a:off x="1" y="5081170"/>
        <a:ext cx="949818" cy="407065"/>
      </dsp:txXfrm>
    </dsp:sp>
    <dsp:sp modelId="{5BFDC5A0-BECB-4144-952D-27EA547B3270}">
      <dsp:nvSpPr>
        <dsp:cNvPr id="0" name=""/>
        <dsp:cNvSpPr/>
      </dsp:nvSpPr>
      <dsp:spPr>
        <a:xfrm rot="5400000">
          <a:off x="3627575" y="2033600"/>
          <a:ext cx="1121924" cy="647743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b="0" kern="1200" dirty="0">
              <a:solidFill>
                <a:schemeClr val="tx1"/>
              </a:solidFill>
            </a:rPr>
            <a:t>20 y 23 de Marzo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sp:txBody>
      <dsp:txXfrm rot="-5400000">
        <a:off x="949818" y="4766125"/>
        <a:ext cx="6422670" cy="1012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35543" y="267731"/>
          <a:ext cx="1570291" cy="1099204"/>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581789"/>
        <a:ext cx="1099204" cy="471087"/>
      </dsp:txXfrm>
    </dsp:sp>
    <dsp:sp modelId="{0938595A-BF2F-4244-9125-F411A68F82D2}">
      <dsp:nvSpPr>
        <dsp:cNvPr id="0" name=""/>
        <dsp:cNvSpPr/>
      </dsp:nvSpPr>
      <dsp:spPr>
        <a:xfrm rot="5400000">
          <a:off x="3693207" y="-2542906"/>
          <a:ext cx="1062242" cy="625024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3 y 6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sp:txBody>
      <dsp:txXfrm rot="-5400000">
        <a:off x="1099205" y="102950"/>
        <a:ext cx="6198393" cy="958534"/>
      </dsp:txXfrm>
    </dsp:sp>
    <dsp:sp modelId="{A9B15383-9A36-4085-A095-524CD0698BA7}">
      <dsp:nvSpPr>
        <dsp:cNvPr id="0" name=""/>
        <dsp:cNvSpPr/>
      </dsp:nvSpPr>
      <dsp:spPr>
        <a:xfrm rot="5400000">
          <a:off x="-235543" y="1686962"/>
          <a:ext cx="1570291" cy="1099204"/>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001020"/>
        <a:ext cx="1099204" cy="471087"/>
      </dsp:txXfrm>
    </dsp:sp>
    <dsp:sp modelId="{C1AEAA9F-ACE1-40A1-8DC3-F7330ECB2233}">
      <dsp:nvSpPr>
        <dsp:cNvPr id="0" name=""/>
        <dsp:cNvSpPr/>
      </dsp:nvSpPr>
      <dsp:spPr>
        <a:xfrm rot="5400000">
          <a:off x="3685873" y="-1163359"/>
          <a:ext cx="1076909" cy="625024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10 y 13 de Abril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rPr>
            <a:t>Clínica JA-01 Implementación del paradigma de objetos en JAVA Nivel 1</a:t>
          </a:r>
          <a:endParaRPr lang="es-ES" sz="2000" kern="1200" dirty="0">
            <a:solidFill>
              <a:srgbClr val="800080"/>
            </a:solidFill>
            <a:latin typeface="+mn-lt"/>
          </a:endParaRPr>
        </a:p>
      </dsp:txBody>
      <dsp:txXfrm rot="-5400000">
        <a:off x="1099204" y="1475880"/>
        <a:ext cx="6197677" cy="971769"/>
      </dsp:txXfrm>
    </dsp:sp>
    <dsp:sp modelId="{3AF8D6C5-ECA9-4E4C-BB98-3A07E236672E}">
      <dsp:nvSpPr>
        <dsp:cNvPr id="0" name=""/>
        <dsp:cNvSpPr/>
      </dsp:nvSpPr>
      <dsp:spPr>
        <a:xfrm rot="5400000">
          <a:off x="-235543" y="3348669"/>
          <a:ext cx="1570291" cy="1099204"/>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ClrTx/>
            <a:buSzPts val="2000"/>
            <a:buFont typeface="Arial" panose="020B0604020202020204" pitchFamily="34" charset="0"/>
            <a:buNone/>
          </a:pPr>
          <a:endParaRPr lang="es-ES" sz="2000" kern="1200" dirty="0">
            <a:solidFill>
              <a:srgbClr val="800080"/>
            </a:solidFill>
            <a:latin typeface="+mn-lt"/>
          </a:endParaRPr>
        </a:p>
      </dsp:txBody>
      <dsp:txXfrm rot="-5400000">
        <a:off x="1" y="3662727"/>
        <a:ext cx="1099204" cy="471087"/>
      </dsp:txXfrm>
    </dsp:sp>
    <dsp:sp modelId="{B82F5CDB-0C36-4B00-9FCF-A9B24DDACC13}">
      <dsp:nvSpPr>
        <dsp:cNvPr id="0" name=""/>
        <dsp:cNvSpPr/>
      </dsp:nvSpPr>
      <dsp:spPr>
        <a:xfrm rot="5400000">
          <a:off x="3443398" y="643927"/>
          <a:ext cx="1561859" cy="625024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sp:txBody>
      <dsp:txXfrm rot="-5400000">
        <a:off x="1099204" y="3064365"/>
        <a:ext cx="6174003" cy="140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20808" y="465279"/>
          <a:ext cx="1472058" cy="1030441"/>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759692"/>
        <a:ext cx="1030441" cy="441617"/>
      </dsp:txXfrm>
    </dsp:sp>
    <dsp:sp modelId="{0938595A-BF2F-4244-9125-F411A68F82D2}">
      <dsp:nvSpPr>
        <dsp:cNvPr id="0" name=""/>
        <dsp:cNvSpPr/>
      </dsp:nvSpPr>
      <dsp:spPr>
        <a:xfrm rot="5400000">
          <a:off x="3524426" y="-2483156"/>
          <a:ext cx="1300582" cy="631901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4 de Mayo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sp:txBody>
      <dsp:txXfrm rot="-5400000">
        <a:off x="1015213" y="89546"/>
        <a:ext cx="6255521" cy="1173604"/>
      </dsp:txXfrm>
    </dsp:sp>
    <dsp:sp modelId="{A9B15383-9A36-4085-A095-524CD0698BA7}">
      <dsp:nvSpPr>
        <dsp:cNvPr id="0" name=""/>
        <dsp:cNvSpPr/>
      </dsp:nvSpPr>
      <dsp:spPr>
        <a:xfrm rot="5400000">
          <a:off x="-205138" y="1724676"/>
          <a:ext cx="1440718" cy="1030441"/>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034759"/>
        <a:ext cx="1030441" cy="410277"/>
      </dsp:txXfrm>
    </dsp:sp>
    <dsp:sp modelId="{C1AEAA9F-ACE1-40A1-8DC3-F7330ECB2233}">
      <dsp:nvSpPr>
        <dsp:cNvPr id="0" name=""/>
        <dsp:cNvSpPr/>
      </dsp:nvSpPr>
      <dsp:spPr>
        <a:xfrm rot="5400000">
          <a:off x="3618848" y="-995073"/>
          <a:ext cx="1142197" cy="631901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 8 de Mayo  de 14 a 17 horas</a:t>
          </a:r>
        </a:p>
        <a:p>
          <a:pPr marL="171450" lvl="1" indent="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Nivel 2</a:t>
          </a:r>
          <a:endParaRPr lang="es-ES" sz="1800" kern="1200" dirty="0">
            <a:solidFill>
              <a:srgbClr val="800080"/>
            </a:solidFill>
            <a:latin typeface="Calibri" panose="020F0502020204030204"/>
            <a:ea typeface="+mn-ea"/>
            <a:cs typeface="+mn-cs"/>
          </a:endParaRPr>
        </a:p>
      </dsp:txBody>
      <dsp:txXfrm rot="-5400000">
        <a:off x="1030442" y="1649090"/>
        <a:ext cx="6263253" cy="1030683"/>
      </dsp:txXfrm>
    </dsp:sp>
    <dsp:sp modelId="{000368D7-70D7-41FE-9296-F728E7CA4FA6}">
      <dsp:nvSpPr>
        <dsp:cNvPr id="0" name=""/>
        <dsp:cNvSpPr/>
      </dsp:nvSpPr>
      <dsp:spPr>
        <a:xfrm rot="5400000">
          <a:off x="-220808" y="3488073"/>
          <a:ext cx="1472058" cy="1030441"/>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782486"/>
        <a:ext cx="1030441" cy="441617"/>
      </dsp:txXfrm>
    </dsp:sp>
    <dsp:sp modelId="{817DB3CD-EA5A-4BA6-9BA5-E4105782A7BA}">
      <dsp:nvSpPr>
        <dsp:cNvPr id="0" name=""/>
        <dsp:cNvSpPr/>
      </dsp:nvSpPr>
      <dsp:spPr>
        <a:xfrm rot="5400000">
          <a:off x="3447798" y="540001"/>
          <a:ext cx="1484295" cy="631901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Mayo de 10 a 13 horas</a:t>
          </a:r>
          <a:endParaRPr lang="es-AR" sz="1800" kern="1200" dirty="0"/>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MO-01 Diagrama de Casos de Uso y Prototipos</a:t>
          </a:r>
        </a:p>
      </dsp:txBody>
      <dsp:txXfrm rot="-5400000">
        <a:off x="1030441" y="3029816"/>
        <a:ext cx="6246553" cy="1339381"/>
      </dsp:txXfrm>
    </dsp:sp>
    <dsp:sp modelId="{11CAC0A4-B6F1-4680-B756-40D869915DE5}">
      <dsp:nvSpPr>
        <dsp:cNvPr id="0" name=""/>
        <dsp:cNvSpPr/>
      </dsp:nvSpPr>
      <dsp:spPr>
        <a:xfrm rot="5400000">
          <a:off x="-312643" y="4738311"/>
          <a:ext cx="1655727" cy="1030441"/>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4940889"/>
        <a:ext cx="1030441" cy="625286"/>
      </dsp:txXfrm>
    </dsp:sp>
    <dsp:sp modelId="{FED1CAC6-1B24-4A24-B56E-F9B4C731F626}">
      <dsp:nvSpPr>
        <dsp:cNvPr id="0" name=""/>
        <dsp:cNvSpPr/>
      </dsp:nvSpPr>
      <dsp:spPr>
        <a:xfrm rot="5400000">
          <a:off x="3563346" y="2083222"/>
          <a:ext cx="1253199" cy="631901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22 de Mayo de 10 a 13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sp:txBody>
      <dsp:txXfrm rot="-5400000">
        <a:off x="1030441" y="4677303"/>
        <a:ext cx="6257834" cy="1130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55619" y="519028"/>
          <a:ext cx="1037465" cy="72622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726521"/>
        <a:ext cx="726226" cy="311239"/>
      </dsp:txXfrm>
    </dsp:sp>
    <dsp:sp modelId="{0938595A-BF2F-4244-9125-F411A68F82D2}">
      <dsp:nvSpPr>
        <dsp:cNvPr id="0" name=""/>
        <dsp:cNvSpPr/>
      </dsp:nvSpPr>
      <dsp:spPr>
        <a:xfrm rot="5400000">
          <a:off x="3563570" y="-2643828"/>
          <a:ext cx="916613" cy="6623225"/>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 de Junio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sp:txBody>
      <dsp:txXfrm rot="-5400000">
        <a:off x="710265" y="254222"/>
        <a:ext cx="6578480" cy="827123"/>
      </dsp:txXfrm>
    </dsp:sp>
    <dsp:sp modelId="{A9B15383-9A36-4085-A095-524CD0698BA7}">
      <dsp:nvSpPr>
        <dsp:cNvPr id="0" name=""/>
        <dsp:cNvSpPr/>
      </dsp:nvSpPr>
      <dsp:spPr>
        <a:xfrm rot="5400000">
          <a:off x="-144576" y="1464894"/>
          <a:ext cx="1015378" cy="72622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1683431"/>
        <a:ext cx="726226" cy="289152"/>
      </dsp:txXfrm>
    </dsp:sp>
    <dsp:sp modelId="{C1AEAA9F-ACE1-40A1-8DC3-F7330ECB2233}">
      <dsp:nvSpPr>
        <dsp:cNvPr id="0" name=""/>
        <dsp:cNvSpPr/>
      </dsp:nvSpPr>
      <dsp:spPr>
        <a:xfrm rot="5400000">
          <a:off x="3586221" y="-1594466"/>
          <a:ext cx="903234" cy="6623225"/>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5 de Junio de 14 a 17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sp:txBody>
      <dsp:txXfrm rot="-5400000">
        <a:off x="726226" y="1309621"/>
        <a:ext cx="6579133" cy="815050"/>
      </dsp:txXfrm>
    </dsp:sp>
    <dsp:sp modelId="{000368D7-70D7-41FE-9296-F728E7CA4FA6}">
      <dsp:nvSpPr>
        <dsp:cNvPr id="0" name=""/>
        <dsp:cNvSpPr/>
      </dsp:nvSpPr>
      <dsp:spPr>
        <a:xfrm rot="5400000">
          <a:off x="-300118" y="2984686"/>
          <a:ext cx="1326462" cy="72622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3047681"/>
        <a:ext cx="726226" cy="600236"/>
      </dsp:txXfrm>
    </dsp:sp>
    <dsp:sp modelId="{817DB3CD-EA5A-4BA6-9BA5-E4105782A7BA}">
      <dsp:nvSpPr>
        <dsp:cNvPr id="0" name=""/>
        <dsp:cNvSpPr/>
      </dsp:nvSpPr>
      <dsp:spPr>
        <a:xfrm rot="5400000">
          <a:off x="3235905" y="-169976"/>
          <a:ext cx="1603867" cy="662322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prstClr val="black"/>
              </a:solidFill>
              <a:latin typeface="Calibri" panose="020F0502020204030204"/>
              <a:ea typeface="+mn-ea"/>
              <a:cs typeface="+mn-cs"/>
            </a:rPr>
            <a:t>15 de Junio de 13 a 14 horas</a:t>
          </a:r>
          <a:endParaRPr lang="es-AR" sz="1800" kern="1200" dirty="0">
            <a:solidFill>
              <a:prstClr val="black"/>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JA-02 Implementación del paradigma de objetos en JAVA  Nivel 2</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Junio de 14 a 17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JA-02 Implementación del paradigma de objetos en JAVA  Nivel 1</a:t>
          </a:r>
          <a:endParaRPr lang="es-AR" sz="1800" kern="1200" dirty="0">
            <a:solidFill>
              <a:srgbClr val="800080"/>
            </a:solidFill>
            <a:latin typeface="Calibri" panose="020F0502020204030204"/>
            <a:ea typeface="+mn-ea"/>
            <a:cs typeface="+mn-cs"/>
          </a:endParaRPr>
        </a:p>
      </dsp:txBody>
      <dsp:txXfrm rot="-5400000">
        <a:off x="726226" y="2417997"/>
        <a:ext cx="6544931" cy="1447279"/>
      </dsp:txXfrm>
    </dsp:sp>
    <dsp:sp modelId="{11CAC0A4-B6F1-4680-B756-40D869915DE5}">
      <dsp:nvSpPr>
        <dsp:cNvPr id="0" name=""/>
        <dsp:cNvSpPr/>
      </dsp:nvSpPr>
      <dsp:spPr>
        <a:xfrm rot="5400000">
          <a:off x="-220342" y="4262909"/>
          <a:ext cx="1166910" cy="726226"/>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4405680"/>
        <a:ext cx="726226" cy="440684"/>
      </dsp:txXfrm>
    </dsp:sp>
    <dsp:sp modelId="{FED1CAC6-1B24-4A24-B56E-F9B4C731F626}">
      <dsp:nvSpPr>
        <dsp:cNvPr id="0" name=""/>
        <dsp:cNvSpPr/>
      </dsp:nvSpPr>
      <dsp:spPr>
        <a:xfrm rot="5400000">
          <a:off x="3596229" y="1205001"/>
          <a:ext cx="883220" cy="662322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endParaRPr lang="es-ES" sz="1800" kern="1200" dirty="0">
            <a:solidFill>
              <a:schemeClr val="tx1"/>
            </a:solidFill>
            <a:latin typeface="+mn-lt"/>
          </a:endParaRP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26 de Junio de 14 a 17 horas</a:t>
          </a:r>
          <a:endParaRPr lang="es-AR" sz="1800" kern="1200" dirty="0">
            <a:solidFill>
              <a:prstClr val="black"/>
            </a:solidFill>
            <a:latin typeface="Calibri" panose="020F0502020204030204"/>
            <a:ea typeface="+mn-ea"/>
            <a:cs typeface="+mn-cs"/>
          </a:endParaRPr>
        </a:p>
        <a:p>
          <a:pPr marL="285750" lvl="1" indent="0" algn="l" defTabSz="16002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sobre Paradigma de Objetos y Principios de Diseño OO</a:t>
          </a:r>
          <a:endParaRPr lang="es-AR" sz="1800" kern="1200" dirty="0">
            <a:solidFill>
              <a:srgbClr val="800080"/>
            </a:solidFill>
            <a:latin typeface="Calibri" panose="020F0502020204030204"/>
            <a:ea typeface="+mn-ea"/>
            <a:cs typeface="+mn-cs"/>
          </a:endParaRPr>
        </a:p>
      </dsp:txBody>
      <dsp:txXfrm rot="-5400000">
        <a:off x="726227" y="4118119"/>
        <a:ext cx="6580110" cy="796990"/>
      </dsp:txXfrm>
    </dsp:sp>
    <dsp:sp modelId="{773CF87D-C8B9-4348-A77A-DAA413431F8C}">
      <dsp:nvSpPr>
        <dsp:cNvPr id="0" name=""/>
        <dsp:cNvSpPr/>
      </dsp:nvSpPr>
      <dsp:spPr>
        <a:xfrm rot="5400000">
          <a:off x="-155619" y="5276676"/>
          <a:ext cx="1037465" cy="726226"/>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 y="5484169"/>
        <a:ext cx="726226" cy="311239"/>
      </dsp:txXfrm>
    </dsp:sp>
    <dsp:sp modelId="{FF91D5B6-B368-4BB5-9390-CF6377E6C789}">
      <dsp:nvSpPr>
        <dsp:cNvPr id="0" name=""/>
        <dsp:cNvSpPr/>
      </dsp:nvSpPr>
      <dsp:spPr>
        <a:xfrm rot="5400000">
          <a:off x="3591020" y="2261947"/>
          <a:ext cx="836015" cy="6623225"/>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endParaRPr lang="es-ES" sz="1800" kern="1200" dirty="0">
            <a:solidFill>
              <a:schemeClr val="tx1"/>
            </a:solidFill>
            <a:latin typeface="+mn-lt"/>
          </a:endParaRP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prstClr val="black"/>
              </a:solidFill>
              <a:latin typeface="Calibri" panose="020F0502020204030204"/>
              <a:ea typeface="+mn-ea"/>
              <a:cs typeface="+mn-cs"/>
            </a:rPr>
            <a:t>28 de Junio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BD-02 Hibernate</a:t>
          </a:r>
        </a:p>
      </dsp:txBody>
      <dsp:txXfrm rot="-5400000">
        <a:off x="697416" y="5196363"/>
        <a:ext cx="6582414" cy="7543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23007" y="223231"/>
          <a:ext cx="1417145" cy="992001"/>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434" y="506660"/>
        <a:ext cx="992001" cy="425144"/>
      </dsp:txXfrm>
    </dsp:sp>
    <dsp:sp modelId="{0938595A-BF2F-4244-9125-F411A68F82D2}">
      <dsp:nvSpPr>
        <dsp:cNvPr id="0" name=""/>
        <dsp:cNvSpPr/>
      </dsp:nvSpPr>
      <dsp:spPr>
        <a:xfrm rot="5400000">
          <a:off x="3823067" y="-2834502"/>
          <a:ext cx="1252065" cy="69686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6 de Julio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dsp:txBody>
      <dsp:txXfrm rot="-5400000">
        <a:off x="964772" y="84914"/>
        <a:ext cx="6907536" cy="1129823"/>
      </dsp:txXfrm>
    </dsp:sp>
    <dsp:sp modelId="{A9B15383-9A36-4085-A095-524CD0698BA7}">
      <dsp:nvSpPr>
        <dsp:cNvPr id="0" name=""/>
        <dsp:cNvSpPr/>
      </dsp:nvSpPr>
      <dsp:spPr>
        <a:xfrm rot="5400000">
          <a:off x="-348948" y="1865293"/>
          <a:ext cx="1669028" cy="992001"/>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434" y="2022781"/>
        <a:ext cx="992001" cy="677027"/>
      </dsp:txXfrm>
    </dsp:sp>
    <dsp:sp modelId="{C1AEAA9F-ACE1-40A1-8DC3-F7330ECB2233}">
      <dsp:nvSpPr>
        <dsp:cNvPr id="0" name=""/>
        <dsp:cNvSpPr/>
      </dsp:nvSpPr>
      <dsp:spPr>
        <a:xfrm rot="5400000">
          <a:off x="3725036" y="-1274962"/>
          <a:ext cx="1481715" cy="701039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10 de Julio de 14 a 17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13 de Julio de 16 a 19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JA-01 Implementación del paradigma de objetos en JAVA Nivel 1</a:t>
          </a:r>
          <a:endParaRPr lang="es-ES" sz="1800" kern="1200" dirty="0">
            <a:solidFill>
              <a:srgbClr val="800080"/>
            </a:solidFill>
            <a:latin typeface="+mn-lt"/>
          </a:endParaRPr>
        </a:p>
      </dsp:txBody>
      <dsp:txXfrm rot="-5400000">
        <a:off x="960695" y="1561710"/>
        <a:ext cx="6938068" cy="1337053"/>
      </dsp:txXfrm>
    </dsp:sp>
    <dsp:sp modelId="{000368D7-70D7-41FE-9296-F728E7CA4FA6}">
      <dsp:nvSpPr>
        <dsp:cNvPr id="0" name=""/>
        <dsp:cNvSpPr/>
      </dsp:nvSpPr>
      <dsp:spPr>
        <a:xfrm rot="5400000">
          <a:off x="-223007" y="3551431"/>
          <a:ext cx="1417145" cy="992001"/>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434" y="3834860"/>
        <a:ext cx="992001" cy="425144"/>
      </dsp:txXfrm>
    </dsp:sp>
    <dsp:sp modelId="{817DB3CD-EA5A-4BA6-9BA5-E4105782A7BA}">
      <dsp:nvSpPr>
        <dsp:cNvPr id="0" name=""/>
        <dsp:cNvSpPr/>
      </dsp:nvSpPr>
      <dsp:spPr>
        <a:xfrm rot="5400000">
          <a:off x="3904033" y="452132"/>
          <a:ext cx="1123722" cy="696865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20 de Julio de 10 a 13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dsp:txBody>
      <dsp:txXfrm rot="-5400000">
        <a:off x="981566" y="3429455"/>
        <a:ext cx="6913801" cy="1014010"/>
      </dsp:txXfrm>
    </dsp:sp>
    <dsp:sp modelId="{773CF87D-C8B9-4348-A77A-DAA413431F8C}">
      <dsp:nvSpPr>
        <dsp:cNvPr id="0" name=""/>
        <dsp:cNvSpPr/>
      </dsp:nvSpPr>
      <dsp:spPr>
        <a:xfrm rot="5400000">
          <a:off x="-223007" y="5132892"/>
          <a:ext cx="1417145" cy="992001"/>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0434" y="5416321"/>
        <a:ext cx="992001" cy="425144"/>
      </dsp:txXfrm>
    </dsp:sp>
    <dsp:sp modelId="{FF91D5B6-B368-4BB5-9390-CF6377E6C789}">
      <dsp:nvSpPr>
        <dsp:cNvPr id="0" name=""/>
        <dsp:cNvSpPr/>
      </dsp:nvSpPr>
      <dsp:spPr>
        <a:xfrm rot="5400000">
          <a:off x="3722503" y="2089543"/>
          <a:ext cx="1486782" cy="696865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24 de Julio de 10 a 13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DI-01 Didáctica en la enseñanza de Objetos</a:t>
          </a: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30 de Julio de 10 a 13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rPr>
            <a:t>Clínica JA-02 Implementación del paradigma de objetos en JAVA Nivel2</a:t>
          </a:r>
          <a:endParaRPr lang="es-AR" sz="1800" kern="1200" dirty="0">
            <a:solidFill>
              <a:srgbClr val="800080"/>
            </a:solidFill>
            <a:latin typeface="Calibri" panose="020F0502020204030204"/>
            <a:ea typeface="+mn-ea"/>
            <a:cs typeface="+mn-cs"/>
          </a:endParaRPr>
        </a:p>
      </dsp:txBody>
      <dsp:txXfrm rot="-5400000">
        <a:off x="981566" y="4903060"/>
        <a:ext cx="6896078" cy="13416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08112" y="289039"/>
          <a:ext cx="1317148" cy="922003"/>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539" y="552469"/>
        <a:ext cx="922003" cy="395145"/>
      </dsp:txXfrm>
    </dsp:sp>
    <dsp:sp modelId="{0938595A-BF2F-4244-9125-F411A68F82D2}">
      <dsp:nvSpPr>
        <dsp:cNvPr id="0" name=""/>
        <dsp:cNvSpPr/>
      </dsp:nvSpPr>
      <dsp:spPr>
        <a:xfrm rot="5400000">
          <a:off x="3831969" y="-2833794"/>
          <a:ext cx="1163716" cy="7038655"/>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Jueves 2 de Agosto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MO-05 Diagrama de Clases y Diagrama de Secuencia</a:t>
          </a:r>
        </a:p>
      </dsp:txBody>
      <dsp:txXfrm rot="-5400000">
        <a:off x="894500" y="160483"/>
        <a:ext cx="6981847" cy="1050100"/>
      </dsp:txXfrm>
    </dsp:sp>
    <dsp:sp modelId="{A9B15383-9A36-4085-A095-524CD0698BA7}">
      <dsp:nvSpPr>
        <dsp:cNvPr id="0" name=""/>
        <dsp:cNvSpPr/>
      </dsp:nvSpPr>
      <dsp:spPr>
        <a:xfrm rot="5400000">
          <a:off x="-325167" y="1815234"/>
          <a:ext cx="1551257" cy="922003"/>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539" y="1961609"/>
        <a:ext cx="922003" cy="629254"/>
      </dsp:txXfrm>
    </dsp:sp>
    <dsp:sp modelId="{C1AEAA9F-ACE1-40A1-8DC3-F7330ECB2233}">
      <dsp:nvSpPr>
        <dsp:cNvPr id="0" name=""/>
        <dsp:cNvSpPr/>
      </dsp:nvSpPr>
      <dsp:spPr>
        <a:xfrm rot="5400000">
          <a:off x="3742209" y="-1385981"/>
          <a:ext cx="1377162" cy="708081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Martes 7 de Agosto de 14 a 17 horas</a:t>
          </a:r>
        </a:p>
        <a:p>
          <a:pPr marL="171450" lvl="1" indent="-171450" algn="l" defTabSz="800100">
            <a:lnSpc>
              <a:spcPct val="90000"/>
            </a:lnSpc>
            <a:spcBef>
              <a:spcPct val="0"/>
            </a:spcBef>
            <a:spcAft>
              <a:spcPct val="15000"/>
            </a:spcAft>
            <a:buChar char="•"/>
          </a:pPr>
          <a:r>
            <a:rPr lang="es-ES" sz="1800" kern="1200">
              <a:solidFill>
                <a:srgbClr val="800080"/>
              </a:solidFill>
            </a:rPr>
            <a:t>Clínica MO-03 </a:t>
          </a:r>
          <a:r>
            <a:rPr lang="es-ES" sz="1800" kern="1200" dirty="0">
              <a:solidFill>
                <a:srgbClr val="800080"/>
              </a:solidFill>
            </a:rPr>
            <a:t>Diagrama de Clases y Diagrama de Máquina de Estados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Viernes 10 de Agosto de 14 a 17 horas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JA-02 Implementación del paradigma de objetos en JAVA Nivel2</a:t>
          </a:r>
        </a:p>
      </dsp:txBody>
      <dsp:txXfrm rot="-5400000">
        <a:off x="890382" y="1533074"/>
        <a:ext cx="7013588" cy="1242706"/>
      </dsp:txXfrm>
    </dsp:sp>
    <dsp:sp modelId="{000368D7-70D7-41FE-9296-F728E7CA4FA6}">
      <dsp:nvSpPr>
        <dsp:cNvPr id="0" name=""/>
        <dsp:cNvSpPr/>
      </dsp:nvSpPr>
      <dsp:spPr>
        <a:xfrm rot="5400000">
          <a:off x="-208112" y="3671300"/>
          <a:ext cx="1317148" cy="922003"/>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0539" y="3934730"/>
        <a:ext cx="922003" cy="395145"/>
      </dsp:txXfrm>
    </dsp:sp>
    <dsp:sp modelId="{817DB3CD-EA5A-4BA6-9BA5-E4105782A7BA}">
      <dsp:nvSpPr>
        <dsp:cNvPr id="0" name=""/>
        <dsp:cNvSpPr/>
      </dsp:nvSpPr>
      <dsp:spPr>
        <a:xfrm rot="5400000">
          <a:off x="3619669" y="345342"/>
          <a:ext cx="1622242" cy="703865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es-AR" sz="1800" kern="1200" dirty="0"/>
        </a:p>
        <a:p>
          <a:pPr marL="171450" lvl="1" indent="-171450" algn="l" defTabSz="800100">
            <a:lnSpc>
              <a:spcPct val="90000"/>
            </a:lnSpc>
            <a:spcBef>
              <a:spcPct val="0"/>
            </a:spcBef>
            <a:spcAft>
              <a:spcPct val="15000"/>
            </a:spcAft>
            <a:buChar char="•"/>
          </a:pPr>
          <a:r>
            <a:rPr lang="es-US" sz="1800" kern="1200" dirty="0"/>
            <a:t>Martes 14 de Agosto de 09 a 12 horas</a:t>
          </a:r>
          <a:endParaRPr lang="es-AR" sz="1800" kern="1200" dirty="0"/>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MO-04 Modelado de Clases con Generalización, Realización y Composición</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Jueves 16 de Julio de 10 a 13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JA-03 Interfaces Visuales con Java Swing</a:t>
          </a:r>
        </a:p>
      </dsp:txBody>
      <dsp:txXfrm rot="-5400000">
        <a:off x="911463" y="3132740"/>
        <a:ext cx="6959464" cy="1463860"/>
      </dsp:txXfrm>
    </dsp:sp>
    <dsp:sp modelId="{773CF87D-C8B9-4348-A77A-DAA413431F8C}">
      <dsp:nvSpPr>
        <dsp:cNvPr id="0" name=""/>
        <dsp:cNvSpPr/>
      </dsp:nvSpPr>
      <dsp:spPr>
        <a:xfrm rot="5400000">
          <a:off x="-208112" y="5141170"/>
          <a:ext cx="1317148" cy="922003"/>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0539" y="5404600"/>
        <a:ext cx="922003" cy="395145"/>
      </dsp:txXfrm>
    </dsp:sp>
    <dsp:sp modelId="{FF91D5B6-B368-4BB5-9390-CF6377E6C789}">
      <dsp:nvSpPr>
        <dsp:cNvPr id="0" name=""/>
        <dsp:cNvSpPr/>
      </dsp:nvSpPr>
      <dsp:spPr>
        <a:xfrm rot="5400000">
          <a:off x="3739855" y="2031706"/>
          <a:ext cx="1381871" cy="703865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r>
            <a:rPr lang="es-ES" sz="1800" kern="1200">
              <a:solidFill>
                <a:schemeClr val="tx1"/>
              </a:solidFill>
              <a:latin typeface="+mn-lt"/>
            </a:rPr>
            <a:t>21 de Agosto de 14 a 17 horas</a:t>
          </a:r>
          <a:endParaRPr lang="es-ES" sz="1800" kern="1200" dirty="0">
            <a:solidFill>
              <a:schemeClr val="tx1"/>
            </a:solidFill>
            <a:latin typeface="+mn-lt"/>
          </a:endParaRPr>
        </a:p>
        <a:p>
          <a:pPr marL="171450" lvl="1" indent="0" algn="l" defTabSz="800100">
            <a:lnSpc>
              <a:spcPct val="90000"/>
            </a:lnSpc>
            <a:spcBef>
              <a:spcPct val="0"/>
            </a:spcBef>
            <a:spcAft>
              <a:spcPct val="15000"/>
            </a:spcAft>
            <a:buChar char="•"/>
          </a:pPr>
          <a:r>
            <a:rPr lang="es-ES" sz="1800" kern="1200" dirty="0">
              <a:solidFill>
                <a:srgbClr val="800080"/>
              </a:solidFill>
              <a:latin typeface="+mn-lt"/>
            </a:rPr>
            <a:t>Clínica sobre Paradigma de Objetos y Principios de Diseño OO</a:t>
          </a:r>
          <a:endParaRPr lang="es-ES" sz="1800" kern="1200" dirty="0">
            <a:solidFill>
              <a:srgbClr val="800080"/>
            </a:solidFill>
            <a:latin typeface="Calibri" panose="020F0502020204030204"/>
            <a:ea typeface="+mn-ea"/>
            <a:cs typeface="+mn-cs"/>
          </a:endParaRPr>
        </a:p>
        <a:p>
          <a:pPr marL="171450" lvl="1" indent="0" algn="l" defTabSz="800100">
            <a:lnSpc>
              <a:spcPct val="90000"/>
            </a:lnSpc>
            <a:spcBef>
              <a:spcPct val="0"/>
            </a:spcBef>
            <a:spcAft>
              <a:spcPct val="15000"/>
            </a:spcAft>
            <a:buChar char="•"/>
          </a:pPr>
          <a:r>
            <a:rPr lang="es-ES" sz="1800" kern="1200" dirty="0">
              <a:solidFill>
                <a:schemeClr val="tx1"/>
              </a:solidFill>
              <a:latin typeface="+mn-lt"/>
            </a:rPr>
            <a:t>23 de Agosto de 09 a 12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AR" sz="1800" kern="1200" dirty="0">
              <a:solidFill>
                <a:srgbClr val="800080"/>
              </a:solidFill>
              <a:latin typeface="Calibri" panose="020F0502020204030204"/>
              <a:ea typeface="+mn-ea"/>
              <a:cs typeface="+mn-cs"/>
            </a:rPr>
            <a:t>Clínica BD-03 </a:t>
          </a:r>
          <a:r>
            <a:rPr lang="es-AR" sz="1800" kern="1200" dirty="0" err="1">
              <a:solidFill>
                <a:srgbClr val="800080"/>
              </a:solidFill>
              <a:latin typeface="Calibri" panose="020F0502020204030204"/>
              <a:ea typeface="+mn-ea"/>
              <a:cs typeface="+mn-cs"/>
            </a:rPr>
            <a:t>Generaci</a:t>
          </a:r>
          <a:r>
            <a:rPr lang="en-US" sz="1800" kern="1200" dirty="0" err="1">
              <a:solidFill>
                <a:srgbClr val="800080"/>
              </a:solidFill>
              <a:latin typeface="Calibri" panose="020F0502020204030204"/>
              <a:ea typeface="+mn-ea"/>
              <a:cs typeface="+mn-cs"/>
            </a:rPr>
            <a:t>ón</a:t>
          </a:r>
          <a:r>
            <a:rPr lang="en-US" sz="1800" kern="1200" dirty="0">
              <a:solidFill>
                <a:srgbClr val="800080"/>
              </a:solidFill>
              <a:latin typeface="Calibri" panose="020F0502020204030204"/>
              <a:ea typeface="+mn-ea"/>
              <a:cs typeface="+mn-cs"/>
            </a:rPr>
            <a:t> de </a:t>
          </a:r>
          <a:r>
            <a:rPr lang="en-US" sz="1800" kern="1200" dirty="0" err="1">
              <a:solidFill>
                <a:srgbClr val="800080"/>
              </a:solidFill>
              <a:latin typeface="Calibri" panose="020F0502020204030204"/>
              <a:ea typeface="+mn-ea"/>
              <a:cs typeface="+mn-cs"/>
            </a:rPr>
            <a:t>Reportes</a:t>
          </a:r>
          <a:r>
            <a:rPr lang="en-US" sz="1800" kern="1200" dirty="0">
              <a:solidFill>
                <a:srgbClr val="800080"/>
              </a:solidFill>
              <a:latin typeface="Calibri" panose="020F0502020204030204"/>
              <a:ea typeface="+mn-ea"/>
              <a:cs typeface="+mn-cs"/>
            </a:rPr>
            <a:t> con Jasper Reports</a:t>
          </a:r>
          <a:endParaRPr lang="es-ES" sz="1800" kern="1200" dirty="0">
            <a:solidFill>
              <a:srgbClr val="800080"/>
            </a:solidFill>
            <a:latin typeface="Calibri" panose="020F0502020204030204"/>
            <a:ea typeface="+mn-ea"/>
            <a:cs typeface="+mn-cs"/>
          </a:endParaRPr>
        </a:p>
      </dsp:txBody>
      <dsp:txXfrm rot="-5400000">
        <a:off x="911464" y="4927555"/>
        <a:ext cx="6971198" cy="12469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92491" y="292491"/>
          <a:ext cx="1949941" cy="1364959"/>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682480"/>
        <a:ext cx="1364959" cy="584982"/>
      </dsp:txXfrm>
    </dsp:sp>
    <dsp:sp modelId="{0938595A-BF2F-4244-9125-F411A68F82D2}">
      <dsp:nvSpPr>
        <dsp:cNvPr id="0" name=""/>
        <dsp:cNvSpPr/>
      </dsp:nvSpPr>
      <dsp:spPr>
        <a:xfrm rot="5400000">
          <a:off x="3791714" y="-2436451"/>
          <a:ext cx="1722797" cy="659569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Miércoles 12 de Septiembre de 09 a 12 horas</a:t>
          </a:r>
          <a:endParaRPr lang="es-ES" sz="1800" kern="1200" dirty="0">
            <a:solidFill>
              <a:schemeClr val="tx1"/>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Viernes 14 de Septiembre de 14 a 17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AR" sz="1800" kern="1200" dirty="0">
              <a:solidFill>
                <a:srgbClr val="800080"/>
              </a:solidFill>
              <a:latin typeface="Calibri" panose="020F0502020204030204"/>
              <a:ea typeface="+mn-ea"/>
              <a:cs typeface="+mn-cs"/>
            </a:rPr>
            <a:t>Clínica JA-04 Integración de JAVA con MySQL </a:t>
          </a:r>
          <a:br>
            <a:rPr lang="es-AR" sz="1800" kern="1200" dirty="0">
              <a:solidFill>
                <a:srgbClr val="800080"/>
              </a:solidFill>
              <a:latin typeface="Calibri" panose="020F0502020204030204"/>
              <a:ea typeface="+mn-ea"/>
              <a:cs typeface="+mn-cs"/>
            </a:rPr>
          </a:br>
          <a:r>
            <a:rPr lang="es-AR" sz="1800" kern="1200" dirty="0">
              <a:solidFill>
                <a:srgbClr val="800080"/>
              </a:solidFill>
              <a:latin typeface="Calibri" panose="020F0502020204030204"/>
              <a:ea typeface="+mn-ea"/>
              <a:cs typeface="+mn-cs"/>
            </a:rPr>
            <a:t>e Hibernate en un Caso Práctico</a:t>
          </a:r>
          <a:endParaRPr lang="es-ES" sz="1800" kern="1200" dirty="0">
            <a:solidFill>
              <a:srgbClr val="800080"/>
            </a:solidFill>
            <a:latin typeface="Calibri" panose="020F0502020204030204"/>
            <a:ea typeface="+mn-ea"/>
            <a:cs typeface="+mn-cs"/>
          </a:endParaRPr>
        </a:p>
      </dsp:txBody>
      <dsp:txXfrm rot="-5400000">
        <a:off x="1355263" y="84100"/>
        <a:ext cx="6511599" cy="1554597"/>
      </dsp:txXfrm>
    </dsp:sp>
    <dsp:sp modelId="{000368D7-70D7-41FE-9296-F728E7CA4FA6}">
      <dsp:nvSpPr>
        <dsp:cNvPr id="0" name=""/>
        <dsp:cNvSpPr/>
      </dsp:nvSpPr>
      <dsp:spPr>
        <a:xfrm rot="5400000">
          <a:off x="-292491" y="2509497"/>
          <a:ext cx="1949941" cy="1364959"/>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899486"/>
        <a:ext cx="1364959" cy="584982"/>
      </dsp:txXfrm>
    </dsp:sp>
    <dsp:sp modelId="{817DB3CD-EA5A-4BA6-9BA5-E4105782A7BA}">
      <dsp:nvSpPr>
        <dsp:cNvPr id="0" name=""/>
        <dsp:cNvSpPr/>
      </dsp:nvSpPr>
      <dsp:spPr>
        <a:xfrm rot="5400000">
          <a:off x="3889707" y="-258565"/>
          <a:ext cx="1546202" cy="659569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Martes 18 de Septiembre de 09 a 12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Viernes 21 de Septiembre de 14 a 17 horas</a:t>
          </a:r>
          <a:endParaRPr lang="es-AR"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JA-01 Implementación del paradigma de objetos en JAVA Nivel 1</a:t>
          </a:r>
          <a:endParaRPr lang="es-AR" sz="1800" kern="1200" dirty="0">
            <a:solidFill>
              <a:srgbClr val="800080"/>
            </a:solidFill>
            <a:latin typeface="Calibri" panose="020F0502020204030204"/>
            <a:ea typeface="+mn-ea"/>
            <a:cs typeface="+mn-cs"/>
          </a:endParaRPr>
        </a:p>
      </dsp:txBody>
      <dsp:txXfrm rot="-5400000">
        <a:off x="1364959" y="2341662"/>
        <a:ext cx="6520220" cy="1395244"/>
      </dsp:txXfrm>
    </dsp:sp>
    <dsp:sp modelId="{773CF87D-C8B9-4348-A77A-DAA413431F8C}">
      <dsp:nvSpPr>
        <dsp:cNvPr id="0" name=""/>
        <dsp:cNvSpPr/>
      </dsp:nvSpPr>
      <dsp:spPr>
        <a:xfrm rot="5400000">
          <a:off x="-292491" y="4685531"/>
          <a:ext cx="1949941" cy="1364959"/>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 y="5075520"/>
        <a:ext cx="1364959" cy="584982"/>
      </dsp:txXfrm>
    </dsp:sp>
    <dsp:sp modelId="{FF91D5B6-B368-4BB5-9390-CF6377E6C789}">
      <dsp:nvSpPr>
        <dsp:cNvPr id="0" name=""/>
        <dsp:cNvSpPr/>
      </dsp:nvSpPr>
      <dsp:spPr>
        <a:xfrm rot="5400000">
          <a:off x="3639929" y="1994454"/>
          <a:ext cx="2045759" cy="659569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Miércoles 26 de Septiembre de 10 a 13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mn-lt"/>
            </a:rPr>
            <a:t>Clínica sobre Diagrama de Clases y su mapeo a Diagrama de Entidad Relación</a:t>
          </a:r>
          <a:endParaRPr lang="es-ES" sz="1800" kern="1200" dirty="0">
            <a:solidFill>
              <a:srgbClr val="800080"/>
            </a:solidFill>
            <a:latin typeface="Calibri" panose="020F0502020204030204"/>
            <a:ea typeface="+mn-ea"/>
            <a:cs typeface="+mn-cs"/>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Viernes 28 de Septiembre de 09 a 12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BD-02 Hibernate</a:t>
          </a:r>
          <a:endParaRPr lang="es-AR" sz="1800" kern="1200" dirty="0">
            <a:solidFill>
              <a:srgbClr val="800080"/>
            </a:solidFill>
            <a:latin typeface="Calibri" panose="020F0502020204030204"/>
            <a:ea typeface="+mn-ea"/>
            <a:cs typeface="+mn-cs"/>
          </a:endParaRPr>
        </a:p>
      </dsp:txBody>
      <dsp:txXfrm rot="-5400000">
        <a:off x="1364959" y="4369290"/>
        <a:ext cx="6495833" cy="18460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74593" y="176364"/>
          <a:ext cx="1163958" cy="814770"/>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409155"/>
        <a:ext cx="814770" cy="349188"/>
      </dsp:txXfrm>
    </dsp:sp>
    <dsp:sp modelId="{C1AEAA9F-ACE1-40A1-8DC3-F7330ECB2233}">
      <dsp:nvSpPr>
        <dsp:cNvPr id="0" name=""/>
        <dsp:cNvSpPr/>
      </dsp:nvSpPr>
      <dsp:spPr>
        <a:xfrm rot="5400000">
          <a:off x="3742727" y="-2862414"/>
          <a:ext cx="756572" cy="661248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15 de Junio – 12 inscriptos</a:t>
          </a:r>
        </a:p>
        <a:p>
          <a:pPr marL="228600" lvl="1" indent="-228600" algn="l" defTabSz="889000">
            <a:lnSpc>
              <a:spcPct val="90000"/>
            </a:lnSpc>
            <a:spcBef>
              <a:spcPct val="0"/>
            </a:spcBef>
            <a:spcAft>
              <a:spcPct val="15000"/>
            </a:spcAft>
            <a:buChar char="•"/>
          </a:pPr>
          <a:r>
            <a:rPr lang="es-ES" sz="2000" kern="1200" dirty="0">
              <a:solidFill>
                <a:srgbClr val="800080"/>
              </a:solidFill>
            </a:rPr>
            <a:t>Coloquios: 19 y 22 de Junio</a:t>
          </a:r>
        </a:p>
      </dsp:txBody>
      <dsp:txXfrm rot="-5400000">
        <a:off x="814771" y="102475"/>
        <a:ext cx="6575553" cy="682706"/>
      </dsp:txXfrm>
    </dsp:sp>
    <dsp:sp modelId="{000368D7-70D7-41FE-9296-F728E7CA4FA6}">
      <dsp:nvSpPr>
        <dsp:cNvPr id="0" name=""/>
        <dsp:cNvSpPr/>
      </dsp:nvSpPr>
      <dsp:spPr>
        <a:xfrm rot="5400000">
          <a:off x="-174593" y="1300103"/>
          <a:ext cx="1163958" cy="814770"/>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1532894"/>
        <a:ext cx="814770" cy="349188"/>
      </dsp:txXfrm>
    </dsp:sp>
    <dsp:sp modelId="{817DB3CD-EA5A-4BA6-9BA5-E4105782A7BA}">
      <dsp:nvSpPr>
        <dsp:cNvPr id="0" name=""/>
        <dsp:cNvSpPr/>
      </dsp:nvSpPr>
      <dsp:spPr>
        <a:xfrm rot="5400000">
          <a:off x="3558405" y="-1813303"/>
          <a:ext cx="1058165" cy="661248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24 de Agosto</a:t>
          </a:r>
        </a:p>
        <a:p>
          <a:pPr marL="228600" lvl="1" indent="-228600" algn="l" defTabSz="889000">
            <a:lnSpc>
              <a:spcPct val="90000"/>
            </a:lnSpc>
            <a:spcBef>
              <a:spcPct val="0"/>
            </a:spcBef>
            <a:spcAft>
              <a:spcPct val="15000"/>
            </a:spcAft>
            <a:buChar char="•"/>
          </a:pPr>
          <a:r>
            <a:rPr lang="es-ES" sz="2000" kern="1200" dirty="0">
              <a:solidFill>
                <a:srgbClr val="800080"/>
              </a:solidFill>
            </a:rPr>
            <a:t>Última semana de agosto y primera de septiembre reservadas para tomar coloquios a Instructores</a:t>
          </a:r>
          <a:endParaRPr lang="es-ES" sz="2000" kern="1200" dirty="0">
            <a:solidFill>
              <a:schemeClr val="tx1"/>
            </a:solidFill>
          </a:endParaRPr>
        </a:p>
      </dsp:txBody>
      <dsp:txXfrm rot="-5400000">
        <a:off x="781245" y="1015512"/>
        <a:ext cx="6560831" cy="954855"/>
      </dsp:txXfrm>
    </dsp:sp>
    <dsp:sp modelId="{A765B09A-2BC0-4BB1-AC6F-6E7350035E83}">
      <dsp:nvSpPr>
        <dsp:cNvPr id="0" name=""/>
        <dsp:cNvSpPr/>
      </dsp:nvSpPr>
      <dsp:spPr>
        <a:xfrm rot="5400000">
          <a:off x="-174593" y="2273046"/>
          <a:ext cx="1163958" cy="814770"/>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1" y="2505837"/>
        <a:ext cx="814770" cy="349188"/>
      </dsp:txXfrm>
    </dsp:sp>
    <dsp:sp modelId="{3774728C-52A2-451C-85F7-EF6E24CA8183}">
      <dsp:nvSpPr>
        <dsp:cNvPr id="0" name=""/>
        <dsp:cNvSpPr/>
      </dsp:nvSpPr>
      <dsp:spPr>
        <a:xfrm rot="5400000">
          <a:off x="3742727" y="-829503"/>
          <a:ext cx="756572" cy="6612486"/>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19 de Octubre</a:t>
          </a:r>
        </a:p>
      </dsp:txBody>
      <dsp:txXfrm rot="-5400000">
        <a:off x="814771" y="2135386"/>
        <a:ext cx="6575553" cy="6827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CE69C-B875-4EEA-8683-59B6E6DC1D54}" type="datetimeFigureOut">
              <a:rPr lang="es-AR" smtClean="0"/>
              <a:t>6/7/2018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4C2BA-5D09-4B63-9A71-80006E9D89A4}" type="slidenum">
              <a:rPr lang="es-AR" smtClean="0"/>
              <a:t>‹Nº›</a:t>
            </a:fld>
            <a:endParaRPr lang="es-AR"/>
          </a:p>
        </p:txBody>
      </p:sp>
    </p:spTree>
    <p:extLst>
      <p:ext uri="{BB962C8B-B14F-4D97-AF65-F5344CB8AC3E}">
        <p14:creationId xmlns:p14="http://schemas.microsoft.com/office/powerpoint/2010/main" val="210542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4</a:t>
            </a:fld>
            <a:endParaRPr lang="es-AR"/>
          </a:p>
        </p:txBody>
      </p:sp>
    </p:spTree>
    <p:extLst>
      <p:ext uri="{BB962C8B-B14F-4D97-AF65-F5344CB8AC3E}">
        <p14:creationId xmlns:p14="http://schemas.microsoft.com/office/powerpoint/2010/main" val="401987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5</a:t>
            </a:fld>
            <a:endParaRPr lang="es-AR"/>
          </a:p>
        </p:txBody>
      </p:sp>
    </p:spTree>
    <p:extLst>
      <p:ext uri="{BB962C8B-B14F-4D97-AF65-F5344CB8AC3E}">
        <p14:creationId xmlns:p14="http://schemas.microsoft.com/office/powerpoint/2010/main" val="144534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6</a:t>
            </a:fld>
            <a:endParaRPr lang="es-AR"/>
          </a:p>
        </p:txBody>
      </p:sp>
    </p:spTree>
    <p:extLst>
      <p:ext uri="{BB962C8B-B14F-4D97-AF65-F5344CB8AC3E}">
        <p14:creationId xmlns:p14="http://schemas.microsoft.com/office/powerpoint/2010/main" val="16388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7</a:t>
            </a:fld>
            <a:endParaRPr lang="es-AR"/>
          </a:p>
        </p:txBody>
      </p:sp>
    </p:spTree>
    <p:extLst>
      <p:ext uri="{BB962C8B-B14F-4D97-AF65-F5344CB8AC3E}">
        <p14:creationId xmlns:p14="http://schemas.microsoft.com/office/powerpoint/2010/main" val="240723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8</a:t>
            </a:fld>
            <a:endParaRPr lang="es-AR"/>
          </a:p>
        </p:txBody>
      </p:sp>
    </p:spTree>
    <p:extLst>
      <p:ext uri="{BB962C8B-B14F-4D97-AF65-F5344CB8AC3E}">
        <p14:creationId xmlns:p14="http://schemas.microsoft.com/office/powerpoint/2010/main" val="334551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9</a:t>
            </a:fld>
            <a:endParaRPr lang="es-AR"/>
          </a:p>
        </p:txBody>
      </p:sp>
    </p:spTree>
    <p:extLst>
      <p:ext uri="{BB962C8B-B14F-4D97-AF65-F5344CB8AC3E}">
        <p14:creationId xmlns:p14="http://schemas.microsoft.com/office/powerpoint/2010/main" val="407878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24</a:t>
            </a:fld>
            <a:endParaRPr lang="es-AR"/>
          </a:p>
        </p:txBody>
      </p:sp>
    </p:spTree>
    <p:extLst>
      <p:ext uri="{BB962C8B-B14F-4D97-AF65-F5344CB8AC3E}">
        <p14:creationId xmlns:p14="http://schemas.microsoft.com/office/powerpoint/2010/main" val="165464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27</a:t>
            </a:fld>
            <a:endParaRPr lang="es-AR"/>
          </a:p>
        </p:txBody>
      </p:sp>
    </p:spTree>
    <p:extLst>
      <p:ext uri="{BB962C8B-B14F-4D97-AF65-F5344CB8AC3E}">
        <p14:creationId xmlns:p14="http://schemas.microsoft.com/office/powerpoint/2010/main" val="42621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A7CF30-4F3D-4EB3-9F4F-FE8B2136DBF4}" type="datetime1">
              <a:rPr lang="en-US" smtClean="0"/>
              <a:t>7/6/2018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90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24BA0A-8B94-4116-8EB0-621A7C842718}" type="datetime1">
              <a:rPr lang="en-US" smtClean="0"/>
              <a:t>7/6/2018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560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5FD37B-EAF1-45B5-9F80-08D41E95368C}" type="datetime1">
              <a:rPr lang="en-US" smtClean="0"/>
              <a:t>7/6/2018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564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E0FB68-01D3-4E71-AE62-6ED79DD67DD8}" type="datetime1">
              <a:rPr lang="en-US" smtClean="0"/>
              <a:t>7/6/2018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635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B6F6A3B-E96A-415E-A06F-E5EFB9D3B5B8}" type="datetime1">
              <a:rPr lang="en-US" smtClean="0"/>
              <a:t>7/6/2018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0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F6899-1F62-46ED-9D26-2F22C5974158}" type="datetime1">
              <a:rPr lang="en-US" smtClean="0"/>
              <a:t>7/6/2018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19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055D92-3027-4A7A-888B-889D0A47DD65}" type="datetime1">
              <a:rPr lang="en-US" smtClean="0"/>
              <a:t>7/6/2018</a:t>
            </a:fld>
            <a:endParaRPr lang="en-US" dirty="0"/>
          </a:p>
        </p:txBody>
      </p:sp>
      <p:sp>
        <p:nvSpPr>
          <p:cNvPr id="8" name="Footer Placeholder 7"/>
          <p:cNvSpPr>
            <a:spLocks noGrp="1"/>
          </p:cNvSpPr>
          <p:nvPr>
            <p:ph type="ftr" sz="quarter" idx="11"/>
          </p:nvPr>
        </p:nvSpPr>
        <p:spPr/>
        <p:txBody>
          <a:body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733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27E437-A7DE-4DED-AD72-74768A672DBE}" type="datetime1">
              <a:rPr lang="en-US" smtClean="0"/>
              <a:t>7/6/2018</a:t>
            </a:fld>
            <a:endParaRPr lang="en-US" dirty="0"/>
          </a:p>
        </p:txBody>
      </p:sp>
      <p:sp>
        <p:nvSpPr>
          <p:cNvPr id="4" name="Footer Placeholder 3"/>
          <p:cNvSpPr>
            <a:spLocks noGrp="1"/>
          </p:cNvSpPr>
          <p:nvPr>
            <p:ph type="ftr" sz="quarter" idx="11"/>
          </p:nvPr>
        </p:nvSpPr>
        <p:spPr/>
        <p:txBody>
          <a:bodyPr/>
          <a:lstStyle/>
          <a:p>
            <a:r>
              <a:rPr lang="es-AR"/>
              <a:t>111 Mil - Analista de Conocimiento Dimensión Programador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496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9625E4-C7FA-4EB3-8DCA-C103E67335EB}" type="datetime1">
              <a:rPr lang="en-US" smtClean="0"/>
              <a:t>7/6/2018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22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5B434B-EF46-446E-9AD8-5E00F51D7704}" type="datetime1">
              <a:rPr lang="en-US" smtClean="0"/>
              <a:t>7/6/2018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96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E665A4-980C-4B08-AC61-77117CAFB112}" type="datetime1">
              <a:rPr lang="en-US" smtClean="0"/>
              <a:t>7/6/2018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4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E7ABB-D102-4D1E-87C0-71F5832E89BE}" type="datetime1">
              <a:rPr lang="en-US" smtClean="0"/>
              <a:t>7/6/2018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AR"/>
              <a:t>111 Mil - Analista de Conocimiento Dimensión Programador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135287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Clínicas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2646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Modalidad de Trabajo para las Clínicas</a:t>
            </a:r>
          </a:p>
        </p:txBody>
      </p:sp>
      <p:sp>
        <p:nvSpPr>
          <p:cNvPr id="5" name="Marcador de contenido 4">
            <a:extLst>
              <a:ext uri="{FF2B5EF4-FFF2-40B4-BE49-F238E27FC236}">
                <a16:creationId xmlns:a16="http://schemas.microsoft.com/office/drawing/2014/main" id="{65077CA9-BE06-44C7-BF0E-DD7AFFBBD05E}"/>
              </a:ext>
            </a:extLst>
          </p:cNvPr>
          <p:cNvSpPr>
            <a:spLocks noGrp="1"/>
          </p:cNvSpPr>
          <p:nvPr>
            <p:ph idx="1"/>
          </p:nvPr>
        </p:nvSpPr>
        <p:spPr>
          <a:xfrm>
            <a:off x="4199503" y="946679"/>
            <a:ext cx="7727576" cy="4883799"/>
          </a:xfrm>
        </p:spPr>
        <p:txBody>
          <a:bodyPr>
            <a:normAutofit/>
          </a:bodyPr>
          <a:lstStyle/>
          <a:p>
            <a:pPr algn="just"/>
            <a:r>
              <a:rPr lang="es-AR" dirty="0"/>
              <a:t>El tema a tratar es específico y concreto para lograr profundidad en el abordaje.</a:t>
            </a:r>
          </a:p>
          <a:p>
            <a:pPr algn="just"/>
            <a:r>
              <a:rPr lang="es-AR" dirty="0"/>
              <a:t>Se asumen que los participantes conocen la temática, es de consolidación y profundización del tema.</a:t>
            </a:r>
          </a:p>
          <a:p>
            <a:pPr algn="just"/>
            <a:r>
              <a:rPr lang="es-AR" dirty="0"/>
              <a:t>Se distribuye previamente el material sobre el tema a tratar en la clínica a todos los  participantes con las consignas de trabajo.</a:t>
            </a:r>
          </a:p>
          <a:p>
            <a:pPr algn="just"/>
            <a:r>
              <a:rPr lang="es-AR" dirty="0"/>
              <a:t>Durante el encuentro virtual se realizan las actividades previstas, debates, ejercicios, desarrollos de casos, según sea más adecuado al tema.</a:t>
            </a:r>
          </a:p>
          <a:p>
            <a:pPr algn="just"/>
            <a:r>
              <a:rPr lang="es-AR" dirty="0"/>
              <a:t>La clave es la participación de todos, el responsable de dictar la clínica es sólo el moderador y coordinador de la actividad.</a:t>
            </a:r>
          </a:p>
          <a:p>
            <a:pPr algn="just"/>
            <a:r>
              <a:rPr lang="es-AR" dirty="0"/>
              <a:t>Al final se extraen las conclusiones para su posterior socialización.</a:t>
            </a:r>
          </a:p>
          <a:p>
            <a:pPr algn="just"/>
            <a:r>
              <a:rPr lang="es-AR" dirty="0"/>
              <a:t>Para que puedan alcanzarse los objetivos propuestos para la actividad, los grupos no deben superar los 15 participantes.</a:t>
            </a:r>
          </a:p>
          <a:p>
            <a:pPr algn="just"/>
            <a:endParaRPr lang="es-AR" dirty="0"/>
          </a:p>
        </p:txBody>
      </p:sp>
      <p:sp>
        <p:nvSpPr>
          <p:cNvPr id="2" name="Marcador de pie de página 1">
            <a:extLst>
              <a:ext uri="{FF2B5EF4-FFF2-40B4-BE49-F238E27FC236}">
                <a16:creationId xmlns:a16="http://schemas.microsoft.com/office/drawing/2014/main" id="{CA5C1FA1-DAC2-4B73-A5E4-B5EA83110F7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BC5EF7A9-EC7D-486B-8D81-3F80D02AFA4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3243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50165" y="-156442"/>
            <a:ext cx="12091667" cy="1842591"/>
          </a:xfrm>
        </p:spPr>
        <p:txBody>
          <a:bodyPr>
            <a:noAutofit/>
          </a:bodyPr>
          <a:lstStyle/>
          <a:p>
            <a:pPr algn="ctr"/>
            <a:r>
              <a:rPr lang="es-AR" sz="4000" b="1" dirty="0">
                <a:solidFill>
                  <a:schemeClr val="accent1">
                    <a:lumMod val="50000"/>
                  </a:schemeClr>
                </a:solidFill>
              </a:rPr>
              <a:t>Clínica PO-01 Paradigma de Objetos </a:t>
            </a:r>
            <a:br>
              <a:rPr lang="es-AR" sz="4000" b="1" dirty="0">
                <a:solidFill>
                  <a:schemeClr val="accent1">
                    <a:lumMod val="50000"/>
                  </a:schemeClr>
                </a:solidFill>
              </a:rPr>
            </a:br>
            <a:r>
              <a:rPr lang="es-AR" sz="4000" b="1" dirty="0">
                <a:solidFill>
                  <a:schemeClr val="accent1">
                    <a:lumMod val="50000"/>
                  </a:schemeClr>
                </a:solidFill>
              </a:rPr>
              <a:t>y Principios de Diseño OO</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393064" y="2061287"/>
            <a:ext cx="11405867"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 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22 a 41  / 62 a 69)</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los conceptos teóricos relacionados</a:t>
            </a:r>
          </a:p>
          <a:p>
            <a:pPr algn="just">
              <a:buFont typeface="Arial" panose="020B0604020202020204" pitchFamily="34" charset="0"/>
              <a:buChar char="•"/>
            </a:pPr>
            <a:r>
              <a:rPr lang="es-AR" sz="1800" dirty="0"/>
              <a:t> Construcción de cada Participante, de una propuesta de Modelo de Dominio utilizando un diagrama de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endParaRPr lang="es-AR" sz="1800" dirty="0">
              <a:solidFill>
                <a:srgbClr val="C00000"/>
              </a:solidFill>
            </a:endParaRPr>
          </a:p>
          <a:p>
            <a:pPr marL="0" indent="0" algn="just">
              <a:buNone/>
            </a:pPr>
            <a:r>
              <a:rPr lang="es-AR" sz="1800" dirty="0">
                <a:solidFill>
                  <a:srgbClr val="C00000"/>
                </a:solidFill>
              </a:rPr>
              <a:t>Resultado Esperado</a:t>
            </a:r>
          </a:p>
          <a:p>
            <a:pPr marL="0" indent="0" algn="just">
              <a:buNone/>
            </a:pPr>
            <a:r>
              <a:rPr lang="es-AR" sz="1800" dirty="0"/>
              <a:t>Un modelo de clases que refleje el caso estudiado; aplicando los principios de diseño de objetos.</a:t>
            </a:r>
          </a:p>
          <a:p>
            <a:pPr algn="just">
              <a:buFont typeface="Arial" panose="020B0604020202020204" pitchFamily="34" charset="0"/>
              <a:buChar char="•"/>
            </a:pPr>
            <a:endParaRPr lang="es-AR" sz="1800" dirty="0"/>
          </a:p>
          <a:p>
            <a:pPr algn="just"/>
            <a:endParaRPr lang="es-AR" sz="1800" dirty="0"/>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7" name="CuadroTexto 6">
            <a:extLst>
              <a:ext uri="{FF2B5EF4-FFF2-40B4-BE49-F238E27FC236}">
                <a16:creationId xmlns:a16="http://schemas.microsoft.com/office/drawing/2014/main" id="{0E5B8F44-4D0B-4666-A381-978FA28343B0}"/>
              </a:ext>
            </a:extLst>
          </p:cNvPr>
          <p:cNvSpPr txBox="1"/>
          <p:nvPr/>
        </p:nvSpPr>
        <p:spPr>
          <a:xfrm>
            <a:off x="441512" y="1207788"/>
            <a:ext cx="11156576" cy="923330"/>
          </a:xfrm>
          <a:prstGeom prst="rect">
            <a:avLst/>
          </a:prstGeom>
          <a:noFill/>
        </p:spPr>
        <p:txBody>
          <a:bodyPr wrap="square" rtlCol="0">
            <a:spAutoFit/>
          </a:bodyPr>
          <a:lstStyle/>
          <a:p>
            <a:r>
              <a:rPr lang="es-AR" dirty="0"/>
              <a:t>El propósito de esta clínica es profundizar los conceptos que sustentan el paradigma de objetos y los principios para lograr un diseño de calidad y su forma de abordarlos en el aula.</a:t>
            </a:r>
          </a:p>
          <a:p>
            <a:endParaRPr lang="es-AR" dirty="0"/>
          </a:p>
        </p:txBody>
      </p:sp>
      <p:sp>
        <p:nvSpPr>
          <p:cNvPr id="8" name="Marcador de pie de página 7">
            <a:extLst>
              <a:ext uri="{FF2B5EF4-FFF2-40B4-BE49-F238E27FC236}">
                <a16:creationId xmlns:a16="http://schemas.microsoft.com/office/drawing/2014/main" id="{B0C8A4D6-CE96-4FC9-88D5-AB8F6BF198E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9" name="Marcador de número de diapositiva 8">
            <a:extLst>
              <a:ext uri="{FF2B5EF4-FFF2-40B4-BE49-F238E27FC236}">
                <a16:creationId xmlns:a16="http://schemas.microsoft.com/office/drawing/2014/main" id="{1472903B-87B7-4ADA-8BB6-AFEEA7ACADF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07259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JA-01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1</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 creado en la Clínica sobre Paradigma de Objetos y Principios de Diseño OO.</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NetBeans y estructura del JDK</a:t>
            </a:r>
          </a:p>
          <a:p>
            <a:pPr algn="just">
              <a:buFont typeface="Arial" panose="020B0604020202020204" pitchFamily="34" charset="0"/>
              <a:buChar char="•"/>
            </a:pPr>
            <a:r>
              <a:rPr lang="es-AR" sz="1800" dirty="0"/>
              <a:t> Implementación por parte de cada Participante, de las Clases detalladas en el Modelo de Dominio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Modelo de Dominio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1015663"/>
          </a:xfrm>
          <a:prstGeom prst="rect">
            <a:avLst/>
          </a:prstGeom>
          <a:noFill/>
        </p:spPr>
        <p:txBody>
          <a:bodyPr wrap="square" rtlCol="0">
            <a:spAutoFit/>
          </a:bodyPr>
          <a:lstStyle/>
          <a:p>
            <a:r>
              <a:rPr lang="es-AR" dirty="0"/>
              <a:t>El propósito de esta clínica es abordar la programación orientada a objetos, utilizando como lenguaje de programación JAVA, aplicando los principios de diseño sugeridos por el Paradigma  de Orientación a Objetos  para la construcción de código de calidad.</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01606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JA-02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2</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9261"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1.</a:t>
            </a:r>
          </a:p>
          <a:p>
            <a:pPr lvl="1" algn="just">
              <a:buFont typeface="Arial" panose="020B0604020202020204" pitchFamily="34" charset="0"/>
              <a:buChar char="•"/>
            </a:pPr>
            <a:r>
              <a:rPr lang="es-AR" dirty="0"/>
              <a:t>Disponer </a:t>
            </a:r>
            <a:r>
              <a:rPr lang="es-US" dirty="0"/>
              <a:t>d</a:t>
            </a:r>
            <a:r>
              <a:rPr lang="es-ES" dirty="0"/>
              <a:t>el proyecto </a:t>
            </a:r>
            <a:r>
              <a:rPr lang="es-ES" dirty="0" err="1"/>
              <a:t>Netbeans</a:t>
            </a:r>
            <a:r>
              <a:rPr lang="es-ES" dirty="0"/>
              <a:t> con las clases del modelo de dominio implementadas.</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Implementación por parte de cada Participante, de la colaboración entre objetos para implementar una funcionalidad descripta en el caso de uso entregado oportunamente sobre el caso de infracciones de tránsito.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escenario del caso de uso propuesto.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923330"/>
          </a:xfrm>
          <a:prstGeom prst="rect">
            <a:avLst/>
          </a:prstGeom>
          <a:noFill/>
        </p:spPr>
        <p:txBody>
          <a:bodyPr wrap="square" rtlCol="0">
            <a:spAutoFit/>
          </a:bodyPr>
          <a:lstStyle/>
          <a:p>
            <a:r>
              <a:rPr lang="es-AR" dirty="0"/>
              <a:t>El propósito de esta clínica es abordar la programación orientada a objetos, utilizando como lenguaje de programación JAVA, enfocado en los aspectos dinámicos de la implementación, haciendo énfasis en la colaboración de objetos para ejecutar una funcionalidad de negocio.</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41847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45950" y="187340"/>
            <a:ext cx="12420217" cy="1450757"/>
          </a:xfrm>
        </p:spPr>
        <p:txBody>
          <a:bodyPr>
            <a:noAutofit/>
          </a:bodyPr>
          <a:lstStyle/>
          <a:p>
            <a:pPr algn="ctr"/>
            <a:r>
              <a:rPr lang="es-AR" sz="4000" b="1" dirty="0">
                <a:solidFill>
                  <a:schemeClr val="accent1">
                    <a:lumMod val="50000"/>
                  </a:schemeClr>
                </a:solidFill>
              </a:rPr>
              <a:t>Clínica MO-02 Diagrama de Clases y su mapeo a </a:t>
            </a:r>
            <a:br>
              <a:rPr lang="es-AR" sz="4000" b="1" dirty="0">
                <a:solidFill>
                  <a:schemeClr val="accent1">
                    <a:lumMod val="50000"/>
                  </a:schemeClr>
                </a:solidFill>
              </a:rPr>
            </a:br>
            <a:r>
              <a:rPr lang="es-AR" sz="4000" b="1" dirty="0">
                <a:solidFill>
                  <a:schemeClr val="accent1">
                    <a:lumMod val="50000"/>
                  </a:schemeClr>
                </a:solidFill>
              </a:rPr>
              <a:t>Diagrama de Entidad Relación</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Base de Datos (páginas 27 a 42)</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593988" y="1183254"/>
            <a:ext cx="11297924" cy="646331"/>
          </a:xfrm>
          <a:prstGeom prst="rect">
            <a:avLst/>
          </a:prstGeom>
          <a:noFill/>
        </p:spPr>
        <p:txBody>
          <a:bodyPr wrap="square" rtlCol="0">
            <a:spAutoFit/>
          </a:bodyPr>
          <a:lstStyle/>
          <a:p>
            <a:r>
              <a:rPr lang="es-AR" dirty="0"/>
              <a:t>El propósito de esta clínica es abordar el problema de impedancia y trabajar el mapeo de clases  representadas con un diagrama de clases a un modelo relacional, representado con un diagrama de entidad-relación.</a:t>
            </a:r>
            <a:endParaRPr lang="es-AR" b="1" dirty="0"/>
          </a:p>
        </p:txBody>
      </p:sp>
      <p:sp>
        <p:nvSpPr>
          <p:cNvPr id="5" name="Marcador de pie de página 4">
            <a:extLst>
              <a:ext uri="{FF2B5EF4-FFF2-40B4-BE49-F238E27FC236}">
                <a16:creationId xmlns:a16="http://schemas.microsoft.com/office/drawing/2014/main" id="{1B837737-30BB-49F7-9F1A-AE6F2A59A3D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3EAB95B-6C29-45EE-991A-49F47F0022F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3359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sobre BD-01 MySQL Workbench con DER</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Diagrama de Clases y su mapeo a Diagrama de Entidad Relación</a:t>
            </a:r>
            <a:endParaRPr lang="es-AR" dirty="0"/>
          </a:p>
          <a:p>
            <a:pPr lvl="1" algn="just">
              <a:buFont typeface="Arial" panose="020B0604020202020204" pitchFamily="34" charset="0"/>
              <a:buChar char="•"/>
            </a:pPr>
            <a:r>
              <a:rPr lang="es-AR" dirty="0"/>
              <a:t>Disponer del Diagrama de Clases y el Diagrama de Entidad-Relaci</a:t>
            </a:r>
            <a:r>
              <a:rPr lang="en-US" dirty="0" err="1"/>
              <a:t>ón</a:t>
            </a:r>
            <a:r>
              <a:rPr lang="es-AR" dirty="0"/>
              <a:t> del caso Infracciones de Tránsito Policía Caminera, creado en la Clínica sobre </a:t>
            </a:r>
            <a:r>
              <a:rPr lang="es-ES" dirty="0"/>
              <a:t>Diagrama de Clases y su mapeo a Diagrama de Entidad Relación</a:t>
            </a:r>
          </a:p>
          <a:p>
            <a:pPr lvl="1" algn="just">
              <a:buFont typeface="Arial" panose="020B0604020202020204" pitchFamily="34" charset="0"/>
              <a:buChar char="•"/>
            </a:pPr>
            <a:r>
              <a:rPr lang="es-AR" dirty="0"/>
              <a:t>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57 a 64 y 70 a 72)</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MySQL y MySQL Workbench</a:t>
            </a:r>
          </a:p>
          <a:p>
            <a:pPr algn="just">
              <a:buFont typeface="Arial" panose="020B0604020202020204" pitchFamily="34" charset="0"/>
              <a:buChar char="•"/>
            </a:pPr>
            <a:r>
              <a:rPr lang="es-AR" sz="1800" dirty="0"/>
              <a:t> </a:t>
            </a:r>
            <a:r>
              <a:rPr lang="es-AR" sz="1800" dirty="0" err="1"/>
              <a:t>Creaci</a:t>
            </a:r>
            <a:r>
              <a:rPr lang="en-US" sz="1800" dirty="0" err="1"/>
              <a:t>ón</a:t>
            </a:r>
            <a:r>
              <a:rPr lang="en-US" sz="1800" dirty="0"/>
              <a:t> </a:t>
            </a:r>
            <a:r>
              <a:rPr lang="es-AR" sz="1800" dirty="0"/>
              <a:t>por parte de cada participante del DER en MySQL Workbench y la base de datos resultante</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base de datos MySQL implementada en base al DER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pie de página 4">
            <a:extLst>
              <a:ext uri="{FF2B5EF4-FFF2-40B4-BE49-F238E27FC236}">
                <a16:creationId xmlns:a16="http://schemas.microsoft.com/office/drawing/2014/main" id="{8DF56840-B915-4A9B-98EE-48E65767DF5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67BA3825-B147-4A52-BF3F-8A5EB41FF12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55453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700F5-B935-43AB-937A-1DA2C1350146}"/>
              </a:ext>
            </a:extLst>
          </p:cNvPr>
          <p:cNvSpPr>
            <a:spLocks noGrp="1"/>
          </p:cNvSpPr>
          <p:nvPr>
            <p:ph type="title"/>
          </p:nvPr>
        </p:nvSpPr>
        <p:spPr>
          <a:xfrm>
            <a:off x="833536" y="0"/>
            <a:ext cx="10959602" cy="1450757"/>
          </a:xfrm>
        </p:spPr>
        <p:txBody>
          <a:bodyPr>
            <a:normAutofit fontScale="90000"/>
          </a:bodyPr>
          <a:lstStyle/>
          <a:p>
            <a:r>
              <a:rPr lang="es-ES" sz="4400" b="1" dirty="0">
                <a:solidFill>
                  <a:schemeClr val="accent1">
                    <a:lumMod val="50000"/>
                  </a:schemeClr>
                </a:solidFill>
              </a:rPr>
              <a:t>Clínica MO-01 Diagrama de Casos de Uso y Prototipos</a:t>
            </a:r>
            <a:br>
              <a:rPr lang="es-AR" dirty="0"/>
            </a:br>
            <a:endParaRPr lang="es-AR" dirty="0"/>
          </a:p>
        </p:txBody>
      </p:sp>
      <p:sp>
        <p:nvSpPr>
          <p:cNvPr id="4" name="CuadroTexto 3">
            <a:extLst>
              <a:ext uri="{FF2B5EF4-FFF2-40B4-BE49-F238E27FC236}">
                <a16:creationId xmlns:a16="http://schemas.microsoft.com/office/drawing/2014/main" id="{2FEB2D9E-4748-493C-A19A-1FABB1A46E1A}"/>
              </a:ext>
            </a:extLst>
          </p:cNvPr>
          <p:cNvSpPr txBox="1"/>
          <p:nvPr/>
        </p:nvSpPr>
        <p:spPr>
          <a:xfrm>
            <a:off x="495214" y="878001"/>
            <a:ext cx="11297924" cy="923330"/>
          </a:xfrm>
          <a:prstGeom prst="rect">
            <a:avLst/>
          </a:prstGeom>
          <a:noFill/>
        </p:spPr>
        <p:txBody>
          <a:bodyPr wrap="square" rtlCol="0">
            <a:spAutoFit/>
          </a:bodyPr>
          <a:lstStyle/>
          <a:p>
            <a:pPr algn="just"/>
            <a:r>
              <a:rPr lang="es-AR" dirty="0"/>
              <a:t>El propósito de esta clínica es repasar la técnica de modelado de requerimientos funcionales con casos de uso, enfatizando en la forma de leer e interpretar casos de uso; utilizar prototipos como complemento para la validación de los requerimientos  del software que debemos desarrollar.</a:t>
            </a:r>
          </a:p>
        </p:txBody>
      </p:sp>
      <p:sp>
        <p:nvSpPr>
          <p:cNvPr id="5" name="Marcador de contenido 2">
            <a:extLst>
              <a:ext uri="{FF2B5EF4-FFF2-40B4-BE49-F238E27FC236}">
                <a16:creationId xmlns:a16="http://schemas.microsoft.com/office/drawing/2014/main" id="{D6AA4FE4-A320-457A-A94E-A81FBD249CCA}"/>
              </a:ext>
            </a:extLst>
          </p:cNvPr>
          <p:cNvSpPr>
            <a:spLocks noGrp="1"/>
          </p:cNvSpPr>
          <p:nvPr>
            <p:ph idx="1"/>
          </p:nvPr>
        </p:nvSpPr>
        <p:spPr>
          <a:xfrm>
            <a:off x="421738" y="1511493"/>
            <a:ext cx="11444875" cy="4468506"/>
          </a:xfrm>
        </p:spPr>
        <p:txBody>
          <a:bodyPr numCol="2" spcCol="457200">
            <a:noAutofit/>
          </a:bodyPr>
          <a:lstStyle/>
          <a:p>
            <a:pPr marL="0" indent="0" algn="just">
              <a:buNone/>
            </a:pPr>
            <a:endParaRPr lang="es-AR" sz="1800" dirty="0">
              <a:solidFill>
                <a:srgbClr val="C00000"/>
              </a:solidFill>
            </a:endParaRPr>
          </a:p>
          <a:p>
            <a:pPr marL="0" indent="0" algn="just">
              <a:buNone/>
            </a:pPr>
            <a:r>
              <a:rPr lang="es-AR" dirty="0">
                <a:solidFill>
                  <a:srgbClr val="C00000"/>
                </a:solidFill>
              </a:rPr>
              <a:t>Pre-requisitos para los participantes</a:t>
            </a:r>
            <a:endParaRPr lang="es-AR" sz="2400" dirty="0"/>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50 a 61)</a:t>
            </a:r>
          </a:p>
          <a:p>
            <a:pPr lvl="2" algn="just">
              <a:buFont typeface="Wingdings" panose="05000000000000000000" pitchFamily="2" charset="2"/>
              <a:buChar char="Ø"/>
            </a:pPr>
            <a:r>
              <a:rPr lang="es-AR" sz="1800" dirty="0"/>
              <a:t> Guía Práctica del Módulo de Programación  Orientada a Objetos (páginas 11 a 14)</a:t>
            </a:r>
          </a:p>
          <a:p>
            <a:pPr lvl="2" algn="just">
              <a:buFont typeface="Wingdings" panose="05000000000000000000" pitchFamily="2" charset="2"/>
              <a:buChar char="Ø"/>
            </a:pPr>
            <a:r>
              <a:rPr lang="es-AR" sz="1800" dirty="0"/>
              <a:t> Caso de Estudio: Infracciones de Tránsito Policía Caminera.</a:t>
            </a:r>
          </a:p>
          <a:p>
            <a:pPr lvl="2" algn="just">
              <a:buFont typeface="Wingdings" panose="05000000000000000000" pitchFamily="2" charset="2"/>
              <a:buChar char="Ø"/>
            </a:pPr>
            <a:r>
              <a:rPr lang="es-US" sz="1800" dirty="0"/>
              <a:t> </a:t>
            </a:r>
            <a:r>
              <a:rPr lang="es-AR" sz="1800" dirty="0"/>
              <a:t>Disponer del Modelo de Dominio del caso Infracciones de Tránsito Policía Caminera</a:t>
            </a:r>
          </a:p>
          <a:p>
            <a:pPr marL="384048" lvl="2" indent="0" algn="just">
              <a:buNone/>
            </a:pPr>
            <a:endParaRPr lang="es-AR" sz="1800" dirty="0"/>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lgn="just">
              <a:buFont typeface="Arial" panose="020B0604020202020204" pitchFamily="34" charset="0"/>
              <a:buChar char="•"/>
            </a:pPr>
            <a:r>
              <a:rPr lang="es-AR" sz="1800" dirty="0"/>
              <a:t> Desarrollo de la Vista Esencial del Modelo de Casos de uso, descripción de un caso de uso y construcción del prototipo asociado.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Vista esencial del modelo de casos de uso (diagrama de casos de uso, descripción de un caso de uso y su prototipo).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E5D19201-C7A4-4CDA-86DB-D2956606B85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3F9136E5-8D11-4DBE-8126-0D77DA34523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9339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353A-ACCA-4497-8051-BA118CDC7503}"/>
              </a:ext>
            </a:extLst>
          </p:cNvPr>
          <p:cNvSpPr>
            <a:spLocks noGrp="1"/>
          </p:cNvSpPr>
          <p:nvPr>
            <p:ph type="title"/>
          </p:nvPr>
        </p:nvSpPr>
        <p:spPr>
          <a:xfrm>
            <a:off x="232944" y="-66902"/>
            <a:ext cx="11873060" cy="1450757"/>
          </a:xfrm>
        </p:spPr>
        <p:txBody>
          <a:bodyPr>
            <a:normAutofit fontScale="90000"/>
          </a:bodyPr>
          <a:lstStyle/>
          <a:p>
            <a:r>
              <a:rPr lang="es-ES" sz="4400" b="1" dirty="0">
                <a:solidFill>
                  <a:schemeClr val="accent1">
                    <a:lumMod val="50000"/>
                  </a:schemeClr>
                </a:solidFill>
              </a:rPr>
              <a:t>Clínica MO-05 Diagrama de Clases y Diagrama de Secuencia</a:t>
            </a:r>
            <a:br>
              <a:rPr lang="es-AR" dirty="0"/>
            </a:br>
            <a:endParaRPr lang="es-AR" dirty="0"/>
          </a:p>
        </p:txBody>
      </p:sp>
      <p:sp>
        <p:nvSpPr>
          <p:cNvPr id="4" name="CuadroTexto 3">
            <a:extLst>
              <a:ext uri="{FF2B5EF4-FFF2-40B4-BE49-F238E27FC236}">
                <a16:creationId xmlns:a16="http://schemas.microsoft.com/office/drawing/2014/main" id="{67569AFF-1879-4912-AFD6-C388A627F51C}"/>
              </a:ext>
            </a:extLst>
          </p:cNvPr>
          <p:cNvSpPr txBox="1"/>
          <p:nvPr/>
        </p:nvSpPr>
        <p:spPr>
          <a:xfrm>
            <a:off x="367646" y="791737"/>
            <a:ext cx="11377317" cy="1477328"/>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para luego abordar una herramienta que permite el modelado de objetos, dinámicamente destacando la colaboración entre objetos para implementar el comportamiento descripto en un escenario de un caso de uso.</a:t>
            </a:r>
          </a:p>
          <a:p>
            <a:pPr algn="just"/>
            <a:endParaRPr lang="es-AR" dirty="0"/>
          </a:p>
        </p:txBody>
      </p:sp>
      <p:sp>
        <p:nvSpPr>
          <p:cNvPr id="5" name="Marcador de contenido 2">
            <a:extLst>
              <a:ext uri="{FF2B5EF4-FFF2-40B4-BE49-F238E27FC236}">
                <a16:creationId xmlns:a16="http://schemas.microsoft.com/office/drawing/2014/main" id="{D366B7CD-8C7E-4C5C-812F-09E55B8520D3}"/>
              </a:ext>
            </a:extLst>
          </p:cNvPr>
          <p:cNvSpPr>
            <a:spLocks noGrp="1"/>
          </p:cNvSpPr>
          <p:nvPr>
            <p:ph idx="1"/>
          </p:nvPr>
        </p:nvSpPr>
        <p:spPr>
          <a:xfrm>
            <a:off x="367646" y="2242494"/>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Diagrama de Casos de Uso y Prototipos</a:t>
            </a:r>
          </a:p>
          <a:p>
            <a:pPr lvl="1" algn="just">
              <a:buFont typeface="Arial" panose="020B0604020202020204" pitchFamily="34" charset="0"/>
              <a:buChar char="•"/>
            </a:pPr>
            <a:r>
              <a:rPr lang="es-AR" dirty="0"/>
              <a:t>Tener la Vista esencial del modelo de casos de uso (diagrama de casos de uso, descripción de un caso de uso y su prototipo) resultante de la Clínica sobre Diagrama de Casos de Uso y Prototipos.</a:t>
            </a:r>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69/ 75 a 81)</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y de los modelos disponibles</a:t>
            </a:r>
          </a:p>
          <a:p>
            <a:pPr algn="just">
              <a:buFont typeface="Arial" panose="020B0604020202020204" pitchFamily="34" charset="0"/>
              <a:buChar char="•"/>
            </a:pPr>
            <a:r>
              <a:rPr lang="es-AR" sz="1800" dirty="0"/>
              <a:t> Construcción una vista de clases de análisis utilizando un diagrama de clases y construir una vista dinámica utilizando un diagrama de secuencia.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Caso de uso realizado con un Diagrama de Clases y un diagrama de secuencia.</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0CC4BA3E-D38A-46E6-9A18-EB1758EF32F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52378C79-95CB-4C61-B100-0310D6F0DB2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57049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07302-1778-4F05-9C54-D2169F8268A5}"/>
              </a:ext>
            </a:extLst>
          </p:cNvPr>
          <p:cNvSpPr>
            <a:spLocks noGrp="1"/>
          </p:cNvSpPr>
          <p:nvPr>
            <p:ph type="title"/>
          </p:nvPr>
        </p:nvSpPr>
        <p:spPr>
          <a:xfrm>
            <a:off x="117835" y="286603"/>
            <a:ext cx="11722231" cy="1450757"/>
          </a:xfrm>
        </p:spPr>
        <p:txBody>
          <a:bodyPr>
            <a:normAutofit fontScale="90000"/>
          </a:bodyPr>
          <a:lstStyle/>
          <a:p>
            <a:pPr algn="ctr"/>
            <a:r>
              <a:rPr lang="es-ES" sz="4400" b="1" dirty="0">
                <a:solidFill>
                  <a:schemeClr val="accent1">
                    <a:lumMod val="50000"/>
                  </a:schemeClr>
                </a:solidFill>
              </a:rPr>
              <a:t>Clínica MO-03 Diagrama de Clases y </a:t>
            </a:r>
            <a:br>
              <a:rPr lang="es-ES" sz="4400" b="1" dirty="0">
                <a:solidFill>
                  <a:schemeClr val="accent1">
                    <a:lumMod val="50000"/>
                  </a:schemeClr>
                </a:solidFill>
              </a:rPr>
            </a:br>
            <a:r>
              <a:rPr lang="es-ES" sz="4400" b="1" dirty="0">
                <a:solidFill>
                  <a:schemeClr val="accent1">
                    <a:lumMod val="50000"/>
                  </a:schemeClr>
                </a:solidFill>
              </a:rPr>
              <a:t>Diagrama de Máquina de Estados</a:t>
            </a:r>
            <a:br>
              <a:rPr lang="es-AR" dirty="0"/>
            </a:br>
            <a:endParaRPr lang="es-AR" dirty="0"/>
          </a:p>
        </p:txBody>
      </p:sp>
      <p:sp>
        <p:nvSpPr>
          <p:cNvPr id="4" name="CuadroTexto 3">
            <a:extLst>
              <a:ext uri="{FF2B5EF4-FFF2-40B4-BE49-F238E27FC236}">
                <a16:creationId xmlns:a16="http://schemas.microsoft.com/office/drawing/2014/main" id="{C6DDA6FD-6818-49CD-9EA4-0E911BDB354D}"/>
              </a:ext>
            </a:extLst>
          </p:cNvPr>
          <p:cNvSpPr txBox="1"/>
          <p:nvPr/>
        </p:nvSpPr>
        <p:spPr>
          <a:xfrm>
            <a:off x="447038" y="1160805"/>
            <a:ext cx="11297924" cy="1200329"/>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complementando ese modelado desde la perspectiva del cambio de estado de los objetos y el comportamiento variable que eso genera, además de abordar la integración de las vistas del software (la estructura y el comportamiento).</a:t>
            </a:r>
          </a:p>
        </p:txBody>
      </p:sp>
      <p:sp>
        <p:nvSpPr>
          <p:cNvPr id="5" name="Marcador de contenido 2">
            <a:extLst>
              <a:ext uri="{FF2B5EF4-FFF2-40B4-BE49-F238E27FC236}">
                <a16:creationId xmlns:a16="http://schemas.microsoft.com/office/drawing/2014/main" id="{90177F9D-8181-4F74-9ABD-5072134258AF}"/>
              </a:ext>
            </a:extLst>
          </p:cNvPr>
          <p:cNvSpPr>
            <a:spLocks noGrp="1"/>
          </p:cNvSpPr>
          <p:nvPr>
            <p:ph idx="1"/>
          </p:nvPr>
        </p:nvSpPr>
        <p:spPr>
          <a:xfrm>
            <a:off x="447038" y="2366126"/>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buFont typeface="Arial" panose="020B0604020202020204" pitchFamily="34" charset="0"/>
              <a:buChar char="•"/>
            </a:pPr>
            <a:r>
              <a:rPr lang="es-AR" sz="1800" dirty="0"/>
              <a:t> Construcción del diagrama de  </a:t>
            </a:r>
            <a:br>
              <a:rPr lang="es-AR" sz="1800" dirty="0"/>
            </a:br>
            <a:r>
              <a:rPr lang="es-AR" sz="1800" dirty="0"/>
              <a:t> clases y del diagrama de máquina de estados, validar su consistencia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y Máquina de Estado </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FE6E1CBC-9A80-4727-954C-491CC2DA8F1F}"/>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C0511999-D557-41C7-8B90-05AE2F50B80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0870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BD-02 Hibernate</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1999986"/>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73 a 93)</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mapeo y la capa de acceso a datos en Java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implementada</a:t>
            </a:r>
            <a:r>
              <a:rPr lang="en-US" sz="1800" dirty="0"/>
              <a:t> con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del framework Hibernate para </a:t>
            </a:r>
            <a:r>
              <a:rPr lang="es-AR" dirty="0"/>
              <a:t>la implementación de la capa de persistencia del modelo de objetos en una base de datos relacional.</a:t>
            </a:r>
            <a:endParaRPr lang="es-AR" b="1" dirty="0"/>
          </a:p>
        </p:txBody>
      </p:sp>
      <p:sp>
        <p:nvSpPr>
          <p:cNvPr id="5" name="Marcador de pie de página 4">
            <a:extLst>
              <a:ext uri="{FF2B5EF4-FFF2-40B4-BE49-F238E27FC236}">
                <a16:creationId xmlns:a16="http://schemas.microsoft.com/office/drawing/2014/main" id="{67239509-B5D3-43AE-99C6-76420FECE46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9AF482E8-38DF-41C0-A202-20A178AD1ED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6260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Febrero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093669348"/>
              </p:ext>
            </p:extLst>
          </p:nvPr>
        </p:nvGraphicFramePr>
        <p:xfrm>
          <a:off x="4203999" y="638984"/>
          <a:ext cx="7714577" cy="558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4B7B81BB-43A2-4B23-AC8D-215245C5475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EA30AB75-71DC-4CAC-99FB-5D89CBC444C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52195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4C52-DFDE-40FE-AE27-B33B82330F96}"/>
              </a:ext>
            </a:extLst>
          </p:cNvPr>
          <p:cNvSpPr>
            <a:spLocks noGrp="1"/>
          </p:cNvSpPr>
          <p:nvPr>
            <p:ph type="title"/>
          </p:nvPr>
        </p:nvSpPr>
        <p:spPr>
          <a:xfrm>
            <a:off x="1097280" y="112207"/>
            <a:ext cx="10058400" cy="1259393"/>
          </a:xfrm>
        </p:spPr>
        <p:txBody>
          <a:bodyPr>
            <a:normAutofit/>
          </a:bodyPr>
          <a:lstStyle/>
          <a:p>
            <a:pPr algn="ctr"/>
            <a:r>
              <a:rPr lang="es-ES" sz="4000" b="1" dirty="0">
                <a:solidFill>
                  <a:schemeClr val="accent1">
                    <a:lumMod val="50000"/>
                  </a:schemeClr>
                </a:solidFill>
              </a:rPr>
              <a:t>Clínica MO-04 Modelado de Clases con Generalización, Realización y Composición</a:t>
            </a:r>
            <a:endParaRPr lang="es-AR" sz="4000" b="1" dirty="0">
              <a:solidFill>
                <a:schemeClr val="accent1">
                  <a:lumMod val="50000"/>
                </a:schemeClr>
              </a:solidFill>
            </a:endParaRPr>
          </a:p>
        </p:txBody>
      </p:sp>
      <p:sp>
        <p:nvSpPr>
          <p:cNvPr id="4" name="CuadroTexto 3">
            <a:extLst>
              <a:ext uri="{FF2B5EF4-FFF2-40B4-BE49-F238E27FC236}">
                <a16:creationId xmlns:a16="http://schemas.microsoft.com/office/drawing/2014/main" id="{868D52F7-38DA-4F6F-94C7-0E2C56BD19B9}"/>
              </a:ext>
            </a:extLst>
          </p:cNvPr>
          <p:cNvSpPr txBox="1"/>
          <p:nvPr/>
        </p:nvSpPr>
        <p:spPr>
          <a:xfrm>
            <a:off x="520512" y="1449429"/>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contenido 2">
            <a:extLst>
              <a:ext uri="{FF2B5EF4-FFF2-40B4-BE49-F238E27FC236}">
                <a16:creationId xmlns:a16="http://schemas.microsoft.com/office/drawing/2014/main" id="{36F85BEE-E923-4B93-BA02-2F018E54C889}"/>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60FF90A3-26C6-4DAA-B753-7FDE872A888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B8A1FE70-4851-4B6F-ADCB-0806BDD886A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59559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JA-03 Interfaces Visuales con Java Swing</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250209" y="2067169"/>
            <a:ext cx="11494753" cy="3999376"/>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2.</a:t>
            </a:r>
          </a:p>
          <a:p>
            <a:pPr lvl="1" algn="just">
              <a:buFont typeface="Arial" panose="020B0604020202020204" pitchFamily="34" charset="0"/>
              <a:buChar char="•"/>
            </a:pPr>
            <a:r>
              <a:rPr lang="es-AR" dirty="0"/>
              <a:t>Disponer de los Modelos generados en la cl</a:t>
            </a:r>
            <a:r>
              <a:rPr lang="en-US" dirty="0" err="1"/>
              <a:t>ínica</a:t>
            </a:r>
            <a:r>
              <a:rPr lang="en-US" dirty="0"/>
              <a:t> </a:t>
            </a:r>
            <a:r>
              <a:rPr lang="en-US" dirty="0" err="1"/>
              <a:t>sobre</a:t>
            </a:r>
            <a:r>
              <a:rPr lang="en-US" dirty="0"/>
              <a:t> </a:t>
            </a:r>
            <a:r>
              <a:rPr lang="es-ES" dirty="0"/>
              <a:t>Modelado de Clases con </a:t>
            </a:r>
            <a:r>
              <a:rPr lang="es-ES" dirty="0" err="1"/>
              <a:t>Generalizaci</a:t>
            </a:r>
            <a:r>
              <a:rPr lang="en-US" dirty="0" err="1"/>
              <a:t>ón</a:t>
            </a:r>
            <a:r>
              <a:rPr lang="en-US" dirty="0"/>
              <a:t>, Interfaces y </a:t>
            </a:r>
            <a:r>
              <a:rPr lang="en-US" dirty="0" err="1"/>
              <a:t>Composición</a:t>
            </a:r>
            <a:r>
              <a:rPr lang="en-US" dirty="0"/>
              <a:t> </a:t>
            </a:r>
            <a:r>
              <a:rPr lang="es-ES" dirty="0"/>
              <a:t>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y JDK 1.7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Módulo de Programación Orientada a Oteórico del bjetos (páginas 129 a 132)</a:t>
            </a: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0" algn="just">
              <a:buNone/>
            </a:pPr>
            <a:r>
              <a:rPr lang="es-AR" sz="2000" dirty="0">
                <a:solidFill>
                  <a:srgbClr val="C00000"/>
                </a:solidFill>
              </a:rPr>
              <a:t>Metodología de Trabajo</a:t>
            </a:r>
            <a:endParaRPr lang="es-AR" sz="2000" dirty="0"/>
          </a:p>
          <a:p>
            <a:pPr algn="just">
              <a:buFont typeface="Arial" panose="020B0604020202020204" pitchFamily="34" charset="0"/>
              <a:buChar char="•"/>
            </a:pPr>
            <a:r>
              <a:rPr lang="es-AR" sz="1800" dirty="0"/>
              <a:t> Repaso de uso Netbeans con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ventanas involucradas en la funcionalidad dada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interfaces </a:t>
            </a:r>
            <a:r>
              <a:rPr lang="en-US" sz="1800" dirty="0" err="1"/>
              <a:t>visuales</a:t>
            </a:r>
            <a:r>
              <a:rPr lang="en-US" sz="1800" dirty="0"/>
              <a:t> </a:t>
            </a:r>
            <a:r>
              <a:rPr lang="en-US" sz="1800" dirty="0" err="1"/>
              <a:t>implementadas</a:t>
            </a:r>
            <a:r>
              <a:rPr lang="en-US" sz="1800" dirty="0"/>
              <a:t> con Java Swing</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s-AR" dirty="0" err="1"/>
              <a:t>Netbeans</a:t>
            </a:r>
            <a:r>
              <a:rPr lang="es-AR" dirty="0"/>
              <a:t> para el diseño de interfaces visuales con Java Swing y su integración en la implementación de una funcionalidad </a:t>
            </a:r>
            <a:r>
              <a:rPr lang="en-US" dirty="0" err="1"/>
              <a:t>dada</a:t>
            </a:r>
            <a:r>
              <a:rPr lang="en-US" dirty="0"/>
              <a:t>.</a:t>
            </a:r>
            <a:endParaRPr lang="es-AR" b="1" dirty="0"/>
          </a:p>
        </p:txBody>
      </p:sp>
      <p:sp>
        <p:nvSpPr>
          <p:cNvPr id="5" name="Marcador de pie de página 4">
            <a:extLst>
              <a:ext uri="{FF2B5EF4-FFF2-40B4-BE49-F238E27FC236}">
                <a16:creationId xmlns:a16="http://schemas.microsoft.com/office/drawing/2014/main" id="{3FB73F7D-7DD2-4C53-B2E4-68C2B184D07A}"/>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2F643D26-78C1-482C-9C4F-936001C5221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3671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r>
              <a:rPr lang="es-AR" sz="4000" b="1" dirty="0">
                <a:solidFill>
                  <a:schemeClr val="accent1">
                    <a:lumMod val="50000"/>
                  </a:schemeClr>
                </a:solidFill>
              </a:rPr>
              <a:t>Clínica BD-03 Generaci</a:t>
            </a:r>
            <a:r>
              <a:rPr lang="en-US" sz="4000" b="1" dirty="0" err="1">
                <a:solidFill>
                  <a:schemeClr val="accent1">
                    <a:lumMod val="50000"/>
                  </a:schemeClr>
                </a:solidFill>
              </a:rPr>
              <a:t>ón</a:t>
            </a:r>
            <a:r>
              <a:rPr lang="en-US" sz="4000" b="1" dirty="0">
                <a:solidFill>
                  <a:schemeClr val="accent1">
                    <a:lumMod val="50000"/>
                  </a:schemeClr>
                </a:solidFill>
              </a:rPr>
              <a:t> de </a:t>
            </a:r>
            <a:r>
              <a:rPr lang="en-US" sz="4000" b="1" dirty="0" err="1">
                <a:solidFill>
                  <a:schemeClr val="accent1">
                    <a:lumMod val="50000"/>
                  </a:schemeClr>
                </a:solidFill>
              </a:rPr>
              <a:t>Reportes</a:t>
            </a:r>
            <a:r>
              <a:rPr lang="en-US" sz="4000" b="1" dirty="0">
                <a:solidFill>
                  <a:schemeClr val="accent1">
                    <a:lumMod val="50000"/>
                  </a:schemeClr>
                </a:solidFill>
              </a:rPr>
              <a:t> con Jasper Reports</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MySQL </a:t>
            </a:r>
            <a:r>
              <a:rPr lang="es-AR" dirty="0" err="1"/>
              <a:t>Workbench</a:t>
            </a:r>
            <a:r>
              <a:rPr lang="es-AR" dirty="0"/>
              <a:t> y </a:t>
            </a:r>
            <a:r>
              <a:rPr lang="es-AR" dirty="0" err="1"/>
              <a:t>JaperSoft</a:t>
            </a:r>
            <a:r>
              <a:rPr lang="es-AR" dirty="0"/>
              <a:t> Studio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64 a 69)</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Jasper Reports</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reporte necesarios para la funcionalidad</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a:t>
            </a:r>
            <a:r>
              <a:rPr lang="en-US" sz="1800" dirty="0" err="1"/>
              <a:t>que</a:t>
            </a:r>
            <a:r>
              <a:rPr lang="en-US" sz="1800" dirty="0"/>
              <a:t> genera </a:t>
            </a:r>
            <a:r>
              <a:rPr lang="en-US" sz="1800" dirty="0" err="1"/>
              <a:t>reportes</a:t>
            </a:r>
            <a:r>
              <a:rPr lang="en-US" sz="1800" dirty="0"/>
              <a:t> </a:t>
            </a:r>
            <a:r>
              <a:rPr lang="en-US" sz="1800" dirty="0" err="1"/>
              <a:t>usando</a:t>
            </a:r>
            <a:r>
              <a:rPr lang="en-US" sz="1800" dirty="0"/>
              <a:t> Jasper Reports en </a:t>
            </a:r>
            <a:r>
              <a:rPr lang="en-US" sz="1800" dirty="0" err="1"/>
              <a:t>formato</a:t>
            </a:r>
            <a:r>
              <a:rPr lang="en-US" sz="1800" dirty="0"/>
              <a:t> PDF</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 Jasper Reports para la </a:t>
            </a:r>
            <a:r>
              <a:rPr lang="en-US" dirty="0" err="1"/>
              <a:t>creación</a:t>
            </a:r>
            <a:r>
              <a:rPr lang="en-US" dirty="0"/>
              <a:t> de </a:t>
            </a:r>
            <a:r>
              <a:rPr lang="en-US" dirty="0" err="1"/>
              <a:t>reportes</a:t>
            </a:r>
            <a:r>
              <a:rPr lang="en-US" dirty="0"/>
              <a:t> </a:t>
            </a:r>
            <a:r>
              <a:rPr lang="en-US" dirty="0" err="1"/>
              <a:t>obtenidos</a:t>
            </a:r>
            <a:r>
              <a:rPr lang="en-US" dirty="0"/>
              <a:t> </a:t>
            </a:r>
            <a:r>
              <a:rPr lang="en-US" dirty="0" err="1"/>
              <a:t>mediante</a:t>
            </a:r>
            <a:r>
              <a:rPr lang="en-US" dirty="0"/>
              <a:t> </a:t>
            </a:r>
            <a:r>
              <a:rPr lang="en-US" dirty="0" err="1"/>
              <a:t>consultas</a:t>
            </a:r>
            <a:r>
              <a:rPr lang="en-US" dirty="0"/>
              <a:t> SQL en base a </a:t>
            </a:r>
            <a:r>
              <a:rPr lang="en-US" dirty="0" err="1"/>
              <a:t>una</a:t>
            </a:r>
            <a:r>
              <a:rPr lang="en-US" dirty="0"/>
              <a:t> </a:t>
            </a:r>
            <a:r>
              <a:rPr lang="en-US" dirty="0" err="1"/>
              <a:t>funcionalidad</a:t>
            </a:r>
            <a:r>
              <a:rPr lang="en-US" dirty="0"/>
              <a:t> dada.</a:t>
            </a:r>
            <a:endParaRPr lang="es-AR" b="1" dirty="0"/>
          </a:p>
        </p:txBody>
      </p:sp>
      <p:sp>
        <p:nvSpPr>
          <p:cNvPr id="5" name="Marcador de pie de página 4">
            <a:extLst>
              <a:ext uri="{FF2B5EF4-FFF2-40B4-BE49-F238E27FC236}">
                <a16:creationId xmlns:a16="http://schemas.microsoft.com/office/drawing/2014/main" id="{4DC97195-C5E3-425E-ABBB-8725395621B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55841878-5C81-4C2B-87E2-44DCF312F6F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4472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3600" b="1" dirty="0">
                <a:solidFill>
                  <a:schemeClr val="accent1">
                    <a:lumMod val="50000"/>
                  </a:schemeClr>
                </a:solidFill>
              </a:rPr>
              <a:t>Clínica JA-04 Integración de JAVA con MySQL </a:t>
            </a:r>
            <a:br>
              <a:rPr lang="es-AR" sz="3600" b="1" dirty="0">
                <a:solidFill>
                  <a:schemeClr val="accent1">
                    <a:lumMod val="50000"/>
                  </a:schemeClr>
                </a:solidFill>
              </a:rPr>
            </a:br>
            <a:r>
              <a:rPr lang="es-AR" sz="3600" b="1" dirty="0">
                <a:solidFill>
                  <a:schemeClr val="accent1">
                    <a:lumMod val="50000"/>
                  </a:schemeClr>
                </a:solidFill>
              </a:rPr>
              <a:t>e Hibernate en un Caso Práctico</a:t>
            </a:r>
            <a:endParaRPr lang="es-AR" b="1" dirty="0">
              <a:solidFill>
                <a:schemeClr val="accent1">
                  <a:lumMod val="50000"/>
                </a:schemeClr>
              </a:solidFill>
            </a:endParaRPr>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Interfaces Visuales con Java Swing y la cl</a:t>
            </a:r>
            <a:r>
              <a:rPr lang="en-US" dirty="0" err="1"/>
              <a:t>ínica</a:t>
            </a:r>
            <a:r>
              <a:rPr lang="en-US" dirty="0"/>
              <a:t> </a:t>
            </a:r>
            <a:r>
              <a:rPr lang="en-US" dirty="0" err="1"/>
              <a:t>sobre</a:t>
            </a:r>
            <a:r>
              <a:rPr lang="en-US" dirty="0"/>
              <a:t> </a:t>
            </a:r>
            <a:r>
              <a:rPr lang="es-ES" dirty="0" err="1"/>
              <a:t>Hibernate</a:t>
            </a:r>
            <a:endParaRPr lang="es-AR" dirty="0"/>
          </a:p>
          <a:p>
            <a:pPr lvl="1" algn="just">
              <a:buFont typeface="Arial" panose="020B0604020202020204" pitchFamily="34" charset="0"/>
              <a:buChar char="•"/>
            </a:pPr>
            <a:r>
              <a:rPr lang="es-AR" dirty="0"/>
              <a:t>Disponer de</a:t>
            </a:r>
            <a:r>
              <a:rPr lang="en-US" dirty="0"/>
              <a:t>l </a:t>
            </a:r>
            <a:r>
              <a:rPr lang="en-US" dirty="0" err="1"/>
              <a:t>proyecto</a:t>
            </a:r>
            <a:r>
              <a:rPr lang="en-US" dirty="0"/>
              <a:t> </a:t>
            </a:r>
            <a:r>
              <a:rPr lang="en-US" dirty="0" err="1"/>
              <a:t>Netbeans</a:t>
            </a:r>
            <a:r>
              <a:rPr lang="en-US" dirty="0"/>
              <a:t> con </a:t>
            </a:r>
            <a:r>
              <a:rPr lang="en-US" dirty="0" err="1"/>
              <a:t>las</a:t>
            </a:r>
            <a:r>
              <a:rPr lang="en-US" dirty="0"/>
              <a:t> interfaces </a:t>
            </a:r>
            <a:r>
              <a:rPr lang="en-US" dirty="0" err="1"/>
              <a:t>visuales</a:t>
            </a:r>
            <a:r>
              <a:rPr lang="en-US" dirty="0"/>
              <a:t> y </a:t>
            </a:r>
            <a:r>
              <a:rPr lang="en-US" dirty="0" err="1"/>
              <a:t>capa</a:t>
            </a:r>
            <a:r>
              <a:rPr lang="en-US" dirty="0"/>
              <a:t> de </a:t>
            </a:r>
            <a:r>
              <a:rPr lang="en-US" dirty="0" err="1"/>
              <a:t>persistencia</a:t>
            </a:r>
            <a:r>
              <a:rPr lang="en-US" dirty="0"/>
              <a:t> </a:t>
            </a:r>
            <a:r>
              <a:rPr lang="en-US" dirty="0" err="1"/>
              <a:t>desarrollado</a:t>
            </a:r>
            <a:r>
              <a:rPr lang="en-US" dirty="0"/>
              <a:t> en </a:t>
            </a:r>
            <a:r>
              <a:rPr lang="en-US" dirty="0" err="1"/>
              <a:t>las</a:t>
            </a:r>
            <a:r>
              <a:rPr lang="en-US" dirty="0"/>
              <a:t> </a:t>
            </a:r>
            <a:r>
              <a:rPr lang="en-US" dirty="0" err="1"/>
              <a:t>clínicas</a:t>
            </a:r>
            <a:r>
              <a:rPr lang="en-US" dirty="0"/>
              <a:t> antes </a:t>
            </a:r>
            <a:r>
              <a:rPr lang="en-US" dirty="0" err="1"/>
              <a:t>mencionadas</a:t>
            </a:r>
            <a:endParaRPr lang="es-AR" dirty="0"/>
          </a:p>
          <a:p>
            <a:pPr lvl="1" algn="just">
              <a:buFont typeface="Arial" panose="020B0604020202020204" pitchFamily="34" charset="0"/>
              <a:buChar char="•"/>
            </a:pPr>
            <a:r>
              <a:rPr lang="es-AR" dirty="0"/>
              <a:t>Netbeans IDE, JDK 1.7, MySQL Server y MySQL Workbench instalados en la PC de cada participante</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 y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clases necesarias para la</a:t>
            </a:r>
            <a:r>
              <a:rPr lang="en-US" sz="1800" dirty="0"/>
              <a:t> </a:t>
            </a:r>
            <a:r>
              <a:rPr lang="en-US" sz="1800" dirty="0" err="1"/>
              <a:t>implementación</a:t>
            </a:r>
            <a:r>
              <a:rPr lang="en-US" sz="1800" dirty="0"/>
              <a:t> de </a:t>
            </a:r>
            <a:r>
              <a:rPr lang="en-US" sz="1800" dirty="0" err="1"/>
              <a:t>una</a:t>
            </a:r>
            <a:r>
              <a:rPr lang="en-US" sz="1800" dirty="0"/>
              <a:t> </a:t>
            </a:r>
            <a:r>
              <a:rPr lang="en-US" sz="1800" dirty="0" err="1"/>
              <a:t>funcionalidad</a:t>
            </a:r>
            <a:r>
              <a:rPr lang="en-US" sz="1800" dirty="0"/>
              <a:t> </a:t>
            </a:r>
            <a:r>
              <a:rPr lang="en-US" sz="1800" dirty="0" err="1"/>
              <a:t>mediante</a:t>
            </a:r>
            <a:r>
              <a:rPr lang="en-US" sz="1800" dirty="0"/>
              <a:t> interfaces </a:t>
            </a:r>
            <a:r>
              <a:rPr lang="en-US" sz="1800" dirty="0" err="1"/>
              <a:t>visuales</a:t>
            </a:r>
            <a:r>
              <a:rPr lang="en-US" sz="1800" dirty="0"/>
              <a:t>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endParaRPr lang="es-AR" sz="1800" dirty="0"/>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funcionalidad</a:t>
            </a:r>
            <a:r>
              <a:rPr lang="en-US" sz="1800" dirty="0"/>
              <a:t> </a:t>
            </a:r>
            <a:r>
              <a:rPr lang="en-US" sz="1800" dirty="0" err="1"/>
              <a:t>implementada</a:t>
            </a:r>
            <a:r>
              <a:rPr lang="en-US" sz="1800" dirty="0"/>
              <a:t> con Java Swing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utilizando</a:t>
            </a:r>
            <a:r>
              <a:rPr lang="en-US" sz="1800" dirty="0"/>
              <a:t>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implementar una funcionalidad correspondiente a un caso práctico mediante interfaces visuales en Java Swing con persistencia de datos usando una base de datos relacional </a:t>
            </a:r>
            <a:r>
              <a:rPr lang="en-US" dirty="0"/>
              <a:t>MySQL.</a:t>
            </a:r>
            <a:endParaRPr lang="es-AR" b="1" dirty="0"/>
          </a:p>
        </p:txBody>
      </p:sp>
      <p:sp>
        <p:nvSpPr>
          <p:cNvPr id="5" name="Marcador de pie de página 4">
            <a:extLst>
              <a:ext uri="{FF2B5EF4-FFF2-40B4-BE49-F238E27FC236}">
                <a16:creationId xmlns:a16="http://schemas.microsoft.com/office/drawing/2014/main" id="{69BE05EA-F215-4EE6-BF3F-D1D3621B022E}"/>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E96991F-EAE0-46D7-B5F2-5842EF00103F}"/>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484160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336" y="140454"/>
            <a:ext cx="10058400" cy="610863"/>
          </a:xfrm>
        </p:spPr>
        <p:txBody>
          <a:bodyPr>
            <a:normAutofit fontScale="90000"/>
          </a:bodyPr>
          <a:lstStyle/>
          <a:p>
            <a:r>
              <a:rPr lang="es-ES_tradnl" sz="4000" b="1" dirty="0">
                <a:solidFill>
                  <a:schemeClr val="accent1">
                    <a:lumMod val="50000"/>
                  </a:schemeClr>
                </a:solidFill>
              </a:rPr>
              <a:t>Clínica DI-01</a:t>
            </a:r>
            <a:r>
              <a:rPr lang="es-ES_tradnl" dirty="0"/>
              <a:t> </a:t>
            </a:r>
            <a:r>
              <a:rPr lang="es-ES_tradnl" sz="4000" b="1" dirty="0">
                <a:solidFill>
                  <a:schemeClr val="accent1">
                    <a:lumMod val="50000"/>
                  </a:schemeClr>
                </a:solidFill>
              </a:rPr>
              <a:t>Didáctica en la Enseñanza de Objetos</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del paradigma de objetos,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la clínica </a:t>
            </a:r>
            <a:r>
              <a:rPr lang="es-ES" dirty="0"/>
              <a:t>sobre Paradigma de Objetos y Principios de Diseño OO.</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Priorización de contenidos del paradigma de objetos</a:t>
            </a:r>
          </a:p>
          <a:p>
            <a:pPr lvl="1" algn="just">
              <a:buFont typeface="Arial" panose="020B0604020202020204" pitchFamily="34" charset="0"/>
              <a:buChar char="•"/>
            </a:pPr>
            <a:r>
              <a:rPr lang="es-US" dirty="0"/>
              <a:t>Utilización de las estrategias de Aprendizaje Basado en Problemas y el E</a:t>
            </a:r>
            <a:r>
              <a:rPr lang="es-AR" dirty="0" err="1"/>
              <a:t>studio</a:t>
            </a:r>
            <a:r>
              <a:rPr lang="es-AR" dirty="0"/>
              <a:t> de Casos.</a:t>
            </a:r>
          </a:p>
          <a:p>
            <a:pPr lvl="1" algn="just">
              <a:buFont typeface="Arial" panose="020B0604020202020204" pitchFamily="34" charset="0"/>
              <a:buChar char="•"/>
            </a:pPr>
            <a:r>
              <a:rPr lang="es-US" dirty="0"/>
              <a:t>Lineamientos y heurísticas para abordar el aprendizaje del tema en las aulas.</a:t>
            </a: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estudio de casos, ejemplos problemas, y heurísticas de aplicación para la construcción de modelos de clases.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una serie de heurísticas relacionadas a la enseñanza del paradigma de objetos</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32814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64497"/>
            <a:ext cx="10058400" cy="610863"/>
          </a:xfrm>
        </p:spPr>
        <p:txBody>
          <a:bodyPr>
            <a:normAutofit fontScale="90000"/>
          </a:bodyPr>
          <a:lstStyle/>
          <a:p>
            <a:r>
              <a:rPr lang="es-ES_tradnl" sz="4000" b="1" dirty="0">
                <a:solidFill>
                  <a:schemeClr val="accent1">
                    <a:lumMod val="50000"/>
                  </a:schemeClr>
                </a:solidFill>
              </a:rPr>
              <a:t>Clínica DI-02 Didáctica Instructores 111Mil</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 la programación,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una clínica técnica, </a:t>
            </a:r>
            <a:r>
              <a:rPr lang="es-ES" dirty="0"/>
              <a:t>cualquiera de ellas.</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La triada didactica </a:t>
            </a:r>
          </a:p>
          <a:p>
            <a:pPr lvl="1" algn="just">
              <a:buFont typeface="Arial" panose="020B0604020202020204" pitchFamily="34" charset="0"/>
              <a:buChar char="•"/>
            </a:pPr>
            <a:r>
              <a:rPr lang="es-AR" dirty="0"/>
              <a:t>Aprendizaje activo</a:t>
            </a:r>
          </a:p>
          <a:p>
            <a:pPr lvl="1" algn="just">
              <a:buFont typeface="Arial" panose="020B0604020202020204" pitchFamily="34" charset="0"/>
              <a:buChar char="•"/>
            </a:pPr>
            <a:r>
              <a:rPr lang="es-AR" dirty="0"/>
              <a:t>Pensamiento inductivo y deductivo</a:t>
            </a:r>
          </a:p>
          <a:p>
            <a:pPr lvl="1" algn="just">
              <a:buFont typeface="Arial" panose="020B0604020202020204" pitchFamily="34" charset="0"/>
              <a:buChar char="•"/>
            </a:pPr>
            <a:r>
              <a:rPr lang="es-AR" dirty="0"/>
              <a:t>Aprendizaje basado en problemas (ABP)</a:t>
            </a:r>
          </a:p>
          <a:p>
            <a:pPr lvl="1" algn="just">
              <a:buFont typeface="Arial" panose="020B0604020202020204" pitchFamily="34" charset="0"/>
              <a:buChar char="•"/>
            </a:pPr>
            <a:r>
              <a:rPr lang="es-AR" dirty="0"/>
              <a:t>Aprendizaje basado en proyectos</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analisis de casos, ejemplos problemas, modelos de clases , y actividades reflexivas.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metodologías activas de enseñanza de la programación</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68595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64497"/>
            <a:ext cx="10058400" cy="610863"/>
          </a:xfrm>
        </p:spPr>
        <p:txBody>
          <a:bodyPr>
            <a:normAutofit fontScale="90000"/>
          </a:bodyPr>
          <a:lstStyle/>
          <a:p>
            <a:r>
              <a:rPr lang="es-ES_tradnl" sz="4000" b="1" dirty="0">
                <a:solidFill>
                  <a:schemeClr val="accent1">
                    <a:lumMod val="50000"/>
                  </a:schemeClr>
                </a:solidFill>
              </a:rPr>
              <a:t>Clínica HG-01 Herramienta GitHub Nivel usuario</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introducir a los participantes en el uso de GitHub, como herramienta de repositorio de información. </a:t>
            </a:r>
            <a:endParaRPr lang="es-AR" dirty="0"/>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Instalación de GitHub.</a:t>
            </a:r>
          </a:p>
          <a:p>
            <a:pPr lvl="1" algn="just">
              <a:buFont typeface="Arial" panose="020B0604020202020204" pitchFamily="34" charset="0"/>
              <a:buChar char="•"/>
            </a:pPr>
            <a:r>
              <a:rPr lang="es-AR" dirty="0"/>
              <a:t>Creación de un repositorio</a:t>
            </a:r>
          </a:p>
          <a:p>
            <a:pPr lvl="1" algn="just">
              <a:buFont typeface="Arial" panose="020B0604020202020204" pitchFamily="34" charset="0"/>
              <a:buChar char="•"/>
            </a:pPr>
            <a:r>
              <a:rPr lang="es-AR" dirty="0"/>
              <a:t>Actualización de un repositorio</a:t>
            </a:r>
          </a:p>
          <a:p>
            <a:pPr lvl="1" algn="just">
              <a:buFont typeface="Arial" panose="020B0604020202020204" pitchFamily="34" charset="0"/>
              <a:buChar char="•"/>
            </a:pPr>
            <a:r>
              <a:rPr lang="es-AR" dirty="0"/>
              <a:t>Clonado de repositorio</a:t>
            </a:r>
          </a:p>
          <a:p>
            <a:pPr lvl="1" algn="just">
              <a:buFont typeface="Arial" panose="020B0604020202020204" pitchFamily="34" charset="0"/>
              <a:buChar char="•"/>
            </a:pPr>
            <a:r>
              <a:rPr lang="es-AR" dirty="0"/>
              <a:t>Obtener y colocar cambios</a:t>
            </a:r>
          </a:p>
          <a:p>
            <a:pPr lvl="1" algn="just">
              <a:buFont typeface="Arial" panose="020B0604020202020204" pitchFamily="34" charset="0"/>
              <a:buChar char="•"/>
            </a:pPr>
            <a:r>
              <a:rPr lang="es-AR" dirty="0"/>
              <a:t>Descarga de documentos desde el repositorio</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desde la herramienta mostrando cada uno de los aspectos de la misma que serán requeridos para trabajar como instructores del Plan 111 Mil.</a:t>
            </a:r>
          </a:p>
          <a:p>
            <a:pPr marL="0" indent="0" algn="just">
              <a:buNone/>
            </a:pPr>
            <a:endParaRPr lang="es-AR" sz="1800" dirty="0">
              <a:solidFill>
                <a:srgbClr val="C00000"/>
              </a:solidFill>
            </a:endParaRP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puedan utilizar a nivel introductorio GitHub como herramienta de repositorio</a:t>
            </a:r>
          </a:p>
          <a:p>
            <a:pPr marL="0" indent="0" algn="just">
              <a:buNone/>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264575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7008D65-4C48-4CAB-8600-9F4C427C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D286FC8-DD5D-4402-A2C0-8739BDAF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5CC23917-FA20-4DBD-BA3C-868A3EA84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41B99F2-7904-4E8D-871E-2889D858E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1">
            <a:extLst>
              <a:ext uri="{FF2B5EF4-FFF2-40B4-BE49-F238E27FC236}">
                <a16:creationId xmlns:a16="http://schemas.microsoft.com/office/drawing/2014/main" id="{889CCD35-624E-493F-9512-4BB350A13FFE}"/>
              </a:ext>
            </a:extLst>
          </p:cNvPr>
          <p:cNvSpPr txBox="1">
            <a:spLocks/>
          </p:cNvSpPr>
          <p:nvPr/>
        </p:nvSpPr>
        <p:spPr>
          <a:xfrm>
            <a:off x="1065197" y="5394960"/>
            <a:ext cx="10058400" cy="82296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5000"/>
              </a:lnSpc>
              <a:spcAft>
                <a:spcPts val="600"/>
              </a:spcAft>
            </a:pPr>
            <a:r>
              <a:rPr lang="en-US" sz="2800" b="1" spc="-50">
                <a:solidFill>
                  <a:srgbClr val="FFFFFF"/>
                </a:solidFill>
                <a:latin typeface="+mj-lt"/>
                <a:ea typeface="+mj-ea"/>
                <a:cs typeface="+mj-cs"/>
              </a:rPr>
              <a:t>CLÍNICAS PARA INSTRUCTORES DEL PLAN 111MIL</a:t>
            </a:r>
            <a:br>
              <a:rPr lang="en-US" sz="2800" b="1" spc="-50">
                <a:solidFill>
                  <a:srgbClr val="FFFFFF"/>
                </a:solidFill>
                <a:latin typeface="+mj-lt"/>
                <a:ea typeface="+mj-ea"/>
                <a:cs typeface="+mj-cs"/>
              </a:rPr>
            </a:br>
            <a:r>
              <a:rPr lang="en-US" sz="2800" spc="-50">
                <a:solidFill>
                  <a:srgbClr val="FFFFFF"/>
                </a:solidFill>
                <a:latin typeface="+mj-lt"/>
                <a:ea typeface="+mj-ea"/>
                <a:cs typeface="+mj-cs"/>
              </a:rPr>
              <a:t>Correlatividades entre Clínicas</a:t>
            </a:r>
          </a:p>
        </p:txBody>
      </p:sp>
      <p:sp>
        <p:nvSpPr>
          <p:cNvPr id="32" name="Rectangle 31">
            <a:extLst>
              <a:ext uri="{FF2B5EF4-FFF2-40B4-BE49-F238E27FC236}">
                <a16:creationId xmlns:a16="http://schemas.microsoft.com/office/drawing/2014/main" id="{65B8B851-9639-4B29-9E80-42FDE755E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Imagen 2">
            <a:extLst>
              <a:ext uri="{FF2B5EF4-FFF2-40B4-BE49-F238E27FC236}">
                <a16:creationId xmlns:a16="http://schemas.microsoft.com/office/drawing/2014/main" id="{86874CFA-4264-4DE5-8EEC-3405C704C957}"/>
              </a:ext>
            </a:extLst>
          </p:cNvPr>
          <p:cNvPicPr>
            <a:picLocks noChangeAspect="1"/>
          </p:cNvPicPr>
          <p:nvPr/>
        </p:nvPicPr>
        <p:blipFill rotWithShape="1">
          <a:blip r:embed="rId3"/>
          <a:srcRect l="608" t="6322" r="1232" b="2767"/>
          <a:stretch/>
        </p:blipFill>
        <p:spPr>
          <a:xfrm>
            <a:off x="0" y="0"/>
            <a:ext cx="12188825" cy="4935284"/>
          </a:xfrm>
          <a:prstGeom prst="rect">
            <a:avLst/>
          </a:prstGeom>
        </p:spPr>
      </p:pic>
    </p:spTree>
    <p:extLst>
      <p:ext uri="{BB962C8B-B14F-4D97-AF65-F5344CB8AC3E}">
        <p14:creationId xmlns:p14="http://schemas.microsoft.com/office/powerpoint/2010/main" val="116031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Certificación de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2540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a:xfrm>
            <a:off x="393175" y="1760340"/>
            <a:ext cx="3200400" cy="2286000"/>
          </a:xfrm>
        </p:spPr>
        <p:txBody>
          <a:bodyPr>
            <a:normAutofit fontScale="90000"/>
          </a:bodyPr>
          <a:lstStyle/>
          <a:p>
            <a:r>
              <a:rPr lang="es-AR" dirty="0"/>
              <a:t>Fechas programadas para inicio del proceso de Certificación</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510673322"/>
              </p:ext>
            </p:extLst>
          </p:nvPr>
        </p:nvGraphicFramePr>
        <p:xfrm>
          <a:off x="4371568" y="1594420"/>
          <a:ext cx="7427257" cy="3264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02952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Marzo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735603888"/>
              </p:ext>
            </p:extLst>
          </p:nvPr>
        </p:nvGraphicFramePr>
        <p:xfrm>
          <a:off x="4589931" y="204716"/>
          <a:ext cx="7427257" cy="601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6125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Cursos de Enfoque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816266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Cursos de Enfoque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469196736"/>
              </p:ext>
            </p:extLst>
          </p:nvPr>
        </p:nvGraphicFramePr>
        <p:xfrm>
          <a:off x="4453454" y="848342"/>
          <a:ext cx="7427257" cy="4387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389201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Soporte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nvPr>
        </p:nvGraphicFramePr>
        <p:xfrm>
          <a:off x="4371568" y="1594420"/>
          <a:ext cx="7427257" cy="3264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Marcador de texto 5">
            <a:extLst>
              <a:ext uri="{FF2B5EF4-FFF2-40B4-BE49-F238E27FC236}">
                <a16:creationId xmlns:a16="http://schemas.microsoft.com/office/drawing/2014/main" id="{06BE4E33-338B-498A-8871-CE4FA982508F}"/>
              </a:ext>
            </a:extLst>
          </p:cNvPr>
          <p:cNvSpPr>
            <a:spLocks noGrp="1"/>
          </p:cNvSpPr>
          <p:nvPr>
            <p:ph type="body" sz="half" idx="2"/>
          </p:nvPr>
        </p:nvSpPr>
        <p:spPr>
          <a:xfrm>
            <a:off x="457200" y="3302981"/>
            <a:ext cx="3337560" cy="3291840"/>
          </a:xfrm>
        </p:spPr>
        <p:txBody>
          <a:bodyPr>
            <a:normAutofit/>
          </a:bodyPr>
          <a:lstStyle/>
          <a:p>
            <a:r>
              <a:rPr lang="es-AR" sz="2800" dirty="0"/>
              <a:t>El apoyo adicional a los Instructores del Programa está  basado en los siguientes ejes</a:t>
            </a:r>
          </a:p>
          <a:p>
            <a:endParaRPr lang="es-AR" sz="2800" dirty="0"/>
          </a:p>
        </p:txBody>
      </p:sp>
    </p:spTree>
    <p:extLst>
      <p:ext uri="{BB962C8B-B14F-4D97-AF65-F5344CB8AC3E}">
        <p14:creationId xmlns:p14="http://schemas.microsoft.com/office/powerpoint/2010/main" val="360202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Abril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216334283"/>
              </p:ext>
            </p:extLst>
          </p:nvPr>
        </p:nvGraphicFramePr>
        <p:xfrm>
          <a:off x="4432660" y="896203"/>
          <a:ext cx="7349452" cy="4694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Marcador de pie de página 1">
            <a:extLst>
              <a:ext uri="{FF2B5EF4-FFF2-40B4-BE49-F238E27FC236}">
                <a16:creationId xmlns:a16="http://schemas.microsoft.com/office/drawing/2014/main" id="{4D660EBD-BF17-43AD-AA1C-48862F9F01F4}"/>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11131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Mayo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13136884"/>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Marcador de pie de página 1">
            <a:extLst>
              <a:ext uri="{FF2B5EF4-FFF2-40B4-BE49-F238E27FC236}">
                <a16:creationId xmlns:a16="http://schemas.microsoft.com/office/drawing/2014/main" id="{733C1957-F6A0-47F0-976E-488E15B95AA5}"/>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376720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Junio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894664051"/>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Marcador de pie de página 1">
            <a:extLst>
              <a:ext uri="{FF2B5EF4-FFF2-40B4-BE49-F238E27FC236}">
                <a16:creationId xmlns:a16="http://schemas.microsoft.com/office/drawing/2014/main" id="{6DBFC673-13D6-4B4C-8031-0CB989D4B722}"/>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2084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lstStyle/>
          <a:p>
            <a:r>
              <a:rPr lang="es-AR"/>
              <a:t>Clínicas propuestas para Julio de 2018</a:t>
            </a:r>
            <a:endParaRPr lang="es-AR" dirty="0"/>
          </a:p>
        </p:txBody>
      </p:sp>
      <p:sp>
        <p:nvSpPr>
          <p:cNvPr id="39" name="Marcador de contenido 38">
            <a:extLst>
              <a:ext uri="{FF2B5EF4-FFF2-40B4-BE49-F238E27FC236}">
                <a16:creationId xmlns:a16="http://schemas.microsoft.com/office/drawing/2014/main" id="{DF2D1A37-496C-4585-8C6C-F7B43E6AD2A4}"/>
              </a:ext>
            </a:extLst>
          </p:cNvPr>
          <p:cNvSpPr>
            <a:spLocks noGrp="1"/>
          </p:cNvSpPr>
          <p:nvPr>
            <p:ph idx="1"/>
          </p:nvPr>
        </p:nvSpPr>
        <p:spPr/>
        <p:txBody>
          <a:bodyPr/>
          <a:lstStyle/>
          <a:p>
            <a:endParaRPr lang="es-AR"/>
          </a:p>
        </p:txBody>
      </p:sp>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119418" y="6459785"/>
            <a:ext cx="4648200" cy="365125"/>
          </a:xfrm>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216469495"/>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42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lstStyle/>
          <a:p>
            <a:r>
              <a:rPr lang="es-AR" dirty="0"/>
              <a:t>Clínicas propuestas para Agosto de 2018</a:t>
            </a:r>
          </a:p>
        </p:txBody>
      </p:sp>
      <p:sp>
        <p:nvSpPr>
          <p:cNvPr id="39" name="Marcador de contenido 38">
            <a:extLst>
              <a:ext uri="{FF2B5EF4-FFF2-40B4-BE49-F238E27FC236}">
                <a16:creationId xmlns:a16="http://schemas.microsoft.com/office/drawing/2014/main" id="{DF2D1A37-496C-4585-8C6C-F7B43E6AD2A4}"/>
              </a:ext>
            </a:extLst>
          </p:cNvPr>
          <p:cNvSpPr>
            <a:spLocks noGrp="1"/>
          </p:cNvSpPr>
          <p:nvPr>
            <p:ph idx="1"/>
          </p:nvPr>
        </p:nvSpPr>
        <p:spPr/>
        <p:txBody>
          <a:bodyPr/>
          <a:lstStyle/>
          <a:p>
            <a:endParaRPr lang="es-AR"/>
          </a:p>
        </p:txBody>
      </p:sp>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119418" y="6459785"/>
            <a:ext cx="4648200" cy="365125"/>
          </a:xfrm>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090939134"/>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7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lstStyle/>
          <a:p>
            <a:r>
              <a:rPr lang="es-AR" dirty="0"/>
              <a:t>Clínicas propuestas para Septiembre de 2018</a:t>
            </a:r>
          </a:p>
        </p:txBody>
      </p:sp>
      <p:sp>
        <p:nvSpPr>
          <p:cNvPr id="39" name="Marcador de contenido 38">
            <a:extLst>
              <a:ext uri="{FF2B5EF4-FFF2-40B4-BE49-F238E27FC236}">
                <a16:creationId xmlns:a16="http://schemas.microsoft.com/office/drawing/2014/main" id="{DF2D1A37-496C-4585-8C6C-F7B43E6AD2A4}"/>
              </a:ext>
            </a:extLst>
          </p:cNvPr>
          <p:cNvSpPr>
            <a:spLocks noGrp="1"/>
          </p:cNvSpPr>
          <p:nvPr>
            <p:ph idx="1"/>
          </p:nvPr>
        </p:nvSpPr>
        <p:spPr/>
        <p:txBody>
          <a:bodyPr/>
          <a:lstStyle/>
          <a:p>
            <a:endParaRPr lang="es-AR"/>
          </a:p>
        </p:txBody>
      </p:sp>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119418" y="6459785"/>
            <a:ext cx="4648200" cy="365125"/>
          </a:xfrm>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2701927742"/>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082021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20683</TotalTime>
  <Words>3925</Words>
  <Application>Microsoft Office PowerPoint</Application>
  <PresentationFormat>Panorámica</PresentationFormat>
  <Paragraphs>704</Paragraphs>
  <Slides>32</Slides>
  <Notes>8</Notes>
  <HiddenSlides>4</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Calibri Light</vt:lpstr>
      <vt:lpstr>Wingdings</vt:lpstr>
      <vt:lpstr>Retrospección</vt:lpstr>
      <vt:lpstr>Clínicas para Instructores</vt:lpstr>
      <vt:lpstr>Clínicas propuestas para Febrero de 2018</vt:lpstr>
      <vt:lpstr>Clínicas propuestas para Marzo de 2018</vt:lpstr>
      <vt:lpstr>Clínicas propuestas para Abril de 2018</vt:lpstr>
      <vt:lpstr>Clínicas propuestas para Mayo de 2018</vt:lpstr>
      <vt:lpstr>Clínicas propuestas para Junio de 2018</vt:lpstr>
      <vt:lpstr>Clínicas propuestas para Julio de 2018</vt:lpstr>
      <vt:lpstr>Clínicas propuestas para Agosto de 2018</vt:lpstr>
      <vt:lpstr>Clínicas propuestas para Septiembre de 2018</vt:lpstr>
      <vt:lpstr>Modalidad de Trabajo para las Clínicas</vt:lpstr>
      <vt:lpstr>Clínica PO-01 Paradigma de Objetos  y Principios de Diseño OO </vt:lpstr>
      <vt:lpstr>Clínica JA-01 Implementación del Paradigma de Objetos  en Java Nivel 1 </vt:lpstr>
      <vt:lpstr>Clínica JA-02 Implementación del Paradigma de Objetos  en Java Nivel 2 </vt:lpstr>
      <vt:lpstr>Clínica MO-02 Diagrama de Clases y su mapeo a  Diagrama de Entidad Relación </vt:lpstr>
      <vt:lpstr>Clínica sobre BD-01 MySQL Workbench con DER</vt:lpstr>
      <vt:lpstr>Clínica MO-01 Diagrama de Casos de Uso y Prototipos </vt:lpstr>
      <vt:lpstr>Clínica MO-05 Diagrama de Clases y Diagrama de Secuencia </vt:lpstr>
      <vt:lpstr>Clínica MO-03 Diagrama de Clases y  Diagrama de Máquina de Estados </vt:lpstr>
      <vt:lpstr>Clínica BD-02 Hibernate</vt:lpstr>
      <vt:lpstr>Clínica MO-04 Modelado de Clases con Generalización, Realización y Composición</vt:lpstr>
      <vt:lpstr>Clínica JA-03 Interfaces Visuales con Java Swing</vt:lpstr>
      <vt:lpstr>Clínica BD-03 Generación de Reportes con Jasper Reports</vt:lpstr>
      <vt:lpstr>Clínica JA-04 Integración de JAVA con MySQL  e Hibernate en un Caso Práctico</vt:lpstr>
      <vt:lpstr>Clínica DI-01 Didáctica en la Enseñanza de Objetos</vt:lpstr>
      <vt:lpstr>Clínica DI-02 Didáctica Instructores 111Mil</vt:lpstr>
      <vt:lpstr>Clínica HG-01 Herramienta GitHub Nivel usuario</vt:lpstr>
      <vt:lpstr>Presentación de PowerPoint</vt:lpstr>
      <vt:lpstr>Certificación de Instructores</vt:lpstr>
      <vt:lpstr>Fechas programadas para inicio del proceso de Certificación</vt:lpstr>
      <vt:lpstr>Cursos de Enfoque para Instructores</vt:lpstr>
      <vt:lpstr>Cursos de Enfoque para Instructores</vt:lpstr>
      <vt:lpstr>Soporte para Instructores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Clínicas para Instructores</dc:title>
  <dc:creator>Judith Meles</dc:creator>
  <cp:lastModifiedBy>Judith Meles</cp:lastModifiedBy>
  <cp:revision>226</cp:revision>
  <dcterms:created xsi:type="dcterms:W3CDTF">2017-09-16T00:40:58Z</dcterms:created>
  <dcterms:modified xsi:type="dcterms:W3CDTF">2018-07-11T12:17:03Z</dcterms:modified>
</cp:coreProperties>
</file>