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png"/>
  <Default Extension="emf" ContentType="image/x-emf"/>
  <Default Extension="rels" ContentType="application/vnd.openxmlformats-package.relationships+xml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27.jpg" ContentType="image/jpe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media/image33.jpg" ContentType="image/jpeg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media/image35.jpg" ContentType="image/jpeg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media/image38.jpg" ContentType="image/jpeg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media/image41.jpg" ContentType="image/jpeg"/>
  <Override PartName="/ppt/media/image42.jpg" ContentType="image/jpeg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584" r:id="rId2"/>
    <p:sldId id="467" r:id="rId3"/>
    <p:sldId id="484" r:id="rId4"/>
    <p:sldId id="682" r:id="rId5"/>
    <p:sldId id="485" r:id="rId6"/>
    <p:sldId id="488" r:id="rId7"/>
    <p:sldId id="489" r:id="rId8"/>
    <p:sldId id="492" r:id="rId9"/>
    <p:sldId id="493" r:id="rId10"/>
    <p:sldId id="494" r:id="rId11"/>
    <p:sldId id="683" r:id="rId12"/>
    <p:sldId id="684" r:id="rId13"/>
    <p:sldId id="685" r:id="rId14"/>
    <p:sldId id="686" r:id="rId15"/>
    <p:sldId id="687" r:id="rId16"/>
    <p:sldId id="688" r:id="rId17"/>
    <p:sldId id="537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30" r:id="rId26"/>
    <p:sldId id="532" r:id="rId27"/>
    <p:sldId id="533" r:id="rId28"/>
    <p:sldId id="534" r:id="rId29"/>
    <p:sldId id="535" r:id="rId30"/>
    <p:sldId id="431" r:id="rId31"/>
  </p:sldIdLst>
  <p:sldSz cx="17340263" cy="9753600"/>
  <p:notesSz cx="9926638" cy="6797675"/>
  <p:defaultTextStyle>
    <a:defPPr>
      <a:defRPr lang="es-ES"/>
    </a:defPPr>
    <a:lvl1pPr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56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28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00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72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50"/>
  </p:normalViewPr>
  <p:slideViewPr>
    <p:cSldViewPr>
      <p:cViewPr varScale="1">
        <p:scale>
          <a:sx n="115" d="100"/>
          <a:sy n="115" d="100"/>
        </p:scale>
        <p:origin x="248" y="39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855313-2D7A-4B26-961F-AE89067C5F3D}" type="doc">
      <dgm:prSet loTypeId="urn:microsoft.com/office/officeart/2005/8/layout/chart3" loCatId="cycle" qsTypeId="urn:microsoft.com/office/officeart/2005/8/quickstyle/simple1" qsCatId="simple" csTypeId="urn:microsoft.com/office/officeart/2005/8/colors/colorful5" csCatId="colorful" phldr="1"/>
      <dgm:spPr/>
    </dgm:pt>
    <dgm:pt modelId="{3D348A4A-B7F9-4FA6-AE22-C9459A1B9407}">
      <dgm:prSet phldrT="[Texto]" custT="1"/>
      <dgm:spPr/>
      <dgm:t>
        <a:bodyPr/>
        <a:lstStyle/>
        <a:p>
          <a:pPr algn="ctr"/>
          <a:r>
            <a:rPr lang="es-ES" sz="2400" dirty="0"/>
            <a:t>Identidad</a:t>
          </a:r>
          <a:endParaRPr lang="es-ES" sz="900" dirty="0"/>
        </a:p>
      </dgm:t>
    </dgm:pt>
    <dgm:pt modelId="{A66A76B3-E902-4FCA-B2B4-1DC9336C04A8}" type="parTrans" cxnId="{5F4ECB6C-A247-4DFD-9242-169AE8DFC500}">
      <dgm:prSet/>
      <dgm:spPr/>
      <dgm:t>
        <a:bodyPr/>
        <a:lstStyle/>
        <a:p>
          <a:pPr algn="ctr"/>
          <a:endParaRPr lang="es-ES"/>
        </a:p>
      </dgm:t>
    </dgm:pt>
    <dgm:pt modelId="{2967D8D6-BD34-40E1-9817-4C5377E48550}" type="sibTrans" cxnId="{5F4ECB6C-A247-4DFD-9242-169AE8DFC500}">
      <dgm:prSet/>
      <dgm:spPr/>
      <dgm:t>
        <a:bodyPr/>
        <a:lstStyle/>
        <a:p>
          <a:pPr algn="ctr"/>
          <a:endParaRPr lang="es-ES"/>
        </a:p>
      </dgm:t>
    </dgm:pt>
    <dgm:pt modelId="{04F3711A-CFAD-4039-9C21-47507755772E}">
      <dgm:prSet phldrT="[Texto]" custT="1"/>
      <dgm:spPr/>
      <dgm:t>
        <a:bodyPr/>
        <a:lstStyle/>
        <a:p>
          <a:pPr algn="ctr"/>
          <a:r>
            <a:rPr lang="es-ES" sz="2000" dirty="0"/>
            <a:t>Comportamiento</a:t>
          </a:r>
          <a:endParaRPr lang="es-ES" sz="800" dirty="0"/>
        </a:p>
      </dgm:t>
    </dgm:pt>
    <dgm:pt modelId="{516C0359-8B1E-4091-BF27-AA78E66494AF}" type="parTrans" cxnId="{9E3CAE3C-040D-4449-A31D-E28ED67FF0AA}">
      <dgm:prSet/>
      <dgm:spPr/>
      <dgm:t>
        <a:bodyPr/>
        <a:lstStyle/>
        <a:p>
          <a:pPr algn="ctr"/>
          <a:endParaRPr lang="es-ES"/>
        </a:p>
      </dgm:t>
    </dgm:pt>
    <dgm:pt modelId="{81D026DA-6831-4081-BADA-398EA7C3E8DB}" type="sibTrans" cxnId="{9E3CAE3C-040D-4449-A31D-E28ED67FF0AA}">
      <dgm:prSet/>
      <dgm:spPr/>
      <dgm:t>
        <a:bodyPr/>
        <a:lstStyle/>
        <a:p>
          <a:pPr algn="ctr"/>
          <a:endParaRPr lang="es-ES"/>
        </a:p>
      </dgm:t>
    </dgm:pt>
    <dgm:pt modelId="{E3DA613C-DC85-4651-BAE8-3AD8CCE1EBB5}">
      <dgm:prSet phldrT="[Texto]" custT="1"/>
      <dgm:spPr/>
      <dgm:t>
        <a:bodyPr/>
        <a:lstStyle/>
        <a:p>
          <a:pPr algn="ctr"/>
          <a:r>
            <a:rPr lang="es-ES" sz="1800" dirty="0"/>
            <a:t>Estado</a:t>
          </a:r>
          <a:endParaRPr lang="es-ES" sz="1400" dirty="0"/>
        </a:p>
      </dgm:t>
    </dgm:pt>
    <dgm:pt modelId="{AC61F2FF-FC5B-4047-BC01-7A8F6CE93037}" type="parTrans" cxnId="{68E42C59-FD51-4CE5-BE39-C6EDA6F9583F}">
      <dgm:prSet/>
      <dgm:spPr/>
      <dgm:t>
        <a:bodyPr/>
        <a:lstStyle/>
        <a:p>
          <a:pPr algn="ctr"/>
          <a:endParaRPr lang="es-ES"/>
        </a:p>
      </dgm:t>
    </dgm:pt>
    <dgm:pt modelId="{0182E400-2059-4CC4-B547-6E195D2A57ED}" type="sibTrans" cxnId="{68E42C59-FD51-4CE5-BE39-C6EDA6F9583F}">
      <dgm:prSet/>
      <dgm:spPr/>
      <dgm:t>
        <a:bodyPr/>
        <a:lstStyle/>
        <a:p>
          <a:pPr algn="ctr"/>
          <a:endParaRPr lang="es-ES"/>
        </a:p>
      </dgm:t>
    </dgm:pt>
    <dgm:pt modelId="{16C8D10E-C5A8-4F56-B1C9-B4D0C5EEF435}" type="pres">
      <dgm:prSet presAssocID="{02855313-2D7A-4B26-961F-AE89067C5F3D}" presName="compositeShape" presStyleCnt="0">
        <dgm:presLayoutVars>
          <dgm:chMax val="7"/>
          <dgm:dir/>
          <dgm:resizeHandles val="exact"/>
        </dgm:presLayoutVars>
      </dgm:prSet>
      <dgm:spPr/>
    </dgm:pt>
    <dgm:pt modelId="{CAF434D3-FDEB-4ADA-B7A7-ED72C5CF9823}" type="pres">
      <dgm:prSet presAssocID="{02855313-2D7A-4B26-961F-AE89067C5F3D}" presName="wedge1" presStyleLbl="node1" presStyleIdx="0" presStyleCnt="3" custScaleX="176343" custScaleY="147511"/>
      <dgm:spPr/>
      <dgm:t>
        <a:bodyPr/>
        <a:lstStyle/>
        <a:p>
          <a:endParaRPr lang="es-ES_tradnl"/>
        </a:p>
      </dgm:t>
    </dgm:pt>
    <dgm:pt modelId="{51EB1730-98F9-43D2-814A-922E54C69ACA}" type="pres">
      <dgm:prSet presAssocID="{02855313-2D7A-4B26-961F-AE89067C5F3D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1E20742E-DC7A-4A70-B338-0DDAFA9C5F69}" type="pres">
      <dgm:prSet presAssocID="{02855313-2D7A-4B26-961F-AE89067C5F3D}" presName="wedge2" presStyleLbl="node1" presStyleIdx="1" presStyleCnt="3" custScaleX="178224" custScaleY="189405"/>
      <dgm:spPr/>
      <dgm:t>
        <a:bodyPr/>
        <a:lstStyle/>
        <a:p>
          <a:endParaRPr lang="es-ES_tradnl"/>
        </a:p>
      </dgm:t>
    </dgm:pt>
    <dgm:pt modelId="{8B5FD829-2659-4D36-A865-22953658FEF7}" type="pres">
      <dgm:prSet presAssocID="{02855313-2D7A-4B26-961F-AE89067C5F3D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34B034EB-4BD6-463C-89C1-10E3FC93FF7A}" type="pres">
      <dgm:prSet presAssocID="{02855313-2D7A-4B26-961F-AE89067C5F3D}" presName="wedge3" presStyleLbl="node1" presStyleIdx="2" presStyleCnt="3" custScaleX="173818" custScaleY="145366"/>
      <dgm:spPr/>
      <dgm:t>
        <a:bodyPr/>
        <a:lstStyle/>
        <a:p>
          <a:endParaRPr lang="es-ES_tradnl"/>
        </a:p>
      </dgm:t>
    </dgm:pt>
    <dgm:pt modelId="{C6A3F09A-7FE5-454A-AFCC-026EAC726B32}" type="pres">
      <dgm:prSet presAssocID="{02855313-2D7A-4B26-961F-AE89067C5F3D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EA5BD5EA-994F-40D7-AFA6-878A91B44E44}" type="presOf" srcId="{E3DA613C-DC85-4651-BAE8-3AD8CCE1EBB5}" destId="{34B034EB-4BD6-463C-89C1-10E3FC93FF7A}" srcOrd="0" destOrd="0" presId="urn:microsoft.com/office/officeart/2005/8/layout/chart3"/>
    <dgm:cxn modelId="{8D0DA12E-3352-404E-8121-A9CBB8D15A0B}" type="presOf" srcId="{3D348A4A-B7F9-4FA6-AE22-C9459A1B9407}" destId="{51EB1730-98F9-43D2-814A-922E54C69ACA}" srcOrd="1" destOrd="0" presId="urn:microsoft.com/office/officeart/2005/8/layout/chart3"/>
    <dgm:cxn modelId="{0AF1EC28-5924-4F24-8B3D-15D557DF8DDB}" type="presOf" srcId="{3D348A4A-B7F9-4FA6-AE22-C9459A1B9407}" destId="{CAF434D3-FDEB-4ADA-B7A7-ED72C5CF9823}" srcOrd="0" destOrd="0" presId="urn:microsoft.com/office/officeart/2005/8/layout/chart3"/>
    <dgm:cxn modelId="{5F4ECB6C-A247-4DFD-9242-169AE8DFC500}" srcId="{02855313-2D7A-4B26-961F-AE89067C5F3D}" destId="{3D348A4A-B7F9-4FA6-AE22-C9459A1B9407}" srcOrd="0" destOrd="0" parTransId="{A66A76B3-E902-4FCA-B2B4-1DC9336C04A8}" sibTransId="{2967D8D6-BD34-40E1-9817-4C5377E48550}"/>
    <dgm:cxn modelId="{52D1C1CD-772B-454E-85FE-7324044B64B4}" type="presOf" srcId="{04F3711A-CFAD-4039-9C21-47507755772E}" destId="{1E20742E-DC7A-4A70-B338-0DDAFA9C5F69}" srcOrd="0" destOrd="0" presId="urn:microsoft.com/office/officeart/2005/8/layout/chart3"/>
    <dgm:cxn modelId="{9E3CAE3C-040D-4449-A31D-E28ED67FF0AA}" srcId="{02855313-2D7A-4B26-961F-AE89067C5F3D}" destId="{04F3711A-CFAD-4039-9C21-47507755772E}" srcOrd="1" destOrd="0" parTransId="{516C0359-8B1E-4091-BF27-AA78E66494AF}" sibTransId="{81D026DA-6831-4081-BADA-398EA7C3E8DB}"/>
    <dgm:cxn modelId="{68E42C59-FD51-4CE5-BE39-C6EDA6F9583F}" srcId="{02855313-2D7A-4B26-961F-AE89067C5F3D}" destId="{E3DA613C-DC85-4651-BAE8-3AD8CCE1EBB5}" srcOrd="2" destOrd="0" parTransId="{AC61F2FF-FC5B-4047-BC01-7A8F6CE93037}" sibTransId="{0182E400-2059-4CC4-B547-6E195D2A57ED}"/>
    <dgm:cxn modelId="{2A098F15-A70F-452B-AADC-67153EC0231F}" type="presOf" srcId="{E3DA613C-DC85-4651-BAE8-3AD8CCE1EBB5}" destId="{C6A3F09A-7FE5-454A-AFCC-026EAC726B32}" srcOrd="1" destOrd="0" presId="urn:microsoft.com/office/officeart/2005/8/layout/chart3"/>
    <dgm:cxn modelId="{BF53C204-BF4F-48C9-8B7D-32FCB567C89C}" type="presOf" srcId="{04F3711A-CFAD-4039-9C21-47507755772E}" destId="{8B5FD829-2659-4D36-A865-22953658FEF7}" srcOrd="1" destOrd="0" presId="urn:microsoft.com/office/officeart/2005/8/layout/chart3"/>
    <dgm:cxn modelId="{D372D63C-2188-42B1-AFE8-B3ED9F953462}" type="presOf" srcId="{02855313-2D7A-4B26-961F-AE89067C5F3D}" destId="{16C8D10E-C5A8-4F56-B1C9-B4D0C5EEF435}" srcOrd="0" destOrd="0" presId="urn:microsoft.com/office/officeart/2005/8/layout/chart3"/>
    <dgm:cxn modelId="{F464E57D-33F8-4ADD-A641-5825F3CE77C4}" type="presParOf" srcId="{16C8D10E-C5A8-4F56-B1C9-B4D0C5EEF435}" destId="{CAF434D3-FDEB-4ADA-B7A7-ED72C5CF9823}" srcOrd="0" destOrd="0" presId="urn:microsoft.com/office/officeart/2005/8/layout/chart3"/>
    <dgm:cxn modelId="{1CF8EEB5-4101-4485-9C35-02E41B833730}" type="presParOf" srcId="{16C8D10E-C5A8-4F56-B1C9-B4D0C5EEF435}" destId="{51EB1730-98F9-43D2-814A-922E54C69ACA}" srcOrd="1" destOrd="0" presId="urn:microsoft.com/office/officeart/2005/8/layout/chart3"/>
    <dgm:cxn modelId="{16B71D41-0BC7-4C7C-A064-ECEE86616B0E}" type="presParOf" srcId="{16C8D10E-C5A8-4F56-B1C9-B4D0C5EEF435}" destId="{1E20742E-DC7A-4A70-B338-0DDAFA9C5F69}" srcOrd="2" destOrd="0" presId="urn:microsoft.com/office/officeart/2005/8/layout/chart3"/>
    <dgm:cxn modelId="{B47E82B1-6A9B-40FC-8C26-15BDC9CDD557}" type="presParOf" srcId="{16C8D10E-C5A8-4F56-B1C9-B4D0C5EEF435}" destId="{8B5FD829-2659-4D36-A865-22953658FEF7}" srcOrd="3" destOrd="0" presId="urn:microsoft.com/office/officeart/2005/8/layout/chart3"/>
    <dgm:cxn modelId="{B305021D-82D2-4DC4-A0AA-B1CE232B4A41}" type="presParOf" srcId="{16C8D10E-C5A8-4F56-B1C9-B4D0C5EEF435}" destId="{34B034EB-4BD6-463C-89C1-10E3FC93FF7A}" srcOrd="4" destOrd="0" presId="urn:microsoft.com/office/officeart/2005/8/layout/chart3"/>
    <dgm:cxn modelId="{8F1E1873-5BA4-49F6-A042-F4BC1B1A0C31}" type="presParOf" srcId="{16C8D10E-C5A8-4F56-B1C9-B4D0C5EEF435}" destId="{C6A3F09A-7FE5-454A-AFCC-026EAC726B32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4AA0369-9F5A-4DF8-9575-4950286BD510}" type="doc">
      <dgm:prSet loTypeId="urn:microsoft.com/office/officeart/2005/8/layout/equation2" loCatId="process" qsTypeId="urn:microsoft.com/office/officeart/2005/8/quickstyle/simple1" qsCatId="simple" csTypeId="urn:microsoft.com/office/officeart/2005/8/colors/colorful2" csCatId="colorful" phldr="1"/>
      <dgm:spPr/>
    </dgm:pt>
    <dgm:pt modelId="{E6537FCE-5BE4-4FF8-BD24-437E02B5D9C0}">
      <dgm:prSet phldrT="[Texto]" custT="1"/>
      <dgm:spPr/>
      <dgm:t>
        <a:bodyPr/>
        <a:lstStyle/>
        <a:p>
          <a:r>
            <a:rPr lang="es-AR" sz="2400" b="0" i="0" dirty="0">
              <a:solidFill>
                <a:schemeClr val="tx1"/>
              </a:solidFill>
            </a:rPr>
            <a:t>Los módulos de alto nivel no deben depender de los módulos de menor nivel</a:t>
          </a:r>
          <a:endParaRPr lang="es-AR" sz="2400" dirty="0">
            <a:solidFill>
              <a:schemeClr val="tx1"/>
            </a:solidFill>
          </a:endParaRPr>
        </a:p>
      </dgm:t>
    </dgm:pt>
    <dgm:pt modelId="{5A122F14-DFF1-46E1-A39F-FCED681BEAC0}" type="parTrans" cxnId="{6F2ED834-3E98-4443-BBAA-C1A24FEF6259}">
      <dgm:prSet/>
      <dgm:spPr/>
      <dgm:t>
        <a:bodyPr/>
        <a:lstStyle/>
        <a:p>
          <a:endParaRPr lang="es-AR" sz="4000">
            <a:solidFill>
              <a:schemeClr val="tx1"/>
            </a:solidFill>
          </a:endParaRPr>
        </a:p>
      </dgm:t>
    </dgm:pt>
    <dgm:pt modelId="{B581C196-BB39-49BF-88CA-CEF9AD3A0B44}" type="sibTrans" cxnId="{6F2ED834-3E98-4443-BBAA-C1A24FEF6259}">
      <dgm:prSet custT="1"/>
      <dgm:spPr/>
      <dgm:t>
        <a:bodyPr/>
        <a:lstStyle/>
        <a:p>
          <a:endParaRPr lang="es-AR" sz="1050">
            <a:solidFill>
              <a:schemeClr val="tx1"/>
            </a:solidFill>
          </a:endParaRPr>
        </a:p>
      </dgm:t>
    </dgm:pt>
    <dgm:pt modelId="{B75ABE1F-4E7D-4C71-8149-BD073CFF5D22}">
      <dgm:prSet phldrT="[Texto]" custT="1"/>
      <dgm:spPr/>
      <dgm:t>
        <a:bodyPr/>
        <a:lstStyle/>
        <a:p>
          <a:r>
            <a:rPr lang="es-AR" sz="2400" b="0" i="0" dirty="0">
              <a:solidFill>
                <a:schemeClr val="tx1"/>
              </a:solidFill>
            </a:rPr>
            <a:t>Ambos deben depender de sus abstracciones.</a:t>
          </a:r>
          <a:endParaRPr lang="es-AR" sz="2400" dirty="0">
            <a:solidFill>
              <a:schemeClr val="tx1"/>
            </a:solidFill>
          </a:endParaRPr>
        </a:p>
      </dgm:t>
    </dgm:pt>
    <dgm:pt modelId="{204747C5-801D-403E-8FB3-98A7BF9CC5B9}" type="parTrans" cxnId="{FCD20B08-9849-4CAD-B1CF-A6044EFEAD8A}">
      <dgm:prSet/>
      <dgm:spPr/>
      <dgm:t>
        <a:bodyPr/>
        <a:lstStyle/>
        <a:p>
          <a:endParaRPr lang="es-AR" sz="4000">
            <a:solidFill>
              <a:schemeClr val="tx1"/>
            </a:solidFill>
          </a:endParaRPr>
        </a:p>
      </dgm:t>
    </dgm:pt>
    <dgm:pt modelId="{4652BA2F-DD70-41D9-9DFD-8B5644AC6413}" type="sibTrans" cxnId="{FCD20B08-9849-4CAD-B1CF-A6044EFEAD8A}">
      <dgm:prSet custT="1"/>
      <dgm:spPr/>
      <dgm:t>
        <a:bodyPr/>
        <a:lstStyle/>
        <a:p>
          <a:endParaRPr lang="es-AR" sz="1050">
            <a:solidFill>
              <a:schemeClr val="tx1"/>
            </a:solidFill>
          </a:endParaRPr>
        </a:p>
      </dgm:t>
    </dgm:pt>
    <dgm:pt modelId="{CF92376E-2350-4733-8773-D939E0DBDA1A}">
      <dgm:prSet phldrT="[Texto]" custT="1"/>
      <dgm:spPr/>
      <dgm:t>
        <a:bodyPr/>
        <a:lstStyle/>
        <a:p>
          <a:r>
            <a:rPr lang="es-AR" sz="2400" b="0" i="0" dirty="0">
              <a:solidFill>
                <a:schemeClr val="tx1"/>
              </a:solidFill>
            </a:rPr>
            <a:t>Las abstracciones no deben depender de los detalles.</a:t>
          </a:r>
          <a:endParaRPr lang="es-AR" sz="2400" dirty="0">
            <a:solidFill>
              <a:schemeClr val="tx1"/>
            </a:solidFill>
          </a:endParaRPr>
        </a:p>
      </dgm:t>
    </dgm:pt>
    <dgm:pt modelId="{2EFA7C65-29EB-43DC-BBC2-158F83F1DAF2}" type="parTrans" cxnId="{861B9053-8F44-4697-ADB2-2365C1503C46}">
      <dgm:prSet/>
      <dgm:spPr/>
      <dgm:t>
        <a:bodyPr/>
        <a:lstStyle/>
        <a:p>
          <a:endParaRPr lang="es-AR" sz="4000">
            <a:solidFill>
              <a:schemeClr val="tx1"/>
            </a:solidFill>
          </a:endParaRPr>
        </a:p>
      </dgm:t>
    </dgm:pt>
    <dgm:pt modelId="{4941FFAA-EDC6-4839-9E2E-665145B2DC4A}" type="sibTrans" cxnId="{861B9053-8F44-4697-ADB2-2365C1503C46}">
      <dgm:prSet custT="1"/>
      <dgm:spPr/>
      <dgm:t>
        <a:bodyPr/>
        <a:lstStyle/>
        <a:p>
          <a:endParaRPr lang="es-AR" sz="1050">
            <a:solidFill>
              <a:schemeClr val="tx1"/>
            </a:solidFill>
          </a:endParaRPr>
        </a:p>
      </dgm:t>
    </dgm:pt>
    <dgm:pt modelId="{6D07A687-B49B-4576-A121-820DBE442B9B}">
      <dgm:prSet phldrT="[Texto]" custT="1"/>
      <dgm:spPr/>
      <dgm:t>
        <a:bodyPr/>
        <a:lstStyle/>
        <a:p>
          <a:r>
            <a:rPr lang="es-AR" sz="2800" dirty="0">
              <a:solidFill>
                <a:schemeClr val="tx1"/>
              </a:solidFill>
            </a:rPr>
            <a:t>Flexibilidad, Robustez, Movilidad</a:t>
          </a:r>
        </a:p>
      </dgm:t>
    </dgm:pt>
    <dgm:pt modelId="{4C5E6EE5-05E5-4EEE-8A42-FC4A5A2E2A86}" type="parTrans" cxnId="{ECD07777-D805-4320-998C-42CC9DCD2220}">
      <dgm:prSet/>
      <dgm:spPr/>
      <dgm:t>
        <a:bodyPr/>
        <a:lstStyle/>
        <a:p>
          <a:endParaRPr lang="es-AR" sz="4000">
            <a:solidFill>
              <a:schemeClr val="tx1"/>
            </a:solidFill>
          </a:endParaRPr>
        </a:p>
      </dgm:t>
    </dgm:pt>
    <dgm:pt modelId="{5BFA3AE5-A61D-4F68-9688-10CAC69ADF1B}" type="sibTrans" cxnId="{ECD07777-D805-4320-998C-42CC9DCD2220}">
      <dgm:prSet/>
      <dgm:spPr/>
      <dgm:t>
        <a:bodyPr/>
        <a:lstStyle/>
        <a:p>
          <a:endParaRPr lang="es-AR" sz="4000">
            <a:solidFill>
              <a:schemeClr val="tx1"/>
            </a:solidFill>
          </a:endParaRPr>
        </a:p>
      </dgm:t>
    </dgm:pt>
    <dgm:pt modelId="{1F1A8AD1-5455-4F3A-B243-E66EEC708637}" type="pres">
      <dgm:prSet presAssocID="{64AA0369-9F5A-4DF8-9575-4950286BD510}" presName="Name0" presStyleCnt="0">
        <dgm:presLayoutVars>
          <dgm:dir/>
          <dgm:resizeHandles val="exact"/>
        </dgm:presLayoutVars>
      </dgm:prSet>
      <dgm:spPr/>
    </dgm:pt>
    <dgm:pt modelId="{A90BD3E5-85AF-4131-ADBA-C5C1649841E9}" type="pres">
      <dgm:prSet presAssocID="{64AA0369-9F5A-4DF8-9575-4950286BD510}" presName="vNodes" presStyleCnt="0"/>
      <dgm:spPr/>
    </dgm:pt>
    <dgm:pt modelId="{6B4D1FC8-1AED-4E83-9491-01A88A93BB98}" type="pres">
      <dgm:prSet presAssocID="{E6537FCE-5BE4-4FF8-BD24-437E02B5D9C0}" presName="node" presStyleLbl="node1" presStyleIdx="0" presStyleCnt="4" custScaleX="458746" custScaleY="445714" custLinFactNeighborY="3795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6EEFBC4-6770-47AA-BA8B-996C9CF51182}" type="pres">
      <dgm:prSet presAssocID="{B581C196-BB39-49BF-88CA-CEF9AD3A0B44}" presName="spacerT" presStyleCnt="0"/>
      <dgm:spPr/>
    </dgm:pt>
    <dgm:pt modelId="{6EA0C730-07C6-4129-8C09-3EF21BB9B04F}" type="pres">
      <dgm:prSet presAssocID="{B581C196-BB39-49BF-88CA-CEF9AD3A0B44}" presName="sibTrans" presStyleLbl="sibTrans2D1" presStyleIdx="0" presStyleCnt="3"/>
      <dgm:spPr/>
      <dgm:t>
        <a:bodyPr/>
        <a:lstStyle/>
        <a:p>
          <a:endParaRPr lang="es-ES_tradnl"/>
        </a:p>
      </dgm:t>
    </dgm:pt>
    <dgm:pt modelId="{D2FC4D59-3E04-4C28-BC4D-8B48912E5DF0}" type="pres">
      <dgm:prSet presAssocID="{B581C196-BB39-49BF-88CA-CEF9AD3A0B44}" presName="spacerB" presStyleCnt="0"/>
      <dgm:spPr/>
    </dgm:pt>
    <dgm:pt modelId="{CBB19CDB-5417-4A7E-BE54-708BC9F5AA7F}" type="pres">
      <dgm:prSet presAssocID="{B75ABE1F-4E7D-4C71-8149-BD073CFF5D22}" presName="node" presStyleLbl="node1" presStyleIdx="1" presStyleCnt="4" custScaleX="474239" custScaleY="43443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34DB6294-70C3-4DF5-B8C4-C90FA5640693}" type="pres">
      <dgm:prSet presAssocID="{4652BA2F-DD70-41D9-9DFD-8B5644AC6413}" presName="spacerT" presStyleCnt="0"/>
      <dgm:spPr/>
    </dgm:pt>
    <dgm:pt modelId="{2DDB82B9-7E30-4FF9-B82C-2107A815CD79}" type="pres">
      <dgm:prSet presAssocID="{4652BA2F-DD70-41D9-9DFD-8B5644AC6413}" presName="sibTrans" presStyleLbl="sibTrans2D1" presStyleIdx="1" presStyleCnt="3"/>
      <dgm:spPr/>
      <dgm:t>
        <a:bodyPr/>
        <a:lstStyle/>
        <a:p>
          <a:endParaRPr lang="es-ES_tradnl"/>
        </a:p>
      </dgm:t>
    </dgm:pt>
    <dgm:pt modelId="{E89FA918-A766-4640-96CA-2A97C3254018}" type="pres">
      <dgm:prSet presAssocID="{4652BA2F-DD70-41D9-9DFD-8B5644AC6413}" presName="spacerB" presStyleCnt="0"/>
      <dgm:spPr/>
    </dgm:pt>
    <dgm:pt modelId="{779C1544-2934-4852-BB29-A943194C304C}" type="pres">
      <dgm:prSet presAssocID="{CF92376E-2350-4733-8773-D939E0DBDA1A}" presName="node" presStyleLbl="node1" presStyleIdx="2" presStyleCnt="4" custScaleX="476745" custScaleY="400656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E09DA02D-A418-44D1-9F71-A495DDC5D71C}" type="pres">
      <dgm:prSet presAssocID="{64AA0369-9F5A-4DF8-9575-4950286BD510}" presName="sibTransLast" presStyleLbl="sibTrans2D1" presStyleIdx="2" presStyleCnt="3"/>
      <dgm:spPr/>
      <dgm:t>
        <a:bodyPr/>
        <a:lstStyle/>
        <a:p>
          <a:endParaRPr lang="es-ES_tradnl"/>
        </a:p>
      </dgm:t>
    </dgm:pt>
    <dgm:pt modelId="{F7178017-F8C6-41AE-ABC3-7CE113BF83D4}" type="pres">
      <dgm:prSet presAssocID="{64AA0369-9F5A-4DF8-9575-4950286BD510}" presName="connectorText" presStyleLbl="sibTrans2D1" presStyleIdx="2" presStyleCnt="3"/>
      <dgm:spPr/>
      <dgm:t>
        <a:bodyPr/>
        <a:lstStyle/>
        <a:p>
          <a:endParaRPr lang="es-ES_tradnl"/>
        </a:p>
      </dgm:t>
    </dgm:pt>
    <dgm:pt modelId="{86D14AB3-1892-4713-A77D-C3ED8CE36BA3}" type="pres">
      <dgm:prSet presAssocID="{64AA0369-9F5A-4DF8-9575-4950286BD510}" presName="lastNode" presStyleLbl="node1" presStyleIdx="3" presStyleCnt="4" custScaleX="249663" custScaleY="25244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C3710511-4B18-4EE1-AB1F-826818739866}" type="presOf" srcId="{6D07A687-B49B-4576-A121-820DBE442B9B}" destId="{86D14AB3-1892-4713-A77D-C3ED8CE36BA3}" srcOrd="0" destOrd="0" presId="urn:microsoft.com/office/officeart/2005/8/layout/equation2"/>
    <dgm:cxn modelId="{58D299B7-081F-45E9-A514-F9F842993B75}" type="presOf" srcId="{64AA0369-9F5A-4DF8-9575-4950286BD510}" destId="{1F1A8AD1-5455-4F3A-B243-E66EEC708637}" srcOrd="0" destOrd="0" presId="urn:microsoft.com/office/officeart/2005/8/layout/equation2"/>
    <dgm:cxn modelId="{FCD20B08-9849-4CAD-B1CF-A6044EFEAD8A}" srcId="{64AA0369-9F5A-4DF8-9575-4950286BD510}" destId="{B75ABE1F-4E7D-4C71-8149-BD073CFF5D22}" srcOrd="1" destOrd="0" parTransId="{204747C5-801D-403E-8FB3-98A7BF9CC5B9}" sibTransId="{4652BA2F-DD70-41D9-9DFD-8B5644AC6413}"/>
    <dgm:cxn modelId="{4EEA870B-D8D6-4617-A0E6-64A50B14EA42}" type="presOf" srcId="{4652BA2F-DD70-41D9-9DFD-8B5644AC6413}" destId="{2DDB82B9-7E30-4FF9-B82C-2107A815CD79}" srcOrd="0" destOrd="0" presId="urn:microsoft.com/office/officeart/2005/8/layout/equation2"/>
    <dgm:cxn modelId="{7BBD8CCE-3FE4-4086-AF6E-B3BB7CA0F108}" type="presOf" srcId="{4941FFAA-EDC6-4839-9E2E-665145B2DC4A}" destId="{F7178017-F8C6-41AE-ABC3-7CE113BF83D4}" srcOrd="1" destOrd="0" presId="urn:microsoft.com/office/officeart/2005/8/layout/equation2"/>
    <dgm:cxn modelId="{861B9053-8F44-4697-ADB2-2365C1503C46}" srcId="{64AA0369-9F5A-4DF8-9575-4950286BD510}" destId="{CF92376E-2350-4733-8773-D939E0DBDA1A}" srcOrd="2" destOrd="0" parTransId="{2EFA7C65-29EB-43DC-BBC2-158F83F1DAF2}" sibTransId="{4941FFAA-EDC6-4839-9E2E-665145B2DC4A}"/>
    <dgm:cxn modelId="{621B72F6-98B8-4D7D-9BFE-0A2356B4E750}" type="presOf" srcId="{E6537FCE-5BE4-4FF8-BD24-437E02B5D9C0}" destId="{6B4D1FC8-1AED-4E83-9491-01A88A93BB98}" srcOrd="0" destOrd="0" presId="urn:microsoft.com/office/officeart/2005/8/layout/equation2"/>
    <dgm:cxn modelId="{0B2A10ED-8097-41C2-89D1-3D332CD70421}" type="presOf" srcId="{4941FFAA-EDC6-4839-9E2E-665145B2DC4A}" destId="{E09DA02D-A418-44D1-9F71-A495DDC5D71C}" srcOrd="0" destOrd="0" presId="urn:microsoft.com/office/officeart/2005/8/layout/equation2"/>
    <dgm:cxn modelId="{5AFB79F7-2192-41C3-AF00-BEDC240A53A4}" type="presOf" srcId="{B581C196-BB39-49BF-88CA-CEF9AD3A0B44}" destId="{6EA0C730-07C6-4129-8C09-3EF21BB9B04F}" srcOrd="0" destOrd="0" presId="urn:microsoft.com/office/officeart/2005/8/layout/equation2"/>
    <dgm:cxn modelId="{ECD07777-D805-4320-998C-42CC9DCD2220}" srcId="{64AA0369-9F5A-4DF8-9575-4950286BD510}" destId="{6D07A687-B49B-4576-A121-820DBE442B9B}" srcOrd="3" destOrd="0" parTransId="{4C5E6EE5-05E5-4EEE-8A42-FC4A5A2E2A86}" sibTransId="{5BFA3AE5-A61D-4F68-9688-10CAC69ADF1B}"/>
    <dgm:cxn modelId="{6F2ED834-3E98-4443-BBAA-C1A24FEF6259}" srcId="{64AA0369-9F5A-4DF8-9575-4950286BD510}" destId="{E6537FCE-5BE4-4FF8-BD24-437E02B5D9C0}" srcOrd="0" destOrd="0" parTransId="{5A122F14-DFF1-46E1-A39F-FCED681BEAC0}" sibTransId="{B581C196-BB39-49BF-88CA-CEF9AD3A0B44}"/>
    <dgm:cxn modelId="{E916C9DE-41E0-4243-A300-6632B33FAA4C}" type="presOf" srcId="{B75ABE1F-4E7D-4C71-8149-BD073CFF5D22}" destId="{CBB19CDB-5417-4A7E-BE54-708BC9F5AA7F}" srcOrd="0" destOrd="0" presId="urn:microsoft.com/office/officeart/2005/8/layout/equation2"/>
    <dgm:cxn modelId="{6B45990C-2482-49F4-89C1-7D0C337BEB90}" type="presOf" srcId="{CF92376E-2350-4733-8773-D939E0DBDA1A}" destId="{779C1544-2934-4852-BB29-A943194C304C}" srcOrd="0" destOrd="0" presId="urn:microsoft.com/office/officeart/2005/8/layout/equation2"/>
    <dgm:cxn modelId="{0044F933-73D1-46E4-B386-34CAE9A547FF}" type="presParOf" srcId="{1F1A8AD1-5455-4F3A-B243-E66EEC708637}" destId="{A90BD3E5-85AF-4131-ADBA-C5C1649841E9}" srcOrd="0" destOrd="0" presId="urn:microsoft.com/office/officeart/2005/8/layout/equation2"/>
    <dgm:cxn modelId="{CDED0012-0C61-472B-9A9A-05024470E0E8}" type="presParOf" srcId="{A90BD3E5-85AF-4131-ADBA-C5C1649841E9}" destId="{6B4D1FC8-1AED-4E83-9491-01A88A93BB98}" srcOrd="0" destOrd="0" presId="urn:microsoft.com/office/officeart/2005/8/layout/equation2"/>
    <dgm:cxn modelId="{774E7104-5AC1-4C13-8540-26C060EB5802}" type="presParOf" srcId="{A90BD3E5-85AF-4131-ADBA-C5C1649841E9}" destId="{A6EEFBC4-6770-47AA-BA8B-996C9CF51182}" srcOrd="1" destOrd="0" presId="urn:microsoft.com/office/officeart/2005/8/layout/equation2"/>
    <dgm:cxn modelId="{7D3238DD-499D-406D-AE5C-C395F68DA924}" type="presParOf" srcId="{A90BD3E5-85AF-4131-ADBA-C5C1649841E9}" destId="{6EA0C730-07C6-4129-8C09-3EF21BB9B04F}" srcOrd="2" destOrd="0" presId="urn:microsoft.com/office/officeart/2005/8/layout/equation2"/>
    <dgm:cxn modelId="{C53B3934-885C-455D-A191-8D4DC8639C84}" type="presParOf" srcId="{A90BD3E5-85AF-4131-ADBA-C5C1649841E9}" destId="{D2FC4D59-3E04-4C28-BC4D-8B48912E5DF0}" srcOrd="3" destOrd="0" presId="urn:microsoft.com/office/officeart/2005/8/layout/equation2"/>
    <dgm:cxn modelId="{4171F946-4B86-4AFD-B815-957F607E05B5}" type="presParOf" srcId="{A90BD3E5-85AF-4131-ADBA-C5C1649841E9}" destId="{CBB19CDB-5417-4A7E-BE54-708BC9F5AA7F}" srcOrd="4" destOrd="0" presId="urn:microsoft.com/office/officeart/2005/8/layout/equation2"/>
    <dgm:cxn modelId="{48263345-D38F-4153-A24F-422F266B52FF}" type="presParOf" srcId="{A90BD3E5-85AF-4131-ADBA-C5C1649841E9}" destId="{34DB6294-70C3-4DF5-B8C4-C90FA5640693}" srcOrd="5" destOrd="0" presId="urn:microsoft.com/office/officeart/2005/8/layout/equation2"/>
    <dgm:cxn modelId="{D2C39B90-E88F-418D-AFC9-E71B704FE621}" type="presParOf" srcId="{A90BD3E5-85AF-4131-ADBA-C5C1649841E9}" destId="{2DDB82B9-7E30-4FF9-B82C-2107A815CD79}" srcOrd="6" destOrd="0" presId="urn:microsoft.com/office/officeart/2005/8/layout/equation2"/>
    <dgm:cxn modelId="{7115409F-10F8-4664-946A-8CD344636D66}" type="presParOf" srcId="{A90BD3E5-85AF-4131-ADBA-C5C1649841E9}" destId="{E89FA918-A766-4640-96CA-2A97C3254018}" srcOrd="7" destOrd="0" presId="urn:microsoft.com/office/officeart/2005/8/layout/equation2"/>
    <dgm:cxn modelId="{BD0DD919-C420-4B7A-A472-BBCB902B9651}" type="presParOf" srcId="{A90BD3E5-85AF-4131-ADBA-C5C1649841E9}" destId="{779C1544-2934-4852-BB29-A943194C304C}" srcOrd="8" destOrd="0" presId="urn:microsoft.com/office/officeart/2005/8/layout/equation2"/>
    <dgm:cxn modelId="{8D0ECE90-9478-4064-BC05-DF1934F1F798}" type="presParOf" srcId="{1F1A8AD1-5455-4F3A-B243-E66EEC708637}" destId="{E09DA02D-A418-44D1-9F71-A495DDC5D71C}" srcOrd="1" destOrd="0" presId="urn:microsoft.com/office/officeart/2005/8/layout/equation2"/>
    <dgm:cxn modelId="{9EAD1776-C783-4B24-8BE7-386ADECFC02B}" type="presParOf" srcId="{E09DA02D-A418-44D1-9F71-A495DDC5D71C}" destId="{F7178017-F8C6-41AE-ABC3-7CE113BF83D4}" srcOrd="0" destOrd="0" presId="urn:microsoft.com/office/officeart/2005/8/layout/equation2"/>
    <dgm:cxn modelId="{7FB00A85-A4B4-49FA-8D19-787A34D4DA43}" type="presParOf" srcId="{1F1A8AD1-5455-4F3A-B243-E66EEC708637}" destId="{86D14AB3-1892-4713-A77D-C3ED8CE36BA3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2A066E7-2730-424C-BD27-0EA5FFBE0353}" type="doc">
      <dgm:prSet loTypeId="urn:microsoft.com/office/officeart/2005/8/layout/balance1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A066637A-3F8E-4FB8-B20C-9E98F2405654}">
      <dgm:prSet phldrT="[Texto]" custT="1"/>
      <dgm:spPr/>
      <dgm:t>
        <a:bodyPr/>
        <a:lstStyle/>
        <a:p>
          <a:r>
            <a:rPr lang="es-AR" sz="4000" dirty="0">
              <a:solidFill>
                <a:schemeClr val="tx1"/>
              </a:solidFill>
            </a:rPr>
            <a:t>Herencia</a:t>
          </a:r>
        </a:p>
      </dgm:t>
    </dgm:pt>
    <dgm:pt modelId="{586264A1-4286-4705-86DE-41F31DE04D04}" type="parTrans" cxnId="{509FD804-A7FD-4D94-9776-AA3933E63A56}">
      <dgm:prSet/>
      <dgm:spPr/>
      <dgm:t>
        <a:bodyPr/>
        <a:lstStyle/>
        <a:p>
          <a:endParaRPr lang="es-AR" sz="4800">
            <a:solidFill>
              <a:schemeClr val="tx1"/>
            </a:solidFill>
          </a:endParaRPr>
        </a:p>
      </dgm:t>
    </dgm:pt>
    <dgm:pt modelId="{EE3C1A16-E7DE-4EF9-867F-123F8D7E4DEC}" type="sibTrans" cxnId="{509FD804-A7FD-4D94-9776-AA3933E63A56}">
      <dgm:prSet/>
      <dgm:spPr/>
      <dgm:t>
        <a:bodyPr/>
        <a:lstStyle/>
        <a:p>
          <a:endParaRPr lang="es-AR" sz="4800">
            <a:solidFill>
              <a:schemeClr val="tx1"/>
            </a:solidFill>
          </a:endParaRPr>
        </a:p>
      </dgm:t>
    </dgm:pt>
    <dgm:pt modelId="{9C2DFE39-9B5C-4A53-8934-1447104B627C}">
      <dgm:prSet phldrT="[Texto]" custT="1"/>
      <dgm:spPr/>
      <dgm:t>
        <a:bodyPr/>
        <a:lstStyle/>
        <a:p>
          <a:r>
            <a:rPr lang="es-AR" sz="2000" dirty="0">
              <a:solidFill>
                <a:schemeClr val="tx1"/>
              </a:solidFill>
            </a:rPr>
            <a:t>Se define estáticamente</a:t>
          </a:r>
        </a:p>
      </dgm:t>
    </dgm:pt>
    <dgm:pt modelId="{B21DC5B4-7F02-45F4-98F3-D12D27A27AD8}" type="parTrans" cxnId="{9AE20216-1C67-495D-B3F0-21F55F9A3193}">
      <dgm:prSet/>
      <dgm:spPr/>
      <dgm:t>
        <a:bodyPr/>
        <a:lstStyle/>
        <a:p>
          <a:endParaRPr lang="es-AR" sz="4800">
            <a:solidFill>
              <a:schemeClr val="tx1"/>
            </a:solidFill>
          </a:endParaRPr>
        </a:p>
      </dgm:t>
    </dgm:pt>
    <dgm:pt modelId="{0883FFAB-C3C2-4A76-BE3C-6D7AE8A4B82B}" type="sibTrans" cxnId="{9AE20216-1C67-495D-B3F0-21F55F9A3193}">
      <dgm:prSet/>
      <dgm:spPr/>
      <dgm:t>
        <a:bodyPr/>
        <a:lstStyle/>
        <a:p>
          <a:endParaRPr lang="es-AR" sz="4800">
            <a:solidFill>
              <a:schemeClr val="tx1"/>
            </a:solidFill>
          </a:endParaRPr>
        </a:p>
      </dgm:t>
    </dgm:pt>
    <dgm:pt modelId="{63B30B33-7F7D-4D79-845A-A720B1FE6C0F}">
      <dgm:prSet phldrT="[Texto]" custT="1"/>
      <dgm:spPr/>
      <dgm:t>
        <a:bodyPr/>
        <a:lstStyle/>
        <a:p>
          <a:r>
            <a:rPr lang="es-AR" sz="2000" dirty="0">
              <a:solidFill>
                <a:schemeClr val="tx1"/>
              </a:solidFill>
            </a:rPr>
            <a:t>Rompe el encapsulamiento</a:t>
          </a:r>
        </a:p>
      </dgm:t>
    </dgm:pt>
    <dgm:pt modelId="{0F653360-3E42-4899-82FD-483B6E75B94E}" type="parTrans" cxnId="{C5521AE7-9AE1-4085-978A-AE66036AAF58}">
      <dgm:prSet/>
      <dgm:spPr/>
      <dgm:t>
        <a:bodyPr/>
        <a:lstStyle/>
        <a:p>
          <a:endParaRPr lang="es-AR" sz="4800">
            <a:solidFill>
              <a:schemeClr val="tx1"/>
            </a:solidFill>
          </a:endParaRPr>
        </a:p>
      </dgm:t>
    </dgm:pt>
    <dgm:pt modelId="{3842B0EB-4FA6-44BE-AE2B-080A1751E509}" type="sibTrans" cxnId="{C5521AE7-9AE1-4085-978A-AE66036AAF58}">
      <dgm:prSet/>
      <dgm:spPr/>
      <dgm:t>
        <a:bodyPr/>
        <a:lstStyle/>
        <a:p>
          <a:endParaRPr lang="es-AR" sz="4800">
            <a:solidFill>
              <a:schemeClr val="tx1"/>
            </a:solidFill>
          </a:endParaRPr>
        </a:p>
      </dgm:t>
    </dgm:pt>
    <dgm:pt modelId="{E978436E-A622-4B01-8C29-77984325D291}">
      <dgm:prSet phldrT="[Texto]" custT="1"/>
      <dgm:spPr/>
      <dgm:t>
        <a:bodyPr/>
        <a:lstStyle/>
        <a:p>
          <a:r>
            <a:rPr lang="es-AR" sz="4000" dirty="0">
              <a:solidFill>
                <a:schemeClr val="tx1"/>
              </a:solidFill>
            </a:rPr>
            <a:t>Composición</a:t>
          </a:r>
        </a:p>
      </dgm:t>
    </dgm:pt>
    <dgm:pt modelId="{17555E5D-0EB8-4DD1-9F00-EFB3955FCE91}" type="parTrans" cxnId="{845E4042-CC7C-4B30-A392-458CA8FE42C2}">
      <dgm:prSet/>
      <dgm:spPr/>
      <dgm:t>
        <a:bodyPr/>
        <a:lstStyle/>
        <a:p>
          <a:endParaRPr lang="es-AR" sz="4800">
            <a:solidFill>
              <a:schemeClr val="tx1"/>
            </a:solidFill>
          </a:endParaRPr>
        </a:p>
      </dgm:t>
    </dgm:pt>
    <dgm:pt modelId="{92F9A140-3C59-44DF-9834-AF89189A57EC}" type="sibTrans" cxnId="{845E4042-CC7C-4B30-A392-458CA8FE42C2}">
      <dgm:prSet/>
      <dgm:spPr/>
      <dgm:t>
        <a:bodyPr/>
        <a:lstStyle/>
        <a:p>
          <a:endParaRPr lang="es-AR" sz="4800">
            <a:solidFill>
              <a:schemeClr val="tx1"/>
            </a:solidFill>
          </a:endParaRPr>
        </a:p>
      </dgm:t>
    </dgm:pt>
    <dgm:pt modelId="{F8CA9F88-5D30-40F0-9C98-A559B4C65626}">
      <dgm:prSet phldrT="[Texto]" custT="1"/>
      <dgm:spPr/>
      <dgm:t>
        <a:bodyPr/>
        <a:lstStyle/>
        <a:p>
          <a:r>
            <a:rPr lang="es-AR" sz="2000" dirty="0">
              <a:solidFill>
                <a:schemeClr val="tx1"/>
              </a:solidFill>
            </a:rPr>
            <a:t>Se define dinámicamente</a:t>
          </a:r>
        </a:p>
      </dgm:t>
    </dgm:pt>
    <dgm:pt modelId="{C55B7D85-C3FF-49C7-84BD-5DDA4CEA34A6}" type="parTrans" cxnId="{5D48C68E-E6E5-40B8-A2BD-EDEBDD2B27B7}">
      <dgm:prSet/>
      <dgm:spPr/>
      <dgm:t>
        <a:bodyPr/>
        <a:lstStyle/>
        <a:p>
          <a:endParaRPr lang="es-AR" sz="4800">
            <a:solidFill>
              <a:schemeClr val="tx1"/>
            </a:solidFill>
          </a:endParaRPr>
        </a:p>
      </dgm:t>
    </dgm:pt>
    <dgm:pt modelId="{0152EBB5-CE5B-403E-A347-AA6ED9E2A024}" type="sibTrans" cxnId="{5D48C68E-E6E5-40B8-A2BD-EDEBDD2B27B7}">
      <dgm:prSet/>
      <dgm:spPr/>
      <dgm:t>
        <a:bodyPr/>
        <a:lstStyle/>
        <a:p>
          <a:endParaRPr lang="es-AR" sz="4800">
            <a:solidFill>
              <a:schemeClr val="tx1"/>
            </a:solidFill>
          </a:endParaRPr>
        </a:p>
      </dgm:t>
    </dgm:pt>
    <dgm:pt modelId="{1BDAFD0C-812D-4F5C-8500-AF1CB8A50A21}">
      <dgm:prSet phldrT="[Texto]" custT="1"/>
      <dgm:spPr/>
      <dgm:t>
        <a:bodyPr/>
        <a:lstStyle/>
        <a:p>
          <a:r>
            <a:rPr lang="es-AR" sz="2000" dirty="0">
              <a:solidFill>
                <a:schemeClr val="tx1"/>
              </a:solidFill>
            </a:rPr>
            <a:t>No rompe el encapsulamiento</a:t>
          </a:r>
        </a:p>
      </dgm:t>
    </dgm:pt>
    <dgm:pt modelId="{C7D8AC73-78BF-4C13-86DE-279F06977125}" type="parTrans" cxnId="{8E9944BD-9F00-43B6-B76C-A50B667541E8}">
      <dgm:prSet/>
      <dgm:spPr/>
      <dgm:t>
        <a:bodyPr/>
        <a:lstStyle/>
        <a:p>
          <a:endParaRPr lang="es-AR" sz="4800">
            <a:solidFill>
              <a:schemeClr val="tx1"/>
            </a:solidFill>
          </a:endParaRPr>
        </a:p>
      </dgm:t>
    </dgm:pt>
    <dgm:pt modelId="{08CB285B-10BB-41A4-810D-962E05734A0A}" type="sibTrans" cxnId="{8E9944BD-9F00-43B6-B76C-A50B667541E8}">
      <dgm:prSet/>
      <dgm:spPr/>
      <dgm:t>
        <a:bodyPr/>
        <a:lstStyle/>
        <a:p>
          <a:endParaRPr lang="es-AR" sz="4800">
            <a:solidFill>
              <a:schemeClr val="tx1"/>
            </a:solidFill>
          </a:endParaRPr>
        </a:p>
      </dgm:t>
    </dgm:pt>
    <dgm:pt modelId="{99B0EFD5-5DD9-4E53-8658-E17749E8887E}">
      <dgm:prSet phldrT="[Texto]" custT="1"/>
      <dgm:spPr/>
      <dgm:t>
        <a:bodyPr/>
        <a:lstStyle/>
        <a:p>
          <a:r>
            <a:rPr lang="es-AR" sz="2000" dirty="0">
              <a:solidFill>
                <a:schemeClr val="tx1"/>
              </a:solidFill>
            </a:rPr>
            <a:t>Cambios en tiempo de ejecución</a:t>
          </a:r>
        </a:p>
      </dgm:t>
    </dgm:pt>
    <dgm:pt modelId="{36ABDBDE-2D42-4F93-9802-A54B09772F5C}" type="parTrans" cxnId="{47C2B4B6-0F92-4555-95FA-0653CBE5062C}">
      <dgm:prSet/>
      <dgm:spPr/>
      <dgm:t>
        <a:bodyPr/>
        <a:lstStyle/>
        <a:p>
          <a:endParaRPr lang="es-AR" sz="4800">
            <a:solidFill>
              <a:schemeClr val="tx1"/>
            </a:solidFill>
          </a:endParaRPr>
        </a:p>
      </dgm:t>
    </dgm:pt>
    <dgm:pt modelId="{891D536B-A9DA-4154-9D7B-223A611AE875}" type="sibTrans" cxnId="{47C2B4B6-0F92-4555-95FA-0653CBE5062C}">
      <dgm:prSet/>
      <dgm:spPr/>
      <dgm:t>
        <a:bodyPr/>
        <a:lstStyle/>
        <a:p>
          <a:endParaRPr lang="es-AR" sz="4800">
            <a:solidFill>
              <a:schemeClr val="tx1"/>
            </a:solidFill>
          </a:endParaRPr>
        </a:p>
      </dgm:t>
    </dgm:pt>
    <dgm:pt modelId="{34610528-A5D4-4FF9-95EB-5C120534DAD3}">
      <dgm:prSet phldrT="[Texto]" custT="1"/>
      <dgm:spPr/>
      <dgm:t>
        <a:bodyPr/>
        <a:lstStyle/>
        <a:p>
          <a:r>
            <a:rPr lang="es-AR" sz="2000" dirty="0">
              <a:solidFill>
                <a:schemeClr val="tx1"/>
              </a:solidFill>
            </a:rPr>
            <a:t>Fácil de modificar lo heredado</a:t>
          </a:r>
        </a:p>
      </dgm:t>
    </dgm:pt>
    <dgm:pt modelId="{BFACF58E-13C7-4EE2-A9D5-08907835F433}" type="parTrans" cxnId="{571137B6-3FCF-4F87-81E9-33B2A63BA120}">
      <dgm:prSet/>
      <dgm:spPr/>
      <dgm:t>
        <a:bodyPr/>
        <a:lstStyle/>
        <a:p>
          <a:endParaRPr lang="es-AR" sz="4800">
            <a:solidFill>
              <a:schemeClr val="tx1"/>
            </a:solidFill>
          </a:endParaRPr>
        </a:p>
      </dgm:t>
    </dgm:pt>
    <dgm:pt modelId="{2A72AA0D-28AA-4306-AA55-BC94750E5734}" type="sibTrans" cxnId="{571137B6-3FCF-4F87-81E9-33B2A63BA120}">
      <dgm:prSet/>
      <dgm:spPr/>
      <dgm:t>
        <a:bodyPr/>
        <a:lstStyle/>
        <a:p>
          <a:endParaRPr lang="es-AR" sz="4800">
            <a:solidFill>
              <a:schemeClr val="tx1"/>
            </a:solidFill>
          </a:endParaRPr>
        </a:p>
      </dgm:t>
    </dgm:pt>
    <dgm:pt modelId="{76C4AF63-2791-48B3-99B5-41C4C3627BA0}">
      <dgm:prSet phldrT="[Texto]" custT="1"/>
      <dgm:spPr/>
      <dgm:t>
        <a:bodyPr/>
        <a:lstStyle/>
        <a:p>
          <a:r>
            <a:rPr lang="es-AR" sz="2000" dirty="0">
              <a:solidFill>
                <a:schemeClr val="tx1"/>
              </a:solidFill>
            </a:rPr>
            <a:t>Comportamiento depende de las relaciones</a:t>
          </a:r>
        </a:p>
      </dgm:t>
    </dgm:pt>
    <dgm:pt modelId="{AC8CEC60-C937-44B0-ABD9-D591747D1B86}" type="parTrans" cxnId="{9B0D99B7-0936-4A0F-A9C1-8C8B9FB11997}">
      <dgm:prSet/>
      <dgm:spPr/>
      <dgm:t>
        <a:bodyPr/>
        <a:lstStyle/>
        <a:p>
          <a:endParaRPr lang="es-AR" sz="4800">
            <a:solidFill>
              <a:schemeClr val="tx1"/>
            </a:solidFill>
          </a:endParaRPr>
        </a:p>
      </dgm:t>
    </dgm:pt>
    <dgm:pt modelId="{BADFC0F7-4F1F-4C56-B9E4-9454E8FF2F3D}" type="sibTrans" cxnId="{9B0D99B7-0936-4A0F-A9C1-8C8B9FB11997}">
      <dgm:prSet/>
      <dgm:spPr/>
      <dgm:t>
        <a:bodyPr/>
        <a:lstStyle/>
        <a:p>
          <a:endParaRPr lang="es-AR" sz="4800">
            <a:solidFill>
              <a:schemeClr val="tx1"/>
            </a:solidFill>
          </a:endParaRPr>
        </a:p>
      </dgm:t>
    </dgm:pt>
    <dgm:pt modelId="{078B2372-7363-48C1-B3AF-F6EE249F311F}" type="pres">
      <dgm:prSet presAssocID="{42A066E7-2730-424C-BD27-0EA5FFBE0353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5EAB0F4F-7A78-498B-B72A-23FF7E218F33}" type="pres">
      <dgm:prSet presAssocID="{42A066E7-2730-424C-BD27-0EA5FFBE0353}" presName="dummyMaxCanvas" presStyleCnt="0"/>
      <dgm:spPr/>
    </dgm:pt>
    <dgm:pt modelId="{2D0C0657-5567-4B0D-BFA7-A17BA272BB7A}" type="pres">
      <dgm:prSet presAssocID="{42A066E7-2730-424C-BD27-0EA5FFBE0353}" presName="parentComposite" presStyleCnt="0"/>
      <dgm:spPr/>
    </dgm:pt>
    <dgm:pt modelId="{1CD78F00-4885-47FB-AEC3-3153E29EE14B}" type="pres">
      <dgm:prSet presAssocID="{42A066E7-2730-424C-BD27-0EA5FFBE0353}" presName="parent1" presStyleLbl="alignAccFollowNode1" presStyleIdx="0" presStyleCnt="4" custScaleX="153283" custLinFactNeighborX="-11809">
        <dgm:presLayoutVars>
          <dgm:chMax val="4"/>
        </dgm:presLayoutVars>
      </dgm:prSet>
      <dgm:spPr/>
      <dgm:t>
        <a:bodyPr/>
        <a:lstStyle/>
        <a:p>
          <a:endParaRPr lang="es-ES_tradnl"/>
        </a:p>
      </dgm:t>
    </dgm:pt>
    <dgm:pt modelId="{9C878447-79A0-4CB6-9910-61A60D57ED31}" type="pres">
      <dgm:prSet presAssocID="{42A066E7-2730-424C-BD27-0EA5FFBE0353}" presName="parent2" presStyleLbl="alignAccFollowNode1" presStyleIdx="1" presStyleCnt="4" custScaleX="164305" custLinFactNeighborX="19170">
        <dgm:presLayoutVars>
          <dgm:chMax val="4"/>
        </dgm:presLayoutVars>
      </dgm:prSet>
      <dgm:spPr/>
      <dgm:t>
        <a:bodyPr/>
        <a:lstStyle/>
        <a:p>
          <a:endParaRPr lang="es-ES_tradnl"/>
        </a:p>
      </dgm:t>
    </dgm:pt>
    <dgm:pt modelId="{6FDB2576-A761-48EF-B7FA-F1ED4C82E810}" type="pres">
      <dgm:prSet presAssocID="{42A066E7-2730-424C-BD27-0EA5FFBE0353}" presName="childrenComposite" presStyleCnt="0"/>
      <dgm:spPr/>
    </dgm:pt>
    <dgm:pt modelId="{209A2EE8-90E7-4E5B-8A39-9D8A09BC8E98}" type="pres">
      <dgm:prSet presAssocID="{42A066E7-2730-424C-BD27-0EA5FFBE0353}" presName="dummyMaxCanvas_ChildArea" presStyleCnt="0"/>
      <dgm:spPr/>
    </dgm:pt>
    <dgm:pt modelId="{6BA3C336-895D-4CC2-B1FA-E6029036053C}" type="pres">
      <dgm:prSet presAssocID="{42A066E7-2730-424C-BD27-0EA5FFBE0353}" presName="fulcrum" presStyleLbl="alignAccFollowNode1" presStyleIdx="2" presStyleCnt="4"/>
      <dgm:spPr/>
    </dgm:pt>
    <dgm:pt modelId="{E1B3881A-5FD6-4730-B110-F085CE70F77D}" type="pres">
      <dgm:prSet presAssocID="{42A066E7-2730-424C-BD27-0EA5FFBE0353}" presName="balance_34" presStyleLbl="alignAccFollowNode1" presStyleIdx="3" presStyleCnt="4">
        <dgm:presLayoutVars>
          <dgm:bulletEnabled val="1"/>
        </dgm:presLayoutVars>
      </dgm:prSet>
      <dgm:spPr/>
    </dgm:pt>
    <dgm:pt modelId="{CBEA51CF-B784-4B8E-B02E-01A4DA1BCB0F}" type="pres">
      <dgm:prSet presAssocID="{42A066E7-2730-424C-BD27-0EA5FFBE0353}" presName="right_34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380C29D1-8691-43C5-9034-9FE209A252E0}" type="pres">
      <dgm:prSet presAssocID="{42A066E7-2730-424C-BD27-0EA5FFBE0353}" presName="right_34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BEB6FEE8-4FAB-449E-AED1-ABE3BF7BF038}" type="pres">
      <dgm:prSet presAssocID="{42A066E7-2730-424C-BD27-0EA5FFBE0353}" presName="right_34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BB0FF2E-1732-4B6A-AD54-0EFD7653B940}" type="pres">
      <dgm:prSet presAssocID="{42A066E7-2730-424C-BD27-0EA5FFBE0353}" presName="right_34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C9C3A6A0-9B6A-4406-A9C5-6A6E08DAEEAC}" type="pres">
      <dgm:prSet presAssocID="{42A066E7-2730-424C-BD27-0EA5FFBE0353}" presName="left_34_1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082CC441-8AF1-464D-9826-F96E8E9CB68D}" type="pres">
      <dgm:prSet presAssocID="{42A066E7-2730-424C-BD27-0EA5FFBE0353}" presName="left_34_2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8D1DB8E-6F52-4BEF-BA1A-6CB3B84CE146}" type="pres">
      <dgm:prSet presAssocID="{42A066E7-2730-424C-BD27-0EA5FFBE0353}" presName="left_34_3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8E9944BD-9F00-43B6-B76C-A50B667541E8}" srcId="{E978436E-A622-4B01-8C29-77984325D291}" destId="{1BDAFD0C-812D-4F5C-8500-AF1CB8A50A21}" srcOrd="1" destOrd="0" parTransId="{C7D8AC73-78BF-4C13-86DE-279F06977125}" sibTransId="{08CB285B-10BB-41A4-810D-962E05734A0A}"/>
    <dgm:cxn modelId="{571137B6-3FCF-4F87-81E9-33B2A63BA120}" srcId="{A066637A-3F8E-4FB8-B20C-9E98F2405654}" destId="{34610528-A5D4-4FF9-95EB-5C120534DAD3}" srcOrd="2" destOrd="0" parTransId="{BFACF58E-13C7-4EE2-A9D5-08907835F433}" sibTransId="{2A72AA0D-28AA-4306-AA55-BC94750E5734}"/>
    <dgm:cxn modelId="{61CE1B8C-D31B-404D-A33D-FE2BF3EDEC3D}" type="presOf" srcId="{99B0EFD5-5DD9-4E53-8658-E17749E8887E}" destId="{BEB6FEE8-4FAB-449E-AED1-ABE3BF7BF038}" srcOrd="0" destOrd="0" presId="urn:microsoft.com/office/officeart/2005/8/layout/balance1"/>
    <dgm:cxn modelId="{C5521AE7-9AE1-4085-978A-AE66036AAF58}" srcId="{A066637A-3F8E-4FB8-B20C-9E98F2405654}" destId="{63B30B33-7F7D-4D79-845A-A720B1FE6C0F}" srcOrd="1" destOrd="0" parTransId="{0F653360-3E42-4899-82FD-483B6E75B94E}" sibTransId="{3842B0EB-4FA6-44BE-AE2B-080A1751E509}"/>
    <dgm:cxn modelId="{1251FDA1-1B60-4E0E-8D58-44D90B905B95}" type="presOf" srcId="{76C4AF63-2791-48B3-99B5-41C4C3627BA0}" destId="{8BB0FF2E-1732-4B6A-AD54-0EFD7653B940}" srcOrd="0" destOrd="0" presId="urn:microsoft.com/office/officeart/2005/8/layout/balance1"/>
    <dgm:cxn modelId="{D7A80046-99EB-41A7-9DAE-0F57FF151177}" type="presOf" srcId="{1BDAFD0C-812D-4F5C-8500-AF1CB8A50A21}" destId="{380C29D1-8691-43C5-9034-9FE209A252E0}" srcOrd="0" destOrd="0" presId="urn:microsoft.com/office/officeart/2005/8/layout/balance1"/>
    <dgm:cxn modelId="{EC212021-1E14-47DB-83C2-0FD61F940210}" type="presOf" srcId="{42A066E7-2730-424C-BD27-0EA5FFBE0353}" destId="{078B2372-7363-48C1-B3AF-F6EE249F311F}" srcOrd="0" destOrd="0" presId="urn:microsoft.com/office/officeart/2005/8/layout/balance1"/>
    <dgm:cxn modelId="{DB0AF1EB-533F-49C5-B57F-902CD2057E62}" type="presOf" srcId="{34610528-A5D4-4FF9-95EB-5C120534DAD3}" destId="{A8D1DB8E-6F52-4BEF-BA1A-6CB3B84CE146}" srcOrd="0" destOrd="0" presId="urn:microsoft.com/office/officeart/2005/8/layout/balance1"/>
    <dgm:cxn modelId="{5D48C68E-E6E5-40B8-A2BD-EDEBDD2B27B7}" srcId="{E978436E-A622-4B01-8C29-77984325D291}" destId="{F8CA9F88-5D30-40F0-9C98-A559B4C65626}" srcOrd="0" destOrd="0" parTransId="{C55B7D85-C3FF-49C7-84BD-5DDA4CEA34A6}" sibTransId="{0152EBB5-CE5B-403E-A347-AA6ED9E2A024}"/>
    <dgm:cxn modelId="{9B0D99B7-0936-4A0F-A9C1-8C8B9FB11997}" srcId="{E978436E-A622-4B01-8C29-77984325D291}" destId="{76C4AF63-2791-48B3-99B5-41C4C3627BA0}" srcOrd="3" destOrd="0" parTransId="{AC8CEC60-C937-44B0-ABD9-D591747D1B86}" sibTransId="{BADFC0F7-4F1F-4C56-B9E4-9454E8FF2F3D}"/>
    <dgm:cxn modelId="{437FF9D4-4EB8-4D14-8BEF-4D2C6126084A}" type="presOf" srcId="{9C2DFE39-9B5C-4A53-8934-1447104B627C}" destId="{C9C3A6A0-9B6A-4406-A9C5-6A6E08DAEEAC}" srcOrd="0" destOrd="0" presId="urn:microsoft.com/office/officeart/2005/8/layout/balance1"/>
    <dgm:cxn modelId="{9DEB4434-5055-45CD-A6EF-DA7881A487E2}" type="presOf" srcId="{63B30B33-7F7D-4D79-845A-A720B1FE6C0F}" destId="{082CC441-8AF1-464D-9826-F96E8E9CB68D}" srcOrd="0" destOrd="0" presId="urn:microsoft.com/office/officeart/2005/8/layout/balance1"/>
    <dgm:cxn modelId="{47C2B4B6-0F92-4555-95FA-0653CBE5062C}" srcId="{E978436E-A622-4B01-8C29-77984325D291}" destId="{99B0EFD5-5DD9-4E53-8658-E17749E8887E}" srcOrd="2" destOrd="0" parTransId="{36ABDBDE-2D42-4F93-9802-A54B09772F5C}" sibTransId="{891D536B-A9DA-4154-9D7B-223A611AE875}"/>
    <dgm:cxn modelId="{845E4042-CC7C-4B30-A392-458CA8FE42C2}" srcId="{42A066E7-2730-424C-BD27-0EA5FFBE0353}" destId="{E978436E-A622-4B01-8C29-77984325D291}" srcOrd="1" destOrd="0" parTransId="{17555E5D-0EB8-4DD1-9F00-EFB3955FCE91}" sibTransId="{92F9A140-3C59-44DF-9834-AF89189A57EC}"/>
    <dgm:cxn modelId="{9AE20216-1C67-495D-B3F0-21F55F9A3193}" srcId="{A066637A-3F8E-4FB8-B20C-9E98F2405654}" destId="{9C2DFE39-9B5C-4A53-8934-1447104B627C}" srcOrd="0" destOrd="0" parTransId="{B21DC5B4-7F02-45F4-98F3-D12D27A27AD8}" sibTransId="{0883FFAB-C3C2-4A76-BE3C-6D7AE8A4B82B}"/>
    <dgm:cxn modelId="{C174DDE3-157C-4972-B181-756EF40A7ACE}" type="presOf" srcId="{A066637A-3F8E-4FB8-B20C-9E98F2405654}" destId="{1CD78F00-4885-47FB-AEC3-3153E29EE14B}" srcOrd="0" destOrd="0" presId="urn:microsoft.com/office/officeart/2005/8/layout/balance1"/>
    <dgm:cxn modelId="{0B9D77D2-0C1A-4D28-9153-41EFE4F205CA}" type="presOf" srcId="{F8CA9F88-5D30-40F0-9C98-A559B4C65626}" destId="{CBEA51CF-B784-4B8E-B02E-01A4DA1BCB0F}" srcOrd="0" destOrd="0" presId="urn:microsoft.com/office/officeart/2005/8/layout/balance1"/>
    <dgm:cxn modelId="{509FD804-A7FD-4D94-9776-AA3933E63A56}" srcId="{42A066E7-2730-424C-BD27-0EA5FFBE0353}" destId="{A066637A-3F8E-4FB8-B20C-9E98F2405654}" srcOrd="0" destOrd="0" parTransId="{586264A1-4286-4705-86DE-41F31DE04D04}" sibTransId="{EE3C1A16-E7DE-4EF9-867F-123F8D7E4DEC}"/>
    <dgm:cxn modelId="{029CA6EE-3C48-4D91-9920-CE1BC005EFC8}" type="presOf" srcId="{E978436E-A622-4B01-8C29-77984325D291}" destId="{9C878447-79A0-4CB6-9910-61A60D57ED31}" srcOrd="0" destOrd="0" presId="urn:microsoft.com/office/officeart/2005/8/layout/balance1"/>
    <dgm:cxn modelId="{90AE2377-CCCD-4C61-9059-62AE1044EADA}" type="presParOf" srcId="{078B2372-7363-48C1-B3AF-F6EE249F311F}" destId="{5EAB0F4F-7A78-498B-B72A-23FF7E218F33}" srcOrd="0" destOrd="0" presId="urn:microsoft.com/office/officeart/2005/8/layout/balance1"/>
    <dgm:cxn modelId="{F6B306AA-C657-4566-AEF6-4E0DF2D717F8}" type="presParOf" srcId="{078B2372-7363-48C1-B3AF-F6EE249F311F}" destId="{2D0C0657-5567-4B0D-BFA7-A17BA272BB7A}" srcOrd="1" destOrd="0" presId="urn:microsoft.com/office/officeart/2005/8/layout/balance1"/>
    <dgm:cxn modelId="{632125C4-D419-443A-98FE-D1B0F4680029}" type="presParOf" srcId="{2D0C0657-5567-4B0D-BFA7-A17BA272BB7A}" destId="{1CD78F00-4885-47FB-AEC3-3153E29EE14B}" srcOrd="0" destOrd="0" presId="urn:microsoft.com/office/officeart/2005/8/layout/balance1"/>
    <dgm:cxn modelId="{AB14EF8B-31C6-4E01-B4A3-AD688EDF0A80}" type="presParOf" srcId="{2D0C0657-5567-4B0D-BFA7-A17BA272BB7A}" destId="{9C878447-79A0-4CB6-9910-61A60D57ED31}" srcOrd="1" destOrd="0" presId="urn:microsoft.com/office/officeart/2005/8/layout/balance1"/>
    <dgm:cxn modelId="{9B83AA59-76F7-4807-AFD0-D007B44C6580}" type="presParOf" srcId="{078B2372-7363-48C1-B3AF-F6EE249F311F}" destId="{6FDB2576-A761-48EF-B7FA-F1ED4C82E810}" srcOrd="2" destOrd="0" presId="urn:microsoft.com/office/officeart/2005/8/layout/balance1"/>
    <dgm:cxn modelId="{1EE6F34E-DC77-40FE-868F-3A4731CE4917}" type="presParOf" srcId="{6FDB2576-A761-48EF-B7FA-F1ED4C82E810}" destId="{209A2EE8-90E7-4E5B-8A39-9D8A09BC8E98}" srcOrd="0" destOrd="0" presId="urn:microsoft.com/office/officeart/2005/8/layout/balance1"/>
    <dgm:cxn modelId="{352A7584-AC64-41CF-8325-4964B57DEB49}" type="presParOf" srcId="{6FDB2576-A761-48EF-B7FA-F1ED4C82E810}" destId="{6BA3C336-895D-4CC2-B1FA-E6029036053C}" srcOrd="1" destOrd="0" presId="urn:microsoft.com/office/officeart/2005/8/layout/balance1"/>
    <dgm:cxn modelId="{E6E42077-EF68-4AAA-ADE5-B7A1746FC824}" type="presParOf" srcId="{6FDB2576-A761-48EF-B7FA-F1ED4C82E810}" destId="{E1B3881A-5FD6-4730-B110-F085CE70F77D}" srcOrd="2" destOrd="0" presId="urn:microsoft.com/office/officeart/2005/8/layout/balance1"/>
    <dgm:cxn modelId="{B7E5C277-FEC5-4734-8B10-BDF48F5A18A0}" type="presParOf" srcId="{6FDB2576-A761-48EF-B7FA-F1ED4C82E810}" destId="{CBEA51CF-B784-4B8E-B02E-01A4DA1BCB0F}" srcOrd="3" destOrd="0" presId="urn:microsoft.com/office/officeart/2005/8/layout/balance1"/>
    <dgm:cxn modelId="{251BB104-BB9B-471F-950C-C7E385063C1D}" type="presParOf" srcId="{6FDB2576-A761-48EF-B7FA-F1ED4C82E810}" destId="{380C29D1-8691-43C5-9034-9FE209A252E0}" srcOrd="4" destOrd="0" presId="urn:microsoft.com/office/officeart/2005/8/layout/balance1"/>
    <dgm:cxn modelId="{C705E416-7B24-48A6-903D-C6B9E9111C96}" type="presParOf" srcId="{6FDB2576-A761-48EF-B7FA-F1ED4C82E810}" destId="{BEB6FEE8-4FAB-449E-AED1-ABE3BF7BF038}" srcOrd="5" destOrd="0" presId="urn:microsoft.com/office/officeart/2005/8/layout/balance1"/>
    <dgm:cxn modelId="{BBE6BA0B-EDD5-4145-8768-C8ECB0EF750E}" type="presParOf" srcId="{6FDB2576-A761-48EF-B7FA-F1ED4C82E810}" destId="{8BB0FF2E-1732-4B6A-AD54-0EFD7653B940}" srcOrd="6" destOrd="0" presId="urn:microsoft.com/office/officeart/2005/8/layout/balance1"/>
    <dgm:cxn modelId="{FB0E37A9-3C29-476A-B3DE-2BC3D2B30103}" type="presParOf" srcId="{6FDB2576-A761-48EF-B7FA-F1ED4C82E810}" destId="{C9C3A6A0-9B6A-4406-A9C5-6A6E08DAEEAC}" srcOrd="7" destOrd="0" presId="urn:microsoft.com/office/officeart/2005/8/layout/balance1"/>
    <dgm:cxn modelId="{A2C49ABF-2CBE-4669-8654-ACA96D46EB53}" type="presParOf" srcId="{6FDB2576-A761-48EF-B7FA-F1ED4C82E810}" destId="{082CC441-8AF1-464D-9826-F96E8E9CB68D}" srcOrd="8" destOrd="0" presId="urn:microsoft.com/office/officeart/2005/8/layout/balance1"/>
    <dgm:cxn modelId="{0AC9C36C-6747-43A3-8B6B-401DF55B391B}" type="presParOf" srcId="{6FDB2576-A761-48EF-B7FA-F1ED4C82E810}" destId="{A8D1DB8E-6F52-4BEF-BA1A-6CB3B84CE146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DDD785-5E39-48C4-94D2-45CCD6FA8230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95E0DAEA-6356-4F08-BA60-333044CE474A}">
      <dgm:prSet phldrT="[Texto]" custT="1"/>
      <dgm:spPr/>
      <dgm:t>
        <a:bodyPr/>
        <a:lstStyle/>
        <a:p>
          <a:r>
            <a:rPr lang="es-AR" sz="3600" dirty="0">
              <a:solidFill>
                <a:schemeClr val="tx1"/>
              </a:solidFill>
            </a:rPr>
            <a:t>Cohesión</a:t>
          </a:r>
          <a:endParaRPr lang="es-AR" sz="2000" dirty="0">
            <a:solidFill>
              <a:schemeClr val="tx1"/>
            </a:solidFill>
          </a:endParaRPr>
        </a:p>
      </dgm:t>
    </dgm:pt>
    <dgm:pt modelId="{9BF4EB16-310C-4144-AA2D-0B5393F8404C}" type="parTrans" cxnId="{C4B20E18-910E-4349-98B1-D818F3E3AB9B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5929902D-8F1F-4812-9E42-1297303C6695}" type="sibTrans" cxnId="{C4B20E18-910E-4349-98B1-D818F3E3AB9B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626B4384-85D3-4905-888C-18E44F78F92F}">
      <dgm:prSet phldrT="[Texto]" custT="1"/>
      <dgm:spPr/>
      <dgm:t>
        <a:bodyPr/>
        <a:lstStyle/>
        <a:p>
          <a:r>
            <a:rPr lang="es-AR" sz="4000" dirty="0">
              <a:solidFill>
                <a:schemeClr val="tx1"/>
              </a:solidFill>
            </a:rPr>
            <a:t>Acoplamiento</a:t>
          </a:r>
          <a:endParaRPr lang="es-AR" sz="1800" dirty="0">
            <a:solidFill>
              <a:schemeClr val="tx1"/>
            </a:solidFill>
          </a:endParaRPr>
        </a:p>
      </dgm:t>
    </dgm:pt>
    <dgm:pt modelId="{86B38851-DBA3-4943-9372-1BEC2A40E280}" type="parTrans" cxnId="{6EA63DC8-8E47-4825-95E0-76D601540E5A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A4439BD6-EA68-49C4-81B6-CF84DE342688}" type="sibTrans" cxnId="{6EA63DC8-8E47-4825-95E0-76D601540E5A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CC7E5F1E-FC73-4A7F-920B-6A9E0A7AB6E7}">
      <dgm:prSet phldrT="[Texto]"/>
      <dgm:spPr/>
      <dgm:t>
        <a:bodyPr/>
        <a:lstStyle/>
        <a:p>
          <a:r>
            <a:rPr lang="es-AR" dirty="0">
              <a:solidFill>
                <a:schemeClr val="tx1"/>
              </a:solidFill>
            </a:rPr>
            <a:t>Independencia de Componentes</a:t>
          </a:r>
        </a:p>
      </dgm:t>
    </dgm:pt>
    <dgm:pt modelId="{0DE5B736-E783-4182-8992-0AF1A4ED7E9C}" type="parTrans" cxnId="{2D27F4B4-0FD9-4D8F-AF02-A2AC9FC89888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29D34F1D-001A-418A-8188-8DC3961A9C82}" type="sibTrans" cxnId="{2D27F4B4-0FD9-4D8F-AF02-A2AC9FC89888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943903A6-7105-4022-A9D2-377E07F27F0B}" type="pres">
      <dgm:prSet presAssocID="{6BDDD785-5E39-48C4-94D2-45CCD6FA8230}" presName="Name0" presStyleCnt="0">
        <dgm:presLayoutVars>
          <dgm:dir/>
          <dgm:resizeHandles val="exact"/>
        </dgm:presLayoutVars>
      </dgm:prSet>
      <dgm:spPr/>
    </dgm:pt>
    <dgm:pt modelId="{1288333F-74C2-48D2-93B8-347D574356CB}" type="pres">
      <dgm:prSet presAssocID="{6BDDD785-5E39-48C4-94D2-45CCD6FA8230}" presName="vNodes" presStyleCnt="0"/>
      <dgm:spPr/>
    </dgm:pt>
    <dgm:pt modelId="{F99AF811-03A1-43DE-8FF8-396303DBB199}" type="pres">
      <dgm:prSet presAssocID="{95E0DAEA-6356-4F08-BA60-333044CE474A}" presName="node" presStyleLbl="node1" presStyleIdx="0" presStyleCnt="3" custScaleX="126812" custScaleY="115802" custLinFactNeighborX="2779" custLinFactNeighborY="-49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1837742E-39CA-476E-87EC-E965204D15A2}" type="pres">
      <dgm:prSet presAssocID="{5929902D-8F1F-4812-9E42-1297303C6695}" presName="spacerT" presStyleCnt="0"/>
      <dgm:spPr/>
    </dgm:pt>
    <dgm:pt modelId="{B9E9A04E-23F6-47AC-889E-051E2BA965D8}" type="pres">
      <dgm:prSet presAssocID="{5929902D-8F1F-4812-9E42-1297303C6695}" presName="sibTrans" presStyleLbl="sibTrans2D1" presStyleIdx="0" presStyleCnt="2"/>
      <dgm:spPr/>
      <dgm:t>
        <a:bodyPr/>
        <a:lstStyle/>
        <a:p>
          <a:endParaRPr lang="es-ES_tradnl"/>
        </a:p>
      </dgm:t>
    </dgm:pt>
    <dgm:pt modelId="{938B1CCA-7470-4B86-B6C0-5336892AAE4C}" type="pres">
      <dgm:prSet presAssocID="{5929902D-8F1F-4812-9E42-1297303C6695}" presName="spacerB" presStyleCnt="0"/>
      <dgm:spPr/>
    </dgm:pt>
    <dgm:pt modelId="{D4BC19C1-C988-41B1-BC58-9E9C14669FCF}" type="pres">
      <dgm:prSet presAssocID="{626B4384-85D3-4905-888C-18E44F78F92F}" presName="node" presStyleLbl="node1" presStyleIdx="1" presStyleCnt="3" custScaleX="120091" custScaleY="116017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585534E8-8283-44C4-BEDE-EBA2A6588B59}" type="pres">
      <dgm:prSet presAssocID="{6BDDD785-5E39-48C4-94D2-45CCD6FA8230}" presName="sibTransLast" presStyleLbl="sibTrans2D1" presStyleIdx="1" presStyleCnt="2"/>
      <dgm:spPr/>
      <dgm:t>
        <a:bodyPr/>
        <a:lstStyle/>
        <a:p>
          <a:endParaRPr lang="es-ES_tradnl"/>
        </a:p>
      </dgm:t>
    </dgm:pt>
    <dgm:pt modelId="{3D1A9C0D-B85D-49A0-80A5-B8608A90681A}" type="pres">
      <dgm:prSet presAssocID="{6BDDD785-5E39-48C4-94D2-45CCD6FA8230}" presName="connectorText" presStyleLbl="sibTrans2D1" presStyleIdx="1" presStyleCnt="2"/>
      <dgm:spPr/>
      <dgm:t>
        <a:bodyPr/>
        <a:lstStyle/>
        <a:p>
          <a:endParaRPr lang="es-ES_tradnl"/>
        </a:p>
      </dgm:t>
    </dgm:pt>
    <dgm:pt modelId="{04FA217B-9AE9-4CF8-B4FB-255977E21984}" type="pres">
      <dgm:prSet presAssocID="{6BDDD785-5E39-48C4-94D2-45CCD6FA8230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C4B20E18-910E-4349-98B1-D818F3E3AB9B}" srcId="{6BDDD785-5E39-48C4-94D2-45CCD6FA8230}" destId="{95E0DAEA-6356-4F08-BA60-333044CE474A}" srcOrd="0" destOrd="0" parTransId="{9BF4EB16-310C-4144-AA2D-0B5393F8404C}" sibTransId="{5929902D-8F1F-4812-9E42-1297303C6695}"/>
    <dgm:cxn modelId="{5F454268-77AB-42D4-97A5-6664247726BA}" type="presOf" srcId="{95E0DAEA-6356-4F08-BA60-333044CE474A}" destId="{F99AF811-03A1-43DE-8FF8-396303DBB199}" srcOrd="0" destOrd="0" presId="urn:microsoft.com/office/officeart/2005/8/layout/equation2"/>
    <dgm:cxn modelId="{2D27F4B4-0FD9-4D8F-AF02-A2AC9FC89888}" srcId="{6BDDD785-5E39-48C4-94D2-45CCD6FA8230}" destId="{CC7E5F1E-FC73-4A7F-920B-6A9E0A7AB6E7}" srcOrd="2" destOrd="0" parTransId="{0DE5B736-E783-4182-8992-0AF1A4ED7E9C}" sibTransId="{29D34F1D-001A-418A-8188-8DC3961A9C82}"/>
    <dgm:cxn modelId="{18FE687A-553D-48A3-AAF2-1683914E4F89}" type="presOf" srcId="{A4439BD6-EA68-49C4-81B6-CF84DE342688}" destId="{585534E8-8283-44C4-BEDE-EBA2A6588B59}" srcOrd="0" destOrd="0" presId="urn:microsoft.com/office/officeart/2005/8/layout/equation2"/>
    <dgm:cxn modelId="{484E446A-80FD-40CC-AA49-D378CCFABC2B}" type="presOf" srcId="{6BDDD785-5E39-48C4-94D2-45CCD6FA8230}" destId="{943903A6-7105-4022-A9D2-377E07F27F0B}" srcOrd="0" destOrd="0" presId="urn:microsoft.com/office/officeart/2005/8/layout/equation2"/>
    <dgm:cxn modelId="{9AE180DB-836D-47AA-B1B3-E5D7CAAF45B0}" type="presOf" srcId="{626B4384-85D3-4905-888C-18E44F78F92F}" destId="{D4BC19C1-C988-41B1-BC58-9E9C14669FCF}" srcOrd="0" destOrd="0" presId="urn:microsoft.com/office/officeart/2005/8/layout/equation2"/>
    <dgm:cxn modelId="{C5704C0C-5E49-4A5B-B0E8-6FB5497EE51B}" type="presOf" srcId="{A4439BD6-EA68-49C4-81B6-CF84DE342688}" destId="{3D1A9C0D-B85D-49A0-80A5-B8608A90681A}" srcOrd="1" destOrd="0" presId="urn:microsoft.com/office/officeart/2005/8/layout/equation2"/>
    <dgm:cxn modelId="{1B7C98B3-842A-42A5-8E31-E8E38D6DE998}" type="presOf" srcId="{5929902D-8F1F-4812-9E42-1297303C6695}" destId="{B9E9A04E-23F6-47AC-889E-051E2BA965D8}" srcOrd="0" destOrd="0" presId="urn:microsoft.com/office/officeart/2005/8/layout/equation2"/>
    <dgm:cxn modelId="{6EA63DC8-8E47-4825-95E0-76D601540E5A}" srcId="{6BDDD785-5E39-48C4-94D2-45CCD6FA8230}" destId="{626B4384-85D3-4905-888C-18E44F78F92F}" srcOrd="1" destOrd="0" parTransId="{86B38851-DBA3-4943-9372-1BEC2A40E280}" sibTransId="{A4439BD6-EA68-49C4-81B6-CF84DE342688}"/>
    <dgm:cxn modelId="{FC443CE4-3E25-4EAB-97FC-AADCF399063D}" type="presOf" srcId="{CC7E5F1E-FC73-4A7F-920B-6A9E0A7AB6E7}" destId="{04FA217B-9AE9-4CF8-B4FB-255977E21984}" srcOrd="0" destOrd="0" presId="urn:microsoft.com/office/officeart/2005/8/layout/equation2"/>
    <dgm:cxn modelId="{249D3B68-0583-4177-902C-E0D258235C2E}" type="presParOf" srcId="{943903A6-7105-4022-A9D2-377E07F27F0B}" destId="{1288333F-74C2-48D2-93B8-347D574356CB}" srcOrd="0" destOrd="0" presId="urn:microsoft.com/office/officeart/2005/8/layout/equation2"/>
    <dgm:cxn modelId="{F747B4B9-0444-451E-8D07-A8620B39CAC5}" type="presParOf" srcId="{1288333F-74C2-48D2-93B8-347D574356CB}" destId="{F99AF811-03A1-43DE-8FF8-396303DBB199}" srcOrd="0" destOrd="0" presId="urn:microsoft.com/office/officeart/2005/8/layout/equation2"/>
    <dgm:cxn modelId="{DAD72340-0009-46FB-A0AA-A1877876309B}" type="presParOf" srcId="{1288333F-74C2-48D2-93B8-347D574356CB}" destId="{1837742E-39CA-476E-87EC-E965204D15A2}" srcOrd="1" destOrd="0" presId="urn:microsoft.com/office/officeart/2005/8/layout/equation2"/>
    <dgm:cxn modelId="{DCF4542E-2689-4A66-A60D-B728C0727B65}" type="presParOf" srcId="{1288333F-74C2-48D2-93B8-347D574356CB}" destId="{B9E9A04E-23F6-47AC-889E-051E2BA965D8}" srcOrd="2" destOrd="0" presId="urn:microsoft.com/office/officeart/2005/8/layout/equation2"/>
    <dgm:cxn modelId="{290B4EDD-ECB8-4641-915A-22104908EBF3}" type="presParOf" srcId="{1288333F-74C2-48D2-93B8-347D574356CB}" destId="{938B1CCA-7470-4B86-B6C0-5336892AAE4C}" srcOrd="3" destOrd="0" presId="urn:microsoft.com/office/officeart/2005/8/layout/equation2"/>
    <dgm:cxn modelId="{3771F128-5724-47C1-A971-B9045EC82DB3}" type="presParOf" srcId="{1288333F-74C2-48D2-93B8-347D574356CB}" destId="{D4BC19C1-C988-41B1-BC58-9E9C14669FCF}" srcOrd="4" destOrd="0" presId="urn:microsoft.com/office/officeart/2005/8/layout/equation2"/>
    <dgm:cxn modelId="{41EE387E-2834-4417-8B9C-5FB1664CF35D}" type="presParOf" srcId="{943903A6-7105-4022-A9D2-377E07F27F0B}" destId="{585534E8-8283-44C4-BEDE-EBA2A6588B59}" srcOrd="1" destOrd="0" presId="urn:microsoft.com/office/officeart/2005/8/layout/equation2"/>
    <dgm:cxn modelId="{FC0EB98C-0C3E-4EC1-9F5F-9D0B044E68DE}" type="presParOf" srcId="{585534E8-8283-44C4-BEDE-EBA2A6588B59}" destId="{3D1A9C0D-B85D-49A0-80A5-B8608A90681A}" srcOrd="0" destOrd="0" presId="urn:microsoft.com/office/officeart/2005/8/layout/equation2"/>
    <dgm:cxn modelId="{4B4847B0-226C-4F9E-B1C0-D9BD94785E33}" type="presParOf" srcId="{943903A6-7105-4022-A9D2-377E07F27F0B}" destId="{04FA217B-9AE9-4CF8-B4FB-255977E21984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9ECE38-2F1A-4E7B-84CB-870E1D9B1866}" type="doc">
      <dgm:prSet loTypeId="urn:microsoft.com/office/officeart/2005/8/layout/equation2" loCatId="process" qsTypeId="urn:microsoft.com/office/officeart/2005/8/quickstyle/simple1" qsCatId="simple" csTypeId="urn:microsoft.com/office/officeart/2005/8/colors/colorful4" csCatId="colorful" phldr="1"/>
      <dgm:spPr/>
    </dgm:pt>
    <dgm:pt modelId="{5E93C0B0-A6B8-4953-9228-D4F592826476}">
      <dgm:prSet phldrT="[Texto]" custT="1"/>
      <dgm:spPr/>
      <dgm:t>
        <a:bodyPr/>
        <a:lstStyle/>
        <a:p>
          <a:r>
            <a:rPr lang="es-AR" sz="2400" dirty="0"/>
            <a:t>Evitar duplicaciones</a:t>
          </a:r>
        </a:p>
      </dgm:t>
    </dgm:pt>
    <dgm:pt modelId="{DC3CA541-104B-4BF3-893F-14432D04489D}" type="parTrans" cxnId="{2CEC1437-AAD1-421E-B0C1-DC364554BA20}">
      <dgm:prSet/>
      <dgm:spPr/>
      <dgm:t>
        <a:bodyPr/>
        <a:lstStyle/>
        <a:p>
          <a:endParaRPr lang="es-AR"/>
        </a:p>
      </dgm:t>
    </dgm:pt>
    <dgm:pt modelId="{6DCB0DC8-A7CF-417A-A7E9-CE07BD9C39AD}" type="sibTrans" cxnId="{2CEC1437-AAD1-421E-B0C1-DC364554BA20}">
      <dgm:prSet/>
      <dgm:spPr/>
      <dgm:t>
        <a:bodyPr/>
        <a:lstStyle/>
        <a:p>
          <a:endParaRPr lang="es-AR"/>
        </a:p>
      </dgm:t>
    </dgm:pt>
    <dgm:pt modelId="{965FC866-027B-432E-98B4-74824AADE278}">
      <dgm:prSet phldrT="[Texto]" custT="1"/>
      <dgm:spPr/>
      <dgm:t>
        <a:bodyPr/>
        <a:lstStyle/>
        <a:p>
          <a:r>
            <a:rPr lang="es-AR" sz="2400" dirty="0"/>
            <a:t>Crear abstracciones</a:t>
          </a:r>
        </a:p>
      </dgm:t>
    </dgm:pt>
    <dgm:pt modelId="{E3396FA6-264C-4F42-9253-0A7CE9DF0B4A}" type="parTrans" cxnId="{3C7C544D-0444-4C6F-A1F2-081CCF4B5336}">
      <dgm:prSet/>
      <dgm:spPr/>
      <dgm:t>
        <a:bodyPr/>
        <a:lstStyle/>
        <a:p>
          <a:endParaRPr lang="es-AR"/>
        </a:p>
      </dgm:t>
    </dgm:pt>
    <dgm:pt modelId="{71025110-AD8C-4402-A3E1-57D4A731B8F0}" type="sibTrans" cxnId="{3C7C544D-0444-4C6F-A1F2-081CCF4B5336}">
      <dgm:prSet/>
      <dgm:spPr/>
      <dgm:t>
        <a:bodyPr/>
        <a:lstStyle/>
        <a:p>
          <a:endParaRPr lang="es-AR"/>
        </a:p>
      </dgm:t>
    </dgm:pt>
    <dgm:pt modelId="{D91B921A-E40A-4270-80F0-02A5ABDA8E39}">
      <dgm:prSet phldrT="[Texto]" custT="1"/>
      <dgm:spPr/>
      <dgm:t>
        <a:bodyPr/>
        <a:lstStyle/>
        <a:p>
          <a:r>
            <a:rPr lang="es-AR" sz="3200" dirty="0"/>
            <a:t>Cada requerimiento en un único lugar</a:t>
          </a:r>
        </a:p>
      </dgm:t>
    </dgm:pt>
    <dgm:pt modelId="{2ED83860-501E-4E36-A0B3-05698C367E60}" type="parTrans" cxnId="{AE9269D1-BF15-4D0B-A863-401C3623C4CE}">
      <dgm:prSet/>
      <dgm:spPr/>
      <dgm:t>
        <a:bodyPr/>
        <a:lstStyle/>
        <a:p>
          <a:endParaRPr lang="es-AR"/>
        </a:p>
      </dgm:t>
    </dgm:pt>
    <dgm:pt modelId="{9FC94A3F-4CBD-44AD-8088-BABE83B5908D}" type="sibTrans" cxnId="{AE9269D1-BF15-4D0B-A863-401C3623C4CE}">
      <dgm:prSet/>
      <dgm:spPr/>
      <dgm:t>
        <a:bodyPr/>
        <a:lstStyle/>
        <a:p>
          <a:endParaRPr lang="es-AR"/>
        </a:p>
      </dgm:t>
    </dgm:pt>
    <dgm:pt modelId="{8FB9BFD3-3704-4FE0-9B38-FE16EC8D76DB}" type="pres">
      <dgm:prSet presAssocID="{6E9ECE38-2F1A-4E7B-84CB-870E1D9B1866}" presName="Name0" presStyleCnt="0">
        <dgm:presLayoutVars>
          <dgm:dir/>
          <dgm:resizeHandles val="exact"/>
        </dgm:presLayoutVars>
      </dgm:prSet>
      <dgm:spPr/>
    </dgm:pt>
    <dgm:pt modelId="{5024CD5B-1124-405F-B22B-E87EAB6FCC08}" type="pres">
      <dgm:prSet presAssocID="{6E9ECE38-2F1A-4E7B-84CB-870E1D9B1866}" presName="vNodes" presStyleCnt="0"/>
      <dgm:spPr/>
    </dgm:pt>
    <dgm:pt modelId="{34013A86-D5DD-443A-86A2-22695299AA38}" type="pres">
      <dgm:prSet presAssocID="{5E93C0B0-A6B8-4953-9228-D4F59282647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C658AA9-2727-487A-9F9E-9404BECA3B61}" type="pres">
      <dgm:prSet presAssocID="{6DCB0DC8-A7CF-417A-A7E9-CE07BD9C39AD}" presName="spacerT" presStyleCnt="0"/>
      <dgm:spPr/>
    </dgm:pt>
    <dgm:pt modelId="{37F92E62-9E2D-4E7C-BBE1-516608A4CEE3}" type="pres">
      <dgm:prSet presAssocID="{6DCB0DC8-A7CF-417A-A7E9-CE07BD9C39AD}" presName="sibTrans" presStyleLbl="sibTrans2D1" presStyleIdx="0" presStyleCnt="2"/>
      <dgm:spPr/>
      <dgm:t>
        <a:bodyPr/>
        <a:lstStyle/>
        <a:p>
          <a:endParaRPr lang="es-ES_tradnl"/>
        </a:p>
      </dgm:t>
    </dgm:pt>
    <dgm:pt modelId="{8D0BA1E9-9B2D-425F-9796-966288BB0D77}" type="pres">
      <dgm:prSet presAssocID="{6DCB0DC8-A7CF-417A-A7E9-CE07BD9C39AD}" presName="spacerB" presStyleCnt="0"/>
      <dgm:spPr/>
    </dgm:pt>
    <dgm:pt modelId="{FC23524E-BDB2-4F6C-B506-A5E51168C552}" type="pres">
      <dgm:prSet presAssocID="{965FC866-027B-432E-98B4-74824AADE27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7AEE89E4-F4BE-4D82-8748-9FC07A73ED4D}" type="pres">
      <dgm:prSet presAssocID="{6E9ECE38-2F1A-4E7B-84CB-870E1D9B1866}" presName="sibTransLast" presStyleLbl="sibTrans2D1" presStyleIdx="1" presStyleCnt="2"/>
      <dgm:spPr/>
      <dgm:t>
        <a:bodyPr/>
        <a:lstStyle/>
        <a:p>
          <a:endParaRPr lang="es-ES_tradnl"/>
        </a:p>
      </dgm:t>
    </dgm:pt>
    <dgm:pt modelId="{F372997F-B66D-45C0-BD5B-7D90075C5618}" type="pres">
      <dgm:prSet presAssocID="{6E9ECE38-2F1A-4E7B-84CB-870E1D9B1866}" presName="connectorText" presStyleLbl="sibTrans2D1" presStyleIdx="1" presStyleCnt="2"/>
      <dgm:spPr/>
      <dgm:t>
        <a:bodyPr/>
        <a:lstStyle/>
        <a:p>
          <a:endParaRPr lang="es-ES_tradnl"/>
        </a:p>
      </dgm:t>
    </dgm:pt>
    <dgm:pt modelId="{7CE4C1DE-A656-4BDF-B5DB-B5542FA3FB4F}" type="pres">
      <dgm:prSet presAssocID="{6E9ECE38-2F1A-4E7B-84CB-870E1D9B1866}" presName="lastNode" presStyleLbl="node1" presStyleIdx="2" presStyleCnt="3" custScaleX="82205" custScaleY="72368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B9A64816-9160-441D-8FCD-ECC0B39B7A5E}" type="presOf" srcId="{71025110-AD8C-4402-A3E1-57D4A731B8F0}" destId="{F372997F-B66D-45C0-BD5B-7D90075C5618}" srcOrd="1" destOrd="0" presId="urn:microsoft.com/office/officeart/2005/8/layout/equation2"/>
    <dgm:cxn modelId="{FC05CB3A-E91A-4E81-AA56-9B8F5F9CE3C1}" type="presOf" srcId="{965FC866-027B-432E-98B4-74824AADE278}" destId="{FC23524E-BDB2-4F6C-B506-A5E51168C552}" srcOrd="0" destOrd="0" presId="urn:microsoft.com/office/officeart/2005/8/layout/equation2"/>
    <dgm:cxn modelId="{2CEC1437-AAD1-421E-B0C1-DC364554BA20}" srcId="{6E9ECE38-2F1A-4E7B-84CB-870E1D9B1866}" destId="{5E93C0B0-A6B8-4953-9228-D4F592826476}" srcOrd="0" destOrd="0" parTransId="{DC3CA541-104B-4BF3-893F-14432D04489D}" sibTransId="{6DCB0DC8-A7CF-417A-A7E9-CE07BD9C39AD}"/>
    <dgm:cxn modelId="{1718A2FC-4919-4C0F-97E2-97B8D63B4273}" type="presOf" srcId="{71025110-AD8C-4402-A3E1-57D4A731B8F0}" destId="{7AEE89E4-F4BE-4D82-8748-9FC07A73ED4D}" srcOrd="0" destOrd="0" presId="urn:microsoft.com/office/officeart/2005/8/layout/equation2"/>
    <dgm:cxn modelId="{782FF5F1-B610-44AE-B8DE-B435C7F10C51}" type="presOf" srcId="{D91B921A-E40A-4270-80F0-02A5ABDA8E39}" destId="{7CE4C1DE-A656-4BDF-B5DB-B5542FA3FB4F}" srcOrd="0" destOrd="0" presId="urn:microsoft.com/office/officeart/2005/8/layout/equation2"/>
    <dgm:cxn modelId="{34F7AF6C-5846-48D7-A758-6F9C014B564C}" type="presOf" srcId="{6E9ECE38-2F1A-4E7B-84CB-870E1D9B1866}" destId="{8FB9BFD3-3704-4FE0-9B38-FE16EC8D76DB}" srcOrd="0" destOrd="0" presId="urn:microsoft.com/office/officeart/2005/8/layout/equation2"/>
    <dgm:cxn modelId="{3C7C544D-0444-4C6F-A1F2-081CCF4B5336}" srcId="{6E9ECE38-2F1A-4E7B-84CB-870E1D9B1866}" destId="{965FC866-027B-432E-98B4-74824AADE278}" srcOrd="1" destOrd="0" parTransId="{E3396FA6-264C-4F42-9253-0A7CE9DF0B4A}" sibTransId="{71025110-AD8C-4402-A3E1-57D4A731B8F0}"/>
    <dgm:cxn modelId="{59DE4550-3DC5-4624-A87B-D09558E8B8AA}" type="presOf" srcId="{6DCB0DC8-A7CF-417A-A7E9-CE07BD9C39AD}" destId="{37F92E62-9E2D-4E7C-BBE1-516608A4CEE3}" srcOrd="0" destOrd="0" presId="urn:microsoft.com/office/officeart/2005/8/layout/equation2"/>
    <dgm:cxn modelId="{0890338E-C984-4175-8AB6-5EF250FFAB59}" type="presOf" srcId="{5E93C0B0-A6B8-4953-9228-D4F592826476}" destId="{34013A86-D5DD-443A-86A2-22695299AA38}" srcOrd="0" destOrd="0" presId="urn:microsoft.com/office/officeart/2005/8/layout/equation2"/>
    <dgm:cxn modelId="{AE9269D1-BF15-4D0B-A863-401C3623C4CE}" srcId="{6E9ECE38-2F1A-4E7B-84CB-870E1D9B1866}" destId="{D91B921A-E40A-4270-80F0-02A5ABDA8E39}" srcOrd="2" destOrd="0" parTransId="{2ED83860-501E-4E36-A0B3-05698C367E60}" sibTransId="{9FC94A3F-4CBD-44AD-8088-BABE83B5908D}"/>
    <dgm:cxn modelId="{E503D228-7239-4DCC-9E66-564566D195F6}" type="presParOf" srcId="{8FB9BFD3-3704-4FE0-9B38-FE16EC8D76DB}" destId="{5024CD5B-1124-405F-B22B-E87EAB6FCC08}" srcOrd="0" destOrd="0" presId="urn:microsoft.com/office/officeart/2005/8/layout/equation2"/>
    <dgm:cxn modelId="{0CCDA03E-7D19-49C9-9715-158FAF32BD08}" type="presParOf" srcId="{5024CD5B-1124-405F-B22B-E87EAB6FCC08}" destId="{34013A86-D5DD-443A-86A2-22695299AA38}" srcOrd="0" destOrd="0" presId="urn:microsoft.com/office/officeart/2005/8/layout/equation2"/>
    <dgm:cxn modelId="{C5266C55-8C06-483A-89A2-91AB9DDEA8D3}" type="presParOf" srcId="{5024CD5B-1124-405F-B22B-E87EAB6FCC08}" destId="{8C658AA9-2727-487A-9F9E-9404BECA3B61}" srcOrd="1" destOrd="0" presId="urn:microsoft.com/office/officeart/2005/8/layout/equation2"/>
    <dgm:cxn modelId="{0B673548-CD79-4705-B884-E8D8B5BD6588}" type="presParOf" srcId="{5024CD5B-1124-405F-B22B-E87EAB6FCC08}" destId="{37F92E62-9E2D-4E7C-BBE1-516608A4CEE3}" srcOrd="2" destOrd="0" presId="urn:microsoft.com/office/officeart/2005/8/layout/equation2"/>
    <dgm:cxn modelId="{8C221DA0-FA2E-4EC4-8380-8ADFF8D02167}" type="presParOf" srcId="{5024CD5B-1124-405F-B22B-E87EAB6FCC08}" destId="{8D0BA1E9-9B2D-425F-9796-966288BB0D77}" srcOrd="3" destOrd="0" presId="urn:microsoft.com/office/officeart/2005/8/layout/equation2"/>
    <dgm:cxn modelId="{9E8B68DF-AAD5-47EC-AC1A-CD2D8C20193C}" type="presParOf" srcId="{5024CD5B-1124-405F-B22B-E87EAB6FCC08}" destId="{FC23524E-BDB2-4F6C-B506-A5E51168C552}" srcOrd="4" destOrd="0" presId="urn:microsoft.com/office/officeart/2005/8/layout/equation2"/>
    <dgm:cxn modelId="{7471DCB2-CBBC-426B-A54C-491BACDB8097}" type="presParOf" srcId="{8FB9BFD3-3704-4FE0-9B38-FE16EC8D76DB}" destId="{7AEE89E4-F4BE-4D82-8748-9FC07A73ED4D}" srcOrd="1" destOrd="0" presId="urn:microsoft.com/office/officeart/2005/8/layout/equation2"/>
    <dgm:cxn modelId="{09500692-0CFB-4C60-981C-6DF23D6AD8B1}" type="presParOf" srcId="{7AEE89E4-F4BE-4D82-8748-9FC07A73ED4D}" destId="{F372997F-B66D-45C0-BD5B-7D90075C5618}" srcOrd="0" destOrd="0" presId="urn:microsoft.com/office/officeart/2005/8/layout/equation2"/>
    <dgm:cxn modelId="{FB0D0943-81B9-4795-8BF6-896A6164AECC}" type="presParOf" srcId="{8FB9BFD3-3704-4FE0-9B38-FE16EC8D76DB}" destId="{7CE4C1DE-A656-4BDF-B5DB-B5542FA3FB4F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B3BC5D-C9F9-4C23-A8B8-4673E3FB3B85}" type="doc">
      <dgm:prSet loTypeId="urn:microsoft.com/office/officeart/2011/layout/CircleProcess" loCatId="process" qsTypeId="urn:microsoft.com/office/officeart/2005/8/quickstyle/simple1" qsCatId="simple" csTypeId="urn:microsoft.com/office/officeart/2005/8/colors/colorful1" csCatId="colorful" phldr="1"/>
      <dgm:spPr/>
    </dgm:pt>
    <dgm:pt modelId="{D77B7D08-E610-4EC4-87DB-7630C650FFE9}">
      <dgm:prSet phldrT="[Texto]" custT="1"/>
      <dgm:spPr/>
      <dgm:t>
        <a:bodyPr/>
        <a:lstStyle/>
        <a:p>
          <a:r>
            <a:rPr lang="es-AR" sz="3200" dirty="0">
              <a:solidFill>
                <a:schemeClr val="tx1"/>
              </a:solidFill>
            </a:rPr>
            <a:t>No usar los objetos  para pedirle cosas</a:t>
          </a:r>
        </a:p>
      </dgm:t>
    </dgm:pt>
    <dgm:pt modelId="{6C5867A8-308A-4837-84E0-04154106BE47}" type="parTrans" cxnId="{548896B1-2A12-4AF3-B407-88405CE04FDC}">
      <dgm:prSet/>
      <dgm:spPr/>
      <dgm:t>
        <a:bodyPr/>
        <a:lstStyle/>
        <a:p>
          <a:endParaRPr lang="es-AR" sz="4400">
            <a:solidFill>
              <a:schemeClr val="tx1"/>
            </a:solidFill>
          </a:endParaRPr>
        </a:p>
      </dgm:t>
    </dgm:pt>
    <dgm:pt modelId="{7B178FDE-E70A-4E24-969F-408292F49D74}" type="sibTrans" cxnId="{548896B1-2A12-4AF3-B407-88405CE04FDC}">
      <dgm:prSet custT="1"/>
      <dgm:spPr/>
      <dgm:t>
        <a:bodyPr/>
        <a:lstStyle/>
        <a:p>
          <a:endParaRPr lang="es-AR" sz="1050">
            <a:solidFill>
              <a:schemeClr val="tx1"/>
            </a:solidFill>
          </a:endParaRPr>
        </a:p>
      </dgm:t>
    </dgm:pt>
    <dgm:pt modelId="{2C6461A8-D2B5-4517-9E9D-DBB1E7DD7F85}">
      <dgm:prSet phldrT="[Texto]" custT="1"/>
      <dgm:spPr/>
      <dgm:t>
        <a:bodyPr/>
        <a:lstStyle/>
        <a:p>
          <a:r>
            <a:rPr lang="es-AR" sz="2800" dirty="0">
              <a:solidFill>
                <a:schemeClr val="tx1"/>
              </a:solidFill>
            </a:rPr>
            <a:t>Decirle a los objetos que hagan cosas</a:t>
          </a:r>
        </a:p>
      </dgm:t>
    </dgm:pt>
    <dgm:pt modelId="{1C218654-D7F3-4E5E-898F-2249ECF8EF6F}" type="parTrans" cxnId="{E7A319A5-0273-4A33-8006-E6FD56FCF124}">
      <dgm:prSet/>
      <dgm:spPr/>
      <dgm:t>
        <a:bodyPr/>
        <a:lstStyle/>
        <a:p>
          <a:endParaRPr lang="es-AR" sz="4400">
            <a:solidFill>
              <a:schemeClr val="tx1"/>
            </a:solidFill>
          </a:endParaRPr>
        </a:p>
      </dgm:t>
    </dgm:pt>
    <dgm:pt modelId="{951C80EB-281D-4E36-AA0F-3B0BDCC9855E}" type="sibTrans" cxnId="{E7A319A5-0273-4A33-8006-E6FD56FCF124}">
      <dgm:prSet custT="1"/>
      <dgm:spPr/>
      <dgm:t>
        <a:bodyPr/>
        <a:lstStyle/>
        <a:p>
          <a:endParaRPr lang="es-AR" sz="1050">
            <a:solidFill>
              <a:schemeClr val="tx1"/>
            </a:solidFill>
          </a:endParaRPr>
        </a:p>
      </dgm:t>
    </dgm:pt>
    <dgm:pt modelId="{763D32D2-531D-4D85-8E83-5C1360BB53F4}">
      <dgm:prSet phldrT="[Texto]" custT="1"/>
      <dgm:spPr/>
      <dgm:t>
        <a:bodyPr/>
        <a:lstStyle/>
        <a:p>
          <a:r>
            <a:rPr lang="es-AR" sz="2800" dirty="0">
              <a:solidFill>
                <a:schemeClr val="tx1"/>
              </a:solidFill>
            </a:rPr>
            <a:t>Un objeto se define por su comporta-miento</a:t>
          </a:r>
        </a:p>
      </dgm:t>
    </dgm:pt>
    <dgm:pt modelId="{A8F16B83-CDAA-4066-B6A2-C1CBDE0FEA54}" type="parTrans" cxnId="{BAAFBAE5-A83B-42E8-B8B4-7DC4F2E10C0D}">
      <dgm:prSet/>
      <dgm:spPr/>
      <dgm:t>
        <a:bodyPr/>
        <a:lstStyle/>
        <a:p>
          <a:endParaRPr lang="es-AR" sz="4400">
            <a:solidFill>
              <a:schemeClr val="tx1"/>
            </a:solidFill>
          </a:endParaRPr>
        </a:p>
      </dgm:t>
    </dgm:pt>
    <dgm:pt modelId="{26F4310D-BEB3-4EB6-89A1-BEC0A3AD8413}" type="sibTrans" cxnId="{BAAFBAE5-A83B-42E8-B8B4-7DC4F2E10C0D}">
      <dgm:prSet custT="1"/>
      <dgm:spPr/>
      <dgm:t>
        <a:bodyPr/>
        <a:lstStyle/>
        <a:p>
          <a:endParaRPr lang="es-AR" sz="1050">
            <a:solidFill>
              <a:schemeClr val="tx1"/>
            </a:solidFill>
          </a:endParaRPr>
        </a:p>
      </dgm:t>
    </dgm:pt>
    <dgm:pt modelId="{5D897767-85A8-4EF2-B3B7-352EDF71EBD1}">
      <dgm:prSet phldrT="[Texto]" custT="1"/>
      <dgm:spPr/>
      <dgm:t>
        <a:bodyPr/>
        <a:lstStyle/>
        <a:p>
          <a:r>
            <a:rPr lang="es-AR" sz="3200" b="1" dirty="0">
              <a:solidFill>
                <a:schemeClr val="tx1"/>
              </a:solidFill>
            </a:rPr>
            <a:t>POLIMORFISMO</a:t>
          </a:r>
          <a:endParaRPr lang="es-AR" sz="1800" b="1" dirty="0">
            <a:solidFill>
              <a:schemeClr val="tx1"/>
            </a:solidFill>
          </a:endParaRPr>
        </a:p>
      </dgm:t>
    </dgm:pt>
    <dgm:pt modelId="{BD3383AD-93D1-4692-9BEE-EFDBB04DE8DB}" type="parTrans" cxnId="{25D65EA4-5279-4248-929E-A635EA033ADC}">
      <dgm:prSet/>
      <dgm:spPr/>
      <dgm:t>
        <a:bodyPr/>
        <a:lstStyle/>
        <a:p>
          <a:endParaRPr lang="es-AR" sz="4400">
            <a:solidFill>
              <a:schemeClr val="tx1"/>
            </a:solidFill>
          </a:endParaRPr>
        </a:p>
      </dgm:t>
    </dgm:pt>
    <dgm:pt modelId="{75127CDE-FC21-4700-9345-6314E9C29C21}" type="sibTrans" cxnId="{25D65EA4-5279-4248-929E-A635EA033ADC}">
      <dgm:prSet/>
      <dgm:spPr/>
      <dgm:t>
        <a:bodyPr/>
        <a:lstStyle/>
        <a:p>
          <a:endParaRPr lang="es-AR" sz="4400">
            <a:solidFill>
              <a:schemeClr val="tx1"/>
            </a:solidFill>
          </a:endParaRPr>
        </a:p>
      </dgm:t>
    </dgm:pt>
    <dgm:pt modelId="{064A0F70-7272-4768-95A4-917595BC1E2C}">
      <dgm:prSet phldrT="[Texto]" custT="1"/>
      <dgm:spPr/>
      <dgm:t>
        <a:bodyPr/>
        <a:lstStyle/>
        <a:p>
          <a:r>
            <a:rPr lang="es-AR" sz="2800" dirty="0">
              <a:solidFill>
                <a:schemeClr val="tx1"/>
              </a:solidFill>
            </a:rPr>
            <a:t>Distribución de Responsabilidades</a:t>
          </a:r>
        </a:p>
      </dgm:t>
    </dgm:pt>
    <dgm:pt modelId="{DBBC4619-0C9E-42A5-A6C9-EA15FC98995E}" type="parTrans" cxnId="{21536EBF-D85F-40B7-8579-4EC3DD5DEAE9}">
      <dgm:prSet/>
      <dgm:spPr/>
      <dgm:t>
        <a:bodyPr/>
        <a:lstStyle/>
        <a:p>
          <a:endParaRPr lang="es-AR" sz="3600">
            <a:solidFill>
              <a:schemeClr val="tx1"/>
            </a:solidFill>
          </a:endParaRPr>
        </a:p>
      </dgm:t>
    </dgm:pt>
    <dgm:pt modelId="{64117E59-BEF7-4BE5-AF50-CEB612755EF8}" type="sibTrans" cxnId="{21536EBF-D85F-40B7-8579-4EC3DD5DEAE9}">
      <dgm:prSet/>
      <dgm:spPr/>
      <dgm:t>
        <a:bodyPr/>
        <a:lstStyle/>
        <a:p>
          <a:endParaRPr lang="es-AR" sz="3600">
            <a:solidFill>
              <a:schemeClr val="tx1"/>
            </a:solidFill>
          </a:endParaRPr>
        </a:p>
      </dgm:t>
    </dgm:pt>
    <dgm:pt modelId="{9FA807AC-0274-43A1-A99F-DF2611AC474B}" type="pres">
      <dgm:prSet presAssocID="{62B3BC5D-C9F9-4C23-A8B8-4673E3FB3B85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8F768ABF-65C1-48F8-92D6-73CD135138DB}" type="pres">
      <dgm:prSet presAssocID="{5D897767-85A8-4EF2-B3B7-352EDF71EBD1}" presName="Accent5" presStyleCnt="0"/>
      <dgm:spPr/>
    </dgm:pt>
    <dgm:pt modelId="{F0651CB2-7F74-4932-9BE2-1D228B387641}" type="pres">
      <dgm:prSet presAssocID="{5D897767-85A8-4EF2-B3B7-352EDF71EBD1}" presName="Accent" presStyleLbl="node1" presStyleIdx="0" presStyleCnt="5"/>
      <dgm:spPr/>
    </dgm:pt>
    <dgm:pt modelId="{C686E89E-F0AB-417C-B714-06660396C36F}" type="pres">
      <dgm:prSet presAssocID="{5D897767-85A8-4EF2-B3B7-352EDF71EBD1}" presName="ParentBackground5" presStyleCnt="0"/>
      <dgm:spPr/>
    </dgm:pt>
    <dgm:pt modelId="{C4357CFA-3B28-4C1B-BD3F-9090F6A3EBDB}" type="pres">
      <dgm:prSet presAssocID="{5D897767-85A8-4EF2-B3B7-352EDF71EBD1}" presName="ParentBackground" presStyleLbl="fgAcc1" presStyleIdx="0" presStyleCnt="5"/>
      <dgm:spPr/>
      <dgm:t>
        <a:bodyPr/>
        <a:lstStyle/>
        <a:p>
          <a:endParaRPr lang="es-ES_tradnl"/>
        </a:p>
      </dgm:t>
    </dgm:pt>
    <dgm:pt modelId="{D285D989-25EF-4325-8BFD-E8E94DF87EB1}" type="pres">
      <dgm:prSet presAssocID="{5D897767-85A8-4EF2-B3B7-352EDF71EBD1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51AC9944-9E06-4027-8469-BF03569F8CBB}" type="pres">
      <dgm:prSet presAssocID="{064A0F70-7272-4768-95A4-917595BC1E2C}" presName="Accent4" presStyleCnt="0"/>
      <dgm:spPr/>
    </dgm:pt>
    <dgm:pt modelId="{CB8BF15B-01B3-4818-8C43-604282362FC2}" type="pres">
      <dgm:prSet presAssocID="{064A0F70-7272-4768-95A4-917595BC1E2C}" presName="Accent" presStyleLbl="node1" presStyleIdx="1" presStyleCnt="5"/>
      <dgm:spPr/>
    </dgm:pt>
    <dgm:pt modelId="{8087579F-97F1-4BC3-9E9B-52B14FC701BF}" type="pres">
      <dgm:prSet presAssocID="{064A0F70-7272-4768-95A4-917595BC1E2C}" presName="ParentBackground4" presStyleCnt="0"/>
      <dgm:spPr/>
    </dgm:pt>
    <dgm:pt modelId="{D6791881-5BE5-4900-BB43-D05B09BEE2FB}" type="pres">
      <dgm:prSet presAssocID="{064A0F70-7272-4768-95A4-917595BC1E2C}" presName="ParentBackground" presStyleLbl="fgAcc1" presStyleIdx="1" presStyleCnt="5"/>
      <dgm:spPr/>
      <dgm:t>
        <a:bodyPr/>
        <a:lstStyle/>
        <a:p>
          <a:endParaRPr lang="es-ES_tradnl"/>
        </a:p>
      </dgm:t>
    </dgm:pt>
    <dgm:pt modelId="{8E207B43-743F-4C45-A9B7-4F8CEF06AF97}" type="pres">
      <dgm:prSet presAssocID="{064A0F70-7272-4768-95A4-917595BC1E2C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2C454537-27F4-4FAF-942B-E459A79FC04E}" type="pres">
      <dgm:prSet presAssocID="{763D32D2-531D-4D85-8E83-5C1360BB53F4}" presName="Accent3" presStyleCnt="0"/>
      <dgm:spPr/>
    </dgm:pt>
    <dgm:pt modelId="{F2DBA037-2A8E-4FA8-BC76-CCBBC24E0887}" type="pres">
      <dgm:prSet presAssocID="{763D32D2-531D-4D85-8E83-5C1360BB53F4}" presName="Accent" presStyleLbl="node1" presStyleIdx="2" presStyleCnt="5"/>
      <dgm:spPr/>
    </dgm:pt>
    <dgm:pt modelId="{9744376E-2B69-4B4F-8CAF-46B7C35185F9}" type="pres">
      <dgm:prSet presAssocID="{763D32D2-531D-4D85-8E83-5C1360BB53F4}" presName="ParentBackground3" presStyleCnt="0"/>
      <dgm:spPr/>
    </dgm:pt>
    <dgm:pt modelId="{6F688B8D-80EB-42F1-9DA6-02096F13FC5D}" type="pres">
      <dgm:prSet presAssocID="{763D32D2-531D-4D85-8E83-5C1360BB53F4}" presName="ParentBackground" presStyleLbl="fgAcc1" presStyleIdx="2" presStyleCnt="5"/>
      <dgm:spPr/>
      <dgm:t>
        <a:bodyPr/>
        <a:lstStyle/>
        <a:p>
          <a:endParaRPr lang="es-ES_tradnl"/>
        </a:p>
      </dgm:t>
    </dgm:pt>
    <dgm:pt modelId="{9279282A-3557-4F47-855A-12B714F45ED5}" type="pres">
      <dgm:prSet presAssocID="{763D32D2-531D-4D85-8E83-5C1360BB53F4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F3257AF8-C2B4-4526-8009-7F8262C754DB}" type="pres">
      <dgm:prSet presAssocID="{2C6461A8-D2B5-4517-9E9D-DBB1E7DD7F85}" presName="Accent2" presStyleCnt="0"/>
      <dgm:spPr/>
    </dgm:pt>
    <dgm:pt modelId="{30F8861C-F125-4615-8B72-EEFF724017CA}" type="pres">
      <dgm:prSet presAssocID="{2C6461A8-D2B5-4517-9E9D-DBB1E7DD7F85}" presName="Accent" presStyleLbl="node1" presStyleIdx="3" presStyleCnt="5"/>
      <dgm:spPr/>
    </dgm:pt>
    <dgm:pt modelId="{0A9261A2-3E54-44B3-9E56-71F115747711}" type="pres">
      <dgm:prSet presAssocID="{2C6461A8-D2B5-4517-9E9D-DBB1E7DD7F85}" presName="ParentBackground2" presStyleCnt="0"/>
      <dgm:spPr/>
    </dgm:pt>
    <dgm:pt modelId="{B18B5A19-443B-4B97-A0A7-77C8E188045D}" type="pres">
      <dgm:prSet presAssocID="{2C6461A8-D2B5-4517-9E9D-DBB1E7DD7F85}" presName="ParentBackground" presStyleLbl="fgAcc1" presStyleIdx="3" presStyleCnt="5"/>
      <dgm:spPr/>
      <dgm:t>
        <a:bodyPr/>
        <a:lstStyle/>
        <a:p>
          <a:endParaRPr lang="es-ES_tradnl"/>
        </a:p>
      </dgm:t>
    </dgm:pt>
    <dgm:pt modelId="{C2B0F94B-BD8A-4AD2-9E5D-D64E63E8E739}" type="pres">
      <dgm:prSet presAssocID="{2C6461A8-D2B5-4517-9E9D-DBB1E7DD7F85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761E0380-6ADC-43A4-9F77-A9EF66D2973C}" type="pres">
      <dgm:prSet presAssocID="{D77B7D08-E610-4EC4-87DB-7630C650FFE9}" presName="Accent1" presStyleCnt="0"/>
      <dgm:spPr/>
    </dgm:pt>
    <dgm:pt modelId="{F8D5D79B-583A-4FF0-A921-D9FABBAFFDE6}" type="pres">
      <dgm:prSet presAssocID="{D77B7D08-E610-4EC4-87DB-7630C650FFE9}" presName="Accent" presStyleLbl="node1" presStyleIdx="4" presStyleCnt="5"/>
      <dgm:spPr/>
    </dgm:pt>
    <dgm:pt modelId="{432933EF-7434-475C-BF1D-9A05302BB89F}" type="pres">
      <dgm:prSet presAssocID="{D77B7D08-E610-4EC4-87DB-7630C650FFE9}" presName="ParentBackground1" presStyleCnt="0"/>
      <dgm:spPr/>
    </dgm:pt>
    <dgm:pt modelId="{B304E9C5-E4CD-49F2-896F-231822B71D41}" type="pres">
      <dgm:prSet presAssocID="{D77B7D08-E610-4EC4-87DB-7630C650FFE9}" presName="ParentBackground" presStyleLbl="fgAcc1" presStyleIdx="4" presStyleCnt="5"/>
      <dgm:spPr/>
      <dgm:t>
        <a:bodyPr/>
        <a:lstStyle/>
        <a:p>
          <a:endParaRPr lang="es-ES_tradnl"/>
        </a:p>
      </dgm:t>
    </dgm:pt>
    <dgm:pt modelId="{24076D72-35CA-4AC2-BC99-06D2586139DB}" type="pres">
      <dgm:prSet presAssocID="{D77B7D08-E610-4EC4-87DB-7630C650FFE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548896B1-2A12-4AF3-B407-88405CE04FDC}" srcId="{62B3BC5D-C9F9-4C23-A8B8-4673E3FB3B85}" destId="{D77B7D08-E610-4EC4-87DB-7630C650FFE9}" srcOrd="0" destOrd="0" parTransId="{6C5867A8-308A-4837-84E0-04154106BE47}" sibTransId="{7B178FDE-E70A-4E24-969F-408292F49D74}"/>
    <dgm:cxn modelId="{74A8C2B2-49CD-4055-807C-8CD02F066C4D}" type="presOf" srcId="{5D897767-85A8-4EF2-B3B7-352EDF71EBD1}" destId="{D285D989-25EF-4325-8BFD-E8E94DF87EB1}" srcOrd="1" destOrd="0" presId="urn:microsoft.com/office/officeart/2011/layout/CircleProcess"/>
    <dgm:cxn modelId="{BAAFBAE5-A83B-42E8-B8B4-7DC4F2E10C0D}" srcId="{62B3BC5D-C9F9-4C23-A8B8-4673E3FB3B85}" destId="{763D32D2-531D-4D85-8E83-5C1360BB53F4}" srcOrd="2" destOrd="0" parTransId="{A8F16B83-CDAA-4066-B6A2-C1CBDE0FEA54}" sibTransId="{26F4310D-BEB3-4EB6-89A1-BEC0A3AD8413}"/>
    <dgm:cxn modelId="{5B7564DB-DB65-41E8-BE7A-BEC589A4BFFC}" type="presOf" srcId="{5D897767-85A8-4EF2-B3B7-352EDF71EBD1}" destId="{C4357CFA-3B28-4C1B-BD3F-9090F6A3EBDB}" srcOrd="0" destOrd="0" presId="urn:microsoft.com/office/officeart/2011/layout/CircleProcess"/>
    <dgm:cxn modelId="{25D65EA4-5279-4248-929E-A635EA033ADC}" srcId="{62B3BC5D-C9F9-4C23-A8B8-4673E3FB3B85}" destId="{5D897767-85A8-4EF2-B3B7-352EDF71EBD1}" srcOrd="4" destOrd="0" parTransId="{BD3383AD-93D1-4692-9BEE-EFDBB04DE8DB}" sibTransId="{75127CDE-FC21-4700-9345-6314E9C29C21}"/>
    <dgm:cxn modelId="{3E0A80B0-3CF7-476B-A172-62E2458EE01B}" type="presOf" srcId="{763D32D2-531D-4D85-8E83-5C1360BB53F4}" destId="{6F688B8D-80EB-42F1-9DA6-02096F13FC5D}" srcOrd="0" destOrd="0" presId="urn:microsoft.com/office/officeart/2011/layout/CircleProcess"/>
    <dgm:cxn modelId="{5BE91F0D-768B-405C-8F2B-40A22C437E56}" type="presOf" srcId="{763D32D2-531D-4D85-8E83-5C1360BB53F4}" destId="{9279282A-3557-4F47-855A-12B714F45ED5}" srcOrd="1" destOrd="0" presId="urn:microsoft.com/office/officeart/2011/layout/CircleProcess"/>
    <dgm:cxn modelId="{AC873D26-F1AF-4DA1-9BD3-C4CA112CC955}" type="presOf" srcId="{064A0F70-7272-4768-95A4-917595BC1E2C}" destId="{D6791881-5BE5-4900-BB43-D05B09BEE2FB}" srcOrd="0" destOrd="0" presId="urn:microsoft.com/office/officeart/2011/layout/CircleProcess"/>
    <dgm:cxn modelId="{468DE9BC-11FA-4065-8A04-5297DA468E9F}" type="presOf" srcId="{D77B7D08-E610-4EC4-87DB-7630C650FFE9}" destId="{24076D72-35CA-4AC2-BC99-06D2586139DB}" srcOrd="1" destOrd="0" presId="urn:microsoft.com/office/officeart/2011/layout/CircleProcess"/>
    <dgm:cxn modelId="{EB095BCC-7622-4BD8-B282-39B922EC8499}" type="presOf" srcId="{2C6461A8-D2B5-4517-9E9D-DBB1E7DD7F85}" destId="{B18B5A19-443B-4B97-A0A7-77C8E188045D}" srcOrd="0" destOrd="0" presId="urn:microsoft.com/office/officeart/2011/layout/CircleProcess"/>
    <dgm:cxn modelId="{C66FFF86-4CCC-4E57-9ACE-1280105B5681}" type="presOf" srcId="{2C6461A8-D2B5-4517-9E9D-DBB1E7DD7F85}" destId="{C2B0F94B-BD8A-4AD2-9E5D-D64E63E8E739}" srcOrd="1" destOrd="0" presId="urn:microsoft.com/office/officeart/2011/layout/CircleProcess"/>
    <dgm:cxn modelId="{7BA52909-5D54-413F-B4B7-E1E73C6D315D}" type="presOf" srcId="{D77B7D08-E610-4EC4-87DB-7630C650FFE9}" destId="{B304E9C5-E4CD-49F2-896F-231822B71D41}" srcOrd="0" destOrd="0" presId="urn:microsoft.com/office/officeart/2011/layout/CircleProcess"/>
    <dgm:cxn modelId="{FC5496A6-EB08-4198-B569-75021ECC9A9B}" type="presOf" srcId="{064A0F70-7272-4768-95A4-917595BC1E2C}" destId="{8E207B43-743F-4C45-A9B7-4F8CEF06AF97}" srcOrd="1" destOrd="0" presId="urn:microsoft.com/office/officeart/2011/layout/CircleProcess"/>
    <dgm:cxn modelId="{E7A319A5-0273-4A33-8006-E6FD56FCF124}" srcId="{62B3BC5D-C9F9-4C23-A8B8-4673E3FB3B85}" destId="{2C6461A8-D2B5-4517-9E9D-DBB1E7DD7F85}" srcOrd="1" destOrd="0" parTransId="{1C218654-D7F3-4E5E-898F-2249ECF8EF6F}" sibTransId="{951C80EB-281D-4E36-AA0F-3B0BDCC9855E}"/>
    <dgm:cxn modelId="{F98D5E14-5707-4FB2-9DA8-49017DC79794}" type="presOf" srcId="{62B3BC5D-C9F9-4C23-A8B8-4673E3FB3B85}" destId="{9FA807AC-0274-43A1-A99F-DF2611AC474B}" srcOrd="0" destOrd="0" presId="urn:microsoft.com/office/officeart/2011/layout/CircleProcess"/>
    <dgm:cxn modelId="{21536EBF-D85F-40B7-8579-4EC3DD5DEAE9}" srcId="{62B3BC5D-C9F9-4C23-A8B8-4673E3FB3B85}" destId="{064A0F70-7272-4768-95A4-917595BC1E2C}" srcOrd="3" destOrd="0" parTransId="{DBBC4619-0C9E-42A5-A6C9-EA15FC98995E}" sibTransId="{64117E59-BEF7-4BE5-AF50-CEB612755EF8}"/>
    <dgm:cxn modelId="{70BCBB00-2AA9-467A-8E50-B8B46638E31A}" type="presParOf" srcId="{9FA807AC-0274-43A1-A99F-DF2611AC474B}" destId="{8F768ABF-65C1-48F8-92D6-73CD135138DB}" srcOrd="0" destOrd="0" presId="urn:microsoft.com/office/officeart/2011/layout/CircleProcess"/>
    <dgm:cxn modelId="{33D3F39A-B80C-446E-91F2-FB3C33FDD029}" type="presParOf" srcId="{8F768ABF-65C1-48F8-92D6-73CD135138DB}" destId="{F0651CB2-7F74-4932-9BE2-1D228B387641}" srcOrd="0" destOrd="0" presId="urn:microsoft.com/office/officeart/2011/layout/CircleProcess"/>
    <dgm:cxn modelId="{83133404-74D5-4CC9-8DFC-09AD76D644F1}" type="presParOf" srcId="{9FA807AC-0274-43A1-A99F-DF2611AC474B}" destId="{C686E89E-F0AB-417C-B714-06660396C36F}" srcOrd="1" destOrd="0" presId="urn:microsoft.com/office/officeart/2011/layout/CircleProcess"/>
    <dgm:cxn modelId="{93F68349-EF95-46AE-9962-518EB11504F8}" type="presParOf" srcId="{C686E89E-F0AB-417C-B714-06660396C36F}" destId="{C4357CFA-3B28-4C1B-BD3F-9090F6A3EBDB}" srcOrd="0" destOrd="0" presId="urn:microsoft.com/office/officeart/2011/layout/CircleProcess"/>
    <dgm:cxn modelId="{38FA4CEF-24F8-4A1D-8771-DAE7FF8582CD}" type="presParOf" srcId="{9FA807AC-0274-43A1-A99F-DF2611AC474B}" destId="{D285D989-25EF-4325-8BFD-E8E94DF87EB1}" srcOrd="2" destOrd="0" presId="urn:microsoft.com/office/officeart/2011/layout/CircleProcess"/>
    <dgm:cxn modelId="{0DC55D88-292F-4E5A-B1F2-A6BE35906316}" type="presParOf" srcId="{9FA807AC-0274-43A1-A99F-DF2611AC474B}" destId="{51AC9944-9E06-4027-8469-BF03569F8CBB}" srcOrd="3" destOrd="0" presId="urn:microsoft.com/office/officeart/2011/layout/CircleProcess"/>
    <dgm:cxn modelId="{B935180D-B5E8-4F8B-A24F-D11B118B1B2C}" type="presParOf" srcId="{51AC9944-9E06-4027-8469-BF03569F8CBB}" destId="{CB8BF15B-01B3-4818-8C43-604282362FC2}" srcOrd="0" destOrd="0" presId="urn:microsoft.com/office/officeart/2011/layout/CircleProcess"/>
    <dgm:cxn modelId="{E65A19E3-CFDE-4A9C-9FC5-CCBC380F0F6E}" type="presParOf" srcId="{9FA807AC-0274-43A1-A99F-DF2611AC474B}" destId="{8087579F-97F1-4BC3-9E9B-52B14FC701BF}" srcOrd="4" destOrd="0" presId="urn:microsoft.com/office/officeart/2011/layout/CircleProcess"/>
    <dgm:cxn modelId="{800A60C8-FA74-41D0-A82B-854294C179D3}" type="presParOf" srcId="{8087579F-97F1-4BC3-9E9B-52B14FC701BF}" destId="{D6791881-5BE5-4900-BB43-D05B09BEE2FB}" srcOrd="0" destOrd="0" presId="urn:microsoft.com/office/officeart/2011/layout/CircleProcess"/>
    <dgm:cxn modelId="{5F3D7704-9C96-4B71-B755-A0FC14E67A7D}" type="presParOf" srcId="{9FA807AC-0274-43A1-A99F-DF2611AC474B}" destId="{8E207B43-743F-4C45-A9B7-4F8CEF06AF97}" srcOrd="5" destOrd="0" presId="urn:microsoft.com/office/officeart/2011/layout/CircleProcess"/>
    <dgm:cxn modelId="{AB88F7CF-8472-4480-8171-7F357F14D2B9}" type="presParOf" srcId="{9FA807AC-0274-43A1-A99F-DF2611AC474B}" destId="{2C454537-27F4-4FAF-942B-E459A79FC04E}" srcOrd="6" destOrd="0" presId="urn:microsoft.com/office/officeart/2011/layout/CircleProcess"/>
    <dgm:cxn modelId="{49394E2B-6D54-48F9-81C2-D298643E5274}" type="presParOf" srcId="{2C454537-27F4-4FAF-942B-E459A79FC04E}" destId="{F2DBA037-2A8E-4FA8-BC76-CCBBC24E0887}" srcOrd="0" destOrd="0" presId="urn:microsoft.com/office/officeart/2011/layout/CircleProcess"/>
    <dgm:cxn modelId="{F901B3BC-DAE2-49D3-A54C-8370C3EF2CFA}" type="presParOf" srcId="{9FA807AC-0274-43A1-A99F-DF2611AC474B}" destId="{9744376E-2B69-4B4F-8CAF-46B7C35185F9}" srcOrd="7" destOrd="0" presId="urn:microsoft.com/office/officeart/2011/layout/CircleProcess"/>
    <dgm:cxn modelId="{6EF26C14-04A4-427A-A9EA-0340498F1FD9}" type="presParOf" srcId="{9744376E-2B69-4B4F-8CAF-46B7C35185F9}" destId="{6F688B8D-80EB-42F1-9DA6-02096F13FC5D}" srcOrd="0" destOrd="0" presId="urn:microsoft.com/office/officeart/2011/layout/CircleProcess"/>
    <dgm:cxn modelId="{94E3D3DB-739E-4868-91A8-99D133F16D20}" type="presParOf" srcId="{9FA807AC-0274-43A1-A99F-DF2611AC474B}" destId="{9279282A-3557-4F47-855A-12B714F45ED5}" srcOrd="8" destOrd="0" presId="urn:microsoft.com/office/officeart/2011/layout/CircleProcess"/>
    <dgm:cxn modelId="{19CDD29E-5F3C-40FB-8B66-CF4039BF48F8}" type="presParOf" srcId="{9FA807AC-0274-43A1-A99F-DF2611AC474B}" destId="{F3257AF8-C2B4-4526-8009-7F8262C754DB}" srcOrd="9" destOrd="0" presId="urn:microsoft.com/office/officeart/2011/layout/CircleProcess"/>
    <dgm:cxn modelId="{A80D6134-2070-4F57-B83A-CBCA91F2C324}" type="presParOf" srcId="{F3257AF8-C2B4-4526-8009-7F8262C754DB}" destId="{30F8861C-F125-4615-8B72-EEFF724017CA}" srcOrd="0" destOrd="0" presId="urn:microsoft.com/office/officeart/2011/layout/CircleProcess"/>
    <dgm:cxn modelId="{3920D113-E526-4354-9954-2E9C2661E11F}" type="presParOf" srcId="{9FA807AC-0274-43A1-A99F-DF2611AC474B}" destId="{0A9261A2-3E54-44B3-9E56-71F115747711}" srcOrd="10" destOrd="0" presId="urn:microsoft.com/office/officeart/2011/layout/CircleProcess"/>
    <dgm:cxn modelId="{59723D34-4FFF-4BB0-AF19-51227E89996F}" type="presParOf" srcId="{0A9261A2-3E54-44B3-9E56-71F115747711}" destId="{B18B5A19-443B-4B97-A0A7-77C8E188045D}" srcOrd="0" destOrd="0" presId="urn:microsoft.com/office/officeart/2011/layout/CircleProcess"/>
    <dgm:cxn modelId="{2E2A64E1-A7D1-4337-8656-498C36C02EAE}" type="presParOf" srcId="{9FA807AC-0274-43A1-A99F-DF2611AC474B}" destId="{C2B0F94B-BD8A-4AD2-9E5D-D64E63E8E739}" srcOrd="11" destOrd="0" presId="urn:microsoft.com/office/officeart/2011/layout/CircleProcess"/>
    <dgm:cxn modelId="{849E9789-5BAA-4A53-A163-6251F3C9C3B5}" type="presParOf" srcId="{9FA807AC-0274-43A1-A99F-DF2611AC474B}" destId="{761E0380-6ADC-43A4-9F77-A9EF66D2973C}" srcOrd="12" destOrd="0" presId="urn:microsoft.com/office/officeart/2011/layout/CircleProcess"/>
    <dgm:cxn modelId="{43D06D3B-322F-4EFE-BB30-ED44F67B5F5C}" type="presParOf" srcId="{761E0380-6ADC-43A4-9F77-A9EF66D2973C}" destId="{F8D5D79B-583A-4FF0-A921-D9FABBAFFDE6}" srcOrd="0" destOrd="0" presId="urn:microsoft.com/office/officeart/2011/layout/CircleProcess"/>
    <dgm:cxn modelId="{A2324010-0334-485F-868E-0B310566EFB4}" type="presParOf" srcId="{9FA807AC-0274-43A1-A99F-DF2611AC474B}" destId="{432933EF-7434-475C-BF1D-9A05302BB89F}" srcOrd="13" destOrd="0" presId="urn:microsoft.com/office/officeart/2011/layout/CircleProcess"/>
    <dgm:cxn modelId="{96C83FE5-58B3-466D-9B55-3BCA8274CC3A}" type="presParOf" srcId="{432933EF-7434-475C-BF1D-9A05302BB89F}" destId="{B304E9C5-E4CD-49F2-896F-231822B71D41}" srcOrd="0" destOrd="0" presId="urn:microsoft.com/office/officeart/2011/layout/CircleProcess"/>
    <dgm:cxn modelId="{237A348E-62BE-44C5-B388-475BE1DCAC7A}" type="presParOf" srcId="{9FA807AC-0274-43A1-A99F-DF2611AC474B}" destId="{24076D72-35CA-4AC2-BC99-06D2586139DB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FBFFC4-1335-4589-BCBC-46F108DE1179}" type="doc">
      <dgm:prSet loTypeId="urn:microsoft.com/office/officeart/2005/8/layout/equation2" loCatId="process" qsTypeId="urn:microsoft.com/office/officeart/2005/8/quickstyle/simple1" qsCatId="simple" csTypeId="urn:microsoft.com/office/officeart/2005/8/colors/colorful2" csCatId="colorful" phldr="1"/>
      <dgm:spPr/>
    </dgm:pt>
    <dgm:pt modelId="{2A58B306-3251-402D-AC95-17EFDB0A4045}">
      <dgm:prSet phldrT="[Texto]" custT="1"/>
      <dgm:spPr/>
      <dgm:t>
        <a:bodyPr/>
        <a:lstStyle/>
        <a:p>
          <a:r>
            <a:rPr lang="es-AR" sz="3200" dirty="0">
              <a:solidFill>
                <a:schemeClr val="tx1"/>
              </a:solidFill>
            </a:rPr>
            <a:t>Separar lo que cambia</a:t>
          </a:r>
        </a:p>
      </dgm:t>
    </dgm:pt>
    <dgm:pt modelId="{F907FB70-9B10-43C6-BC9C-6BEB58947709}" type="parTrans" cxnId="{D03412BC-C4A0-4FCC-ACBE-3E692D7387C8}">
      <dgm:prSet/>
      <dgm:spPr/>
      <dgm:t>
        <a:bodyPr/>
        <a:lstStyle/>
        <a:p>
          <a:endParaRPr lang="es-AR" sz="3600">
            <a:solidFill>
              <a:schemeClr val="tx1"/>
            </a:solidFill>
          </a:endParaRPr>
        </a:p>
      </dgm:t>
    </dgm:pt>
    <dgm:pt modelId="{E962ABA5-269B-41BE-8F67-556B8ACEF2B8}" type="sibTrans" cxnId="{D03412BC-C4A0-4FCC-ACBE-3E692D7387C8}">
      <dgm:prSet custT="1"/>
      <dgm:spPr/>
      <dgm:t>
        <a:bodyPr/>
        <a:lstStyle/>
        <a:p>
          <a:endParaRPr lang="es-AR" sz="4400">
            <a:solidFill>
              <a:schemeClr val="tx1"/>
            </a:solidFill>
          </a:endParaRPr>
        </a:p>
      </dgm:t>
    </dgm:pt>
    <dgm:pt modelId="{9E612239-DB34-4222-98DC-D741F1D10611}">
      <dgm:prSet phldrT="[Texto]" custT="1"/>
      <dgm:spPr/>
      <dgm:t>
        <a:bodyPr/>
        <a:lstStyle/>
        <a:p>
          <a:r>
            <a:rPr lang="es-AR" sz="3200" dirty="0">
              <a:solidFill>
                <a:schemeClr val="tx1"/>
              </a:solidFill>
            </a:rPr>
            <a:t>Ubicarlo en otra clase</a:t>
          </a:r>
        </a:p>
      </dgm:t>
    </dgm:pt>
    <dgm:pt modelId="{10EF0C40-4C7D-454C-92F5-C6C8D0AC7A2A}" type="parTrans" cxnId="{857CA12C-1653-41F6-AEC4-B20AD5065BF3}">
      <dgm:prSet/>
      <dgm:spPr/>
      <dgm:t>
        <a:bodyPr/>
        <a:lstStyle/>
        <a:p>
          <a:endParaRPr lang="es-AR" sz="3600">
            <a:solidFill>
              <a:schemeClr val="tx1"/>
            </a:solidFill>
          </a:endParaRPr>
        </a:p>
      </dgm:t>
    </dgm:pt>
    <dgm:pt modelId="{7B56FD16-FB81-4F3A-8234-ADF84B08B1F3}" type="sibTrans" cxnId="{857CA12C-1653-41F6-AEC4-B20AD5065BF3}">
      <dgm:prSet custT="1"/>
      <dgm:spPr/>
      <dgm:t>
        <a:bodyPr/>
        <a:lstStyle/>
        <a:p>
          <a:endParaRPr lang="es-AR" sz="5400">
            <a:solidFill>
              <a:schemeClr val="tx1"/>
            </a:solidFill>
          </a:endParaRPr>
        </a:p>
      </dgm:t>
    </dgm:pt>
    <dgm:pt modelId="{BF256524-B240-445C-9934-6BFE7074916D}">
      <dgm:prSet phldrT="[Texto]" custT="1"/>
      <dgm:spPr/>
      <dgm:t>
        <a:bodyPr/>
        <a:lstStyle/>
        <a:p>
          <a:r>
            <a:rPr lang="es-AR" sz="6000" dirty="0">
              <a:solidFill>
                <a:schemeClr val="tx1"/>
              </a:solidFill>
            </a:rPr>
            <a:t>Maneja la variabilidad</a:t>
          </a:r>
        </a:p>
      </dgm:t>
    </dgm:pt>
    <dgm:pt modelId="{8D8E0A41-6833-46D1-8518-CC2BC5EECEFE}" type="parTrans" cxnId="{F0AD9261-7F74-4E6C-B093-7F9F29337B88}">
      <dgm:prSet/>
      <dgm:spPr/>
      <dgm:t>
        <a:bodyPr/>
        <a:lstStyle/>
        <a:p>
          <a:endParaRPr lang="es-AR" sz="3600">
            <a:solidFill>
              <a:schemeClr val="tx1"/>
            </a:solidFill>
          </a:endParaRPr>
        </a:p>
      </dgm:t>
    </dgm:pt>
    <dgm:pt modelId="{19F2D2CD-BAC4-40C8-AD7C-6E5AD06AE3FD}" type="sibTrans" cxnId="{F0AD9261-7F74-4E6C-B093-7F9F29337B88}">
      <dgm:prSet/>
      <dgm:spPr/>
      <dgm:t>
        <a:bodyPr/>
        <a:lstStyle/>
        <a:p>
          <a:endParaRPr lang="es-AR" sz="3600">
            <a:solidFill>
              <a:schemeClr val="tx1"/>
            </a:solidFill>
          </a:endParaRPr>
        </a:p>
      </dgm:t>
    </dgm:pt>
    <dgm:pt modelId="{87CCED28-EC75-4DC7-8049-F798BB99990B}" type="pres">
      <dgm:prSet presAssocID="{47FBFFC4-1335-4589-BCBC-46F108DE1179}" presName="Name0" presStyleCnt="0">
        <dgm:presLayoutVars>
          <dgm:dir/>
          <dgm:resizeHandles val="exact"/>
        </dgm:presLayoutVars>
      </dgm:prSet>
      <dgm:spPr/>
    </dgm:pt>
    <dgm:pt modelId="{84EF6DF2-B421-4190-8BA9-5EDAF9495447}" type="pres">
      <dgm:prSet presAssocID="{47FBFFC4-1335-4589-BCBC-46F108DE1179}" presName="vNodes" presStyleCnt="0"/>
      <dgm:spPr/>
    </dgm:pt>
    <dgm:pt modelId="{9D2163C2-46BC-45BC-A45D-24503D933465}" type="pres">
      <dgm:prSet presAssocID="{2A58B306-3251-402D-AC95-17EFDB0A404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718E4548-CD57-4790-B3D4-1EDFD1045E85}" type="pres">
      <dgm:prSet presAssocID="{E962ABA5-269B-41BE-8F67-556B8ACEF2B8}" presName="spacerT" presStyleCnt="0"/>
      <dgm:spPr/>
    </dgm:pt>
    <dgm:pt modelId="{E33FB525-E547-4D02-AFF6-47653717ED5A}" type="pres">
      <dgm:prSet presAssocID="{E962ABA5-269B-41BE-8F67-556B8ACEF2B8}" presName="sibTrans" presStyleLbl="sibTrans2D1" presStyleIdx="0" presStyleCnt="2"/>
      <dgm:spPr/>
      <dgm:t>
        <a:bodyPr/>
        <a:lstStyle/>
        <a:p>
          <a:endParaRPr lang="es-ES_tradnl"/>
        </a:p>
      </dgm:t>
    </dgm:pt>
    <dgm:pt modelId="{C60D7612-5B28-4E38-A899-DBCB0CFE6668}" type="pres">
      <dgm:prSet presAssocID="{E962ABA5-269B-41BE-8F67-556B8ACEF2B8}" presName="spacerB" presStyleCnt="0"/>
      <dgm:spPr/>
    </dgm:pt>
    <dgm:pt modelId="{F6E51A3A-92B3-4B10-8168-DF8518C94E89}" type="pres">
      <dgm:prSet presAssocID="{9E612239-DB34-4222-98DC-D741F1D1061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840DF42-3C26-40FD-9EA9-3E4B4102AA84}" type="pres">
      <dgm:prSet presAssocID="{47FBFFC4-1335-4589-BCBC-46F108DE1179}" presName="sibTransLast" presStyleLbl="sibTrans2D1" presStyleIdx="1" presStyleCnt="2"/>
      <dgm:spPr/>
      <dgm:t>
        <a:bodyPr/>
        <a:lstStyle/>
        <a:p>
          <a:endParaRPr lang="es-ES_tradnl"/>
        </a:p>
      </dgm:t>
    </dgm:pt>
    <dgm:pt modelId="{7ECFB649-AF63-4F67-B719-A49C8B6C3789}" type="pres">
      <dgm:prSet presAssocID="{47FBFFC4-1335-4589-BCBC-46F108DE1179}" presName="connectorText" presStyleLbl="sibTrans2D1" presStyleIdx="1" presStyleCnt="2"/>
      <dgm:spPr/>
      <dgm:t>
        <a:bodyPr/>
        <a:lstStyle/>
        <a:p>
          <a:endParaRPr lang="es-ES_tradnl"/>
        </a:p>
      </dgm:t>
    </dgm:pt>
    <dgm:pt modelId="{89A00F77-CD8A-493E-B169-A4AEB5041E27}" type="pres">
      <dgm:prSet presAssocID="{47FBFFC4-1335-4589-BCBC-46F108DE1179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186974DD-373F-4E3B-9609-48F42CE0DAEA}" type="presOf" srcId="{BF256524-B240-445C-9934-6BFE7074916D}" destId="{89A00F77-CD8A-493E-B169-A4AEB5041E27}" srcOrd="0" destOrd="0" presId="urn:microsoft.com/office/officeart/2005/8/layout/equation2"/>
    <dgm:cxn modelId="{25E9B957-9080-4FAA-B805-3EF7573A932D}" type="presOf" srcId="{E962ABA5-269B-41BE-8F67-556B8ACEF2B8}" destId="{E33FB525-E547-4D02-AFF6-47653717ED5A}" srcOrd="0" destOrd="0" presId="urn:microsoft.com/office/officeart/2005/8/layout/equation2"/>
    <dgm:cxn modelId="{857CA12C-1653-41F6-AEC4-B20AD5065BF3}" srcId="{47FBFFC4-1335-4589-BCBC-46F108DE1179}" destId="{9E612239-DB34-4222-98DC-D741F1D10611}" srcOrd="1" destOrd="0" parTransId="{10EF0C40-4C7D-454C-92F5-C6C8D0AC7A2A}" sibTransId="{7B56FD16-FB81-4F3A-8234-ADF84B08B1F3}"/>
    <dgm:cxn modelId="{22CD8019-F43B-4D20-9936-4B5F9B4FABCD}" type="presOf" srcId="{9E612239-DB34-4222-98DC-D741F1D10611}" destId="{F6E51A3A-92B3-4B10-8168-DF8518C94E89}" srcOrd="0" destOrd="0" presId="urn:microsoft.com/office/officeart/2005/8/layout/equation2"/>
    <dgm:cxn modelId="{DC2191AD-D1F4-42B9-A632-63BD06984AE7}" type="presOf" srcId="{7B56FD16-FB81-4F3A-8234-ADF84B08B1F3}" destId="{7ECFB649-AF63-4F67-B719-A49C8B6C3789}" srcOrd="1" destOrd="0" presId="urn:microsoft.com/office/officeart/2005/8/layout/equation2"/>
    <dgm:cxn modelId="{D03412BC-C4A0-4FCC-ACBE-3E692D7387C8}" srcId="{47FBFFC4-1335-4589-BCBC-46F108DE1179}" destId="{2A58B306-3251-402D-AC95-17EFDB0A4045}" srcOrd="0" destOrd="0" parTransId="{F907FB70-9B10-43C6-BC9C-6BEB58947709}" sibTransId="{E962ABA5-269B-41BE-8F67-556B8ACEF2B8}"/>
    <dgm:cxn modelId="{3A160576-13C1-43AC-B4F0-107D6CEC4C80}" type="presOf" srcId="{47FBFFC4-1335-4589-BCBC-46F108DE1179}" destId="{87CCED28-EC75-4DC7-8049-F798BB99990B}" srcOrd="0" destOrd="0" presId="urn:microsoft.com/office/officeart/2005/8/layout/equation2"/>
    <dgm:cxn modelId="{C90A339B-85CD-4566-B486-961F0EAA06F2}" type="presOf" srcId="{7B56FD16-FB81-4F3A-8234-ADF84B08B1F3}" destId="{A840DF42-3C26-40FD-9EA9-3E4B4102AA84}" srcOrd="0" destOrd="0" presId="urn:microsoft.com/office/officeart/2005/8/layout/equation2"/>
    <dgm:cxn modelId="{F0AD9261-7F74-4E6C-B093-7F9F29337B88}" srcId="{47FBFFC4-1335-4589-BCBC-46F108DE1179}" destId="{BF256524-B240-445C-9934-6BFE7074916D}" srcOrd="2" destOrd="0" parTransId="{8D8E0A41-6833-46D1-8518-CC2BC5EECEFE}" sibTransId="{19F2D2CD-BAC4-40C8-AD7C-6E5AD06AE3FD}"/>
    <dgm:cxn modelId="{5A3B0466-83A4-41D0-B712-E81BC9DC91D9}" type="presOf" srcId="{2A58B306-3251-402D-AC95-17EFDB0A4045}" destId="{9D2163C2-46BC-45BC-A45D-24503D933465}" srcOrd="0" destOrd="0" presId="urn:microsoft.com/office/officeart/2005/8/layout/equation2"/>
    <dgm:cxn modelId="{8EFA971E-A125-4435-961A-AC67D00EE2A9}" type="presParOf" srcId="{87CCED28-EC75-4DC7-8049-F798BB99990B}" destId="{84EF6DF2-B421-4190-8BA9-5EDAF9495447}" srcOrd="0" destOrd="0" presId="urn:microsoft.com/office/officeart/2005/8/layout/equation2"/>
    <dgm:cxn modelId="{F37CC72F-1E17-44E6-AAF3-36BFDAE14764}" type="presParOf" srcId="{84EF6DF2-B421-4190-8BA9-5EDAF9495447}" destId="{9D2163C2-46BC-45BC-A45D-24503D933465}" srcOrd="0" destOrd="0" presId="urn:microsoft.com/office/officeart/2005/8/layout/equation2"/>
    <dgm:cxn modelId="{9B57CB69-1AE6-434F-80F5-B0057CA0546E}" type="presParOf" srcId="{84EF6DF2-B421-4190-8BA9-5EDAF9495447}" destId="{718E4548-CD57-4790-B3D4-1EDFD1045E85}" srcOrd="1" destOrd="0" presId="urn:microsoft.com/office/officeart/2005/8/layout/equation2"/>
    <dgm:cxn modelId="{54217A5B-E7B1-4A35-8866-802C19AA07D5}" type="presParOf" srcId="{84EF6DF2-B421-4190-8BA9-5EDAF9495447}" destId="{E33FB525-E547-4D02-AFF6-47653717ED5A}" srcOrd="2" destOrd="0" presId="urn:microsoft.com/office/officeart/2005/8/layout/equation2"/>
    <dgm:cxn modelId="{78F0BC1D-D7E3-4A25-8E00-82807FDE663E}" type="presParOf" srcId="{84EF6DF2-B421-4190-8BA9-5EDAF9495447}" destId="{C60D7612-5B28-4E38-A899-DBCB0CFE6668}" srcOrd="3" destOrd="0" presId="urn:microsoft.com/office/officeart/2005/8/layout/equation2"/>
    <dgm:cxn modelId="{47BD13F9-F476-4D77-88F1-9B349464F12F}" type="presParOf" srcId="{84EF6DF2-B421-4190-8BA9-5EDAF9495447}" destId="{F6E51A3A-92B3-4B10-8168-DF8518C94E89}" srcOrd="4" destOrd="0" presId="urn:microsoft.com/office/officeart/2005/8/layout/equation2"/>
    <dgm:cxn modelId="{42386FAA-8C52-44AF-8090-AC810AA463EF}" type="presParOf" srcId="{87CCED28-EC75-4DC7-8049-F798BB99990B}" destId="{A840DF42-3C26-40FD-9EA9-3E4B4102AA84}" srcOrd="1" destOrd="0" presId="urn:microsoft.com/office/officeart/2005/8/layout/equation2"/>
    <dgm:cxn modelId="{A9AED360-FF40-4370-AE73-8B71A510FB1C}" type="presParOf" srcId="{A840DF42-3C26-40FD-9EA9-3E4B4102AA84}" destId="{7ECFB649-AF63-4F67-B719-A49C8B6C3789}" srcOrd="0" destOrd="0" presId="urn:microsoft.com/office/officeart/2005/8/layout/equation2"/>
    <dgm:cxn modelId="{ED2AE946-6999-4B03-AE5F-26C59D7025F1}" type="presParOf" srcId="{87CCED28-EC75-4DC7-8049-F798BB99990B}" destId="{89A00F77-CD8A-493E-B169-A4AEB5041E2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7FBFFC4-1335-4589-BCBC-46F108DE1179}" type="doc">
      <dgm:prSet loTypeId="urn:microsoft.com/office/officeart/2005/8/layout/equation2" loCatId="process" qsTypeId="urn:microsoft.com/office/officeart/2005/8/quickstyle/simple1" qsCatId="simple" csTypeId="urn:microsoft.com/office/officeart/2005/8/colors/colorful2" csCatId="colorful" phldr="1"/>
      <dgm:spPr/>
    </dgm:pt>
    <dgm:pt modelId="{2A58B306-3251-402D-AC95-17EFDB0A4045}">
      <dgm:prSet phldrT="[Texto]" custT="1"/>
      <dgm:spPr/>
      <dgm:t>
        <a:bodyPr/>
        <a:lstStyle/>
        <a:p>
          <a:r>
            <a:rPr lang="es-AR" sz="3600" dirty="0"/>
            <a:t>Única responsabilidad</a:t>
          </a:r>
        </a:p>
      </dgm:t>
    </dgm:pt>
    <dgm:pt modelId="{F907FB70-9B10-43C6-BC9C-6BEB58947709}" type="parTrans" cxnId="{D03412BC-C4A0-4FCC-ACBE-3E692D7387C8}">
      <dgm:prSet/>
      <dgm:spPr/>
      <dgm:t>
        <a:bodyPr/>
        <a:lstStyle/>
        <a:p>
          <a:endParaRPr lang="es-AR"/>
        </a:p>
      </dgm:t>
    </dgm:pt>
    <dgm:pt modelId="{E962ABA5-269B-41BE-8F67-556B8ACEF2B8}" type="sibTrans" cxnId="{D03412BC-C4A0-4FCC-ACBE-3E692D7387C8}">
      <dgm:prSet/>
      <dgm:spPr/>
      <dgm:t>
        <a:bodyPr/>
        <a:lstStyle/>
        <a:p>
          <a:endParaRPr lang="es-AR"/>
        </a:p>
      </dgm:t>
    </dgm:pt>
    <dgm:pt modelId="{9E612239-DB34-4222-98DC-D741F1D10611}">
      <dgm:prSet phldrT="[Texto]"/>
      <dgm:spPr/>
      <dgm:t>
        <a:bodyPr/>
        <a:lstStyle/>
        <a:p>
          <a:r>
            <a:rPr lang="es-AR" dirty="0"/>
            <a:t>Única razón para cambiar</a:t>
          </a:r>
        </a:p>
      </dgm:t>
    </dgm:pt>
    <dgm:pt modelId="{10EF0C40-4C7D-454C-92F5-C6C8D0AC7A2A}" type="parTrans" cxnId="{857CA12C-1653-41F6-AEC4-B20AD5065BF3}">
      <dgm:prSet/>
      <dgm:spPr/>
      <dgm:t>
        <a:bodyPr/>
        <a:lstStyle/>
        <a:p>
          <a:endParaRPr lang="es-AR"/>
        </a:p>
      </dgm:t>
    </dgm:pt>
    <dgm:pt modelId="{7B56FD16-FB81-4F3A-8234-ADF84B08B1F3}" type="sibTrans" cxnId="{857CA12C-1653-41F6-AEC4-B20AD5065BF3}">
      <dgm:prSet/>
      <dgm:spPr/>
      <dgm:t>
        <a:bodyPr/>
        <a:lstStyle/>
        <a:p>
          <a:endParaRPr lang="es-AR"/>
        </a:p>
      </dgm:t>
    </dgm:pt>
    <dgm:pt modelId="{BF256524-B240-445C-9934-6BFE7074916D}">
      <dgm:prSet phldrT="[Texto]"/>
      <dgm:spPr/>
      <dgm:t>
        <a:bodyPr/>
        <a:lstStyle/>
        <a:p>
          <a:r>
            <a:rPr lang="es-AR" dirty="0"/>
            <a:t>Alta Cohesión</a:t>
          </a:r>
        </a:p>
      </dgm:t>
    </dgm:pt>
    <dgm:pt modelId="{8D8E0A41-6833-46D1-8518-CC2BC5EECEFE}" type="parTrans" cxnId="{F0AD9261-7F74-4E6C-B093-7F9F29337B88}">
      <dgm:prSet/>
      <dgm:spPr/>
      <dgm:t>
        <a:bodyPr/>
        <a:lstStyle/>
        <a:p>
          <a:endParaRPr lang="es-AR"/>
        </a:p>
      </dgm:t>
    </dgm:pt>
    <dgm:pt modelId="{19F2D2CD-BAC4-40C8-AD7C-6E5AD06AE3FD}" type="sibTrans" cxnId="{F0AD9261-7F74-4E6C-B093-7F9F29337B88}">
      <dgm:prSet/>
      <dgm:spPr/>
      <dgm:t>
        <a:bodyPr/>
        <a:lstStyle/>
        <a:p>
          <a:endParaRPr lang="es-AR"/>
        </a:p>
      </dgm:t>
    </dgm:pt>
    <dgm:pt modelId="{87CCED28-EC75-4DC7-8049-F798BB99990B}" type="pres">
      <dgm:prSet presAssocID="{47FBFFC4-1335-4589-BCBC-46F108DE1179}" presName="Name0" presStyleCnt="0">
        <dgm:presLayoutVars>
          <dgm:dir/>
          <dgm:resizeHandles val="exact"/>
        </dgm:presLayoutVars>
      </dgm:prSet>
      <dgm:spPr/>
    </dgm:pt>
    <dgm:pt modelId="{84EF6DF2-B421-4190-8BA9-5EDAF9495447}" type="pres">
      <dgm:prSet presAssocID="{47FBFFC4-1335-4589-BCBC-46F108DE1179}" presName="vNodes" presStyleCnt="0"/>
      <dgm:spPr/>
    </dgm:pt>
    <dgm:pt modelId="{9D2163C2-46BC-45BC-A45D-24503D933465}" type="pres">
      <dgm:prSet presAssocID="{2A58B306-3251-402D-AC95-17EFDB0A404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718E4548-CD57-4790-B3D4-1EDFD1045E85}" type="pres">
      <dgm:prSet presAssocID="{E962ABA5-269B-41BE-8F67-556B8ACEF2B8}" presName="spacerT" presStyleCnt="0"/>
      <dgm:spPr/>
    </dgm:pt>
    <dgm:pt modelId="{E33FB525-E547-4D02-AFF6-47653717ED5A}" type="pres">
      <dgm:prSet presAssocID="{E962ABA5-269B-41BE-8F67-556B8ACEF2B8}" presName="sibTrans" presStyleLbl="sibTrans2D1" presStyleIdx="0" presStyleCnt="2"/>
      <dgm:spPr/>
      <dgm:t>
        <a:bodyPr/>
        <a:lstStyle/>
        <a:p>
          <a:endParaRPr lang="es-ES_tradnl"/>
        </a:p>
      </dgm:t>
    </dgm:pt>
    <dgm:pt modelId="{C60D7612-5B28-4E38-A899-DBCB0CFE6668}" type="pres">
      <dgm:prSet presAssocID="{E962ABA5-269B-41BE-8F67-556B8ACEF2B8}" presName="spacerB" presStyleCnt="0"/>
      <dgm:spPr/>
    </dgm:pt>
    <dgm:pt modelId="{F6E51A3A-92B3-4B10-8168-DF8518C94E89}" type="pres">
      <dgm:prSet presAssocID="{9E612239-DB34-4222-98DC-D741F1D1061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840DF42-3C26-40FD-9EA9-3E4B4102AA84}" type="pres">
      <dgm:prSet presAssocID="{47FBFFC4-1335-4589-BCBC-46F108DE1179}" presName="sibTransLast" presStyleLbl="sibTrans2D1" presStyleIdx="1" presStyleCnt="2"/>
      <dgm:spPr/>
      <dgm:t>
        <a:bodyPr/>
        <a:lstStyle/>
        <a:p>
          <a:endParaRPr lang="es-ES_tradnl"/>
        </a:p>
      </dgm:t>
    </dgm:pt>
    <dgm:pt modelId="{7ECFB649-AF63-4F67-B719-A49C8B6C3789}" type="pres">
      <dgm:prSet presAssocID="{47FBFFC4-1335-4589-BCBC-46F108DE1179}" presName="connectorText" presStyleLbl="sibTrans2D1" presStyleIdx="1" presStyleCnt="2"/>
      <dgm:spPr/>
      <dgm:t>
        <a:bodyPr/>
        <a:lstStyle/>
        <a:p>
          <a:endParaRPr lang="es-ES_tradnl"/>
        </a:p>
      </dgm:t>
    </dgm:pt>
    <dgm:pt modelId="{89A00F77-CD8A-493E-B169-A4AEB5041E27}" type="pres">
      <dgm:prSet presAssocID="{47FBFFC4-1335-4589-BCBC-46F108DE1179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8153D110-8972-4B7B-BA37-85CD536D6B4D}" type="presOf" srcId="{7B56FD16-FB81-4F3A-8234-ADF84B08B1F3}" destId="{A840DF42-3C26-40FD-9EA9-3E4B4102AA84}" srcOrd="0" destOrd="0" presId="urn:microsoft.com/office/officeart/2005/8/layout/equation2"/>
    <dgm:cxn modelId="{16A9DB39-CE12-4F15-9231-4668E00404AE}" type="presOf" srcId="{7B56FD16-FB81-4F3A-8234-ADF84B08B1F3}" destId="{7ECFB649-AF63-4F67-B719-A49C8B6C3789}" srcOrd="1" destOrd="0" presId="urn:microsoft.com/office/officeart/2005/8/layout/equation2"/>
    <dgm:cxn modelId="{857CA12C-1653-41F6-AEC4-B20AD5065BF3}" srcId="{47FBFFC4-1335-4589-BCBC-46F108DE1179}" destId="{9E612239-DB34-4222-98DC-D741F1D10611}" srcOrd="1" destOrd="0" parTransId="{10EF0C40-4C7D-454C-92F5-C6C8D0AC7A2A}" sibTransId="{7B56FD16-FB81-4F3A-8234-ADF84B08B1F3}"/>
    <dgm:cxn modelId="{FEF28804-56F6-49BC-AEEE-6C0E51698799}" type="presOf" srcId="{E962ABA5-269B-41BE-8F67-556B8ACEF2B8}" destId="{E33FB525-E547-4D02-AFF6-47653717ED5A}" srcOrd="0" destOrd="0" presId="urn:microsoft.com/office/officeart/2005/8/layout/equation2"/>
    <dgm:cxn modelId="{270DFDCD-ECBC-4786-BE06-B17FE67A42D6}" type="presOf" srcId="{9E612239-DB34-4222-98DC-D741F1D10611}" destId="{F6E51A3A-92B3-4B10-8168-DF8518C94E89}" srcOrd="0" destOrd="0" presId="urn:microsoft.com/office/officeart/2005/8/layout/equation2"/>
    <dgm:cxn modelId="{FF85DFF7-FBA4-4259-AE7A-FE2345A1CB01}" type="presOf" srcId="{BF256524-B240-445C-9934-6BFE7074916D}" destId="{89A00F77-CD8A-493E-B169-A4AEB5041E27}" srcOrd="0" destOrd="0" presId="urn:microsoft.com/office/officeart/2005/8/layout/equation2"/>
    <dgm:cxn modelId="{D03412BC-C4A0-4FCC-ACBE-3E692D7387C8}" srcId="{47FBFFC4-1335-4589-BCBC-46F108DE1179}" destId="{2A58B306-3251-402D-AC95-17EFDB0A4045}" srcOrd="0" destOrd="0" parTransId="{F907FB70-9B10-43C6-BC9C-6BEB58947709}" sibTransId="{E962ABA5-269B-41BE-8F67-556B8ACEF2B8}"/>
    <dgm:cxn modelId="{07089F27-1281-4780-AC90-37C4745943A0}" type="presOf" srcId="{47FBFFC4-1335-4589-BCBC-46F108DE1179}" destId="{87CCED28-EC75-4DC7-8049-F798BB99990B}" srcOrd="0" destOrd="0" presId="urn:microsoft.com/office/officeart/2005/8/layout/equation2"/>
    <dgm:cxn modelId="{F0AD9261-7F74-4E6C-B093-7F9F29337B88}" srcId="{47FBFFC4-1335-4589-BCBC-46F108DE1179}" destId="{BF256524-B240-445C-9934-6BFE7074916D}" srcOrd="2" destOrd="0" parTransId="{8D8E0A41-6833-46D1-8518-CC2BC5EECEFE}" sibTransId="{19F2D2CD-BAC4-40C8-AD7C-6E5AD06AE3FD}"/>
    <dgm:cxn modelId="{8B70FA2D-8FEF-4CF1-AAA2-E862FB135D55}" type="presOf" srcId="{2A58B306-3251-402D-AC95-17EFDB0A4045}" destId="{9D2163C2-46BC-45BC-A45D-24503D933465}" srcOrd="0" destOrd="0" presId="urn:microsoft.com/office/officeart/2005/8/layout/equation2"/>
    <dgm:cxn modelId="{69B9B53C-1769-4B2B-9D88-E70B00B7CA49}" type="presParOf" srcId="{87CCED28-EC75-4DC7-8049-F798BB99990B}" destId="{84EF6DF2-B421-4190-8BA9-5EDAF9495447}" srcOrd="0" destOrd="0" presId="urn:microsoft.com/office/officeart/2005/8/layout/equation2"/>
    <dgm:cxn modelId="{EDF404D4-E9B9-40A9-BC05-80396DA3F216}" type="presParOf" srcId="{84EF6DF2-B421-4190-8BA9-5EDAF9495447}" destId="{9D2163C2-46BC-45BC-A45D-24503D933465}" srcOrd="0" destOrd="0" presId="urn:microsoft.com/office/officeart/2005/8/layout/equation2"/>
    <dgm:cxn modelId="{663E2A11-7C0C-4BF2-9C0F-D1B7197FEBFA}" type="presParOf" srcId="{84EF6DF2-B421-4190-8BA9-5EDAF9495447}" destId="{718E4548-CD57-4790-B3D4-1EDFD1045E85}" srcOrd="1" destOrd="0" presId="urn:microsoft.com/office/officeart/2005/8/layout/equation2"/>
    <dgm:cxn modelId="{9F5D519C-CBCC-4DE4-A280-B41D97BF907A}" type="presParOf" srcId="{84EF6DF2-B421-4190-8BA9-5EDAF9495447}" destId="{E33FB525-E547-4D02-AFF6-47653717ED5A}" srcOrd="2" destOrd="0" presId="urn:microsoft.com/office/officeart/2005/8/layout/equation2"/>
    <dgm:cxn modelId="{FF330C70-716F-49B3-B77A-18FF223CB2BC}" type="presParOf" srcId="{84EF6DF2-B421-4190-8BA9-5EDAF9495447}" destId="{C60D7612-5B28-4E38-A899-DBCB0CFE6668}" srcOrd="3" destOrd="0" presId="urn:microsoft.com/office/officeart/2005/8/layout/equation2"/>
    <dgm:cxn modelId="{AC59B986-F520-4E9C-9947-BB2B9BF8F027}" type="presParOf" srcId="{84EF6DF2-B421-4190-8BA9-5EDAF9495447}" destId="{F6E51A3A-92B3-4B10-8168-DF8518C94E89}" srcOrd="4" destOrd="0" presId="urn:microsoft.com/office/officeart/2005/8/layout/equation2"/>
    <dgm:cxn modelId="{AE14A444-5EB9-4E47-A78A-F2A2BB7CE7E6}" type="presParOf" srcId="{87CCED28-EC75-4DC7-8049-F798BB99990B}" destId="{A840DF42-3C26-40FD-9EA9-3E4B4102AA84}" srcOrd="1" destOrd="0" presId="urn:microsoft.com/office/officeart/2005/8/layout/equation2"/>
    <dgm:cxn modelId="{BAA4407E-3419-491F-B656-8FFD1E10B218}" type="presParOf" srcId="{A840DF42-3C26-40FD-9EA9-3E4B4102AA84}" destId="{7ECFB649-AF63-4F67-B719-A49C8B6C3789}" srcOrd="0" destOrd="0" presId="urn:microsoft.com/office/officeart/2005/8/layout/equation2"/>
    <dgm:cxn modelId="{C25A11E7-C1CC-4EFB-AA16-D28A3D2FFFD0}" type="presParOf" srcId="{87CCED28-EC75-4DC7-8049-F798BB99990B}" destId="{89A00F77-CD8A-493E-B169-A4AEB5041E2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4AA0369-9F5A-4DF8-9575-4950286BD510}" type="doc">
      <dgm:prSet loTypeId="urn:microsoft.com/office/officeart/2005/8/layout/equation2" loCatId="process" qsTypeId="urn:microsoft.com/office/officeart/2005/8/quickstyle/simple1" qsCatId="simple" csTypeId="urn:microsoft.com/office/officeart/2005/8/colors/colorful2" csCatId="colorful" phldr="1"/>
      <dgm:spPr/>
    </dgm:pt>
    <dgm:pt modelId="{E6537FCE-5BE4-4FF8-BD24-437E02B5D9C0}">
      <dgm:prSet phldrT="[Texto]"/>
      <dgm:spPr/>
      <dgm:t>
        <a:bodyPr/>
        <a:lstStyle/>
        <a:p>
          <a:r>
            <a:rPr lang="es-AR" dirty="0"/>
            <a:t>Permitir el cambio</a:t>
          </a:r>
        </a:p>
      </dgm:t>
    </dgm:pt>
    <dgm:pt modelId="{5A122F14-DFF1-46E1-A39F-FCED681BEAC0}" type="parTrans" cxnId="{6F2ED834-3E98-4443-BBAA-C1A24FEF6259}">
      <dgm:prSet/>
      <dgm:spPr/>
      <dgm:t>
        <a:bodyPr/>
        <a:lstStyle/>
        <a:p>
          <a:endParaRPr lang="es-AR"/>
        </a:p>
      </dgm:t>
    </dgm:pt>
    <dgm:pt modelId="{B581C196-BB39-49BF-88CA-CEF9AD3A0B44}" type="sibTrans" cxnId="{6F2ED834-3E98-4443-BBAA-C1A24FEF6259}">
      <dgm:prSet/>
      <dgm:spPr/>
      <dgm:t>
        <a:bodyPr/>
        <a:lstStyle/>
        <a:p>
          <a:endParaRPr lang="es-AR"/>
        </a:p>
      </dgm:t>
    </dgm:pt>
    <dgm:pt modelId="{B75ABE1F-4E7D-4C71-8149-BD073CFF5D22}">
      <dgm:prSet phldrT="[Texto]"/>
      <dgm:spPr/>
      <dgm:t>
        <a:bodyPr/>
        <a:lstStyle/>
        <a:p>
          <a:r>
            <a:rPr lang="es-AR" dirty="0"/>
            <a:t>No modificar lo existente</a:t>
          </a:r>
        </a:p>
      </dgm:t>
    </dgm:pt>
    <dgm:pt modelId="{204747C5-801D-403E-8FB3-98A7BF9CC5B9}" type="parTrans" cxnId="{FCD20B08-9849-4CAD-B1CF-A6044EFEAD8A}">
      <dgm:prSet/>
      <dgm:spPr/>
      <dgm:t>
        <a:bodyPr/>
        <a:lstStyle/>
        <a:p>
          <a:endParaRPr lang="es-AR"/>
        </a:p>
      </dgm:t>
    </dgm:pt>
    <dgm:pt modelId="{4652BA2F-DD70-41D9-9DFD-8B5644AC6413}" type="sibTrans" cxnId="{FCD20B08-9849-4CAD-B1CF-A6044EFEAD8A}">
      <dgm:prSet/>
      <dgm:spPr/>
      <dgm:t>
        <a:bodyPr/>
        <a:lstStyle/>
        <a:p>
          <a:endParaRPr lang="es-AR"/>
        </a:p>
      </dgm:t>
    </dgm:pt>
    <dgm:pt modelId="{46A391CB-84FE-458D-ACC9-A4D975A6FB14}">
      <dgm:prSet phldrT="[Texto]"/>
      <dgm:spPr/>
      <dgm:t>
        <a:bodyPr/>
        <a:lstStyle/>
        <a:p>
          <a:r>
            <a:rPr lang="es-AR" dirty="0"/>
            <a:t>Flexibilidad</a:t>
          </a:r>
        </a:p>
      </dgm:t>
    </dgm:pt>
    <dgm:pt modelId="{235589F6-A6E8-4A07-BF32-944B0153A761}" type="parTrans" cxnId="{6C8B4E01-E533-4BDB-A013-B3B62D39FB18}">
      <dgm:prSet/>
      <dgm:spPr/>
      <dgm:t>
        <a:bodyPr/>
        <a:lstStyle/>
        <a:p>
          <a:endParaRPr lang="es-AR"/>
        </a:p>
      </dgm:t>
    </dgm:pt>
    <dgm:pt modelId="{C2A03034-6E28-47B0-B938-A9CD1D3B9222}" type="sibTrans" cxnId="{6C8B4E01-E533-4BDB-A013-B3B62D39FB18}">
      <dgm:prSet/>
      <dgm:spPr/>
      <dgm:t>
        <a:bodyPr/>
        <a:lstStyle/>
        <a:p>
          <a:endParaRPr lang="es-AR"/>
        </a:p>
      </dgm:t>
    </dgm:pt>
    <dgm:pt modelId="{1F1A8AD1-5455-4F3A-B243-E66EEC708637}" type="pres">
      <dgm:prSet presAssocID="{64AA0369-9F5A-4DF8-9575-4950286BD510}" presName="Name0" presStyleCnt="0">
        <dgm:presLayoutVars>
          <dgm:dir/>
          <dgm:resizeHandles val="exact"/>
        </dgm:presLayoutVars>
      </dgm:prSet>
      <dgm:spPr/>
    </dgm:pt>
    <dgm:pt modelId="{A90BD3E5-85AF-4131-ADBA-C5C1649841E9}" type="pres">
      <dgm:prSet presAssocID="{64AA0369-9F5A-4DF8-9575-4950286BD510}" presName="vNodes" presStyleCnt="0"/>
      <dgm:spPr/>
    </dgm:pt>
    <dgm:pt modelId="{6B4D1FC8-1AED-4E83-9491-01A88A93BB98}" type="pres">
      <dgm:prSet presAssocID="{E6537FCE-5BE4-4FF8-BD24-437E02B5D9C0}" presName="node" presStyleLbl="node1" presStyleIdx="0" presStyleCnt="3" custLinFactNeighborY="3795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6EEFBC4-6770-47AA-BA8B-996C9CF51182}" type="pres">
      <dgm:prSet presAssocID="{B581C196-BB39-49BF-88CA-CEF9AD3A0B44}" presName="spacerT" presStyleCnt="0"/>
      <dgm:spPr/>
    </dgm:pt>
    <dgm:pt modelId="{6EA0C730-07C6-4129-8C09-3EF21BB9B04F}" type="pres">
      <dgm:prSet presAssocID="{B581C196-BB39-49BF-88CA-CEF9AD3A0B44}" presName="sibTrans" presStyleLbl="sibTrans2D1" presStyleIdx="0" presStyleCnt="2"/>
      <dgm:spPr/>
      <dgm:t>
        <a:bodyPr/>
        <a:lstStyle/>
        <a:p>
          <a:endParaRPr lang="es-ES_tradnl"/>
        </a:p>
      </dgm:t>
    </dgm:pt>
    <dgm:pt modelId="{D2FC4D59-3E04-4C28-BC4D-8B48912E5DF0}" type="pres">
      <dgm:prSet presAssocID="{B581C196-BB39-49BF-88CA-CEF9AD3A0B44}" presName="spacerB" presStyleCnt="0"/>
      <dgm:spPr/>
    </dgm:pt>
    <dgm:pt modelId="{CBB19CDB-5417-4A7E-BE54-708BC9F5AA7F}" type="pres">
      <dgm:prSet presAssocID="{B75ABE1F-4E7D-4C71-8149-BD073CFF5D2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E09DA02D-A418-44D1-9F71-A495DDC5D71C}" type="pres">
      <dgm:prSet presAssocID="{64AA0369-9F5A-4DF8-9575-4950286BD510}" presName="sibTransLast" presStyleLbl="sibTrans2D1" presStyleIdx="1" presStyleCnt="2"/>
      <dgm:spPr/>
      <dgm:t>
        <a:bodyPr/>
        <a:lstStyle/>
        <a:p>
          <a:endParaRPr lang="es-ES_tradnl"/>
        </a:p>
      </dgm:t>
    </dgm:pt>
    <dgm:pt modelId="{F7178017-F8C6-41AE-ABC3-7CE113BF83D4}" type="pres">
      <dgm:prSet presAssocID="{64AA0369-9F5A-4DF8-9575-4950286BD510}" presName="connectorText" presStyleLbl="sibTrans2D1" presStyleIdx="1" presStyleCnt="2"/>
      <dgm:spPr/>
      <dgm:t>
        <a:bodyPr/>
        <a:lstStyle/>
        <a:p>
          <a:endParaRPr lang="es-ES_tradnl"/>
        </a:p>
      </dgm:t>
    </dgm:pt>
    <dgm:pt modelId="{86D14AB3-1892-4713-A77D-C3ED8CE36BA3}" type="pres">
      <dgm:prSet presAssocID="{64AA0369-9F5A-4DF8-9575-4950286BD510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FCD20B08-9849-4CAD-B1CF-A6044EFEAD8A}" srcId="{64AA0369-9F5A-4DF8-9575-4950286BD510}" destId="{B75ABE1F-4E7D-4C71-8149-BD073CFF5D22}" srcOrd="1" destOrd="0" parTransId="{204747C5-801D-403E-8FB3-98A7BF9CC5B9}" sibTransId="{4652BA2F-DD70-41D9-9DFD-8B5644AC6413}"/>
    <dgm:cxn modelId="{AD85EC92-85E1-42DA-B111-F01FE163F2B6}" type="presOf" srcId="{E6537FCE-5BE4-4FF8-BD24-437E02B5D9C0}" destId="{6B4D1FC8-1AED-4E83-9491-01A88A93BB98}" srcOrd="0" destOrd="0" presId="urn:microsoft.com/office/officeart/2005/8/layout/equation2"/>
    <dgm:cxn modelId="{0DE1DF36-CEAF-407D-8725-2E92058D84D9}" type="presOf" srcId="{4652BA2F-DD70-41D9-9DFD-8B5644AC6413}" destId="{E09DA02D-A418-44D1-9F71-A495DDC5D71C}" srcOrd="0" destOrd="0" presId="urn:microsoft.com/office/officeart/2005/8/layout/equation2"/>
    <dgm:cxn modelId="{A7ADA7AB-9AC9-4441-AA69-D119AD807393}" type="presOf" srcId="{B75ABE1F-4E7D-4C71-8149-BD073CFF5D22}" destId="{CBB19CDB-5417-4A7E-BE54-708BC9F5AA7F}" srcOrd="0" destOrd="0" presId="urn:microsoft.com/office/officeart/2005/8/layout/equation2"/>
    <dgm:cxn modelId="{56B3B51F-F369-4CBF-87E3-122647D5214E}" type="presOf" srcId="{64AA0369-9F5A-4DF8-9575-4950286BD510}" destId="{1F1A8AD1-5455-4F3A-B243-E66EEC708637}" srcOrd="0" destOrd="0" presId="urn:microsoft.com/office/officeart/2005/8/layout/equation2"/>
    <dgm:cxn modelId="{9B71190F-C2FE-4EF5-87E0-4EC8029D99C1}" type="presOf" srcId="{B581C196-BB39-49BF-88CA-CEF9AD3A0B44}" destId="{6EA0C730-07C6-4129-8C09-3EF21BB9B04F}" srcOrd="0" destOrd="0" presId="urn:microsoft.com/office/officeart/2005/8/layout/equation2"/>
    <dgm:cxn modelId="{E0F8148C-3B49-40A4-850D-C84EA4ACC1E5}" type="presOf" srcId="{46A391CB-84FE-458D-ACC9-A4D975A6FB14}" destId="{86D14AB3-1892-4713-A77D-C3ED8CE36BA3}" srcOrd="0" destOrd="0" presId="urn:microsoft.com/office/officeart/2005/8/layout/equation2"/>
    <dgm:cxn modelId="{6F2ED834-3E98-4443-BBAA-C1A24FEF6259}" srcId="{64AA0369-9F5A-4DF8-9575-4950286BD510}" destId="{E6537FCE-5BE4-4FF8-BD24-437E02B5D9C0}" srcOrd="0" destOrd="0" parTransId="{5A122F14-DFF1-46E1-A39F-FCED681BEAC0}" sibTransId="{B581C196-BB39-49BF-88CA-CEF9AD3A0B44}"/>
    <dgm:cxn modelId="{C019099C-120E-436E-8135-38B870DFD576}" type="presOf" srcId="{4652BA2F-DD70-41D9-9DFD-8B5644AC6413}" destId="{F7178017-F8C6-41AE-ABC3-7CE113BF83D4}" srcOrd="1" destOrd="0" presId="urn:microsoft.com/office/officeart/2005/8/layout/equation2"/>
    <dgm:cxn modelId="{6C8B4E01-E533-4BDB-A013-B3B62D39FB18}" srcId="{64AA0369-9F5A-4DF8-9575-4950286BD510}" destId="{46A391CB-84FE-458D-ACC9-A4D975A6FB14}" srcOrd="2" destOrd="0" parTransId="{235589F6-A6E8-4A07-BF32-944B0153A761}" sibTransId="{C2A03034-6E28-47B0-B938-A9CD1D3B9222}"/>
    <dgm:cxn modelId="{1050E2A9-FB25-465B-84B8-7EE5644FF533}" type="presParOf" srcId="{1F1A8AD1-5455-4F3A-B243-E66EEC708637}" destId="{A90BD3E5-85AF-4131-ADBA-C5C1649841E9}" srcOrd="0" destOrd="0" presId="urn:microsoft.com/office/officeart/2005/8/layout/equation2"/>
    <dgm:cxn modelId="{A07C8814-429F-42E4-8F77-3D7FDB91A7CB}" type="presParOf" srcId="{A90BD3E5-85AF-4131-ADBA-C5C1649841E9}" destId="{6B4D1FC8-1AED-4E83-9491-01A88A93BB98}" srcOrd="0" destOrd="0" presId="urn:microsoft.com/office/officeart/2005/8/layout/equation2"/>
    <dgm:cxn modelId="{0C273976-43DE-4574-AD94-0ACAD38B5055}" type="presParOf" srcId="{A90BD3E5-85AF-4131-ADBA-C5C1649841E9}" destId="{A6EEFBC4-6770-47AA-BA8B-996C9CF51182}" srcOrd="1" destOrd="0" presId="urn:microsoft.com/office/officeart/2005/8/layout/equation2"/>
    <dgm:cxn modelId="{250EC6E9-8993-4D91-A4F3-B58B616CED50}" type="presParOf" srcId="{A90BD3E5-85AF-4131-ADBA-C5C1649841E9}" destId="{6EA0C730-07C6-4129-8C09-3EF21BB9B04F}" srcOrd="2" destOrd="0" presId="urn:microsoft.com/office/officeart/2005/8/layout/equation2"/>
    <dgm:cxn modelId="{6ABB07A0-FA68-4D8C-BEDF-24AFF4D6A861}" type="presParOf" srcId="{A90BD3E5-85AF-4131-ADBA-C5C1649841E9}" destId="{D2FC4D59-3E04-4C28-BC4D-8B48912E5DF0}" srcOrd="3" destOrd="0" presId="urn:microsoft.com/office/officeart/2005/8/layout/equation2"/>
    <dgm:cxn modelId="{9D97DFCD-4E62-4DC9-914B-0C75A0C7FBE0}" type="presParOf" srcId="{A90BD3E5-85AF-4131-ADBA-C5C1649841E9}" destId="{CBB19CDB-5417-4A7E-BE54-708BC9F5AA7F}" srcOrd="4" destOrd="0" presId="urn:microsoft.com/office/officeart/2005/8/layout/equation2"/>
    <dgm:cxn modelId="{AC94EBC2-367E-4748-B917-836D8A25DD79}" type="presParOf" srcId="{1F1A8AD1-5455-4F3A-B243-E66EEC708637}" destId="{E09DA02D-A418-44D1-9F71-A495DDC5D71C}" srcOrd="1" destOrd="0" presId="urn:microsoft.com/office/officeart/2005/8/layout/equation2"/>
    <dgm:cxn modelId="{19676124-29A9-42B4-91CF-CAEC18883853}" type="presParOf" srcId="{E09DA02D-A418-44D1-9F71-A495DDC5D71C}" destId="{F7178017-F8C6-41AE-ABC3-7CE113BF83D4}" srcOrd="0" destOrd="0" presId="urn:microsoft.com/office/officeart/2005/8/layout/equation2"/>
    <dgm:cxn modelId="{D80D889C-8BB9-4179-9879-89FB9C84FF0F}" type="presParOf" srcId="{1F1A8AD1-5455-4F3A-B243-E66EEC708637}" destId="{86D14AB3-1892-4713-A77D-C3ED8CE36BA3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4AA0369-9F5A-4DF8-9575-4950286BD510}" type="doc">
      <dgm:prSet loTypeId="urn:microsoft.com/office/officeart/2005/8/layout/equation2" loCatId="process" qsTypeId="urn:microsoft.com/office/officeart/2005/8/quickstyle/simple1" qsCatId="simple" csTypeId="urn:microsoft.com/office/officeart/2005/8/colors/colorful2" csCatId="colorful" phldr="1"/>
      <dgm:spPr/>
    </dgm:pt>
    <dgm:pt modelId="{E6537FCE-5BE4-4FF8-BD24-437E02B5D9C0}">
      <dgm:prSet phldrT="[Texto]"/>
      <dgm:spPr/>
      <dgm:t>
        <a:bodyPr/>
        <a:lstStyle/>
        <a:p>
          <a:r>
            <a:rPr lang="es-AR" dirty="0">
              <a:solidFill>
                <a:schemeClr val="tx1"/>
              </a:solidFill>
            </a:rPr>
            <a:t>Tipos sustituibles por sus tipos Base </a:t>
          </a:r>
        </a:p>
      </dgm:t>
    </dgm:pt>
    <dgm:pt modelId="{5A122F14-DFF1-46E1-A39F-FCED681BEAC0}" type="parTrans" cxnId="{6F2ED834-3E98-4443-BBAA-C1A24FEF6259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B581C196-BB39-49BF-88CA-CEF9AD3A0B44}" type="sibTrans" cxnId="{6F2ED834-3E98-4443-BBAA-C1A24FEF6259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B75ABE1F-4E7D-4C71-8149-BD073CFF5D22}">
      <dgm:prSet phldrT="[Texto]"/>
      <dgm:spPr/>
      <dgm:t>
        <a:bodyPr/>
        <a:lstStyle/>
        <a:p>
          <a:r>
            <a:rPr lang="es-AR" dirty="0">
              <a:solidFill>
                <a:schemeClr val="tx1"/>
              </a:solidFill>
            </a:rPr>
            <a:t>Revela problemas de estructura si existieran</a:t>
          </a:r>
        </a:p>
      </dgm:t>
    </dgm:pt>
    <dgm:pt modelId="{204747C5-801D-403E-8FB3-98A7BF9CC5B9}" type="parTrans" cxnId="{FCD20B08-9849-4CAD-B1CF-A6044EFEAD8A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4652BA2F-DD70-41D9-9DFD-8B5644AC6413}" type="sibTrans" cxnId="{FCD20B08-9849-4CAD-B1CF-A6044EFEAD8A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46A391CB-84FE-458D-ACC9-A4D975A6FB14}">
      <dgm:prSet phldrT="[Texto]"/>
      <dgm:spPr/>
      <dgm:t>
        <a:bodyPr/>
        <a:lstStyle/>
        <a:p>
          <a:r>
            <a:rPr lang="es-AR" dirty="0">
              <a:solidFill>
                <a:schemeClr val="tx1"/>
              </a:solidFill>
            </a:rPr>
            <a:t>Herencia bien diseñada</a:t>
          </a:r>
        </a:p>
      </dgm:t>
    </dgm:pt>
    <dgm:pt modelId="{235589F6-A6E8-4A07-BF32-944B0153A761}" type="parTrans" cxnId="{6C8B4E01-E533-4BDB-A013-B3B62D39FB18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C2A03034-6E28-47B0-B938-A9CD1D3B9222}" type="sibTrans" cxnId="{6C8B4E01-E533-4BDB-A013-B3B62D39FB18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1F1A8AD1-5455-4F3A-B243-E66EEC708637}" type="pres">
      <dgm:prSet presAssocID="{64AA0369-9F5A-4DF8-9575-4950286BD510}" presName="Name0" presStyleCnt="0">
        <dgm:presLayoutVars>
          <dgm:dir/>
          <dgm:resizeHandles val="exact"/>
        </dgm:presLayoutVars>
      </dgm:prSet>
      <dgm:spPr/>
    </dgm:pt>
    <dgm:pt modelId="{A90BD3E5-85AF-4131-ADBA-C5C1649841E9}" type="pres">
      <dgm:prSet presAssocID="{64AA0369-9F5A-4DF8-9575-4950286BD510}" presName="vNodes" presStyleCnt="0"/>
      <dgm:spPr/>
    </dgm:pt>
    <dgm:pt modelId="{6B4D1FC8-1AED-4E83-9491-01A88A93BB98}" type="pres">
      <dgm:prSet presAssocID="{E6537FCE-5BE4-4FF8-BD24-437E02B5D9C0}" presName="node" presStyleLbl="node1" presStyleIdx="0" presStyleCnt="3" custLinFactNeighborY="3795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6EEFBC4-6770-47AA-BA8B-996C9CF51182}" type="pres">
      <dgm:prSet presAssocID="{B581C196-BB39-49BF-88CA-CEF9AD3A0B44}" presName="spacerT" presStyleCnt="0"/>
      <dgm:spPr/>
    </dgm:pt>
    <dgm:pt modelId="{6EA0C730-07C6-4129-8C09-3EF21BB9B04F}" type="pres">
      <dgm:prSet presAssocID="{B581C196-BB39-49BF-88CA-CEF9AD3A0B44}" presName="sibTrans" presStyleLbl="sibTrans2D1" presStyleIdx="0" presStyleCnt="2"/>
      <dgm:spPr/>
      <dgm:t>
        <a:bodyPr/>
        <a:lstStyle/>
        <a:p>
          <a:endParaRPr lang="es-ES_tradnl"/>
        </a:p>
      </dgm:t>
    </dgm:pt>
    <dgm:pt modelId="{D2FC4D59-3E04-4C28-BC4D-8B48912E5DF0}" type="pres">
      <dgm:prSet presAssocID="{B581C196-BB39-49BF-88CA-CEF9AD3A0B44}" presName="spacerB" presStyleCnt="0"/>
      <dgm:spPr/>
    </dgm:pt>
    <dgm:pt modelId="{CBB19CDB-5417-4A7E-BE54-708BC9F5AA7F}" type="pres">
      <dgm:prSet presAssocID="{B75ABE1F-4E7D-4C71-8149-BD073CFF5D2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E09DA02D-A418-44D1-9F71-A495DDC5D71C}" type="pres">
      <dgm:prSet presAssocID="{64AA0369-9F5A-4DF8-9575-4950286BD510}" presName="sibTransLast" presStyleLbl="sibTrans2D1" presStyleIdx="1" presStyleCnt="2"/>
      <dgm:spPr/>
      <dgm:t>
        <a:bodyPr/>
        <a:lstStyle/>
        <a:p>
          <a:endParaRPr lang="es-ES_tradnl"/>
        </a:p>
      </dgm:t>
    </dgm:pt>
    <dgm:pt modelId="{F7178017-F8C6-41AE-ABC3-7CE113BF83D4}" type="pres">
      <dgm:prSet presAssocID="{64AA0369-9F5A-4DF8-9575-4950286BD510}" presName="connectorText" presStyleLbl="sibTrans2D1" presStyleIdx="1" presStyleCnt="2"/>
      <dgm:spPr/>
      <dgm:t>
        <a:bodyPr/>
        <a:lstStyle/>
        <a:p>
          <a:endParaRPr lang="es-ES_tradnl"/>
        </a:p>
      </dgm:t>
    </dgm:pt>
    <dgm:pt modelId="{86D14AB3-1892-4713-A77D-C3ED8CE36BA3}" type="pres">
      <dgm:prSet presAssocID="{64AA0369-9F5A-4DF8-9575-4950286BD510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6FFBF7CF-E244-48AD-BE72-7B4A266AD2E0}" type="presOf" srcId="{64AA0369-9F5A-4DF8-9575-4950286BD510}" destId="{1F1A8AD1-5455-4F3A-B243-E66EEC708637}" srcOrd="0" destOrd="0" presId="urn:microsoft.com/office/officeart/2005/8/layout/equation2"/>
    <dgm:cxn modelId="{6C8B4E01-E533-4BDB-A013-B3B62D39FB18}" srcId="{64AA0369-9F5A-4DF8-9575-4950286BD510}" destId="{46A391CB-84FE-458D-ACC9-A4D975A6FB14}" srcOrd="2" destOrd="0" parTransId="{235589F6-A6E8-4A07-BF32-944B0153A761}" sibTransId="{C2A03034-6E28-47B0-B938-A9CD1D3B9222}"/>
    <dgm:cxn modelId="{FCD20B08-9849-4CAD-B1CF-A6044EFEAD8A}" srcId="{64AA0369-9F5A-4DF8-9575-4950286BD510}" destId="{B75ABE1F-4E7D-4C71-8149-BD073CFF5D22}" srcOrd="1" destOrd="0" parTransId="{204747C5-801D-403E-8FB3-98A7BF9CC5B9}" sibTransId="{4652BA2F-DD70-41D9-9DFD-8B5644AC6413}"/>
    <dgm:cxn modelId="{9BD29CAC-1C0A-4132-8BC7-FF1F0E00471F}" type="presOf" srcId="{4652BA2F-DD70-41D9-9DFD-8B5644AC6413}" destId="{F7178017-F8C6-41AE-ABC3-7CE113BF83D4}" srcOrd="1" destOrd="0" presId="urn:microsoft.com/office/officeart/2005/8/layout/equation2"/>
    <dgm:cxn modelId="{14805FA1-2391-4E40-8801-E8F5C4926930}" type="presOf" srcId="{46A391CB-84FE-458D-ACC9-A4D975A6FB14}" destId="{86D14AB3-1892-4713-A77D-C3ED8CE36BA3}" srcOrd="0" destOrd="0" presId="urn:microsoft.com/office/officeart/2005/8/layout/equation2"/>
    <dgm:cxn modelId="{040D43B5-A566-49F1-AF73-A9EF981CB868}" type="presOf" srcId="{B581C196-BB39-49BF-88CA-CEF9AD3A0B44}" destId="{6EA0C730-07C6-4129-8C09-3EF21BB9B04F}" srcOrd="0" destOrd="0" presId="urn:microsoft.com/office/officeart/2005/8/layout/equation2"/>
    <dgm:cxn modelId="{EA0DD5FA-9ACF-49D9-AA32-5D4771F1D973}" type="presOf" srcId="{B75ABE1F-4E7D-4C71-8149-BD073CFF5D22}" destId="{CBB19CDB-5417-4A7E-BE54-708BC9F5AA7F}" srcOrd="0" destOrd="0" presId="urn:microsoft.com/office/officeart/2005/8/layout/equation2"/>
    <dgm:cxn modelId="{6F2ED834-3E98-4443-BBAA-C1A24FEF6259}" srcId="{64AA0369-9F5A-4DF8-9575-4950286BD510}" destId="{E6537FCE-5BE4-4FF8-BD24-437E02B5D9C0}" srcOrd="0" destOrd="0" parTransId="{5A122F14-DFF1-46E1-A39F-FCED681BEAC0}" sibTransId="{B581C196-BB39-49BF-88CA-CEF9AD3A0B44}"/>
    <dgm:cxn modelId="{90D1769E-B3E7-456F-ACFC-B466192D2076}" type="presOf" srcId="{E6537FCE-5BE4-4FF8-BD24-437E02B5D9C0}" destId="{6B4D1FC8-1AED-4E83-9491-01A88A93BB98}" srcOrd="0" destOrd="0" presId="urn:microsoft.com/office/officeart/2005/8/layout/equation2"/>
    <dgm:cxn modelId="{4D9D2B6E-20E8-4BE3-BF97-62ECD5B1F8E0}" type="presOf" srcId="{4652BA2F-DD70-41D9-9DFD-8B5644AC6413}" destId="{E09DA02D-A418-44D1-9F71-A495DDC5D71C}" srcOrd="0" destOrd="0" presId="urn:microsoft.com/office/officeart/2005/8/layout/equation2"/>
    <dgm:cxn modelId="{63D77A61-7D80-413D-8581-D9A143EE29D0}" type="presParOf" srcId="{1F1A8AD1-5455-4F3A-B243-E66EEC708637}" destId="{A90BD3E5-85AF-4131-ADBA-C5C1649841E9}" srcOrd="0" destOrd="0" presId="urn:microsoft.com/office/officeart/2005/8/layout/equation2"/>
    <dgm:cxn modelId="{D2B74854-F396-49B2-8E76-32B1C38C3025}" type="presParOf" srcId="{A90BD3E5-85AF-4131-ADBA-C5C1649841E9}" destId="{6B4D1FC8-1AED-4E83-9491-01A88A93BB98}" srcOrd="0" destOrd="0" presId="urn:microsoft.com/office/officeart/2005/8/layout/equation2"/>
    <dgm:cxn modelId="{7E4AC7ED-13A2-4394-A56C-3A30153A5105}" type="presParOf" srcId="{A90BD3E5-85AF-4131-ADBA-C5C1649841E9}" destId="{A6EEFBC4-6770-47AA-BA8B-996C9CF51182}" srcOrd="1" destOrd="0" presId="urn:microsoft.com/office/officeart/2005/8/layout/equation2"/>
    <dgm:cxn modelId="{F3BD27B7-872F-40DB-988E-D1D2BFF9D5A4}" type="presParOf" srcId="{A90BD3E5-85AF-4131-ADBA-C5C1649841E9}" destId="{6EA0C730-07C6-4129-8C09-3EF21BB9B04F}" srcOrd="2" destOrd="0" presId="urn:microsoft.com/office/officeart/2005/8/layout/equation2"/>
    <dgm:cxn modelId="{1D2465E7-3C50-4ED3-995C-42FFBB3BFB87}" type="presParOf" srcId="{A90BD3E5-85AF-4131-ADBA-C5C1649841E9}" destId="{D2FC4D59-3E04-4C28-BC4D-8B48912E5DF0}" srcOrd="3" destOrd="0" presId="urn:microsoft.com/office/officeart/2005/8/layout/equation2"/>
    <dgm:cxn modelId="{265B2D33-35D0-49A1-B2E1-F4EFF07547B8}" type="presParOf" srcId="{A90BD3E5-85AF-4131-ADBA-C5C1649841E9}" destId="{CBB19CDB-5417-4A7E-BE54-708BC9F5AA7F}" srcOrd="4" destOrd="0" presId="urn:microsoft.com/office/officeart/2005/8/layout/equation2"/>
    <dgm:cxn modelId="{D0B00B44-8423-4DF5-9A39-0E2B45C3E79E}" type="presParOf" srcId="{1F1A8AD1-5455-4F3A-B243-E66EEC708637}" destId="{E09DA02D-A418-44D1-9F71-A495DDC5D71C}" srcOrd="1" destOrd="0" presId="urn:microsoft.com/office/officeart/2005/8/layout/equation2"/>
    <dgm:cxn modelId="{D505C302-C5EA-4AD1-A925-6D0D0BDBA27E}" type="presParOf" srcId="{E09DA02D-A418-44D1-9F71-A495DDC5D71C}" destId="{F7178017-F8C6-41AE-ABC3-7CE113BF83D4}" srcOrd="0" destOrd="0" presId="urn:microsoft.com/office/officeart/2005/8/layout/equation2"/>
    <dgm:cxn modelId="{3B757992-E4D5-49A2-9B46-859F9B882ED5}" type="presParOf" srcId="{1F1A8AD1-5455-4F3A-B243-E66EEC708637}" destId="{86D14AB3-1892-4713-A77D-C3ED8CE36BA3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4AA0369-9F5A-4DF8-9575-4950286BD510}" type="doc">
      <dgm:prSet loTypeId="urn:microsoft.com/office/officeart/2005/8/layout/equation2" loCatId="process" qsTypeId="urn:microsoft.com/office/officeart/2005/8/quickstyle/simple1" qsCatId="simple" csTypeId="urn:microsoft.com/office/officeart/2005/8/colors/colorful2" csCatId="colorful" phldr="1"/>
      <dgm:spPr/>
    </dgm:pt>
    <dgm:pt modelId="{E6537FCE-5BE4-4FF8-BD24-437E02B5D9C0}">
      <dgm:prSet phldrT="[Texto]"/>
      <dgm:spPr/>
      <dgm:t>
        <a:bodyPr/>
        <a:lstStyle/>
        <a:p>
          <a:r>
            <a:rPr lang="es-AR" b="0" i="0" dirty="0">
              <a:solidFill>
                <a:schemeClr val="tx1"/>
              </a:solidFill>
            </a:rPr>
            <a:t>No obligar a los clientes a depender de métodos que no utilizan.</a:t>
          </a:r>
          <a:endParaRPr lang="es-AR" dirty="0">
            <a:solidFill>
              <a:schemeClr val="tx1"/>
            </a:solidFill>
          </a:endParaRPr>
        </a:p>
      </dgm:t>
    </dgm:pt>
    <dgm:pt modelId="{5A122F14-DFF1-46E1-A39F-FCED681BEAC0}" type="parTrans" cxnId="{6F2ED834-3E98-4443-BBAA-C1A24FEF6259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B581C196-BB39-49BF-88CA-CEF9AD3A0B44}" type="sibTrans" cxnId="{6F2ED834-3E98-4443-BBAA-C1A24FEF6259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6D07A687-B49B-4576-A121-820DBE442B9B}">
      <dgm:prSet phldrT="[Texto]" custT="1"/>
      <dgm:spPr/>
      <dgm:t>
        <a:bodyPr/>
        <a:lstStyle/>
        <a:p>
          <a:r>
            <a:rPr lang="es-AR" sz="3200" dirty="0">
              <a:solidFill>
                <a:schemeClr val="tx1"/>
              </a:solidFill>
            </a:rPr>
            <a:t>Bajo acoplamiento, facilidad de implementación y prueba</a:t>
          </a:r>
          <a:r>
            <a:rPr lang="es-AR" sz="3600" dirty="0">
              <a:solidFill>
                <a:schemeClr val="tx1"/>
              </a:solidFill>
            </a:rPr>
            <a:t>.</a:t>
          </a:r>
          <a:endParaRPr lang="es-AR" sz="2400" dirty="0">
            <a:solidFill>
              <a:schemeClr val="tx1"/>
            </a:solidFill>
          </a:endParaRPr>
        </a:p>
      </dgm:t>
    </dgm:pt>
    <dgm:pt modelId="{4C5E6EE5-05E5-4EEE-8A42-FC4A5A2E2A86}" type="parTrans" cxnId="{ECD07777-D805-4320-998C-42CC9DCD2220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5BFA3AE5-A61D-4F68-9688-10CAC69ADF1B}" type="sibTrans" cxnId="{ECD07777-D805-4320-998C-42CC9DCD2220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0CB964B7-AF5A-4835-AF2D-3F243009751A}">
      <dgm:prSet phldrT="[Texto]"/>
      <dgm:spPr/>
      <dgm:t>
        <a:bodyPr/>
        <a:lstStyle/>
        <a:p>
          <a:r>
            <a:rPr lang="es-AR" dirty="0">
              <a:solidFill>
                <a:schemeClr val="tx1"/>
              </a:solidFill>
            </a:rPr>
            <a:t>No obligar a las clases a implementar interfaces que no necesitan</a:t>
          </a:r>
        </a:p>
      </dgm:t>
    </dgm:pt>
    <dgm:pt modelId="{DDA3E394-E880-45D5-82BC-07B38362C638}" type="parTrans" cxnId="{96BD2318-CD76-4937-8C33-48B7B1205EAE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694D9369-3F73-48E4-9EA2-766303FB8669}" type="sibTrans" cxnId="{96BD2318-CD76-4937-8C33-48B7B1205EAE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1F1A8AD1-5455-4F3A-B243-E66EEC708637}" type="pres">
      <dgm:prSet presAssocID="{64AA0369-9F5A-4DF8-9575-4950286BD510}" presName="Name0" presStyleCnt="0">
        <dgm:presLayoutVars>
          <dgm:dir/>
          <dgm:resizeHandles val="exact"/>
        </dgm:presLayoutVars>
      </dgm:prSet>
      <dgm:spPr/>
    </dgm:pt>
    <dgm:pt modelId="{A90BD3E5-85AF-4131-ADBA-C5C1649841E9}" type="pres">
      <dgm:prSet presAssocID="{64AA0369-9F5A-4DF8-9575-4950286BD510}" presName="vNodes" presStyleCnt="0"/>
      <dgm:spPr/>
    </dgm:pt>
    <dgm:pt modelId="{6B4D1FC8-1AED-4E83-9491-01A88A93BB98}" type="pres">
      <dgm:prSet presAssocID="{E6537FCE-5BE4-4FF8-BD24-437E02B5D9C0}" presName="node" presStyleLbl="node1" presStyleIdx="0" presStyleCnt="3" custScaleX="117330" custScaleY="113838" custLinFactNeighborY="3795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6EEFBC4-6770-47AA-BA8B-996C9CF51182}" type="pres">
      <dgm:prSet presAssocID="{B581C196-BB39-49BF-88CA-CEF9AD3A0B44}" presName="spacerT" presStyleCnt="0"/>
      <dgm:spPr/>
    </dgm:pt>
    <dgm:pt modelId="{6EA0C730-07C6-4129-8C09-3EF21BB9B04F}" type="pres">
      <dgm:prSet presAssocID="{B581C196-BB39-49BF-88CA-CEF9AD3A0B44}" presName="sibTrans" presStyleLbl="sibTrans2D1" presStyleIdx="0" presStyleCnt="2"/>
      <dgm:spPr/>
      <dgm:t>
        <a:bodyPr/>
        <a:lstStyle/>
        <a:p>
          <a:endParaRPr lang="es-ES_tradnl"/>
        </a:p>
      </dgm:t>
    </dgm:pt>
    <dgm:pt modelId="{D2FC4D59-3E04-4C28-BC4D-8B48912E5DF0}" type="pres">
      <dgm:prSet presAssocID="{B581C196-BB39-49BF-88CA-CEF9AD3A0B44}" presName="spacerB" presStyleCnt="0"/>
      <dgm:spPr/>
    </dgm:pt>
    <dgm:pt modelId="{64C20E88-6296-4A1E-942E-1328B407FA22}" type="pres">
      <dgm:prSet presAssocID="{0CB964B7-AF5A-4835-AF2D-3F243009751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E09DA02D-A418-44D1-9F71-A495DDC5D71C}" type="pres">
      <dgm:prSet presAssocID="{64AA0369-9F5A-4DF8-9575-4950286BD510}" presName="sibTransLast" presStyleLbl="sibTrans2D1" presStyleIdx="1" presStyleCnt="2"/>
      <dgm:spPr/>
      <dgm:t>
        <a:bodyPr/>
        <a:lstStyle/>
        <a:p>
          <a:endParaRPr lang="es-ES_tradnl"/>
        </a:p>
      </dgm:t>
    </dgm:pt>
    <dgm:pt modelId="{F7178017-F8C6-41AE-ABC3-7CE113BF83D4}" type="pres">
      <dgm:prSet presAssocID="{64AA0369-9F5A-4DF8-9575-4950286BD510}" presName="connectorText" presStyleLbl="sibTrans2D1" presStyleIdx="1" presStyleCnt="2"/>
      <dgm:spPr/>
      <dgm:t>
        <a:bodyPr/>
        <a:lstStyle/>
        <a:p>
          <a:endParaRPr lang="es-ES_tradnl"/>
        </a:p>
      </dgm:t>
    </dgm:pt>
    <dgm:pt modelId="{86D14AB3-1892-4713-A77D-C3ED8CE36BA3}" type="pres">
      <dgm:prSet presAssocID="{64AA0369-9F5A-4DF8-9575-4950286BD510}" presName="lastNode" presStyleLbl="node1" presStyleIdx="2" presStyleCnt="3" custScaleX="74133" custScaleY="7198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90C5597A-C3BD-446C-8C8C-582B24220F1A}" type="presOf" srcId="{B581C196-BB39-49BF-88CA-CEF9AD3A0B44}" destId="{6EA0C730-07C6-4129-8C09-3EF21BB9B04F}" srcOrd="0" destOrd="0" presId="urn:microsoft.com/office/officeart/2005/8/layout/equation2"/>
    <dgm:cxn modelId="{4720919E-A31F-4BA9-AA91-D3906547E81E}" type="presOf" srcId="{694D9369-3F73-48E4-9EA2-766303FB8669}" destId="{F7178017-F8C6-41AE-ABC3-7CE113BF83D4}" srcOrd="1" destOrd="0" presId="urn:microsoft.com/office/officeart/2005/8/layout/equation2"/>
    <dgm:cxn modelId="{96BD2318-CD76-4937-8C33-48B7B1205EAE}" srcId="{64AA0369-9F5A-4DF8-9575-4950286BD510}" destId="{0CB964B7-AF5A-4835-AF2D-3F243009751A}" srcOrd="1" destOrd="0" parTransId="{DDA3E394-E880-45D5-82BC-07B38362C638}" sibTransId="{694D9369-3F73-48E4-9EA2-766303FB8669}"/>
    <dgm:cxn modelId="{60AB6335-A0DE-4740-84A1-CA1B26A054BA}" type="presOf" srcId="{E6537FCE-5BE4-4FF8-BD24-437E02B5D9C0}" destId="{6B4D1FC8-1AED-4E83-9491-01A88A93BB98}" srcOrd="0" destOrd="0" presId="urn:microsoft.com/office/officeart/2005/8/layout/equation2"/>
    <dgm:cxn modelId="{7379BB5B-8977-4E84-9A5E-CF1DD74714B0}" type="presOf" srcId="{0CB964B7-AF5A-4835-AF2D-3F243009751A}" destId="{64C20E88-6296-4A1E-942E-1328B407FA22}" srcOrd="0" destOrd="0" presId="urn:microsoft.com/office/officeart/2005/8/layout/equation2"/>
    <dgm:cxn modelId="{EBC01B6A-AEF3-4BEC-8E22-20ADA8E6535D}" type="presOf" srcId="{694D9369-3F73-48E4-9EA2-766303FB8669}" destId="{E09DA02D-A418-44D1-9F71-A495DDC5D71C}" srcOrd="0" destOrd="0" presId="urn:microsoft.com/office/officeart/2005/8/layout/equation2"/>
    <dgm:cxn modelId="{ECD07777-D805-4320-998C-42CC9DCD2220}" srcId="{64AA0369-9F5A-4DF8-9575-4950286BD510}" destId="{6D07A687-B49B-4576-A121-820DBE442B9B}" srcOrd="2" destOrd="0" parTransId="{4C5E6EE5-05E5-4EEE-8A42-FC4A5A2E2A86}" sibTransId="{5BFA3AE5-A61D-4F68-9688-10CAC69ADF1B}"/>
    <dgm:cxn modelId="{C3559A48-D9EE-4CBB-87F8-EE2A0A310FFE}" type="presOf" srcId="{6D07A687-B49B-4576-A121-820DBE442B9B}" destId="{86D14AB3-1892-4713-A77D-C3ED8CE36BA3}" srcOrd="0" destOrd="0" presId="urn:microsoft.com/office/officeart/2005/8/layout/equation2"/>
    <dgm:cxn modelId="{6F2ED834-3E98-4443-BBAA-C1A24FEF6259}" srcId="{64AA0369-9F5A-4DF8-9575-4950286BD510}" destId="{E6537FCE-5BE4-4FF8-BD24-437E02B5D9C0}" srcOrd="0" destOrd="0" parTransId="{5A122F14-DFF1-46E1-A39F-FCED681BEAC0}" sibTransId="{B581C196-BB39-49BF-88CA-CEF9AD3A0B44}"/>
    <dgm:cxn modelId="{8591F273-5CE4-4631-80FE-D31EE1276C30}" type="presOf" srcId="{64AA0369-9F5A-4DF8-9575-4950286BD510}" destId="{1F1A8AD1-5455-4F3A-B243-E66EEC708637}" srcOrd="0" destOrd="0" presId="urn:microsoft.com/office/officeart/2005/8/layout/equation2"/>
    <dgm:cxn modelId="{036407B0-9118-41B2-8511-53256EC3E752}" type="presParOf" srcId="{1F1A8AD1-5455-4F3A-B243-E66EEC708637}" destId="{A90BD3E5-85AF-4131-ADBA-C5C1649841E9}" srcOrd="0" destOrd="0" presId="urn:microsoft.com/office/officeart/2005/8/layout/equation2"/>
    <dgm:cxn modelId="{93496230-03A1-4C3A-AFDC-60F374FADEF4}" type="presParOf" srcId="{A90BD3E5-85AF-4131-ADBA-C5C1649841E9}" destId="{6B4D1FC8-1AED-4E83-9491-01A88A93BB98}" srcOrd="0" destOrd="0" presId="urn:microsoft.com/office/officeart/2005/8/layout/equation2"/>
    <dgm:cxn modelId="{1B73B93A-4E78-40BA-B8DF-1C6F56E2CD9B}" type="presParOf" srcId="{A90BD3E5-85AF-4131-ADBA-C5C1649841E9}" destId="{A6EEFBC4-6770-47AA-BA8B-996C9CF51182}" srcOrd="1" destOrd="0" presId="urn:microsoft.com/office/officeart/2005/8/layout/equation2"/>
    <dgm:cxn modelId="{58F88E51-666E-4C00-B897-B280FAF5AA14}" type="presParOf" srcId="{A90BD3E5-85AF-4131-ADBA-C5C1649841E9}" destId="{6EA0C730-07C6-4129-8C09-3EF21BB9B04F}" srcOrd="2" destOrd="0" presId="urn:microsoft.com/office/officeart/2005/8/layout/equation2"/>
    <dgm:cxn modelId="{80A5C985-2D9A-450D-A16B-07497B71F687}" type="presParOf" srcId="{A90BD3E5-85AF-4131-ADBA-C5C1649841E9}" destId="{D2FC4D59-3E04-4C28-BC4D-8B48912E5DF0}" srcOrd="3" destOrd="0" presId="urn:microsoft.com/office/officeart/2005/8/layout/equation2"/>
    <dgm:cxn modelId="{9D58C8AA-1221-4486-88FF-529ED43F0B6A}" type="presParOf" srcId="{A90BD3E5-85AF-4131-ADBA-C5C1649841E9}" destId="{64C20E88-6296-4A1E-942E-1328B407FA22}" srcOrd="4" destOrd="0" presId="urn:microsoft.com/office/officeart/2005/8/layout/equation2"/>
    <dgm:cxn modelId="{C61A589C-2577-4D40-8057-F2213C00F203}" type="presParOf" srcId="{1F1A8AD1-5455-4F3A-B243-E66EEC708637}" destId="{E09DA02D-A418-44D1-9F71-A495DDC5D71C}" srcOrd="1" destOrd="0" presId="urn:microsoft.com/office/officeart/2005/8/layout/equation2"/>
    <dgm:cxn modelId="{0BAF8F80-E68B-4E5F-A0F2-53A6FBA9C3C9}" type="presParOf" srcId="{E09DA02D-A418-44D1-9F71-A495DDC5D71C}" destId="{F7178017-F8C6-41AE-ABC3-7CE113BF83D4}" srcOrd="0" destOrd="0" presId="urn:microsoft.com/office/officeart/2005/8/layout/equation2"/>
    <dgm:cxn modelId="{13AD9ABE-3EB3-473D-92D8-ED29B38E2B64}" type="presParOf" srcId="{1F1A8AD1-5455-4F3A-B243-E66EEC708637}" destId="{86D14AB3-1892-4713-A77D-C3ED8CE36BA3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434D3-FDEB-4ADA-B7A7-ED72C5CF9823}">
      <dsp:nvSpPr>
        <dsp:cNvPr id="0" name=""/>
        <dsp:cNvSpPr/>
      </dsp:nvSpPr>
      <dsp:spPr>
        <a:xfrm>
          <a:off x="137635" y="-239670"/>
          <a:ext cx="2456096" cy="2054525"/>
        </a:xfrm>
        <a:prstGeom prst="pie">
          <a:avLst>
            <a:gd name="adj1" fmla="val 16200000"/>
            <a:gd name="adj2" fmla="val 18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/>
            <a:t>Identidad</a:t>
          </a:r>
          <a:endParaRPr lang="es-ES" sz="900" kern="1200" dirty="0"/>
        </a:p>
      </dsp:txBody>
      <dsp:txXfrm>
        <a:off x="1472991" y="139438"/>
        <a:ext cx="833318" cy="684841"/>
      </dsp:txXfrm>
    </dsp:sp>
    <dsp:sp modelId="{1E20742E-DC7A-4A70-B338-0DDAFA9C5F69}">
      <dsp:nvSpPr>
        <dsp:cNvPr id="0" name=""/>
        <dsp:cNvSpPr/>
      </dsp:nvSpPr>
      <dsp:spPr>
        <a:xfrm>
          <a:off x="52740" y="-489966"/>
          <a:ext cx="2482294" cy="2638022"/>
        </a:xfrm>
        <a:prstGeom prst="pie">
          <a:avLst>
            <a:gd name="adj1" fmla="val 1800000"/>
            <a:gd name="adj2" fmla="val 900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Comportamiento</a:t>
          </a:r>
          <a:endParaRPr lang="es-ES" sz="800" kern="1200" dirty="0"/>
        </a:p>
      </dsp:txBody>
      <dsp:txXfrm>
        <a:off x="732416" y="1174499"/>
        <a:ext cx="1122942" cy="816530"/>
      </dsp:txXfrm>
    </dsp:sp>
    <dsp:sp modelId="{34B034EB-4BD6-463C-89C1-10E3FC93FF7A}">
      <dsp:nvSpPr>
        <dsp:cNvPr id="0" name=""/>
        <dsp:cNvSpPr/>
      </dsp:nvSpPr>
      <dsp:spPr>
        <a:xfrm>
          <a:off x="83423" y="-183280"/>
          <a:ext cx="2420927" cy="2024650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Estado</a:t>
          </a:r>
          <a:endParaRPr lang="es-ES" sz="1400" kern="1200" dirty="0"/>
        </a:p>
      </dsp:txBody>
      <dsp:txXfrm>
        <a:off x="342809" y="214418"/>
        <a:ext cx="821386" cy="67488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D1FC8-1AED-4E83-9491-01A88A93BB98}">
      <dsp:nvSpPr>
        <dsp:cNvPr id="0" name=""/>
        <dsp:cNvSpPr/>
      </dsp:nvSpPr>
      <dsp:spPr>
        <a:xfrm>
          <a:off x="2858079" y="20952"/>
          <a:ext cx="3023433" cy="29375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0" i="0" kern="1200" dirty="0">
              <a:solidFill>
                <a:schemeClr val="tx1"/>
              </a:solidFill>
            </a:rPr>
            <a:t>Los módulos de alto nivel no deben depender de los módulos de menor nivel</a:t>
          </a:r>
          <a:endParaRPr lang="es-AR" sz="2400" kern="1200" dirty="0">
            <a:solidFill>
              <a:schemeClr val="tx1"/>
            </a:solidFill>
          </a:endParaRPr>
        </a:p>
      </dsp:txBody>
      <dsp:txXfrm>
        <a:off x="3300851" y="451145"/>
        <a:ext cx="2137889" cy="2077158"/>
      </dsp:txXfrm>
    </dsp:sp>
    <dsp:sp modelId="{6EA0C730-07C6-4129-8C09-3EF21BB9B04F}">
      <dsp:nvSpPr>
        <dsp:cNvPr id="0" name=""/>
        <dsp:cNvSpPr/>
      </dsp:nvSpPr>
      <dsp:spPr>
        <a:xfrm>
          <a:off x="4178667" y="2991703"/>
          <a:ext cx="382257" cy="382257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050" kern="1200">
            <a:solidFill>
              <a:schemeClr val="tx1"/>
            </a:solidFill>
          </a:endParaRPr>
        </a:p>
      </dsp:txBody>
      <dsp:txXfrm>
        <a:off x="4229335" y="3137878"/>
        <a:ext cx="280921" cy="89907"/>
      </dsp:txXfrm>
    </dsp:sp>
    <dsp:sp modelId="{CBB19CDB-5417-4A7E-BE54-708BC9F5AA7F}">
      <dsp:nvSpPr>
        <dsp:cNvPr id="0" name=""/>
        <dsp:cNvSpPr/>
      </dsp:nvSpPr>
      <dsp:spPr>
        <a:xfrm>
          <a:off x="2807024" y="3427477"/>
          <a:ext cx="3125542" cy="2863195"/>
        </a:xfrm>
        <a:prstGeom prst="ellipse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0" i="0" kern="1200" dirty="0">
              <a:solidFill>
                <a:schemeClr val="tx1"/>
              </a:solidFill>
            </a:rPr>
            <a:t>Ambos deben depender de sus abstracciones.</a:t>
          </a:r>
          <a:endParaRPr lang="es-AR" sz="2400" kern="1200" dirty="0">
            <a:solidFill>
              <a:schemeClr val="tx1"/>
            </a:solidFill>
          </a:endParaRPr>
        </a:p>
      </dsp:txBody>
      <dsp:txXfrm>
        <a:off x="3264749" y="3846782"/>
        <a:ext cx="2210092" cy="2024585"/>
      </dsp:txXfrm>
    </dsp:sp>
    <dsp:sp modelId="{2DDB82B9-7E30-4FF9-B82C-2107A815CD79}">
      <dsp:nvSpPr>
        <dsp:cNvPr id="0" name=""/>
        <dsp:cNvSpPr/>
      </dsp:nvSpPr>
      <dsp:spPr>
        <a:xfrm>
          <a:off x="4178667" y="6344189"/>
          <a:ext cx="382257" cy="382257"/>
        </a:xfrm>
        <a:prstGeom prst="mathPlus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050" kern="1200">
            <a:solidFill>
              <a:schemeClr val="tx1"/>
            </a:solidFill>
          </a:endParaRPr>
        </a:p>
      </dsp:txBody>
      <dsp:txXfrm>
        <a:off x="4229335" y="6490364"/>
        <a:ext cx="280921" cy="89907"/>
      </dsp:txXfrm>
    </dsp:sp>
    <dsp:sp modelId="{779C1544-2934-4852-BB29-A943194C304C}">
      <dsp:nvSpPr>
        <dsp:cNvPr id="0" name=""/>
        <dsp:cNvSpPr/>
      </dsp:nvSpPr>
      <dsp:spPr>
        <a:xfrm>
          <a:off x="2798766" y="6779962"/>
          <a:ext cx="3142058" cy="2640583"/>
        </a:xfrm>
        <a:prstGeom prst="ellips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0" i="0" kern="1200" dirty="0">
              <a:solidFill>
                <a:schemeClr val="tx1"/>
              </a:solidFill>
            </a:rPr>
            <a:t>Las abstracciones no deben depender de los detalles.</a:t>
          </a:r>
          <a:endParaRPr lang="es-AR" sz="2400" kern="1200" dirty="0">
            <a:solidFill>
              <a:schemeClr val="tx1"/>
            </a:solidFill>
          </a:endParaRPr>
        </a:p>
      </dsp:txBody>
      <dsp:txXfrm>
        <a:off x="3258910" y="7166666"/>
        <a:ext cx="2221770" cy="1867175"/>
      </dsp:txXfrm>
    </dsp:sp>
    <dsp:sp modelId="{E09DA02D-A418-44D1-9F71-A495DDC5D71C}">
      <dsp:nvSpPr>
        <dsp:cNvPr id="0" name=""/>
        <dsp:cNvSpPr/>
      </dsp:nvSpPr>
      <dsp:spPr>
        <a:xfrm rot="21590335">
          <a:off x="6039686" y="4593173"/>
          <a:ext cx="209586" cy="2451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050" kern="1200">
            <a:solidFill>
              <a:schemeClr val="tx1"/>
            </a:solidFill>
          </a:endParaRPr>
        </a:p>
      </dsp:txBody>
      <dsp:txXfrm>
        <a:off x="6039686" y="4642295"/>
        <a:ext cx="146710" cy="147104"/>
      </dsp:txXfrm>
    </dsp:sp>
    <dsp:sp modelId="{86D14AB3-1892-4713-A77D-C3ED8CE36BA3}">
      <dsp:nvSpPr>
        <dsp:cNvPr id="0" name=""/>
        <dsp:cNvSpPr/>
      </dsp:nvSpPr>
      <dsp:spPr>
        <a:xfrm>
          <a:off x="6336264" y="3046824"/>
          <a:ext cx="3290882" cy="3327539"/>
        </a:xfrm>
        <a:prstGeom prst="ellipse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kern="1200" dirty="0">
              <a:solidFill>
                <a:schemeClr val="tx1"/>
              </a:solidFill>
            </a:rPr>
            <a:t>Flexibilidad, Robustez, Movilidad</a:t>
          </a:r>
        </a:p>
      </dsp:txBody>
      <dsp:txXfrm>
        <a:off x="6818203" y="3534131"/>
        <a:ext cx="2327004" cy="23529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D78F00-4885-47FB-AEC3-3153E29EE14B}">
      <dsp:nvSpPr>
        <dsp:cNvPr id="0" name=""/>
        <dsp:cNvSpPr/>
      </dsp:nvSpPr>
      <dsp:spPr>
        <a:xfrm>
          <a:off x="2640251" y="0"/>
          <a:ext cx="4311460" cy="156263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4000" kern="1200" dirty="0">
              <a:solidFill>
                <a:schemeClr val="tx1"/>
              </a:solidFill>
            </a:rPr>
            <a:t>Herencia</a:t>
          </a:r>
        </a:p>
      </dsp:txBody>
      <dsp:txXfrm>
        <a:off x="2686019" y="45768"/>
        <a:ext cx="4219924" cy="1471100"/>
      </dsp:txXfrm>
    </dsp:sp>
    <dsp:sp modelId="{9C878447-79A0-4CB6-9910-61A60D57ED31}">
      <dsp:nvSpPr>
        <dsp:cNvPr id="0" name=""/>
        <dsp:cNvSpPr/>
      </dsp:nvSpPr>
      <dsp:spPr>
        <a:xfrm>
          <a:off x="7419455" y="0"/>
          <a:ext cx="4621480" cy="156263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1675273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3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4000" kern="1200" dirty="0">
              <a:solidFill>
                <a:schemeClr val="tx1"/>
              </a:solidFill>
            </a:rPr>
            <a:t>Composición</a:t>
          </a:r>
        </a:p>
      </dsp:txBody>
      <dsp:txXfrm>
        <a:off x="7465223" y="45768"/>
        <a:ext cx="4529944" cy="1471100"/>
      </dsp:txXfrm>
    </dsp:sp>
    <dsp:sp modelId="{6BA3C336-895D-4CC2-B1FA-E6029036053C}">
      <dsp:nvSpPr>
        <dsp:cNvPr id="0" name=""/>
        <dsp:cNvSpPr/>
      </dsp:nvSpPr>
      <dsp:spPr>
        <a:xfrm>
          <a:off x="6651081" y="6641203"/>
          <a:ext cx="1171977" cy="1171977"/>
        </a:xfrm>
        <a:prstGeom prst="triangle">
          <a:avLst/>
        </a:prstGeom>
        <a:solidFill>
          <a:schemeClr val="accent2">
            <a:tint val="40000"/>
            <a:alpha val="90000"/>
            <a:hueOff val="3350546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6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B3881A-5FD6-4730-B110-F085CE70F77D}">
      <dsp:nvSpPr>
        <dsp:cNvPr id="0" name=""/>
        <dsp:cNvSpPr/>
      </dsp:nvSpPr>
      <dsp:spPr>
        <a:xfrm rot="240000">
          <a:off x="3720065" y="6138998"/>
          <a:ext cx="7034010" cy="491865"/>
        </a:xfrm>
        <a:prstGeom prst="rect">
          <a:avLst/>
        </a:prstGeom>
        <a:solidFill>
          <a:schemeClr val="accent2">
            <a:tint val="40000"/>
            <a:alpha val="90000"/>
            <a:hueOff val="5025819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19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A51CF-B784-4B8E-B02E-01A4DA1BCB0F}">
      <dsp:nvSpPr>
        <dsp:cNvPr id="0" name=""/>
        <dsp:cNvSpPr/>
      </dsp:nvSpPr>
      <dsp:spPr>
        <a:xfrm rot="240000">
          <a:off x="7950946" y="5252883"/>
          <a:ext cx="2791366" cy="9639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>
              <a:solidFill>
                <a:schemeClr val="tx1"/>
              </a:solidFill>
            </a:rPr>
            <a:t>Se define dinámicamente</a:t>
          </a:r>
        </a:p>
      </dsp:txBody>
      <dsp:txXfrm>
        <a:off x="7998004" y="5299941"/>
        <a:ext cx="2697250" cy="869867"/>
      </dsp:txXfrm>
    </dsp:sp>
    <dsp:sp modelId="{380C29D1-8691-43C5-9034-9FE209A252E0}">
      <dsp:nvSpPr>
        <dsp:cNvPr id="0" name=""/>
        <dsp:cNvSpPr/>
      </dsp:nvSpPr>
      <dsp:spPr>
        <a:xfrm rot="240000">
          <a:off x="8029077" y="4221543"/>
          <a:ext cx="2791366" cy="963983"/>
        </a:xfrm>
        <a:prstGeom prst="roundRect">
          <a:avLst/>
        </a:prstGeom>
        <a:solidFill>
          <a:schemeClr val="accent2">
            <a:hueOff val="780253"/>
            <a:satOff val="-973"/>
            <a:lumOff val="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>
              <a:solidFill>
                <a:schemeClr val="tx1"/>
              </a:solidFill>
            </a:rPr>
            <a:t>No rompe el encapsulamiento</a:t>
          </a:r>
        </a:p>
      </dsp:txBody>
      <dsp:txXfrm>
        <a:off x="8076135" y="4268601"/>
        <a:ext cx="2697250" cy="869867"/>
      </dsp:txXfrm>
    </dsp:sp>
    <dsp:sp modelId="{BEB6FEE8-4FAB-449E-AED1-ABE3BF7BF038}">
      <dsp:nvSpPr>
        <dsp:cNvPr id="0" name=""/>
        <dsp:cNvSpPr/>
      </dsp:nvSpPr>
      <dsp:spPr>
        <a:xfrm rot="240000">
          <a:off x="8107209" y="3190203"/>
          <a:ext cx="2791366" cy="963983"/>
        </a:xfrm>
        <a:prstGeom prst="roundRect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>
              <a:solidFill>
                <a:schemeClr val="tx1"/>
              </a:solidFill>
            </a:rPr>
            <a:t>Cambios en tiempo de ejecución</a:t>
          </a:r>
        </a:p>
      </dsp:txBody>
      <dsp:txXfrm>
        <a:off x="8154267" y="3237261"/>
        <a:ext cx="2697250" cy="869867"/>
      </dsp:txXfrm>
    </dsp:sp>
    <dsp:sp modelId="{8BB0FF2E-1732-4B6A-AD54-0EFD7653B940}">
      <dsp:nvSpPr>
        <dsp:cNvPr id="0" name=""/>
        <dsp:cNvSpPr/>
      </dsp:nvSpPr>
      <dsp:spPr>
        <a:xfrm rot="240000">
          <a:off x="8185341" y="2158863"/>
          <a:ext cx="2791366" cy="963983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>
              <a:solidFill>
                <a:schemeClr val="tx1"/>
              </a:solidFill>
            </a:rPr>
            <a:t>Comportamiento depende de las relaciones</a:t>
          </a:r>
        </a:p>
      </dsp:txBody>
      <dsp:txXfrm>
        <a:off x="8232399" y="2205921"/>
        <a:ext cx="2697250" cy="869867"/>
      </dsp:txXfrm>
    </dsp:sp>
    <dsp:sp modelId="{C9C3A6A0-9B6A-4406-A9C5-6A6E08DAEEAC}">
      <dsp:nvSpPr>
        <dsp:cNvPr id="0" name=""/>
        <dsp:cNvSpPr/>
      </dsp:nvSpPr>
      <dsp:spPr>
        <a:xfrm rot="240000">
          <a:off x="3888091" y="4971608"/>
          <a:ext cx="2791366" cy="963983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>
              <a:solidFill>
                <a:schemeClr val="tx1"/>
              </a:solidFill>
            </a:rPr>
            <a:t>Se define estáticamente</a:t>
          </a:r>
        </a:p>
      </dsp:txBody>
      <dsp:txXfrm>
        <a:off x="3935149" y="5018666"/>
        <a:ext cx="2697250" cy="869867"/>
      </dsp:txXfrm>
    </dsp:sp>
    <dsp:sp modelId="{082CC441-8AF1-464D-9826-F96E8E9CB68D}">
      <dsp:nvSpPr>
        <dsp:cNvPr id="0" name=""/>
        <dsp:cNvSpPr/>
      </dsp:nvSpPr>
      <dsp:spPr>
        <a:xfrm rot="240000">
          <a:off x="3966223" y="3940268"/>
          <a:ext cx="2791366" cy="963983"/>
        </a:xfrm>
        <a:prstGeom prst="roundRect">
          <a:avLst/>
        </a:prstGeom>
        <a:solidFill>
          <a:schemeClr val="accent2">
            <a:hueOff val="3901266"/>
            <a:satOff val="-4866"/>
            <a:lumOff val="11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>
              <a:solidFill>
                <a:schemeClr val="tx1"/>
              </a:solidFill>
            </a:rPr>
            <a:t>Rompe el encapsulamiento</a:t>
          </a:r>
        </a:p>
      </dsp:txBody>
      <dsp:txXfrm>
        <a:off x="4013281" y="3987326"/>
        <a:ext cx="2697250" cy="869867"/>
      </dsp:txXfrm>
    </dsp:sp>
    <dsp:sp modelId="{A8D1DB8E-6F52-4BEF-BA1A-6CB3B84CE146}">
      <dsp:nvSpPr>
        <dsp:cNvPr id="0" name=""/>
        <dsp:cNvSpPr/>
      </dsp:nvSpPr>
      <dsp:spPr>
        <a:xfrm rot="240000">
          <a:off x="4044355" y="2908928"/>
          <a:ext cx="2791366" cy="963983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>
              <a:solidFill>
                <a:schemeClr val="tx1"/>
              </a:solidFill>
            </a:rPr>
            <a:t>Fácil de modificar lo heredado</a:t>
          </a:r>
        </a:p>
      </dsp:txBody>
      <dsp:txXfrm>
        <a:off x="4091413" y="2955986"/>
        <a:ext cx="2697250" cy="8698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AF811-03A1-43DE-8FF8-396303DBB199}">
      <dsp:nvSpPr>
        <dsp:cNvPr id="0" name=""/>
        <dsp:cNvSpPr/>
      </dsp:nvSpPr>
      <dsp:spPr>
        <a:xfrm>
          <a:off x="1018390" y="346"/>
          <a:ext cx="2566754" cy="234390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600" kern="1200" dirty="0">
              <a:solidFill>
                <a:schemeClr val="tx1"/>
              </a:solidFill>
            </a:rPr>
            <a:t>Cohesión</a:t>
          </a:r>
          <a:endParaRPr lang="es-AR" sz="2000" kern="1200" dirty="0">
            <a:solidFill>
              <a:schemeClr val="tx1"/>
            </a:solidFill>
          </a:endParaRPr>
        </a:p>
      </dsp:txBody>
      <dsp:txXfrm>
        <a:off x="1394282" y="343603"/>
        <a:ext cx="1814970" cy="1657390"/>
      </dsp:txXfrm>
    </dsp:sp>
    <dsp:sp modelId="{B9E9A04E-23F6-47AC-889E-051E2BA965D8}">
      <dsp:nvSpPr>
        <dsp:cNvPr id="0" name=""/>
        <dsp:cNvSpPr/>
      </dsp:nvSpPr>
      <dsp:spPr>
        <a:xfrm>
          <a:off x="1658540" y="2509410"/>
          <a:ext cx="1173956" cy="1173956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900" kern="1200">
            <a:solidFill>
              <a:schemeClr val="tx1"/>
            </a:solidFill>
          </a:endParaRPr>
        </a:p>
      </dsp:txBody>
      <dsp:txXfrm>
        <a:off x="1814148" y="2958331"/>
        <a:ext cx="862740" cy="276114"/>
      </dsp:txXfrm>
    </dsp:sp>
    <dsp:sp modelId="{D4BC19C1-C988-41B1-BC58-9E9C14669FCF}">
      <dsp:nvSpPr>
        <dsp:cNvPr id="0" name=""/>
        <dsp:cNvSpPr/>
      </dsp:nvSpPr>
      <dsp:spPr>
        <a:xfrm>
          <a:off x="1030160" y="3847720"/>
          <a:ext cx="2430716" cy="2348256"/>
        </a:xfrm>
        <a:prstGeom prst="ellips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4000" kern="1200" dirty="0">
              <a:solidFill>
                <a:schemeClr val="tx1"/>
              </a:solidFill>
            </a:rPr>
            <a:t>Acoplamiento</a:t>
          </a:r>
          <a:endParaRPr lang="es-AR" sz="1800" kern="1200" dirty="0">
            <a:solidFill>
              <a:schemeClr val="tx1"/>
            </a:solidFill>
          </a:endParaRPr>
        </a:p>
      </dsp:txBody>
      <dsp:txXfrm>
        <a:off x="1386130" y="4191614"/>
        <a:ext cx="1718776" cy="1660468"/>
      </dsp:txXfrm>
    </dsp:sp>
    <dsp:sp modelId="{585534E8-8283-44C4-BEDE-EBA2A6588B59}">
      <dsp:nvSpPr>
        <dsp:cNvPr id="0" name=""/>
        <dsp:cNvSpPr/>
      </dsp:nvSpPr>
      <dsp:spPr>
        <a:xfrm rot="310">
          <a:off x="3874691" y="2721855"/>
          <a:ext cx="613840" cy="7529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3200" kern="1200">
            <a:solidFill>
              <a:schemeClr val="tx1"/>
            </a:solidFill>
          </a:endParaRPr>
        </a:p>
      </dsp:txBody>
      <dsp:txXfrm>
        <a:off x="3874691" y="2872437"/>
        <a:ext cx="429688" cy="451771"/>
      </dsp:txXfrm>
    </dsp:sp>
    <dsp:sp modelId="{04FA217B-9AE9-4CF8-B4FB-255977E21984}">
      <dsp:nvSpPr>
        <dsp:cNvPr id="0" name=""/>
        <dsp:cNvSpPr/>
      </dsp:nvSpPr>
      <dsp:spPr>
        <a:xfrm>
          <a:off x="4743333" y="1074502"/>
          <a:ext cx="4048124" cy="4048124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600" kern="1200" dirty="0">
              <a:solidFill>
                <a:schemeClr val="tx1"/>
              </a:solidFill>
            </a:rPr>
            <a:t>Independencia de Componentes</a:t>
          </a:r>
        </a:p>
      </dsp:txBody>
      <dsp:txXfrm>
        <a:off x="5336167" y="1667336"/>
        <a:ext cx="2862456" cy="28624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13A86-D5DD-443A-86A2-22695299AA38}">
      <dsp:nvSpPr>
        <dsp:cNvPr id="0" name=""/>
        <dsp:cNvSpPr/>
      </dsp:nvSpPr>
      <dsp:spPr>
        <a:xfrm>
          <a:off x="2867517" y="3566"/>
          <a:ext cx="2735937" cy="2735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/>
            <a:t>Evitar duplicaciones</a:t>
          </a:r>
        </a:p>
      </dsp:txBody>
      <dsp:txXfrm>
        <a:off x="3268186" y="404235"/>
        <a:ext cx="1934599" cy="1934599"/>
      </dsp:txXfrm>
    </dsp:sp>
    <dsp:sp modelId="{37F92E62-9E2D-4E7C-BBE1-516608A4CEE3}">
      <dsp:nvSpPr>
        <dsp:cNvPr id="0" name=""/>
        <dsp:cNvSpPr/>
      </dsp:nvSpPr>
      <dsp:spPr>
        <a:xfrm>
          <a:off x="3442064" y="2961662"/>
          <a:ext cx="1586843" cy="1586843"/>
        </a:xfrm>
        <a:prstGeom prst="mathPlus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2600" kern="1200"/>
        </a:p>
      </dsp:txBody>
      <dsp:txXfrm>
        <a:off x="3652400" y="3568471"/>
        <a:ext cx="1166171" cy="373225"/>
      </dsp:txXfrm>
    </dsp:sp>
    <dsp:sp modelId="{FC23524E-BDB2-4F6C-B506-A5E51168C552}">
      <dsp:nvSpPr>
        <dsp:cNvPr id="0" name=""/>
        <dsp:cNvSpPr/>
      </dsp:nvSpPr>
      <dsp:spPr>
        <a:xfrm>
          <a:off x="2867517" y="4770663"/>
          <a:ext cx="2735937" cy="2735937"/>
        </a:xfrm>
        <a:prstGeom prst="ellipse">
          <a:avLst/>
        </a:prstGeom>
        <a:solidFill>
          <a:schemeClr val="accent4">
            <a:hueOff val="-2232386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/>
            <a:t>Crear abstracciones</a:t>
          </a:r>
        </a:p>
      </dsp:txBody>
      <dsp:txXfrm>
        <a:off x="3268186" y="5171332"/>
        <a:ext cx="1934599" cy="1934599"/>
      </dsp:txXfrm>
    </dsp:sp>
    <dsp:sp modelId="{7AEE89E4-F4BE-4D82-8748-9FC07A73ED4D}">
      <dsp:nvSpPr>
        <dsp:cNvPr id="0" name=""/>
        <dsp:cNvSpPr/>
      </dsp:nvSpPr>
      <dsp:spPr>
        <a:xfrm>
          <a:off x="6013845" y="3246199"/>
          <a:ext cx="870028" cy="1017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4464771"/>
            <a:satOff val="26899"/>
            <a:lumOff val="21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4300" kern="1200"/>
        </a:p>
      </dsp:txBody>
      <dsp:txXfrm>
        <a:off x="6013845" y="3449753"/>
        <a:ext cx="609020" cy="610660"/>
      </dsp:txXfrm>
    </dsp:sp>
    <dsp:sp modelId="{7CE4C1DE-A656-4BDF-B5DB-B5542FA3FB4F}">
      <dsp:nvSpPr>
        <dsp:cNvPr id="0" name=""/>
        <dsp:cNvSpPr/>
      </dsp:nvSpPr>
      <dsp:spPr>
        <a:xfrm>
          <a:off x="7245017" y="1775140"/>
          <a:ext cx="4498154" cy="3959886"/>
        </a:xfrm>
        <a:prstGeom prst="ellipse">
          <a:avLst/>
        </a:prstGeom>
        <a:solidFill>
          <a:schemeClr val="accent4">
            <a:hueOff val="-4464771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/>
            <a:t>Cada requerimiento en un único lugar</a:t>
          </a:r>
        </a:p>
      </dsp:txBody>
      <dsp:txXfrm>
        <a:off x="7903756" y="2355052"/>
        <a:ext cx="3180676" cy="28000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51CB2-7F74-4932-9BE2-1D228B387641}">
      <dsp:nvSpPr>
        <dsp:cNvPr id="0" name=""/>
        <dsp:cNvSpPr/>
      </dsp:nvSpPr>
      <dsp:spPr>
        <a:xfrm>
          <a:off x="13619156" y="2816876"/>
          <a:ext cx="3105388" cy="31058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57CFA-3B28-4C1B-BD3F-9090F6A3EBDB}">
      <dsp:nvSpPr>
        <dsp:cNvPr id="0" name=""/>
        <dsp:cNvSpPr/>
      </dsp:nvSpPr>
      <dsp:spPr>
        <a:xfrm>
          <a:off x="13721622" y="2920424"/>
          <a:ext cx="2898803" cy="28988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b="1" kern="1200" dirty="0">
              <a:solidFill>
                <a:schemeClr val="tx1"/>
              </a:solidFill>
            </a:rPr>
            <a:t>POLIMORFISMO</a:t>
          </a:r>
          <a:endParaRPr lang="es-AR" sz="1800" b="1" kern="1200" dirty="0">
            <a:solidFill>
              <a:schemeClr val="tx1"/>
            </a:solidFill>
          </a:endParaRPr>
        </a:p>
      </dsp:txBody>
      <dsp:txXfrm>
        <a:off x="14136445" y="3334616"/>
        <a:ext cx="2070810" cy="2070416"/>
      </dsp:txXfrm>
    </dsp:sp>
    <dsp:sp modelId="{CB8BF15B-01B3-4818-8C43-604282362FC2}">
      <dsp:nvSpPr>
        <dsp:cNvPr id="0" name=""/>
        <dsp:cNvSpPr/>
      </dsp:nvSpPr>
      <dsp:spPr>
        <a:xfrm rot="2700000">
          <a:off x="10408175" y="2817037"/>
          <a:ext cx="3105029" cy="3105029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1881-5BE5-4900-BB43-D05B09BEE2FB}">
      <dsp:nvSpPr>
        <dsp:cNvPr id="0" name=""/>
        <dsp:cNvSpPr/>
      </dsp:nvSpPr>
      <dsp:spPr>
        <a:xfrm>
          <a:off x="10513767" y="2920424"/>
          <a:ext cx="2898803" cy="28988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kern="1200" dirty="0">
              <a:solidFill>
                <a:schemeClr val="tx1"/>
              </a:solidFill>
            </a:rPr>
            <a:t>Distribución de Responsabilidades</a:t>
          </a:r>
        </a:p>
      </dsp:txBody>
      <dsp:txXfrm>
        <a:off x="10926937" y="3334616"/>
        <a:ext cx="2070810" cy="2070416"/>
      </dsp:txXfrm>
    </dsp:sp>
    <dsp:sp modelId="{F2DBA037-2A8E-4FA8-BC76-CCBBC24E0887}">
      <dsp:nvSpPr>
        <dsp:cNvPr id="0" name=""/>
        <dsp:cNvSpPr/>
      </dsp:nvSpPr>
      <dsp:spPr>
        <a:xfrm rot="2700000">
          <a:off x="7200320" y="2817037"/>
          <a:ext cx="3105029" cy="3105029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88B8D-80EB-42F1-9DA6-02096F13FC5D}">
      <dsp:nvSpPr>
        <dsp:cNvPr id="0" name=""/>
        <dsp:cNvSpPr/>
      </dsp:nvSpPr>
      <dsp:spPr>
        <a:xfrm>
          <a:off x="7304259" y="2920424"/>
          <a:ext cx="2898803" cy="28988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kern="1200" dirty="0">
              <a:solidFill>
                <a:schemeClr val="tx1"/>
              </a:solidFill>
            </a:rPr>
            <a:t>Un objeto se define por su comporta-miento</a:t>
          </a:r>
        </a:p>
      </dsp:txBody>
      <dsp:txXfrm>
        <a:off x="7717430" y="3334616"/>
        <a:ext cx="2070810" cy="2070416"/>
      </dsp:txXfrm>
    </dsp:sp>
    <dsp:sp modelId="{30F8861C-F125-4615-8B72-EEFF724017CA}">
      <dsp:nvSpPr>
        <dsp:cNvPr id="0" name=""/>
        <dsp:cNvSpPr/>
      </dsp:nvSpPr>
      <dsp:spPr>
        <a:xfrm rot="2700000">
          <a:off x="3990812" y="2817037"/>
          <a:ext cx="3105029" cy="3105029"/>
        </a:xfrm>
        <a:prstGeom prst="teardrop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B5A19-443B-4B97-A0A7-77C8E188045D}">
      <dsp:nvSpPr>
        <dsp:cNvPr id="0" name=""/>
        <dsp:cNvSpPr/>
      </dsp:nvSpPr>
      <dsp:spPr>
        <a:xfrm>
          <a:off x="4094751" y="2920424"/>
          <a:ext cx="2898803" cy="28988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kern="1200" dirty="0">
              <a:solidFill>
                <a:schemeClr val="tx1"/>
              </a:solidFill>
            </a:rPr>
            <a:t>Decirle a los objetos que hagan cosas</a:t>
          </a:r>
        </a:p>
      </dsp:txBody>
      <dsp:txXfrm>
        <a:off x="4509575" y="3334616"/>
        <a:ext cx="2070810" cy="2070416"/>
      </dsp:txXfrm>
    </dsp:sp>
    <dsp:sp modelId="{F8D5D79B-583A-4FF0-A921-D9FABBAFFDE6}">
      <dsp:nvSpPr>
        <dsp:cNvPr id="0" name=""/>
        <dsp:cNvSpPr/>
      </dsp:nvSpPr>
      <dsp:spPr>
        <a:xfrm rot="2700000">
          <a:off x="781304" y="2817037"/>
          <a:ext cx="3105029" cy="3105029"/>
        </a:xfrm>
        <a:prstGeom prst="teardrop">
          <a:avLst>
            <a:gd name="adj" fmla="val 1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4E9C5-E4CD-49F2-896F-231822B71D41}">
      <dsp:nvSpPr>
        <dsp:cNvPr id="0" name=""/>
        <dsp:cNvSpPr/>
      </dsp:nvSpPr>
      <dsp:spPr>
        <a:xfrm>
          <a:off x="885244" y="2920424"/>
          <a:ext cx="2898803" cy="28988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>
              <a:solidFill>
                <a:schemeClr val="tx1"/>
              </a:solidFill>
            </a:rPr>
            <a:t>No usar los objetos  para pedirle cosas</a:t>
          </a:r>
        </a:p>
      </dsp:txBody>
      <dsp:txXfrm>
        <a:off x="1300067" y="3334616"/>
        <a:ext cx="2070810" cy="20704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163C2-46BC-45BC-A45D-24503D933465}">
      <dsp:nvSpPr>
        <dsp:cNvPr id="0" name=""/>
        <dsp:cNvSpPr/>
      </dsp:nvSpPr>
      <dsp:spPr>
        <a:xfrm>
          <a:off x="725311" y="2792"/>
          <a:ext cx="2808111" cy="28081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>
              <a:solidFill>
                <a:schemeClr val="tx1"/>
              </a:solidFill>
            </a:rPr>
            <a:t>Separar lo que cambia</a:t>
          </a:r>
        </a:p>
      </dsp:txBody>
      <dsp:txXfrm>
        <a:off x="1136549" y="414030"/>
        <a:ext cx="1985635" cy="1985635"/>
      </dsp:txXfrm>
    </dsp:sp>
    <dsp:sp modelId="{E33FB525-E547-4D02-AFF6-47653717ED5A}">
      <dsp:nvSpPr>
        <dsp:cNvPr id="0" name=""/>
        <dsp:cNvSpPr/>
      </dsp:nvSpPr>
      <dsp:spPr>
        <a:xfrm>
          <a:off x="1315014" y="3038921"/>
          <a:ext cx="1628704" cy="1628704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4400" kern="1200">
            <a:solidFill>
              <a:schemeClr val="tx1"/>
            </a:solidFill>
          </a:endParaRPr>
        </a:p>
      </dsp:txBody>
      <dsp:txXfrm>
        <a:off x="1530899" y="3661737"/>
        <a:ext cx="1196934" cy="383072"/>
      </dsp:txXfrm>
    </dsp:sp>
    <dsp:sp modelId="{F6E51A3A-92B3-4B10-8168-DF8518C94E89}">
      <dsp:nvSpPr>
        <dsp:cNvPr id="0" name=""/>
        <dsp:cNvSpPr/>
      </dsp:nvSpPr>
      <dsp:spPr>
        <a:xfrm>
          <a:off x="725311" y="4895644"/>
          <a:ext cx="2808111" cy="2808111"/>
        </a:xfrm>
        <a:prstGeom prst="ellipse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>
              <a:solidFill>
                <a:schemeClr val="tx1"/>
              </a:solidFill>
            </a:rPr>
            <a:t>Ubicarlo en otra clase</a:t>
          </a:r>
        </a:p>
      </dsp:txBody>
      <dsp:txXfrm>
        <a:off x="1136549" y="5306882"/>
        <a:ext cx="1985635" cy="1985635"/>
      </dsp:txXfrm>
    </dsp:sp>
    <dsp:sp modelId="{A840DF42-3C26-40FD-9EA9-3E4B4102AA84}">
      <dsp:nvSpPr>
        <dsp:cNvPr id="0" name=""/>
        <dsp:cNvSpPr/>
      </dsp:nvSpPr>
      <dsp:spPr>
        <a:xfrm>
          <a:off x="3954638" y="3330965"/>
          <a:ext cx="892979" cy="1044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400" kern="1200">
            <a:solidFill>
              <a:schemeClr val="tx1"/>
            </a:solidFill>
          </a:endParaRPr>
        </a:p>
      </dsp:txBody>
      <dsp:txXfrm>
        <a:off x="3954638" y="3539888"/>
        <a:ext cx="625085" cy="626771"/>
      </dsp:txXfrm>
    </dsp:sp>
    <dsp:sp modelId="{89A00F77-CD8A-493E-B169-A4AEB5041E27}">
      <dsp:nvSpPr>
        <dsp:cNvPr id="0" name=""/>
        <dsp:cNvSpPr/>
      </dsp:nvSpPr>
      <dsp:spPr>
        <a:xfrm>
          <a:off x="5218288" y="1045162"/>
          <a:ext cx="5616222" cy="5616222"/>
        </a:xfrm>
        <a:prstGeom prst="ellipse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0" kern="1200" dirty="0">
              <a:solidFill>
                <a:schemeClr val="tx1"/>
              </a:solidFill>
            </a:rPr>
            <a:t>Maneja la variabilidad</a:t>
          </a:r>
        </a:p>
      </dsp:txBody>
      <dsp:txXfrm>
        <a:off x="6040765" y="1867639"/>
        <a:ext cx="3971268" cy="39712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163C2-46BC-45BC-A45D-24503D933465}">
      <dsp:nvSpPr>
        <dsp:cNvPr id="0" name=""/>
        <dsp:cNvSpPr/>
      </dsp:nvSpPr>
      <dsp:spPr>
        <a:xfrm>
          <a:off x="725311" y="2792"/>
          <a:ext cx="2808111" cy="28081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600" kern="1200" dirty="0"/>
            <a:t>Única responsabilidad</a:t>
          </a:r>
        </a:p>
      </dsp:txBody>
      <dsp:txXfrm>
        <a:off x="1136549" y="414030"/>
        <a:ext cx="1985635" cy="1985635"/>
      </dsp:txXfrm>
    </dsp:sp>
    <dsp:sp modelId="{E33FB525-E547-4D02-AFF6-47653717ED5A}">
      <dsp:nvSpPr>
        <dsp:cNvPr id="0" name=""/>
        <dsp:cNvSpPr/>
      </dsp:nvSpPr>
      <dsp:spPr>
        <a:xfrm>
          <a:off x="1315014" y="3038921"/>
          <a:ext cx="1628704" cy="1628704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2700" kern="1200"/>
        </a:p>
      </dsp:txBody>
      <dsp:txXfrm>
        <a:off x="1530899" y="3661737"/>
        <a:ext cx="1196934" cy="383072"/>
      </dsp:txXfrm>
    </dsp:sp>
    <dsp:sp modelId="{F6E51A3A-92B3-4B10-8168-DF8518C94E89}">
      <dsp:nvSpPr>
        <dsp:cNvPr id="0" name=""/>
        <dsp:cNvSpPr/>
      </dsp:nvSpPr>
      <dsp:spPr>
        <a:xfrm>
          <a:off x="725311" y="4895644"/>
          <a:ext cx="2808111" cy="2808111"/>
        </a:xfrm>
        <a:prstGeom prst="ellipse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400" kern="1200" dirty="0"/>
            <a:t>Única razón para cambiar</a:t>
          </a:r>
        </a:p>
      </dsp:txBody>
      <dsp:txXfrm>
        <a:off x="1136549" y="5306882"/>
        <a:ext cx="1985635" cy="1985635"/>
      </dsp:txXfrm>
    </dsp:sp>
    <dsp:sp modelId="{A840DF42-3C26-40FD-9EA9-3E4B4102AA84}">
      <dsp:nvSpPr>
        <dsp:cNvPr id="0" name=""/>
        <dsp:cNvSpPr/>
      </dsp:nvSpPr>
      <dsp:spPr>
        <a:xfrm>
          <a:off x="3954638" y="3330965"/>
          <a:ext cx="892979" cy="1044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2700" kern="1200"/>
        </a:p>
      </dsp:txBody>
      <dsp:txXfrm>
        <a:off x="3954638" y="3539888"/>
        <a:ext cx="625085" cy="626771"/>
      </dsp:txXfrm>
    </dsp:sp>
    <dsp:sp modelId="{89A00F77-CD8A-493E-B169-A4AEB5041E27}">
      <dsp:nvSpPr>
        <dsp:cNvPr id="0" name=""/>
        <dsp:cNvSpPr/>
      </dsp:nvSpPr>
      <dsp:spPr>
        <a:xfrm>
          <a:off x="5218288" y="1045162"/>
          <a:ext cx="5616222" cy="5616222"/>
        </a:xfrm>
        <a:prstGeom prst="ellipse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500" kern="1200" dirty="0"/>
            <a:t>Alta Cohesión</a:t>
          </a:r>
        </a:p>
      </dsp:txBody>
      <dsp:txXfrm>
        <a:off x="6040765" y="1867639"/>
        <a:ext cx="3971268" cy="39712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D1FC8-1AED-4E83-9491-01A88A93BB98}">
      <dsp:nvSpPr>
        <dsp:cNvPr id="0" name=""/>
        <dsp:cNvSpPr/>
      </dsp:nvSpPr>
      <dsp:spPr>
        <a:xfrm>
          <a:off x="725311" y="89325"/>
          <a:ext cx="2808111" cy="28081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400" kern="1200" dirty="0"/>
            <a:t>Permitir el cambio</a:t>
          </a:r>
        </a:p>
      </dsp:txBody>
      <dsp:txXfrm>
        <a:off x="1136549" y="500563"/>
        <a:ext cx="1985635" cy="1985635"/>
      </dsp:txXfrm>
    </dsp:sp>
    <dsp:sp modelId="{6EA0C730-07C6-4129-8C09-3EF21BB9B04F}">
      <dsp:nvSpPr>
        <dsp:cNvPr id="0" name=""/>
        <dsp:cNvSpPr/>
      </dsp:nvSpPr>
      <dsp:spPr>
        <a:xfrm>
          <a:off x="1315014" y="3038921"/>
          <a:ext cx="1628704" cy="1628704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2700" kern="1200"/>
        </a:p>
      </dsp:txBody>
      <dsp:txXfrm>
        <a:off x="1530899" y="3661737"/>
        <a:ext cx="1196934" cy="383072"/>
      </dsp:txXfrm>
    </dsp:sp>
    <dsp:sp modelId="{CBB19CDB-5417-4A7E-BE54-708BC9F5AA7F}">
      <dsp:nvSpPr>
        <dsp:cNvPr id="0" name=""/>
        <dsp:cNvSpPr/>
      </dsp:nvSpPr>
      <dsp:spPr>
        <a:xfrm>
          <a:off x="725311" y="4895644"/>
          <a:ext cx="2808111" cy="2808111"/>
        </a:xfrm>
        <a:prstGeom prst="ellipse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400" kern="1200" dirty="0"/>
            <a:t>No modificar lo existente</a:t>
          </a:r>
        </a:p>
      </dsp:txBody>
      <dsp:txXfrm>
        <a:off x="1136549" y="5306882"/>
        <a:ext cx="1985635" cy="1985635"/>
      </dsp:txXfrm>
    </dsp:sp>
    <dsp:sp modelId="{E09DA02D-A418-44D1-9F71-A495DDC5D71C}">
      <dsp:nvSpPr>
        <dsp:cNvPr id="0" name=""/>
        <dsp:cNvSpPr/>
      </dsp:nvSpPr>
      <dsp:spPr>
        <a:xfrm rot="21574778">
          <a:off x="3954645" y="3357563"/>
          <a:ext cx="893043" cy="1044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2700" kern="1200"/>
        </a:p>
      </dsp:txBody>
      <dsp:txXfrm>
        <a:off x="3954649" y="3567469"/>
        <a:ext cx="625130" cy="626771"/>
      </dsp:txXfrm>
    </dsp:sp>
    <dsp:sp modelId="{86D14AB3-1892-4713-A77D-C3ED8CE36BA3}">
      <dsp:nvSpPr>
        <dsp:cNvPr id="0" name=""/>
        <dsp:cNvSpPr/>
      </dsp:nvSpPr>
      <dsp:spPr>
        <a:xfrm>
          <a:off x="5218288" y="1045162"/>
          <a:ext cx="5616222" cy="5616222"/>
        </a:xfrm>
        <a:prstGeom prst="ellipse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500" kern="1200" dirty="0"/>
            <a:t>Flexibilidad</a:t>
          </a:r>
        </a:p>
      </dsp:txBody>
      <dsp:txXfrm>
        <a:off x="6040765" y="1867639"/>
        <a:ext cx="3971268" cy="39712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D1FC8-1AED-4E83-9491-01A88A93BB98}">
      <dsp:nvSpPr>
        <dsp:cNvPr id="0" name=""/>
        <dsp:cNvSpPr/>
      </dsp:nvSpPr>
      <dsp:spPr>
        <a:xfrm>
          <a:off x="725311" y="89325"/>
          <a:ext cx="2808111" cy="28081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 dirty="0">
              <a:solidFill>
                <a:schemeClr val="tx1"/>
              </a:solidFill>
            </a:rPr>
            <a:t>Tipos sustituibles por sus tipos Base </a:t>
          </a:r>
        </a:p>
      </dsp:txBody>
      <dsp:txXfrm>
        <a:off x="1136549" y="500563"/>
        <a:ext cx="1985635" cy="1985635"/>
      </dsp:txXfrm>
    </dsp:sp>
    <dsp:sp modelId="{6EA0C730-07C6-4129-8C09-3EF21BB9B04F}">
      <dsp:nvSpPr>
        <dsp:cNvPr id="0" name=""/>
        <dsp:cNvSpPr/>
      </dsp:nvSpPr>
      <dsp:spPr>
        <a:xfrm>
          <a:off x="1315014" y="3038921"/>
          <a:ext cx="1628704" cy="1628704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2200" kern="1200">
            <a:solidFill>
              <a:schemeClr val="tx1"/>
            </a:solidFill>
          </a:endParaRPr>
        </a:p>
      </dsp:txBody>
      <dsp:txXfrm>
        <a:off x="1530899" y="3661737"/>
        <a:ext cx="1196934" cy="383072"/>
      </dsp:txXfrm>
    </dsp:sp>
    <dsp:sp modelId="{CBB19CDB-5417-4A7E-BE54-708BC9F5AA7F}">
      <dsp:nvSpPr>
        <dsp:cNvPr id="0" name=""/>
        <dsp:cNvSpPr/>
      </dsp:nvSpPr>
      <dsp:spPr>
        <a:xfrm>
          <a:off x="725311" y="4895644"/>
          <a:ext cx="2808111" cy="2808111"/>
        </a:xfrm>
        <a:prstGeom prst="ellipse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 dirty="0">
              <a:solidFill>
                <a:schemeClr val="tx1"/>
              </a:solidFill>
            </a:rPr>
            <a:t>Revela problemas de estructura si existieran</a:t>
          </a:r>
        </a:p>
      </dsp:txBody>
      <dsp:txXfrm>
        <a:off x="1136549" y="5306882"/>
        <a:ext cx="1985635" cy="1985635"/>
      </dsp:txXfrm>
    </dsp:sp>
    <dsp:sp modelId="{E09DA02D-A418-44D1-9F71-A495DDC5D71C}">
      <dsp:nvSpPr>
        <dsp:cNvPr id="0" name=""/>
        <dsp:cNvSpPr/>
      </dsp:nvSpPr>
      <dsp:spPr>
        <a:xfrm rot="21574778">
          <a:off x="3954645" y="3357563"/>
          <a:ext cx="893043" cy="1044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2200" kern="1200">
            <a:solidFill>
              <a:schemeClr val="tx1"/>
            </a:solidFill>
          </a:endParaRPr>
        </a:p>
      </dsp:txBody>
      <dsp:txXfrm>
        <a:off x="3954649" y="3567469"/>
        <a:ext cx="625130" cy="626771"/>
      </dsp:txXfrm>
    </dsp:sp>
    <dsp:sp modelId="{86D14AB3-1892-4713-A77D-C3ED8CE36BA3}">
      <dsp:nvSpPr>
        <dsp:cNvPr id="0" name=""/>
        <dsp:cNvSpPr/>
      </dsp:nvSpPr>
      <dsp:spPr>
        <a:xfrm>
          <a:off x="5218288" y="1045162"/>
          <a:ext cx="5616222" cy="5616222"/>
        </a:xfrm>
        <a:prstGeom prst="ellipse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500" kern="1200" dirty="0">
              <a:solidFill>
                <a:schemeClr val="tx1"/>
              </a:solidFill>
            </a:rPr>
            <a:t>Herencia bien diseñada</a:t>
          </a:r>
        </a:p>
      </dsp:txBody>
      <dsp:txXfrm>
        <a:off x="6040765" y="1867639"/>
        <a:ext cx="3971268" cy="397126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D1FC8-1AED-4E83-9491-01A88A93BB98}">
      <dsp:nvSpPr>
        <dsp:cNvPr id="0" name=""/>
        <dsp:cNvSpPr/>
      </dsp:nvSpPr>
      <dsp:spPr>
        <a:xfrm>
          <a:off x="560958" y="89435"/>
          <a:ext cx="3335358" cy="323609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600" b="0" i="0" kern="1200" dirty="0">
              <a:solidFill>
                <a:schemeClr val="tx1"/>
              </a:solidFill>
            </a:rPr>
            <a:t>No obligar a los clientes a depender de métodos que no utilizan.</a:t>
          </a:r>
          <a:endParaRPr lang="es-AR" sz="2600" kern="1200" dirty="0">
            <a:solidFill>
              <a:schemeClr val="tx1"/>
            </a:solidFill>
          </a:endParaRPr>
        </a:p>
      </dsp:txBody>
      <dsp:txXfrm>
        <a:off x="1049410" y="563349"/>
        <a:ext cx="2358454" cy="2288262"/>
      </dsp:txXfrm>
    </dsp:sp>
    <dsp:sp modelId="{6EA0C730-07C6-4129-8C09-3EF21BB9B04F}">
      <dsp:nvSpPr>
        <dsp:cNvPr id="0" name=""/>
        <dsp:cNvSpPr/>
      </dsp:nvSpPr>
      <dsp:spPr>
        <a:xfrm>
          <a:off x="1404250" y="3468754"/>
          <a:ext cx="1648775" cy="1648775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2100" kern="1200">
            <a:solidFill>
              <a:schemeClr val="tx1"/>
            </a:solidFill>
          </a:endParaRPr>
        </a:p>
      </dsp:txBody>
      <dsp:txXfrm>
        <a:off x="1622795" y="4099246"/>
        <a:ext cx="1211685" cy="387791"/>
      </dsp:txXfrm>
    </dsp:sp>
    <dsp:sp modelId="{64C20E88-6296-4A1E-942E-1328B407FA22}">
      <dsp:nvSpPr>
        <dsp:cNvPr id="0" name=""/>
        <dsp:cNvSpPr/>
      </dsp:nvSpPr>
      <dsp:spPr>
        <a:xfrm>
          <a:off x="807279" y="5348358"/>
          <a:ext cx="2842715" cy="2842715"/>
        </a:xfrm>
        <a:prstGeom prst="ellipse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600" kern="1200" dirty="0">
              <a:solidFill>
                <a:schemeClr val="tx1"/>
              </a:solidFill>
            </a:rPr>
            <a:t>No obligar a las clases a implementar interfaces que no necesitan</a:t>
          </a:r>
        </a:p>
      </dsp:txBody>
      <dsp:txXfrm>
        <a:off x="1223585" y="5764664"/>
        <a:ext cx="2010103" cy="2010103"/>
      </dsp:txXfrm>
    </dsp:sp>
    <dsp:sp modelId="{E09DA02D-A418-44D1-9F71-A495DDC5D71C}">
      <dsp:nvSpPr>
        <dsp:cNvPr id="0" name=""/>
        <dsp:cNvSpPr/>
      </dsp:nvSpPr>
      <dsp:spPr>
        <a:xfrm rot="21572527">
          <a:off x="4322727" y="3591161"/>
          <a:ext cx="904050" cy="10574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2100" kern="1200">
            <a:solidFill>
              <a:schemeClr val="tx1"/>
            </a:solidFill>
          </a:endParaRPr>
        </a:p>
      </dsp:txBody>
      <dsp:txXfrm>
        <a:off x="4322731" y="3803743"/>
        <a:ext cx="632835" cy="634494"/>
      </dsp:txXfrm>
    </dsp:sp>
    <dsp:sp modelId="{86D14AB3-1892-4713-A77D-C3ED8CE36BA3}">
      <dsp:nvSpPr>
        <dsp:cNvPr id="0" name=""/>
        <dsp:cNvSpPr/>
      </dsp:nvSpPr>
      <dsp:spPr>
        <a:xfrm>
          <a:off x="5601946" y="2050268"/>
          <a:ext cx="4214780" cy="4092373"/>
        </a:xfrm>
        <a:prstGeom prst="ellipse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>
              <a:solidFill>
                <a:schemeClr val="tx1"/>
              </a:solidFill>
            </a:rPr>
            <a:t>Bajo acoplamiento, facilidad de implementación y prueba</a:t>
          </a:r>
          <a:r>
            <a:rPr lang="es-AR" sz="3600" kern="1200" dirty="0">
              <a:solidFill>
                <a:schemeClr val="tx1"/>
              </a:solidFill>
            </a:rPr>
            <a:t>.</a:t>
          </a:r>
          <a:endParaRPr lang="es-AR" sz="2400" kern="1200" dirty="0">
            <a:solidFill>
              <a:schemeClr val="tx1"/>
            </a:solidFill>
          </a:endParaRPr>
        </a:p>
      </dsp:txBody>
      <dsp:txXfrm>
        <a:off x="6219186" y="2649582"/>
        <a:ext cx="2980300" cy="2893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Proceso circular"/>
  <dgm:desc val="Se usa para mostrar pasos secuenciales en un proceso. Limitado a once formas de Nivel 1 con un número ilimitado de formas de Nivel 2. Funciona mejor con poco texto. El texto que no se usa no aparece, pero está disponible si cambia de diseño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67190" tIns="33595" rIns="67190" bIns="33595" rtlCol="0"/>
          <a:lstStyle>
            <a:lvl1pPr algn="l" defTabSz="335910" eaLnBrk="1" hangingPunct="1">
              <a:defRPr sz="900"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0538" cy="339725"/>
          </a:xfrm>
          <a:prstGeom prst="rect">
            <a:avLst/>
          </a:prstGeom>
        </p:spPr>
        <p:txBody>
          <a:bodyPr vert="horz" wrap="square" lIns="67190" tIns="33595" rIns="67190" bIns="33595" numCol="1" anchor="t" anchorCtr="0" compatLnSpc="1">
            <a:prstTxWarp prst="textNoShape">
              <a:avLst/>
            </a:prstTxWarp>
          </a:bodyPr>
          <a:lstStyle>
            <a:lvl1pPr algn="r" defTabSz="334963" eaLnBrk="1" hangingPunct="1">
              <a:defRPr sz="900"/>
            </a:lvl1pPr>
          </a:lstStyle>
          <a:p>
            <a:fld id="{6EEC0ECE-94D5-4206-B424-E9EF8E7CCF2C}" type="datetimeFigureOut">
              <a:rPr lang="es-AR" altLang="es-AR"/>
              <a:pPr/>
              <a:t>14/12/17</a:t>
            </a:fld>
            <a:endParaRPr lang="es-AR" alt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7190" tIns="33595" rIns="67190" bIns="33595" rtlCol="0" anchor="ctr"/>
          <a:lstStyle/>
          <a:p>
            <a:pPr lvl="0"/>
            <a:endParaRPr lang="es-AR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92188" y="3228975"/>
            <a:ext cx="7942262" cy="3059113"/>
          </a:xfrm>
          <a:prstGeom prst="rect">
            <a:avLst/>
          </a:prstGeom>
        </p:spPr>
        <p:txBody>
          <a:bodyPr vert="horz" wrap="square" lIns="67190" tIns="33595" rIns="67190" bIns="3359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 altLang="es-AR"/>
              <a:t>Haga clic para modificar el estilo de texto del patrón</a:t>
            </a:r>
          </a:p>
          <a:p>
            <a:pPr lvl="1"/>
            <a:r>
              <a:rPr lang="es-ES" altLang="es-AR"/>
              <a:t>Segundo nivel</a:t>
            </a:r>
          </a:p>
          <a:p>
            <a:pPr lvl="2"/>
            <a:r>
              <a:rPr lang="es-ES" altLang="es-AR"/>
              <a:t>Tercer nivel</a:t>
            </a:r>
          </a:p>
          <a:p>
            <a:pPr lvl="3"/>
            <a:r>
              <a:rPr lang="es-ES" altLang="es-AR"/>
              <a:t>Cuarto nivel</a:t>
            </a:r>
          </a:p>
          <a:p>
            <a:pPr lvl="4"/>
            <a:r>
              <a:rPr lang="es-ES" altLang="es-AR"/>
              <a:t>Quinto nivel</a:t>
            </a:r>
            <a:endParaRPr lang="es-AR" alt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67190" tIns="33595" rIns="67190" bIns="33595" rtlCol="0" anchor="b"/>
          <a:lstStyle>
            <a:lvl1pPr algn="l" defTabSz="335910" eaLnBrk="1" hangingPunct="1">
              <a:defRPr sz="900"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0538" cy="339725"/>
          </a:xfrm>
          <a:prstGeom prst="rect">
            <a:avLst/>
          </a:prstGeom>
        </p:spPr>
        <p:txBody>
          <a:bodyPr vert="horz" wrap="square" lIns="67190" tIns="33595" rIns="67190" bIns="3359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fld id="{97812759-EFF8-44B5-8957-D3DB4796D3AE}" type="slidenum">
              <a:rPr lang="es-AR" altLang="es-AR"/>
              <a:pPr/>
              <a:t>‹Nr.›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02881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5726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7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2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12759-EFF8-44B5-8957-D3DB4796D3AE}" type="slidenum">
              <a:rPr lang="es-AR" altLang="es-AR" smtClean="0"/>
              <a:pPr/>
              <a:t>1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17352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2088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208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92680DCF-C37E-46FD-BFE9-ED2642685641}" type="slidenum">
              <a:rPr lang="es-AR" altLang="es-AR" sz="1300">
                <a:latin typeface="Tahoma" panose="020B0604030504040204" pitchFamily="34" charset="0"/>
              </a:rPr>
              <a:pPr/>
              <a:t>11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208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89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631673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4CD02-F810-48A4-ADA9-1528DCBAF361}" type="slidenum">
              <a:rPr lang="es-AR" smtClean="0"/>
              <a:t>19</a:t>
            </a:fld>
            <a:endParaRPr lang="es-AR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/>
              <a:t>Universidad Tecnológica Nacional - Cátedra de Diseño de Sistemas</a:t>
            </a:r>
          </a:p>
        </p:txBody>
      </p:sp>
    </p:spTree>
    <p:extLst>
      <p:ext uri="{BB962C8B-B14F-4D97-AF65-F5344CB8AC3E}">
        <p14:creationId xmlns:p14="http://schemas.microsoft.com/office/powerpoint/2010/main" val="3138065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12759-EFF8-44B5-8957-D3DB4796D3AE}" type="slidenum">
              <a:rPr lang="es-AR" altLang="es-AR" smtClean="0"/>
              <a:pPr/>
              <a:t>26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181394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4CD02-F810-48A4-ADA9-1528DCBAF361}" type="slidenum">
              <a:rPr lang="es-AR" smtClean="0"/>
              <a:t>29</a:t>
            </a:fld>
            <a:endParaRPr lang="es-AR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/>
              <a:t>Universidad Tecnológica Nacional - Cátedra de Diseño de Sistemas</a:t>
            </a:r>
          </a:p>
        </p:txBody>
      </p:sp>
    </p:spTree>
    <p:extLst>
      <p:ext uri="{BB962C8B-B14F-4D97-AF65-F5344CB8AC3E}">
        <p14:creationId xmlns:p14="http://schemas.microsoft.com/office/powerpoint/2010/main" val="1146367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12759-EFF8-44B5-8957-D3DB4796D3AE}" type="slidenum">
              <a:rPr lang="es-AR" altLang="es-AR" smtClean="0"/>
              <a:pPr/>
              <a:t>30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744086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180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180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C0D07E38-037E-407D-B4D7-3E57914B6284}" type="slidenum">
              <a:rPr lang="es-AR" altLang="es-AR" sz="1300">
                <a:latin typeface="Tahoma" panose="020B0604030504040204" pitchFamily="34" charset="0"/>
              </a:rPr>
              <a:pPr/>
              <a:t>3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180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0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822404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5EED-13BC-419B-9889-9C819F2E31A0}" type="slidenum">
              <a:rPr lang="es-AR" smtClean="0"/>
              <a:pPr/>
              <a:t>4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78478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181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181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8786AE54-8B9A-4404-A6F7-F5D56D0B0751}" type="slidenum">
              <a:rPr lang="es-AR" altLang="es-AR" sz="1300">
                <a:latin typeface="Tahoma" panose="020B0604030504040204" pitchFamily="34" charset="0"/>
              </a:rPr>
              <a:pPr/>
              <a:t>5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181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1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4954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182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182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D597584E-0078-47E2-B791-53D03376B315}" type="slidenum">
              <a:rPr lang="es-AR" altLang="es-AR" sz="1300">
                <a:latin typeface="Tahoma" panose="020B0604030504040204" pitchFamily="34" charset="0"/>
              </a:rPr>
              <a:pPr/>
              <a:t>6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182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2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08728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183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183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AF877350-12B0-4E69-B763-A87EE754681C}" type="slidenum">
              <a:rPr lang="es-AR" altLang="es-AR" sz="1300">
                <a:latin typeface="Tahoma" panose="020B0604030504040204" pitchFamily="34" charset="0"/>
              </a:rPr>
              <a:pPr/>
              <a:t>7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183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3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948223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185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185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51488221-21D5-4FF4-8D49-43C74F5E25FB}" type="slidenum">
              <a:rPr lang="es-AR" altLang="es-AR" sz="1300">
                <a:latin typeface="Tahoma" panose="020B0604030504040204" pitchFamily="34" charset="0"/>
              </a:rPr>
              <a:pPr/>
              <a:t>8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185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5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15472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186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186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9198AEE6-2988-44D8-A472-5D92FA89C7EB}" type="slidenum">
              <a:rPr lang="es-AR" altLang="es-AR" sz="1300">
                <a:latin typeface="Tahoma" panose="020B0604030504040204" pitchFamily="34" charset="0"/>
              </a:rPr>
              <a:pPr/>
              <a:t>9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186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6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3380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187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187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8C81323D-5EED-467D-9A44-3E619B676C2D}" type="slidenum">
              <a:rPr lang="es-AR" altLang="es-AR" sz="1300">
                <a:latin typeface="Tahoma" panose="020B0604030504040204" pitchFamily="34" charset="0"/>
              </a:rPr>
              <a:pPr/>
              <a:t>10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187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8084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00520" y="3023619"/>
            <a:ext cx="14739224" cy="9028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01040" y="5462018"/>
            <a:ext cx="12138184" cy="65665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42BE6FA-022F-4ED5-9FE0-88B66EB0D2BB}" type="datetimeFigureOut">
              <a:rPr lang="en-US" altLang="es-AR"/>
              <a:pPr/>
              <a:t>12/14/17</a:t>
            </a:fld>
            <a:endParaRPr lang="en-US" altLang="es-AR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F1FB92-5650-4082-9CAC-258C09AEE5D7}" type="slidenum">
              <a:rPr lang="es-ES" altLang="es-AR"/>
              <a:pPr/>
              <a:t>‹Nr.›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81139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45836" y="1541464"/>
            <a:ext cx="6248591" cy="759310"/>
          </a:xfrm>
        </p:spPr>
        <p:txBody>
          <a:bodyPr/>
          <a:lstStyle>
            <a:lvl1pPr>
              <a:defRPr sz="4934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EDBB29C-BE5A-46C6-91B6-3980A813358F}" type="datetimeFigureOut">
              <a:rPr lang="en-US" altLang="es-AR"/>
              <a:pPr/>
              <a:t>12/14/17</a:t>
            </a:fld>
            <a:endParaRPr lang="en-US" altLang="es-AR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A8EC17-145E-484C-B598-A05F8768892A}" type="slidenum">
              <a:rPr lang="es-ES" altLang="es-AR"/>
              <a:pPr/>
              <a:t>‹Nr.›</a:t>
            </a:fld>
            <a:endParaRPr lang="es-ES" altLang="es-AR"/>
          </a:p>
        </p:txBody>
      </p:sp>
      <p:pic>
        <p:nvPicPr>
          <p:cNvPr id="7" name="0 Imag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136" y="227013"/>
            <a:ext cx="4354116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ministerio-eyd-logo.png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7689346" y="227013"/>
            <a:ext cx="4155883" cy="59531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7284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45836" y="1541464"/>
            <a:ext cx="6248591" cy="759310"/>
          </a:xfrm>
        </p:spPr>
        <p:txBody>
          <a:bodyPr/>
          <a:lstStyle>
            <a:lvl1pPr>
              <a:defRPr sz="4934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67013" y="2243330"/>
            <a:ext cx="7543014" cy="65665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930236" y="2243330"/>
            <a:ext cx="7543014" cy="65665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CE6938D-5426-449B-B80A-4339680AC9DC}" type="datetimeFigureOut">
              <a:rPr lang="en-US" altLang="es-AR"/>
              <a:pPr/>
              <a:t>12/14/17</a:t>
            </a:fld>
            <a:endParaRPr lang="en-US" altLang="es-AR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F5E48-2017-464F-A6B3-FB0687A1FBC2}" type="slidenum">
              <a:rPr lang="es-ES" altLang="es-AR"/>
              <a:pPr/>
              <a:t>‹Nr.›</a:t>
            </a:fld>
            <a:endParaRPr lang="es-ES" altLang="es-AR"/>
          </a:p>
        </p:txBody>
      </p:sp>
      <p:pic>
        <p:nvPicPr>
          <p:cNvPr id="8" name="0 Imag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136" y="227013"/>
            <a:ext cx="4354116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ministerio-eyd-logo.png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7689346" y="227013"/>
            <a:ext cx="4155883" cy="59531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0420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45836" y="1541464"/>
            <a:ext cx="6248591" cy="759310"/>
          </a:xfrm>
        </p:spPr>
        <p:txBody>
          <a:bodyPr/>
          <a:lstStyle>
            <a:lvl1pPr>
              <a:defRPr sz="4934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EA9322A8-4FB7-462E-9440-823673C82D97}" type="datetimeFigureOut">
              <a:rPr lang="en-US" altLang="es-AR"/>
              <a:pPr/>
              <a:t>12/14/17</a:t>
            </a:fld>
            <a:endParaRPr lang="en-US" altLang="es-AR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5D45F-EA29-4A8F-AF7A-5899642F6AA1}" type="slidenum">
              <a:rPr lang="es-ES" altLang="es-AR"/>
              <a:pPr/>
              <a:t>‹Nr.›</a:t>
            </a:fld>
            <a:endParaRPr lang="es-ES" altLang="es-AR"/>
          </a:p>
        </p:txBody>
      </p:sp>
      <p:pic>
        <p:nvPicPr>
          <p:cNvPr id="6" name="0 Imag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136" y="227013"/>
            <a:ext cx="4354116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ministerio-eyd-logo.png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7689346" y="227013"/>
            <a:ext cx="4155883" cy="59531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0887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A5CB77D-7B37-4E8B-839A-6AA8FA4B82B6}" type="datetimeFigureOut">
              <a:rPr lang="en-US" altLang="es-AR"/>
              <a:pPr/>
              <a:t>12/14/17</a:t>
            </a:fld>
            <a:endParaRPr lang="en-US" altLang="es-AR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F4AB6-020B-491C-BABA-549BD0BD85C6}" type="slidenum">
              <a:rPr lang="es-ES" altLang="es-AR"/>
              <a:pPr/>
              <a:t>‹Nr.›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938031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290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5836" y="1541464"/>
            <a:ext cx="6248591" cy="270862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204" y="2930597"/>
            <a:ext cx="6252762" cy="2206245"/>
          </a:xfrm>
        </p:spPr>
        <p:txBody>
          <a:bodyPr/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42192" y="2924220"/>
            <a:ext cx="6252765" cy="2206245"/>
          </a:xfrm>
        </p:spPr>
        <p:txBody>
          <a:bodyPr/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B9CEA-7510-45B6-A250-0F8777694B5F}" type="datetimeFigureOut">
              <a:rPr lang="en-US"/>
              <a:pPr>
                <a:defRPr/>
              </a:pPr>
              <a:t>12/14/17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18CB4-0E05-435E-BF40-9EC0E310D7E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5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655" y="6827501"/>
            <a:ext cx="12552429" cy="806028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42653" y="975360"/>
            <a:ext cx="12552431" cy="3536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2276"/>
            </a:lvl1pPr>
            <a:lvl2pPr marL="650241" indent="0">
              <a:buNone/>
              <a:defRPr sz="2276"/>
            </a:lvl2pPr>
            <a:lvl3pPr marL="1300483" indent="0">
              <a:buNone/>
              <a:defRPr sz="2276"/>
            </a:lvl3pPr>
            <a:lvl4pPr marL="1950724" indent="0">
              <a:buNone/>
              <a:defRPr sz="2276"/>
            </a:lvl4pPr>
            <a:lvl5pPr marL="2600965" indent="0">
              <a:buNone/>
              <a:defRPr sz="2276"/>
            </a:lvl5pPr>
            <a:lvl6pPr marL="3251206" indent="0">
              <a:buNone/>
              <a:defRPr sz="2276"/>
            </a:lvl6pPr>
            <a:lvl7pPr marL="3901448" indent="0">
              <a:buNone/>
              <a:defRPr sz="2276"/>
            </a:lvl7pPr>
            <a:lvl8pPr marL="4551689" indent="0">
              <a:buNone/>
              <a:defRPr sz="2276"/>
            </a:lvl8pPr>
            <a:lvl9pPr marL="5201930" indent="0">
              <a:buNone/>
              <a:defRPr sz="2276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2654" y="7633529"/>
            <a:ext cx="12552428" cy="262701"/>
          </a:xfrm>
        </p:spPr>
        <p:txBody>
          <a:bodyPr/>
          <a:lstStyle>
            <a:lvl1pPr marL="0" indent="0">
              <a:buNone/>
              <a:defRPr sz="1707"/>
            </a:lvl1pPr>
            <a:lvl2pPr marL="650241" indent="0">
              <a:buNone/>
              <a:defRPr sz="1707"/>
            </a:lvl2pPr>
            <a:lvl3pPr marL="1300483" indent="0">
              <a:buNone/>
              <a:defRPr sz="1422"/>
            </a:lvl3pPr>
            <a:lvl4pPr marL="1950724" indent="0">
              <a:buNone/>
              <a:defRPr sz="1280"/>
            </a:lvl4pPr>
            <a:lvl5pPr marL="2600965" indent="0">
              <a:buNone/>
              <a:defRPr sz="1280"/>
            </a:lvl5pPr>
            <a:lvl6pPr marL="3251206" indent="0">
              <a:buNone/>
              <a:defRPr sz="1280"/>
            </a:lvl6pPr>
            <a:lvl7pPr marL="3901448" indent="0">
              <a:buNone/>
              <a:defRPr sz="1280"/>
            </a:lvl7pPr>
            <a:lvl8pPr marL="4551689" indent="0">
              <a:buNone/>
              <a:defRPr sz="1280"/>
            </a:lvl8pPr>
            <a:lvl9pPr marL="5201930" indent="0">
              <a:buNone/>
              <a:defRPr sz="128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76877-0EB5-422A-8D78-83C1CA5BF46D}" type="datetimeFigureOut">
              <a:rPr lang="en-US"/>
              <a:pPr>
                <a:defRPr/>
              </a:pPr>
              <a:t>12/14/17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02148-7E19-483A-AACF-3577D62CF2D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5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 userDrawn="1"/>
        </p:nvGrpSpPr>
        <p:grpSpPr>
          <a:xfrm>
            <a:off x="0" y="1252"/>
            <a:ext cx="17340263" cy="9753600"/>
            <a:chOff x="0" y="0"/>
            <a:chExt cx="9144000" cy="6858000"/>
          </a:xfrm>
        </p:grpSpPr>
        <p:sp>
          <p:nvSpPr>
            <p:cNvPr id="7" name="1 Rectángulo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560"/>
            </a:p>
          </p:txBody>
        </p:sp>
        <p:sp>
          <p:nvSpPr>
            <p:cNvPr id="8" name="object 2"/>
            <p:cNvSpPr>
              <a:spLocks/>
            </p:cNvSpPr>
            <p:nvPr/>
          </p:nvSpPr>
          <p:spPr bwMode="auto">
            <a:xfrm>
              <a:off x="107504" y="1163092"/>
              <a:ext cx="7770214" cy="5693792"/>
            </a:xfrm>
            <a:custGeom>
              <a:avLst/>
              <a:gdLst>
                <a:gd name="T0" fmla="*/ 0 w 11237595"/>
                <a:gd name="T1" fmla="*/ 8094842 h 8098790"/>
                <a:gd name="T2" fmla="*/ 11238329 w 11237595"/>
                <a:gd name="T3" fmla="*/ 8094842 h 8098790"/>
                <a:gd name="T4" fmla="*/ 11238329 w 11237595"/>
                <a:gd name="T5" fmla="*/ 0 h 8098790"/>
                <a:gd name="T6" fmla="*/ 0 w 11237595"/>
                <a:gd name="T7" fmla="*/ 0 h 8098790"/>
                <a:gd name="T8" fmla="*/ 0 w 11237595"/>
                <a:gd name="T9" fmla="*/ 8094842 h 80987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37595"/>
                <a:gd name="T16" fmla="*/ 0 h 8098790"/>
                <a:gd name="T17" fmla="*/ 11237595 w 11237595"/>
                <a:gd name="T18" fmla="*/ 8098790 h 80987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37595" h="8098790">
                  <a:moveTo>
                    <a:pt x="0" y="8098650"/>
                  </a:moveTo>
                  <a:lnTo>
                    <a:pt x="11237061" y="8098650"/>
                  </a:lnTo>
                  <a:lnTo>
                    <a:pt x="11237061" y="0"/>
                  </a:lnTo>
                  <a:lnTo>
                    <a:pt x="0" y="0"/>
                  </a:lnTo>
                  <a:lnTo>
                    <a:pt x="0" y="8098650"/>
                  </a:lnTo>
                  <a:close/>
                </a:path>
              </a:pathLst>
            </a:custGeom>
            <a:solidFill>
              <a:srgbClr val="FCFBF4"/>
            </a:solidFill>
            <a:ln>
              <a:noFill/>
            </a:ln>
            <a:effectLst>
              <a:innerShdw blurRad="533400" dist="50800" dir="2700000">
                <a:schemeClr val="bg1">
                  <a:lumMod val="50000"/>
                  <a:alpha val="87000"/>
                </a:schemeClr>
              </a:innerShdw>
            </a:effectLst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endParaRPr lang="es-AR" altLang="es-AR" sz="2560"/>
            </a:p>
          </p:txBody>
        </p:sp>
        <p:sp>
          <p:nvSpPr>
            <p:cNvPr id="9" name="object 3"/>
            <p:cNvSpPr>
              <a:spLocks/>
            </p:cNvSpPr>
            <p:nvPr/>
          </p:nvSpPr>
          <p:spPr bwMode="auto">
            <a:xfrm>
              <a:off x="0" y="0"/>
              <a:ext cx="2916437" cy="2965773"/>
            </a:xfrm>
            <a:custGeom>
              <a:avLst/>
              <a:gdLst>
                <a:gd name="T0" fmla="*/ 4216704 w 4218305"/>
                <a:gd name="T1" fmla="*/ 0 h 4218305"/>
                <a:gd name="T2" fmla="*/ 0 w 4218305"/>
                <a:gd name="T3" fmla="*/ 0 h 4218305"/>
                <a:gd name="T4" fmla="*/ 0 w 4218305"/>
                <a:gd name="T5" fmla="*/ 4216720 h 4218305"/>
                <a:gd name="T6" fmla="*/ 4216704 w 4218305"/>
                <a:gd name="T7" fmla="*/ 0 h 42183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18305"/>
                <a:gd name="T13" fmla="*/ 0 h 4218305"/>
                <a:gd name="T14" fmla="*/ 4218305 w 4218305"/>
                <a:gd name="T15" fmla="*/ 4218305 h 42183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18305" h="4218305">
                  <a:moveTo>
                    <a:pt x="4217974" y="0"/>
                  </a:moveTo>
                  <a:lnTo>
                    <a:pt x="0" y="0"/>
                  </a:lnTo>
                  <a:lnTo>
                    <a:pt x="0" y="4217987"/>
                  </a:lnTo>
                  <a:lnTo>
                    <a:pt x="4217974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endParaRPr lang="es-AR" altLang="es-AR" sz="2560"/>
            </a:p>
          </p:txBody>
        </p:sp>
        <p:sp>
          <p:nvSpPr>
            <p:cNvPr id="10" name="object 4"/>
            <p:cNvSpPr>
              <a:spLocks/>
            </p:cNvSpPr>
            <p:nvPr/>
          </p:nvSpPr>
          <p:spPr bwMode="auto">
            <a:xfrm>
              <a:off x="0" y="0"/>
              <a:ext cx="6675863" cy="6858000"/>
            </a:xfrm>
            <a:custGeom>
              <a:avLst/>
              <a:gdLst>
                <a:gd name="T0" fmla="*/ 0 w 9655175"/>
                <a:gd name="T1" fmla="*/ 0 h 9752965"/>
                <a:gd name="T2" fmla="*/ 0 w 9655175"/>
                <a:gd name="T3" fmla="*/ 9755088 h 9752965"/>
                <a:gd name="T4" fmla="*/ 9654591 w 9655175"/>
                <a:gd name="T5" fmla="*/ 9755088 h 9752965"/>
                <a:gd name="T6" fmla="*/ 0 w 9655175"/>
                <a:gd name="T7" fmla="*/ 0 h 97529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55175"/>
                <a:gd name="T13" fmla="*/ 0 h 9752965"/>
                <a:gd name="T14" fmla="*/ 9655175 w 9655175"/>
                <a:gd name="T15" fmla="*/ 9752965 h 97529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55175" h="9752965">
                  <a:moveTo>
                    <a:pt x="0" y="0"/>
                  </a:moveTo>
                  <a:lnTo>
                    <a:pt x="0" y="9752545"/>
                  </a:lnTo>
                  <a:lnTo>
                    <a:pt x="9654590" y="9752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1BB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endParaRPr lang="es-AR" altLang="es-AR" sz="2560"/>
            </a:p>
          </p:txBody>
        </p:sp>
        <p:sp>
          <p:nvSpPr>
            <p:cNvPr id="11" name="object 5"/>
            <p:cNvSpPr>
              <a:spLocks/>
            </p:cNvSpPr>
            <p:nvPr/>
          </p:nvSpPr>
          <p:spPr bwMode="auto">
            <a:xfrm>
              <a:off x="1074593" y="3994919"/>
              <a:ext cx="5601271" cy="2861965"/>
            </a:xfrm>
            <a:custGeom>
              <a:avLst/>
              <a:gdLst>
                <a:gd name="T0" fmla="*/ 4070307 w 8101330"/>
                <a:gd name="T1" fmla="*/ 0 h 4070984"/>
                <a:gd name="T2" fmla="*/ 0 w 8101330"/>
                <a:gd name="T3" fmla="*/ 4068448 h 4070984"/>
                <a:gd name="T4" fmla="*/ 8099588 w 8101330"/>
                <a:gd name="T5" fmla="*/ 4068448 h 4070984"/>
                <a:gd name="T6" fmla="*/ 4070307 w 8101330"/>
                <a:gd name="T7" fmla="*/ 0 h 40709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01330"/>
                <a:gd name="T13" fmla="*/ 0 h 4070984"/>
                <a:gd name="T14" fmla="*/ 8101330 w 8101330"/>
                <a:gd name="T15" fmla="*/ 4070984 h 40709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01330" h="4070984">
                  <a:moveTo>
                    <a:pt x="4070946" y="0"/>
                  </a:moveTo>
                  <a:lnTo>
                    <a:pt x="0" y="4070985"/>
                  </a:lnTo>
                  <a:lnTo>
                    <a:pt x="8100860" y="4070985"/>
                  </a:lnTo>
                  <a:lnTo>
                    <a:pt x="4070946" y="0"/>
                  </a:lnTo>
                  <a:close/>
                </a:path>
              </a:pathLst>
            </a:custGeom>
            <a:solidFill>
              <a:srgbClr val="0091D1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endParaRPr lang="es-AR" altLang="es-AR" sz="2560"/>
            </a:p>
          </p:txBody>
        </p:sp>
        <p:sp>
          <p:nvSpPr>
            <p:cNvPr id="13" name="13 Rectángulo"/>
            <p:cNvSpPr/>
            <p:nvPr/>
          </p:nvSpPr>
          <p:spPr>
            <a:xfrm>
              <a:off x="2699792" y="1187460"/>
              <a:ext cx="5292080" cy="3419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AR" altLang="en-US" sz="2560" dirty="0">
                  <a:latin typeface="+mj-lt"/>
                  <a:cs typeface="Arial" charset="0"/>
                </a:rPr>
                <a:t>Subsecretaría de Servicios Tecnológicos y Productivos</a:t>
              </a:r>
              <a:endParaRPr lang="es-AR" sz="2560" dirty="0">
                <a:latin typeface="+mj-lt"/>
              </a:endParaRPr>
            </a:p>
          </p:txBody>
        </p:sp>
        <p:pic>
          <p:nvPicPr>
            <p:cNvPr id="14" name="0 Imagen"/>
            <p:cNvPicPr/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46822" y="159664"/>
              <a:ext cx="2296150" cy="409230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99992" y="1844824"/>
              <a:ext cx="2736305" cy="25019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6353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/>
          <p:cNvSpPr>
            <a:spLocks/>
          </p:cNvSpPr>
          <p:nvPr/>
        </p:nvSpPr>
        <p:spPr bwMode="auto">
          <a:xfrm>
            <a:off x="0" y="0"/>
            <a:ext cx="17340263" cy="1136650"/>
          </a:xfrm>
          <a:custGeom>
            <a:avLst/>
            <a:gdLst>
              <a:gd name="T0" fmla="*/ 0 w 13004800"/>
              <a:gd name="T1" fmla="*/ 1136408 h 1136650"/>
              <a:gd name="T2" fmla="*/ 13004800 w 13004800"/>
              <a:gd name="T3" fmla="*/ 1136408 h 1136650"/>
              <a:gd name="T4" fmla="*/ 13004800 w 13004800"/>
              <a:gd name="T5" fmla="*/ 0 h 1136650"/>
              <a:gd name="T6" fmla="*/ 0 w 13004800"/>
              <a:gd name="T7" fmla="*/ 0 h 1136650"/>
              <a:gd name="T8" fmla="*/ 0 w 13004800"/>
              <a:gd name="T9" fmla="*/ 1136408 h 1136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04800" h="1136650">
                <a:moveTo>
                  <a:pt x="0" y="1136408"/>
                </a:moveTo>
                <a:lnTo>
                  <a:pt x="13004800" y="1136408"/>
                </a:lnTo>
                <a:lnTo>
                  <a:pt x="13004800" y="0"/>
                </a:lnTo>
                <a:lnTo>
                  <a:pt x="0" y="0"/>
                </a:lnTo>
                <a:lnTo>
                  <a:pt x="0" y="1136408"/>
                </a:lnTo>
                <a:close/>
              </a:path>
            </a:pathLst>
          </a:custGeom>
          <a:solidFill>
            <a:srgbClr val="D2D2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7" name="bk object 17"/>
          <p:cNvSpPr>
            <a:spLocks/>
          </p:cNvSpPr>
          <p:nvPr/>
        </p:nvSpPr>
        <p:spPr bwMode="auto">
          <a:xfrm>
            <a:off x="1" y="0"/>
            <a:ext cx="5101322" cy="1136650"/>
          </a:xfrm>
          <a:custGeom>
            <a:avLst/>
            <a:gdLst>
              <a:gd name="T0" fmla="*/ 3814677 w 3826510"/>
              <a:gd name="T1" fmla="*/ 0 h 1136650"/>
              <a:gd name="T2" fmla="*/ 0 w 3826510"/>
              <a:gd name="T3" fmla="*/ 2540 h 1136650"/>
              <a:gd name="T4" fmla="*/ 0 w 3826510"/>
              <a:gd name="T5" fmla="*/ 1136408 h 1136650"/>
              <a:gd name="T6" fmla="*/ 2670163 w 3826510"/>
              <a:gd name="T7" fmla="*/ 1136408 h 1136650"/>
              <a:gd name="T8" fmla="*/ 3814677 w 3826510"/>
              <a:gd name="T9" fmla="*/ 0 h 1136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26510" h="1136650">
                <a:moveTo>
                  <a:pt x="3826090" y="0"/>
                </a:moveTo>
                <a:lnTo>
                  <a:pt x="0" y="2540"/>
                </a:lnTo>
                <a:lnTo>
                  <a:pt x="0" y="1136408"/>
                </a:lnTo>
                <a:lnTo>
                  <a:pt x="2678150" y="1136408"/>
                </a:lnTo>
                <a:lnTo>
                  <a:pt x="3826090" y="0"/>
                </a:lnTo>
                <a:close/>
              </a:path>
            </a:pathLst>
          </a:custGeom>
          <a:solidFill>
            <a:srgbClr val="009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8" name="bk object 18"/>
          <p:cNvSpPr>
            <a:spLocks/>
          </p:cNvSpPr>
          <p:nvPr/>
        </p:nvSpPr>
        <p:spPr bwMode="auto">
          <a:xfrm>
            <a:off x="0" y="4764"/>
            <a:ext cx="5097089" cy="1131887"/>
          </a:xfrm>
          <a:custGeom>
            <a:avLst/>
            <a:gdLst>
              <a:gd name="T0" fmla="*/ 3833129 w 3822065"/>
              <a:gd name="T1" fmla="*/ 0 h 1132205"/>
              <a:gd name="T2" fmla="*/ 0 w 3822065"/>
              <a:gd name="T3" fmla="*/ 0 h 1132205"/>
              <a:gd name="T4" fmla="*/ 0 w 3822065"/>
              <a:gd name="T5" fmla="*/ 1126328 h 1132205"/>
              <a:gd name="T6" fmla="*/ 2686170 w 3822065"/>
              <a:gd name="T7" fmla="*/ 1126328 h 1132205"/>
              <a:gd name="T8" fmla="*/ 3833129 w 3822065"/>
              <a:gd name="T9" fmla="*/ 0 h 1132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22065" h="1132205">
                <a:moveTo>
                  <a:pt x="3821684" y="0"/>
                </a:moveTo>
                <a:lnTo>
                  <a:pt x="0" y="0"/>
                </a:lnTo>
                <a:lnTo>
                  <a:pt x="0" y="1132039"/>
                </a:lnTo>
                <a:lnTo>
                  <a:pt x="2678150" y="1132039"/>
                </a:lnTo>
                <a:lnTo>
                  <a:pt x="3821684" y="0"/>
                </a:lnTo>
                <a:close/>
              </a:path>
            </a:pathLst>
          </a:custGeom>
          <a:solidFill>
            <a:srgbClr val="009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9" name="bk object 19"/>
          <p:cNvSpPr>
            <a:spLocks/>
          </p:cNvSpPr>
          <p:nvPr/>
        </p:nvSpPr>
        <p:spPr bwMode="auto">
          <a:xfrm>
            <a:off x="1" y="0"/>
            <a:ext cx="2755984" cy="1136650"/>
          </a:xfrm>
          <a:custGeom>
            <a:avLst/>
            <a:gdLst>
              <a:gd name="T0" fmla="*/ 2077295 w 2066289"/>
              <a:gd name="T1" fmla="*/ 0 h 1136650"/>
              <a:gd name="T2" fmla="*/ 0 w 2066289"/>
              <a:gd name="T3" fmla="*/ 0 h 1136650"/>
              <a:gd name="T4" fmla="*/ 0 w 2066289"/>
              <a:gd name="T5" fmla="*/ 1136408 h 1136650"/>
              <a:gd name="T6" fmla="*/ 922979 w 2066289"/>
              <a:gd name="T7" fmla="*/ 1136408 h 1136650"/>
              <a:gd name="T8" fmla="*/ 2077295 w 2066289"/>
              <a:gd name="T9" fmla="*/ 0 h 1136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6289" h="1136650">
                <a:moveTo>
                  <a:pt x="2065820" y="0"/>
                </a:moveTo>
                <a:lnTo>
                  <a:pt x="0" y="0"/>
                </a:lnTo>
                <a:lnTo>
                  <a:pt x="0" y="1136408"/>
                </a:lnTo>
                <a:lnTo>
                  <a:pt x="917879" y="1136408"/>
                </a:lnTo>
                <a:lnTo>
                  <a:pt x="206582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30" name="Holder 2"/>
          <p:cNvSpPr>
            <a:spLocks noGrp="1"/>
          </p:cNvSpPr>
          <p:nvPr>
            <p:ph type="title"/>
          </p:nvPr>
        </p:nvSpPr>
        <p:spPr bwMode="auto">
          <a:xfrm>
            <a:off x="5545836" y="1541464"/>
            <a:ext cx="6248591" cy="90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s-AR" altLang="es-AR"/>
          </a:p>
        </p:txBody>
      </p:sp>
      <p:sp>
        <p:nvSpPr>
          <p:cNvPr id="1031" name="Holder 3"/>
          <p:cNvSpPr>
            <a:spLocks noGrp="1"/>
          </p:cNvSpPr>
          <p:nvPr>
            <p:ph type="body" idx="1"/>
          </p:nvPr>
        </p:nvSpPr>
        <p:spPr bwMode="auto">
          <a:xfrm>
            <a:off x="1075300" y="2667001"/>
            <a:ext cx="15189664" cy="656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s-AR" altLang="es-AR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895098" y="9070976"/>
            <a:ext cx="5550070" cy="276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defTabSz="609557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67860" y="9070976"/>
            <a:ext cx="3987922" cy="2762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>
                <a:solidFill>
                  <a:srgbClr val="898989"/>
                </a:solidFill>
              </a:defRPr>
            </a:lvl1pPr>
          </a:lstStyle>
          <a:p>
            <a:fld id="{12978522-C428-42DE-AA2A-818A9E4C2103}" type="datetimeFigureOut">
              <a:rPr lang="en-US" altLang="es-AR"/>
              <a:pPr/>
              <a:t>12/14/17</a:t>
            </a:fld>
            <a:endParaRPr lang="en-US" altLang="es-AR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484481" y="9070976"/>
            <a:ext cx="3987922" cy="2762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>
                <a:solidFill>
                  <a:srgbClr val="898989"/>
                </a:solidFill>
              </a:defRPr>
            </a:lvl1pPr>
          </a:lstStyle>
          <a:p>
            <a:fld id="{1C5FE094-A6B2-419A-969A-F1C4669715A3}" type="slidenum">
              <a:rPr lang="es-ES" altLang="es-AR"/>
              <a:pPr/>
              <a:t>‹Nr.›</a:t>
            </a:fld>
            <a:endParaRPr lang="es-ES" altLang="es-AR"/>
          </a:p>
        </p:txBody>
      </p:sp>
      <p:pic>
        <p:nvPicPr>
          <p:cNvPr id="11" name="0 Imagen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136" y="227013"/>
            <a:ext cx="4354116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ministerio-eyd-logo.png"/>
          <p:cNvPicPr>
            <a:picLocks noChangeAspect="1"/>
          </p:cNvPicPr>
          <p:nvPr userDrawn="1"/>
        </p:nvPicPr>
        <p:blipFill>
          <a:blip r:embed="rId12">
            <a:extLst/>
          </a:blip>
          <a:stretch>
            <a:fillRect/>
          </a:stretch>
        </p:blipFill>
        <p:spPr>
          <a:xfrm>
            <a:off x="7689346" y="227013"/>
            <a:ext cx="4155883" cy="595312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7" r:id="rId6"/>
    <p:sldLayoutId id="2147483751" r:id="rId7"/>
    <p:sldLayoutId id="2147483752" r:id="rId8"/>
    <p:sldLayoutId id="2147483756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609557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6pPr>
      <a:lvl7pPr marL="1219116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7pPr>
      <a:lvl8pPr marL="1828671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8pPr>
      <a:lvl9pPr marL="243823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455107" indent="-455107" algn="l" rtl="0" eaLnBrk="0" fontAlgn="base" hangingPunct="0">
        <a:spcBef>
          <a:spcPct val="20000"/>
        </a:spcBef>
        <a:spcAft>
          <a:spcPct val="0"/>
        </a:spcAft>
        <a:buChar char="•"/>
        <a:defRPr sz="4267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607514" indent="2117" algn="l" rtl="0" eaLnBrk="0" fontAlgn="base" hangingPunct="0">
        <a:spcBef>
          <a:spcPct val="20000"/>
        </a:spcBef>
        <a:spcAft>
          <a:spcPct val="0"/>
        </a:spcAft>
        <a:buChar char="–"/>
        <a:defRPr sz="3734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217145" indent="2117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826775" indent="2117" algn="l" rtl="0" eaLnBrk="0" fontAlgn="base" hangingPunct="0">
        <a:spcBef>
          <a:spcPct val="20000"/>
        </a:spcBef>
        <a:spcAft>
          <a:spcPct val="0"/>
        </a:spcAft>
        <a:buChar char="–"/>
        <a:defRPr sz="2667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436406" indent="2117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047787">
        <a:defRPr>
          <a:latin typeface="+mn-lt"/>
          <a:ea typeface="+mn-ea"/>
          <a:cs typeface="+mn-cs"/>
        </a:defRPr>
      </a:lvl6pPr>
      <a:lvl7pPr marL="3657344">
        <a:defRPr>
          <a:latin typeface="+mn-lt"/>
          <a:ea typeface="+mn-ea"/>
          <a:cs typeface="+mn-cs"/>
        </a:defRPr>
      </a:lvl7pPr>
      <a:lvl8pPr marL="4266903">
        <a:defRPr>
          <a:latin typeface="+mn-lt"/>
          <a:ea typeface="+mn-ea"/>
          <a:cs typeface="+mn-cs"/>
        </a:defRPr>
      </a:lvl8pPr>
      <a:lvl9pPr marL="48764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57">
        <a:defRPr>
          <a:latin typeface="+mn-lt"/>
          <a:ea typeface="+mn-ea"/>
          <a:cs typeface="+mn-cs"/>
        </a:defRPr>
      </a:lvl2pPr>
      <a:lvl3pPr marL="1219116">
        <a:defRPr>
          <a:latin typeface="+mn-lt"/>
          <a:ea typeface="+mn-ea"/>
          <a:cs typeface="+mn-cs"/>
        </a:defRPr>
      </a:lvl3pPr>
      <a:lvl4pPr marL="1828671">
        <a:defRPr>
          <a:latin typeface="+mn-lt"/>
          <a:ea typeface="+mn-ea"/>
          <a:cs typeface="+mn-cs"/>
        </a:defRPr>
      </a:lvl4pPr>
      <a:lvl5pPr marL="2438230">
        <a:defRPr>
          <a:latin typeface="+mn-lt"/>
          <a:ea typeface="+mn-ea"/>
          <a:cs typeface="+mn-cs"/>
        </a:defRPr>
      </a:lvl5pPr>
      <a:lvl6pPr marL="3047787">
        <a:defRPr>
          <a:latin typeface="+mn-lt"/>
          <a:ea typeface="+mn-ea"/>
          <a:cs typeface="+mn-cs"/>
        </a:defRPr>
      </a:lvl6pPr>
      <a:lvl7pPr marL="3657344">
        <a:defRPr>
          <a:latin typeface="+mn-lt"/>
          <a:ea typeface="+mn-ea"/>
          <a:cs typeface="+mn-cs"/>
        </a:defRPr>
      </a:lvl7pPr>
      <a:lvl8pPr marL="4266903">
        <a:defRPr>
          <a:latin typeface="+mn-lt"/>
          <a:ea typeface="+mn-ea"/>
          <a:cs typeface="+mn-cs"/>
        </a:defRPr>
      </a:lvl8pPr>
      <a:lvl9pPr marL="487646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image" Target="../media/image16.wmf"/><Relationship Id="rId5" Type="http://schemas.openxmlformats.org/officeDocument/2006/relationships/image" Target="../media/image17.wmf"/><Relationship Id="rId6" Type="http://schemas.openxmlformats.org/officeDocument/2006/relationships/image" Target="../media/image18.wmf"/><Relationship Id="rId7" Type="http://schemas.openxmlformats.org/officeDocument/2006/relationships/image" Target="../media/image19.wmf"/><Relationship Id="rId8" Type="http://schemas.openxmlformats.org/officeDocument/2006/relationships/image" Target="../media/image20.wm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wmf"/><Relationship Id="rId3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image" Target="../media/image30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image" Target="../media/image34.jpeg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image" Target="../media/image35.jpg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7" Type="http://schemas.openxmlformats.org/officeDocument/2006/relationships/image" Target="../media/image36.jpeg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8" Type="http://schemas.openxmlformats.org/officeDocument/2006/relationships/image" Target="../media/image3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7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8" Type="http://schemas.openxmlformats.org/officeDocument/2006/relationships/image" Target="../media/image41.jpg"/><Relationship Id="rId9" Type="http://schemas.openxmlformats.org/officeDocument/2006/relationships/image" Target="../media/image42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0 Imagen"/>
          <p:cNvPicPr/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6109847" y="584366"/>
            <a:ext cx="3950208" cy="810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ángulo 2"/>
          <p:cNvSpPr/>
          <p:nvPr/>
        </p:nvSpPr>
        <p:spPr>
          <a:xfrm>
            <a:off x="3200664" y="7826038"/>
            <a:ext cx="8669867" cy="1013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1300460"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853"/>
              </a:spcAft>
              <a:defRPr/>
            </a:pPr>
            <a:r>
              <a:rPr lang="es-AR" sz="2560" b="1" kern="0" dirty="0">
                <a:solidFill>
                  <a:srgbClr val="492249"/>
                </a:solidFill>
                <a:cs typeface="Arial" panose="020B0604020202020204" pitchFamily="34" charset="0"/>
              </a:rPr>
              <a:t>Analistas del Conocimiento</a:t>
            </a:r>
            <a:endParaRPr lang="es-AR" sz="1280" kern="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  <a:p>
            <a:pPr algn="ctr" defTabSz="1300460"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853"/>
              </a:spcAft>
              <a:defRPr/>
            </a:pPr>
            <a:r>
              <a:rPr lang="es-AR" sz="1991" b="1" kern="0" dirty="0">
                <a:solidFill>
                  <a:srgbClr val="492249"/>
                </a:solidFill>
                <a:cs typeface="Arial" panose="020B0604020202020204" pitchFamily="34" charset="0"/>
              </a:rPr>
              <a:t>Dimensión Programador</a:t>
            </a:r>
            <a:endParaRPr lang="es-AR" sz="1280" kern="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411918" y="0"/>
            <a:ext cx="5019323" cy="545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00460"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853"/>
              </a:spcAft>
              <a:defRPr/>
            </a:pPr>
            <a:r>
              <a:rPr lang="es-AR" sz="2560" b="1" kern="0" dirty="0">
                <a:solidFill>
                  <a:srgbClr val="492249"/>
                </a:solidFill>
                <a:cs typeface="Times New Roman" panose="02020603050405020304" pitchFamily="18" charset="0"/>
              </a:rPr>
              <a:t>Ministerio de Educación y Deportes</a:t>
            </a:r>
            <a:endParaRPr lang="es-AR" sz="1138" kern="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208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018" name="Rectangle 2"/>
          <p:cNvSpPr>
            <a:spLocks noChangeArrowheads="1"/>
          </p:cNvSpPr>
          <p:nvPr/>
        </p:nvSpPr>
        <p:spPr bwMode="auto">
          <a:xfrm>
            <a:off x="295548" y="1370870"/>
            <a:ext cx="6776857" cy="7728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6521" tIns="47414" rIns="96521" bIns="47414">
            <a:spAutoFit/>
          </a:bodyPr>
          <a:lstStyle/>
          <a:p>
            <a:pPr defTabSz="812787">
              <a:defRPr/>
            </a:pPr>
            <a:r>
              <a:rPr lang="es-ES_tradnl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Herencia y Polimorfismo</a:t>
            </a:r>
            <a:endParaRPr lang="es-ES_tradnl" sz="4800" b="1" dirty="0">
              <a:solidFill>
                <a:schemeClr val="tx2"/>
              </a:solidFill>
              <a:latin typeface="Futura Md BT" pitchFamily="34" charset="0"/>
            </a:endParaRPr>
          </a:p>
        </p:txBody>
      </p:sp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731" y="4219598"/>
            <a:ext cx="8830733" cy="5633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0A1F9F02-C145-42F8-BA01-F714B2C10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9531" y="4559699"/>
            <a:ext cx="5715000" cy="3547881"/>
          </a:xfrm>
          <a:prstGeom prst="rect">
            <a:avLst/>
          </a:prstGeom>
          <a:noFill/>
          <a:ln w="9525" algn="ctr">
            <a:solidFill>
              <a:srgbClr val="11120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4630" tIns="32315" rIns="64630" bIns="32315" anchor="ctr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s-AR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s-AR" sz="12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class</a:t>
            </a:r>
            <a:r>
              <a:rPr lang="es-AR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s-AR" sz="12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CuentaCorriente</a:t>
            </a:r>
            <a:r>
              <a:rPr lang="es-AR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s-AR" sz="12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extends</a:t>
            </a:r>
            <a:r>
              <a:rPr lang="es-AR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s-AR" sz="12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CuentaBancaria</a:t>
            </a:r>
            <a:r>
              <a:rPr lang="es-AR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{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2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private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float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2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rojoPermitido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;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200" dirty="0">
                <a:solidFill>
                  <a:srgbClr val="646464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@Override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2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boolean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puedoExtraer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(</a:t>
            </a:r>
            <a:r>
              <a:rPr lang="en-US" sz="12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float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monto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) {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	</a:t>
            </a:r>
            <a:r>
              <a:rPr lang="en-US" sz="12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saldo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+ </a:t>
            </a:r>
            <a:r>
              <a:rPr lang="en-US" sz="12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rojoPermitido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&gt;=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monto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;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}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200" dirty="0">
                <a:solidFill>
                  <a:srgbClr val="646464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@Override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2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void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realizarExtraccion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(</a:t>
            </a:r>
            <a:r>
              <a:rPr lang="en-US" sz="12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float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monto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) {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	</a:t>
            </a:r>
            <a:r>
              <a:rPr lang="en-US" sz="12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saldo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-=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monto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;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}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2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float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getRojoPermitido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() {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	</a:t>
            </a:r>
            <a:r>
              <a:rPr lang="en-US" sz="12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2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rojoPermitido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;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}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2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void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setRojoPermitido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(</a:t>
            </a:r>
            <a:r>
              <a:rPr lang="en-US" sz="12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float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rojoPermitido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) {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	</a:t>
            </a:r>
            <a:r>
              <a:rPr lang="es-AR" sz="12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this</a:t>
            </a:r>
            <a:r>
              <a:rPr lang="es-AR" sz="12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.</a:t>
            </a:r>
            <a:r>
              <a:rPr lang="es-AR" sz="12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rojoPermitido</a:t>
            </a:r>
            <a:r>
              <a:rPr lang="es-AR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= </a:t>
            </a:r>
            <a:r>
              <a:rPr lang="es-AR" sz="12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rojoPermitido</a:t>
            </a:r>
            <a:r>
              <a:rPr lang="es-AR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;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}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}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AR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A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0C0A1F1-A39C-4C7A-8090-3BDA09D4B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8539" y="1225508"/>
            <a:ext cx="5566257" cy="3231705"/>
          </a:xfrm>
          <a:prstGeom prst="rect">
            <a:avLst/>
          </a:prstGeom>
          <a:noFill/>
          <a:ln w="9525" algn="ctr">
            <a:solidFill>
              <a:srgbClr val="11120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4630" tIns="32315" rIns="64630" bIns="32315" anchor="ctr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abstract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class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CuentaBancaria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{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2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protected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float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2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saldo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;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2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void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depositar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(</a:t>
            </a:r>
            <a:r>
              <a:rPr lang="en-US" sz="12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float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monto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) {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	</a:t>
            </a:r>
            <a:r>
              <a:rPr lang="en-US" sz="12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saldo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+=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monto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;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}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2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void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extraer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(</a:t>
            </a:r>
            <a:r>
              <a:rPr lang="en-US" sz="12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float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monto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) {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	</a:t>
            </a:r>
            <a:r>
              <a:rPr lang="es-AR" sz="12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if</a:t>
            </a:r>
            <a:r>
              <a:rPr lang="es-AR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(</a:t>
            </a:r>
            <a:r>
              <a:rPr lang="es-AR" sz="12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puedoExtraer</a:t>
            </a:r>
            <a:r>
              <a:rPr lang="es-AR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(monto)) {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		</a:t>
            </a:r>
            <a:r>
              <a:rPr lang="es-AR" sz="12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realizarExtraccion</a:t>
            </a:r>
            <a:r>
              <a:rPr lang="es-AR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(monto);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	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}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}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2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abstract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boolean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puedoExtraer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(</a:t>
            </a:r>
            <a:r>
              <a:rPr lang="en-US" sz="12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float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monto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);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2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abstract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void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realizarExtraccion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(</a:t>
            </a:r>
            <a:r>
              <a:rPr lang="en-US" sz="12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float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monto</a:t>
            </a:r>
            <a:r>
              <a:rPr lang="en-US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);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}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AR" sz="10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A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FF2BBFED-3F38-4C03-BDAB-95E3E7763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31" y="2243452"/>
            <a:ext cx="4800600" cy="4693287"/>
          </a:xfrm>
          <a:prstGeom prst="rect">
            <a:avLst/>
          </a:prstGeom>
          <a:noFill/>
          <a:ln w="9525" algn="ctr">
            <a:solidFill>
              <a:srgbClr val="11120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4630" tIns="32315" rIns="64630" bIns="32315" anchor="ctr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1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s-AR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s-AR" sz="11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class</a:t>
            </a:r>
            <a:r>
              <a:rPr lang="es-AR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s-AR" sz="11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CajaDeAhorro</a:t>
            </a:r>
            <a:r>
              <a:rPr lang="es-AR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s-AR" sz="11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extends</a:t>
            </a:r>
            <a:r>
              <a:rPr lang="es-AR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s-AR" sz="11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CuentaBancaria</a:t>
            </a:r>
            <a:r>
              <a:rPr lang="es-AR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{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1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1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1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extraccionesDisponibles</a:t>
            </a: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;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100" dirty="0">
                <a:solidFill>
                  <a:srgbClr val="646464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@Override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1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1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boolean</a:t>
            </a: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puedoExtraer</a:t>
            </a: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(</a:t>
            </a:r>
            <a:r>
              <a:rPr lang="en-US" sz="11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float</a:t>
            </a: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monto</a:t>
            </a: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) {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	</a:t>
            </a:r>
            <a:r>
              <a:rPr lang="en-US" sz="11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1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.</a:t>
            </a:r>
            <a:r>
              <a:rPr lang="en-US" sz="11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extraccionesDisponibles</a:t>
            </a: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&gt; 0 &amp;&amp; </a:t>
            </a:r>
            <a:r>
              <a:rPr lang="en-US" sz="11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.</a:t>
            </a:r>
            <a:r>
              <a:rPr lang="en-US" sz="11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saldo</a:t>
            </a: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&gt;=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monto</a:t>
            </a: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;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}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100" dirty="0">
                <a:solidFill>
                  <a:srgbClr val="646464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@Override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1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void</a:t>
            </a: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realizarExtraccion</a:t>
            </a: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(</a:t>
            </a:r>
            <a:r>
              <a:rPr lang="en-US" sz="11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float</a:t>
            </a: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monto</a:t>
            </a: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) {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	</a:t>
            </a:r>
            <a:r>
              <a:rPr lang="en-US" sz="11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.</a:t>
            </a:r>
            <a:r>
              <a:rPr lang="en-US" sz="11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saldo</a:t>
            </a: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-=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monto</a:t>
            </a: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;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	</a:t>
            </a:r>
            <a:r>
              <a:rPr lang="en-US" sz="11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.decrementarUnaExtraccion</a:t>
            </a: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();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}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1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1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getExtraccionesDisponibles</a:t>
            </a: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() {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	</a:t>
            </a:r>
            <a:r>
              <a:rPr lang="en-US" sz="11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1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extraccionesDisponibles</a:t>
            </a: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;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}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1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void</a:t>
            </a: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setExtraccionesDisponibles</a:t>
            </a: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(</a:t>
            </a:r>
            <a:r>
              <a:rPr lang="en-US" sz="11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extraccionesDisponibles</a:t>
            </a: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) {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	</a:t>
            </a:r>
            <a:r>
              <a:rPr lang="es-AR" sz="11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this</a:t>
            </a:r>
            <a:r>
              <a:rPr lang="es-AR" sz="11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.</a:t>
            </a:r>
            <a:r>
              <a:rPr lang="es-AR" sz="11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extraccionesDisponibles</a:t>
            </a:r>
            <a:r>
              <a:rPr lang="es-AR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= </a:t>
            </a:r>
            <a:r>
              <a:rPr lang="es-AR" sz="11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extraccionesDisponibles</a:t>
            </a:r>
            <a:r>
              <a:rPr lang="es-AR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;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}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s-AR" sz="11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private</a:t>
            </a:r>
            <a:r>
              <a:rPr lang="es-AR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s-AR" sz="11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void</a:t>
            </a:r>
            <a:r>
              <a:rPr lang="es-AR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s-AR" sz="11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decrementarUnaExtraccion</a:t>
            </a:r>
            <a:r>
              <a:rPr lang="es-AR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() {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	</a:t>
            </a:r>
            <a:r>
              <a:rPr lang="es-AR" sz="11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this</a:t>
            </a:r>
            <a:r>
              <a:rPr lang="es-AR" sz="11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.</a:t>
            </a:r>
            <a:r>
              <a:rPr lang="es-AR" sz="11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extraccionesDisponibles</a:t>
            </a:r>
            <a:r>
              <a:rPr lang="es-AR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--;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}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1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}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AR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A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101910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Text Box 2"/>
          <p:cNvSpPr txBox="1">
            <a:spLocks noChangeArrowheads="1"/>
          </p:cNvSpPr>
          <p:nvPr/>
        </p:nvSpPr>
        <p:spPr bwMode="auto">
          <a:xfrm>
            <a:off x="7757990" y="1898793"/>
            <a:ext cx="1592103" cy="705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3982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Clase</a:t>
            </a:r>
            <a:endParaRPr lang="es-ES_tradnl" sz="3413">
              <a:latin typeface="Futura Md BT" pitchFamily="34" charset="0"/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312" y="4551682"/>
            <a:ext cx="2783839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165" y="4768427"/>
            <a:ext cx="1088249" cy="135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418" y="3434083"/>
            <a:ext cx="1449493" cy="96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477" y="6637866"/>
            <a:ext cx="1772355" cy="135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7335785" y="3664375"/>
            <a:ext cx="2494144" cy="44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l">
              <a:lnSpc>
                <a:spcPct val="100000"/>
              </a:lnSpc>
              <a:buClrTx/>
              <a:buFontTx/>
              <a:buNone/>
            </a:pPr>
            <a:r>
              <a:rPr lang="es-ES_tradnl" altLang="es-AR" sz="2276" b="1">
                <a:latin typeface="Times New Roman" panose="02020603050405020304" pitchFamily="18" charset="0"/>
              </a:rPr>
              <a:t>nombre de la clase</a:t>
            </a:r>
            <a:endParaRPr lang="es-ES_tradnl" altLang="es-AR" sz="2276">
              <a:latin typeface="Times New Roman" panose="02020603050405020304" pitchFamily="18" charset="0"/>
            </a:endParaRPr>
          </a:p>
        </p:txBody>
      </p:sp>
      <p:cxnSp>
        <p:nvCxnSpPr>
          <p:cNvPr id="36872" name="AutoShape 8"/>
          <p:cNvCxnSpPr>
            <a:cxnSpLocks noChangeShapeType="1"/>
            <a:endCxn id="36871" idx="1"/>
          </p:cNvCxnSpPr>
          <p:nvPr/>
        </p:nvCxnSpPr>
        <p:spPr bwMode="auto">
          <a:xfrm>
            <a:off x="5190898" y="3695983"/>
            <a:ext cx="2144887" cy="18967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3" name="Line 9"/>
          <p:cNvSpPr>
            <a:spLocks noChangeShapeType="1"/>
          </p:cNvSpPr>
          <p:nvPr/>
        </p:nvSpPr>
        <p:spPr bwMode="auto">
          <a:xfrm flipV="1">
            <a:off x="5190896" y="4009813"/>
            <a:ext cx="2167467" cy="9753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 flipV="1">
            <a:off x="4865776" y="4118187"/>
            <a:ext cx="2709333" cy="28177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9742576" y="3901440"/>
            <a:ext cx="1733973" cy="86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7683483" y="6935894"/>
            <a:ext cx="1661032" cy="44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l">
              <a:lnSpc>
                <a:spcPct val="100000"/>
              </a:lnSpc>
              <a:buClrTx/>
              <a:buFontTx/>
              <a:buNone/>
            </a:pPr>
            <a:r>
              <a:rPr lang="es-ES_tradnl" altLang="es-AR" sz="2276" b="1">
                <a:latin typeface="Times New Roman" panose="02020603050405020304" pitchFamily="18" charset="0"/>
              </a:rPr>
              <a:t>operaciones</a:t>
            </a:r>
            <a:endParaRPr lang="es-ES_tradnl" altLang="es-AR" sz="2276">
              <a:latin typeface="Times New Roman" panose="02020603050405020304" pitchFamily="18" charset="0"/>
            </a:endParaRP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V="1">
            <a:off x="4974149" y="5201920"/>
            <a:ext cx="2926080" cy="2167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 flipH="1" flipV="1">
            <a:off x="9200709" y="5201920"/>
            <a:ext cx="1842347" cy="1083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7900230" y="4985174"/>
            <a:ext cx="1321196" cy="44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l">
              <a:lnSpc>
                <a:spcPct val="100000"/>
              </a:lnSpc>
              <a:buClrTx/>
              <a:buFontTx/>
              <a:buNone/>
            </a:pPr>
            <a:r>
              <a:rPr lang="es-ES_tradnl" altLang="es-AR" sz="2276" b="1">
                <a:latin typeface="Times New Roman" panose="02020603050405020304" pitchFamily="18" charset="0"/>
              </a:rPr>
              <a:t>atributos</a:t>
            </a:r>
            <a:endParaRPr lang="es-ES_tradnl" altLang="es-AR" sz="2276">
              <a:latin typeface="Times New Roman" panose="02020603050405020304" pitchFamily="18" charset="0"/>
            </a:endParaRP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 flipV="1">
            <a:off x="4540656" y="7152640"/>
            <a:ext cx="3142827" cy="325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 flipV="1">
            <a:off x="9309083" y="5852160"/>
            <a:ext cx="1733973" cy="13004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pic>
        <p:nvPicPr>
          <p:cNvPr id="36882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111" y="2655147"/>
            <a:ext cx="855698" cy="596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1955" name="Text Box 19"/>
          <p:cNvSpPr txBox="1">
            <a:spLocks noChangeArrowheads="1"/>
          </p:cNvSpPr>
          <p:nvPr/>
        </p:nvSpPr>
        <p:spPr bwMode="auto">
          <a:xfrm>
            <a:off x="11117564" y="1898793"/>
            <a:ext cx="3337773" cy="705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3982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Clase Activa</a:t>
            </a:r>
            <a:endParaRPr lang="es-ES_tradnl" sz="3413">
              <a:latin typeface="Futura Md BT" pitchFamily="34" charset="0"/>
            </a:endParaRPr>
          </a:p>
        </p:txBody>
      </p:sp>
      <p:sp>
        <p:nvSpPr>
          <p:cNvPr id="1191956" name="Text Box 20"/>
          <p:cNvSpPr txBox="1">
            <a:spLocks noChangeArrowheads="1"/>
          </p:cNvSpPr>
          <p:nvPr/>
        </p:nvSpPr>
        <p:spPr bwMode="auto">
          <a:xfrm>
            <a:off x="374810" y="1640079"/>
            <a:ext cx="5234125" cy="705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3982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Diagrama de Clases</a:t>
            </a:r>
          </a:p>
        </p:txBody>
      </p:sp>
      <p:grpSp>
        <p:nvGrpSpPr>
          <p:cNvPr id="36885" name="Group 21"/>
          <p:cNvGrpSpPr>
            <a:grpSpLocks/>
          </p:cNvGrpSpPr>
          <p:nvPr/>
        </p:nvGrpSpPr>
        <p:grpSpPr bwMode="auto">
          <a:xfrm>
            <a:off x="11844569" y="2727396"/>
            <a:ext cx="2047805" cy="1535289"/>
            <a:chOff x="3969" y="3158"/>
            <a:chExt cx="907" cy="680"/>
          </a:xfrm>
        </p:grpSpPr>
        <p:sp>
          <p:nvSpPr>
            <p:cNvPr id="36887" name="Rectangle 22"/>
            <p:cNvSpPr>
              <a:spLocks noChangeArrowheads="1"/>
            </p:cNvSpPr>
            <p:nvPr/>
          </p:nvSpPr>
          <p:spPr bwMode="auto">
            <a:xfrm>
              <a:off x="3969" y="3158"/>
              <a:ext cx="907" cy="6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es-AR" altLang="es-AR" sz="2418"/>
            </a:p>
          </p:txBody>
        </p:sp>
        <p:sp>
          <p:nvSpPr>
            <p:cNvPr id="36888" name="Line 23"/>
            <p:cNvSpPr>
              <a:spLocks noChangeShapeType="1"/>
            </p:cNvSpPr>
            <p:nvPr/>
          </p:nvSpPr>
          <p:spPr bwMode="auto">
            <a:xfrm>
              <a:off x="4059" y="3158"/>
              <a:ext cx="0" cy="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36889" name="Line 24"/>
            <p:cNvSpPr>
              <a:spLocks noChangeShapeType="1"/>
            </p:cNvSpPr>
            <p:nvPr/>
          </p:nvSpPr>
          <p:spPr bwMode="auto">
            <a:xfrm>
              <a:off x="4785" y="3158"/>
              <a:ext cx="0" cy="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36890" name="Text Box 25"/>
            <p:cNvSpPr txBox="1">
              <a:spLocks noChangeArrowheads="1"/>
            </p:cNvSpPr>
            <p:nvPr/>
          </p:nvSpPr>
          <p:spPr bwMode="auto">
            <a:xfrm>
              <a:off x="4034" y="3313"/>
              <a:ext cx="72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l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es-AR" sz="1564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ManejadorNotas</a:t>
              </a:r>
              <a:endParaRPr lang="es-ES" altLang="es-AR" sz="1564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36886" name="Picture 26" descr="j007878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1066" y="2930598"/>
            <a:ext cx="690880" cy="819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587128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74810" y="2705028"/>
            <a:ext cx="15566529" cy="1003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694" tIns="63218" rIns="128694" bIns="63218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s-ES_tradnl" altLang="es-AR" sz="2844" dirty="0">
                <a:solidFill>
                  <a:srgbClr val="002B82"/>
                </a:solidFill>
                <a:latin typeface="Tahoma" panose="020B0604030504040204" pitchFamily="34" charset="0"/>
              </a:rPr>
              <a:t>Es una relación estructural que especifica que los objetos de un elemento se conectan a los objetos de otro.</a:t>
            </a:r>
          </a:p>
        </p:txBody>
      </p:sp>
      <p:sp>
        <p:nvSpPr>
          <p:cNvPr id="1199114" name="Text Box 10"/>
          <p:cNvSpPr txBox="1">
            <a:spLocks noChangeArrowheads="1"/>
          </p:cNvSpPr>
          <p:nvPr/>
        </p:nvSpPr>
        <p:spPr bwMode="auto">
          <a:xfrm>
            <a:off x="366378" y="1409699"/>
            <a:ext cx="12896427" cy="792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4551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Relaciones: Asociación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4676087" y="4671978"/>
            <a:ext cx="7152640" cy="4480761"/>
            <a:chOff x="3581400" y="2616200"/>
            <a:chExt cx="5029200" cy="3150535"/>
          </a:xfrm>
        </p:grpSpPr>
        <p:sp>
          <p:nvSpPr>
            <p:cNvPr id="40963" name="Text Box 3"/>
            <p:cNvSpPr txBox="1">
              <a:spLocks noChangeArrowheads="1"/>
            </p:cNvSpPr>
            <p:nvPr/>
          </p:nvSpPr>
          <p:spPr bwMode="auto">
            <a:xfrm>
              <a:off x="4302125" y="2616200"/>
              <a:ext cx="1069854" cy="280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s-AR" altLang="es-AR" sz="1991" b="1" i="1">
                  <a:latin typeface="Tahoma" panose="020B0604030504040204" pitchFamily="34" charset="0"/>
                </a:rPr>
                <a:t>asociación</a:t>
              </a:r>
              <a:endParaRPr lang="es-ES" altLang="es-AR" sz="1991" b="1" i="1">
                <a:latin typeface="Tahoma" panose="020B0604030504040204" pitchFamily="34" charset="0"/>
              </a:endParaRPr>
            </a:p>
          </p:txBody>
        </p:sp>
        <p:sp>
          <p:nvSpPr>
            <p:cNvPr id="40964" name="Text Box 4"/>
            <p:cNvSpPr txBox="1">
              <a:spLocks noChangeArrowheads="1"/>
            </p:cNvSpPr>
            <p:nvPr/>
          </p:nvSpPr>
          <p:spPr bwMode="auto">
            <a:xfrm>
              <a:off x="4648200" y="5486400"/>
              <a:ext cx="1444055" cy="280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s-AR" altLang="es-AR" sz="1991" b="1" i="1">
                  <a:latin typeface="Tahoma" panose="020B0604030504040204" pitchFamily="34" charset="0"/>
                </a:rPr>
                <a:t>navegabilidad </a:t>
              </a:r>
              <a:endParaRPr lang="es-ES" altLang="es-AR" sz="1991" b="1" i="1">
                <a:latin typeface="Tahoma" panose="020B0604030504040204" pitchFamily="34" charset="0"/>
              </a:endParaRPr>
            </a:p>
          </p:txBody>
        </p:sp>
        <p:cxnSp>
          <p:nvCxnSpPr>
            <p:cNvPr id="40965" name="AutoShape 5"/>
            <p:cNvCxnSpPr>
              <a:cxnSpLocks noChangeShapeType="1"/>
              <a:stCxn id="40963" idx="3"/>
            </p:cNvCxnSpPr>
            <p:nvPr/>
          </p:nvCxnSpPr>
          <p:spPr bwMode="auto">
            <a:xfrm>
              <a:off x="5371979" y="2756368"/>
              <a:ext cx="876422" cy="130763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66" name="AutoShape 6"/>
            <p:cNvCxnSpPr>
              <a:cxnSpLocks noChangeShapeType="1"/>
              <a:stCxn id="40964" idx="3"/>
              <a:endCxn id="40971" idx="2"/>
            </p:cNvCxnSpPr>
            <p:nvPr/>
          </p:nvCxnSpPr>
          <p:spPr bwMode="auto">
            <a:xfrm flipV="1">
              <a:off x="6092255" y="4383811"/>
              <a:ext cx="509897" cy="124275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67" name="Text Box 7"/>
            <p:cNvSpPr txBox="1">
              <a:spLocks noChangeArrowheads="1"/>
            </p:cNvSpPr>
            <p:nvPr/>
          </p:nvSpPr>
          <p:spPr bwMode="auto">
            <a:xfrm>
              <a:off x="7086600" y="2616200"/>
              <a:ext cx="1300912" cy="280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s-AR" altLang="es-AR" sz="1991" b="1" i="1">
                  <a:latin typeface="Tahoma" panose="020B0604030504040204" pitchFamily="34" charset="0"/>
                </a:rPr>
                <a:t>multiplicidad</a:t>
              </a:r>
              <a:endParaRPr lang="es-ES" altLang="es-AR" sz="1991" b="1" i="1">
                <a:latin typeface="Tahoma" panose="020B0604030504040204" pitchFamily="34" charset="0"/>
              </a:endParaRPr>
            </a:p>
          </p:txBody>
        </p:sp>
        <p:cxnSp>
          <p:nvCxnSpPr>
            <p:cNvPr id="40968" name="AutoShape 8"/>
            <p:cNvCxnSpPr>
              <a:cxnSpLocks noChangeShapeType="1"/>
              <a:endCxn id="40967" idx="1"/>
            </p:cNvCxnSpPr>
            <p:nvPr/>
          </p:nvCxnSpPr>
          <p:spPr bwMode="auto">
            <a:xfrm rot="5400000" flipH="1" flipV="1">
              <a:off x="6312927" y="3061729"/>
              <a:ext cx="1079032" cy="46831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40969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00" y="3810000"/>
              <a:ext cx="5029200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71" name="Text Box 11"/>
            <p:cNvSpPr txBox="1">
              <a:spLocks noChangeArrowheads="1"/>
            </p:cNvSpPr>
            <p:nvPr/>
          </p:nvSpPr>
          <p:spPr bwMode="auto">
            <a:xfrm>
              <a:off x="6521451" y="4195763"/>
              <a:ext cx="161402" cy="188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s-AR" altLang="es-AR" sz="1138">
                  <a:latin typeface="Tahoma" panose="020B0604030504040204" pitchFamily="34" charset="0"/>
                </a:rPr>
                <a:t>.</a:t>
              </a:r>
              <a:endParaRPr lang="es-ES" altLang="es-AR" sz="1138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735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69987" y="1925285"/>
            <a:ext cx="16795466" cy="1003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694" tIns="63218" rIns="128694" bIns="63218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s-ES_tradnl" altLang="es-AR" sz="2844" dirty="0">
                <a:solidFill>
                  <a:srgbClr val="002B82"/>
                </a:solidFill>
                <a:latin typeface="Tahoma" panose="020B0604030504040204" pitchFamily="34" charset="0"/>
              </a:rPr>
              <a:t>Es un tipo especial de asociación, que representa una relación completamente conceptual entre un “todo” y sus “partes”.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913191" y="2835769"/>
            <a:ext cx="764953" cy="39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991" b="1" i="1">
                <a:latin typeface="Tahoma" panose="020B0604030504040204" pitchFamily="34" charset="0"/>
              </a:rPr>
              <a:t>todo</a:t>
            </a:r>
            <a:endParaRPr lang="es-ES" altLang="es-AR" sz="1991" b="1" i="1">
              <a:latin typeface="Tahoma" panose="020B0604030504040204" pitchFamily="34" charset="0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1957456" y="2835769"/>
            <a:ext cx="865943" cy="39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991" b="1" i="1">
                <a:latin typeface="Tahoma" panose="020B0604030504040204" pitchFamily="34" charset="0"/>
              </a:rPr>
              <a:t>parte</a:t>
            </a:r>
            <a:endParaRPr lang="es-ES" altLang="es-AR" sz="1991" b="1" i="1">
              <a:latin typeface="Tahoma" panose="020B0604030504040204" pitchFamily="34" charset="0"/>
            </a:endParaRPr>
          </a:p>
        </p:txBody>
      </p:sp>
      <p:cxnSp>
        <p:nvCxnSpPr>
          <p:cNvPr id="39941" name="AutoShape 5"/>
          <p:cNvCxnSpPr>
            <a:cxnSpLocks noChangeShapeType="1"/>
            <a:stCxn id="39939" idx="3"/>
          </p:cNvCxnSpPr>
          <p:nvPr/>
        </p:nvCxnSpPr>
        <p:spPr bwMode="auto">
          <a:xfrm>
            <a:off x="5678144" y="3035119"/>
            <a:ext cx="1034496" cy="48927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2" name="AutoShape 6"/>
          <p:cNvCxnSpPr>
            <a:cxnSpLocks noChangeShapeType="1"/>
            <a:endCxn id="39940" idx="1"/>
          </p:cNvCxnSpPr>
          <p:nvPr/>
        </p:nvCxnSpPr>
        <p:spPr bwMode="auto">
          <a:xfrm flipV="1">
            <a:off x="10115109" y="3035119"/>
            <a:ext cx="1842347" cy="45089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4588069" y="4876801"/>
            <a:ext cx="1670756" cy="39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991" b="1" i="1">
                <a:latin typeface="Tahoma" panose="020B0604030504040204" pitchFamily="34" charset="0"/>
              </a:rPr>
              <a:t>agregación</a:t>
            </a:r>
            <a:endParaRPr lang="es-ES" altLang="es-AR" sz="1991" b="1" i="1">
              <a:latin typeface="Tahoma" panose="020B0604030504040204" pitchFamily="34" charset="0"/>
            </a:endParaRPr>
          </a:p>
        </p:txBody>
      </p:sp>
      <p:cxnSp>
        <p:nvCxnSpPr>
          <p:cNvPr id="39944" name="AutoShape 8"/>
          <p:cNvCxnSpPr>
            <a:cxnSpLocks noChangeShapeType="1"/>
            <a:endCxn id="39943" idx="3"/>
          </p:cNvCxnSpPr>
          <p:nvPr/>
        </p:nvCxnSpPr>
        <p:spPr bwMode="auto">
          <a:xfrm rot="10800000" flipV="1">
            <a:off x="6258825" y="4443305"/>
            <a:ext cx="1580444" cy="63284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272398" y="5911922"/>
            <a:ext cx="16897877" cy="1003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694" tIns="63218" rIns="128694" bIns="63218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s-AR" altLang="es-AR" sz="2844" dirty="0">
                <a:solidFill>
                  <a:srgbClr val="002B82"/>
                </a:solidFill>
                <a:latin typeface="Tahoma" panose="020B0604030504040204" pitchFamily="34" charset="0"/>
              </a:rPr>
              <a:t>Es una variación de la agregación simple, con una fuerte relación de pertenencia y vidas coincidentes de la parte con el todo</a:t>
            </a:r>
            <a:r>
              <a:rPr lang="es-ES_tradnl" altLang="es-AR" sz="2844" dirty="0">
                <a:solidFill>
                  <a:srgbClr val="002B82"/>
                </a:solidFill>
                <a:latin typeface="Arial" panose="020B0604020202020204" pitchFamily="34" charset="0"/>
              </a:rPr>
              <a:t>.</a:t>
            </a:r>
          </a:p>
        </p:txBody>
      </p:sp>
      <p:cxnSp>
        <p:nvCxnSpPr>
          <p:cNvPr id="39946" name="AutoShape 10"/>
          <p:cNvCxnSpPr>
            <a:cxnSpLocks noChangeShapeType="1"/>
          </p:cNvCxnSpPr>
          <p:nvPr/>
        </p:nvCxnSpPr>
        <p:spPr bwMode="auto">
          <a:xfrm rot="10800000" flipV="1">
            <a:off x="5188144" y="7335521"/>
            <a:ext cx="537845" cy="44929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7" name="AutoShape 11"/>
          <p:cNvCxnSpPr>
            <a:cxnSpLocks noChangeShapeType="1"/>
          </p:cNvCxnSpPr>
          <p:nvPr/>
        </p:nvCxnSpPr>
        <p:spPr bwMode="auto">
          <a:xfrm rot="5400000" flipH="1" flipV="1">
            <a:off x="11434446" y="7297933"/>
            <a:ext cx="487681" cy="48609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4660318" y="9103361"/>
            <a:ext cx="1842347" cy="39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991" b="1" i="1">
                <a:latin typeface="Tahoma" panose="020B0604030504040204" pitchFamily="34" charset="0"/>
              </a:rPr>
              <a:t>composición</a:t>
            </a:r>
            <a:endParaRPr lang="es-ES" altLang="es-AR" sz="1991" b="1" i="1">
              <a:latin typeface="Tahoma" panose="020B0604030504040204" pitchFamily="34" charset="0"/>
            </a:endParaRPr>
          </a:p>
        </p:txBody>
      </p:sp>
      <p:cxnSp>
        <p:nvCxnSpPr>
          <p:cNvPr id="39949" name="AutoShape 13"/>
          <p:cNvCxnSpPr>
            <a:cxnSpLocks noChangeShapeType="1"/>
          </p:cNvCxnSpPr>
          <p:nvPr/>
        </p:nvCxnSpPr>
        <p:spPr bwMode="auto">
          <a:xfrm rot="10800000" flipV="1">
            <a:off x="5495695" y="8462151"/>
            <a:ext cx="1300480" cy="650240"/>
          </a:xfrm>
          <a:prstGeom prst="curvedConnector3">
            <a:avLst>
              <a:gd name="adj1" fmla="val -8856"/>
            </a:avLst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4881582" y="6924606"/>
            <a:ext cx="764953" cy="39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991" b="1" i="1">
                <a:latin typeface="Tahoma" panose="020B0604030504040204" pitchFamily="34" charset="0"/>
              </a:rPr>
              <a:t>todo</a:t>
            </a:r>
            <a:endParaRPr lang="es-ES" altLang="es-AR" sz="1991" b="1" i="1">
              <a:latin typeface="Tahoma" panose="020B0604030504040204" pitchFamily="34" charset="0"/>
            </a:endParaRPr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12029705" y="6935894"/>
            <a:ext cx="865943" cy="39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991" b="1" i="1">
                <a:latin typeface="Tahoma" panose="020B0604030504040204" pitchFamily="34" charset="0"/>
              </a:rPr>
              <a:t>parte</a:t>
            </a:r>
            <a:endParaRPr lang="es-ES" altLang="es-AR" sz="1991" b="1" i="1">
              <a:latin typeface="Tahoma" panose="020B0604030504040204" pitchFamily="34" charset="0"/>
            </a:endParaRPr>
          </a:p>
        </p:txBody>
      </p:sp>
      <p:sp>
        <p:nvSpPr>
          <p:cNvPr id="1198096" name="Text Box 16"/>
          <p:cNvSpPr txBox="1">
            <a:spLocks noChangeArrowheads="1"/>
          </p:cNvSpPr>
          <p:nvPr/>
        </p:nvSpPr>
        <p:spPr bwMode="auto">
          <a:xfrm>
            <a:off x="2525448" y="1085725"/>
            <a:ext cx="12896427" cy="705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3982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Relaciones: Agregación y Composición</a:t>
            </a:r>
          </a:p>
        </p:txBody>
      </p:sp>
      <p:pic>
        <p:nvPicPr>
          <p:cNvPr id="39953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438" y="3443112"/>
            <a:ext cx="5637672" cy="1126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4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527" y="7617743"/>
            <a:ext cx="9218507" cy="125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634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26585" y="2048024"/>
            <a:ext cx="16795466" cy="144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694" tIns="63218" rIns="128694" bIns="63218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s-ES_tradnl" altLang="es-AR" sz="2844" dirty="0">
                <a:solidFill>
                  <a:srgbClr val="002B82"/>
                </a:solidFill>
                <a:latin typeface="Tahoma" panose="020B0604030504040204" pitchFamily="34" charset="0"/>
              </a:rPr>
              <a:t>Es una relación entre un elemento general (superclase o padre) y un tipo más específico de ese elemento (subclase o hijo). El hijo puede añadir nueva estructura y comportamiento, o modificar el comportamiento del padre.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2492851" y="5852161"/>
            <a:ext cx="1670756" cy="705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991" b="1" i="1">
                <a:latin typeface="Tahoma" panose="020B0604030504040204" pitchFamily="34" charset="0"/>
              </a:rPr>
              <a:t>herencia simple</a:t>
            </a:r>
            <a:endParaRPr lang="es-ES" altLang="es-AR" sz="1991" b="1" i="1">
              <a:latin typeface="Tahoma" panose="020B0604030504040204" pitchFamily="34" charset="0"/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2029704" y="5418667"/>
            <a:ext cx="1670756" cy="705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991" b="1" i="1">
                <a:latin typeface="Tahoma" panose="020B0604030504040204" pitchFamily="34" charset="0"/>
              </a:rPr>
              <a:t>herencia múltiple</a:t>
            </a:r>
            <a:endParaRPr lang="es-ES" altLang="es-AR" sz="1991" b="1" i="1">
              <a:latin typeface="Tahoma" panose="020B0604030504040204" pitchFamily="34" charset="0"/>
            </a:endParaRP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811" y="3684693"/>
            <a:ext cx="7586133" cy="530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4118451" y="6285653"/>
            <a:ext cx="3142827" cy="11921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7586398" y="5310293"/>
            <a:ext cx="4443307" cy="325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9211998" y="5743787"/>
            <a:ext cx="2709333" cy="2167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00137" name="Text Box 9"/>
          <p:cNvSpPr txBox="1">
            <a:spLocks noChangeArrowheads="1"/>
          </p:cNvSpPr>
          <p:nvPr/>
        </p:nvSpPr>
        <p:spPr bwMode="auto">
          <a:xfrm>
            <a:off x="169986" y="1119059"/>
            <a:ext cx="12896427" cy="792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4551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Relaciones: Generalización</a:t>
            </a:r>
          </a:p>
        </p:txBody>
      </p:sp>
    </p:spTree>
    <p:extLst>
      <p:ext uri="{BB962C8B-B14F-4D97-AF65-F5344CB8AC3E}">
        <p14:creationId xmlns:p14="http://schemas.microsoft.com/office/powerpoint/2010/main" val="1924172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222763" y="2805052"/>
            <a:ext cx="16590643" cy="1003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694" tIns="63218" rIns="128694" bIns="63218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s-ES_tradnl" altLang="es-AR" sz="2844" dirty="0">
                <a:solidFill>
                  <a:srgbClr val="002B82"/>
                </a:solidFill>
                <a:latin typeface="Tahoma" panose="020B0604030504040204" pitchFamily="34" charset="0"/>
              </a:rPr>
              <a:t>Es una asociación de uso, la cual especifica que un cambio en la especificación de un elemento puede afectar a otro elemento que lo utiliza, pero no necesariamente a la inversa.</a:t>
            </a:r>
          </a:p>
        </p:txBody>
      </p:sp>
      <p:sp>
        <p:nvSpPr>
          <p:cNvPr id="1201155" name="Text Box 3"/>
          <p:cNvSpPr txBox="1">
            <a:spLocks noChangeArrowheads="1"/>
          </p:cNvSpPr>
          <p:nvPr/>
        </p:nvSpPr>
        <p:spPr bwMode="auto">
          <a:xfrm>
            <a:off x="222762" y="1585454"/>
            <a:ext cx="12896427" cy="792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4551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Relaciones: Dependencia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740" y="5184034"/>
            <a:ext cx="10837333" cy="3434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0103891" y="4876801"/>
            <a:ext cx="1813317" cy="39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991" b="1" i="1" dirty="0">
                <a:latin typeface="Tahoma" panose="020B0604030504040204" pitchFamily="34" charset="0"/>
              </a:rPr>
              <a:t>dependencia</a:t>
            </a:r>
            <a:endParaRPr lang="es-ES" altLang="es-AR" sz="1991" b="1" i="1" dirty="0">
              <a:latin typeface="Tahoma" panose="020B0604030504040204" pitchFamily="34" charset="0"/>
            </a:endParaRPr>
          </a:p>
        </p:txBody>
      </p:sp>
      <p:cxnSp>
        <p:nvCxnSpPr>
          <p:cNvPr id="43014" name="AutoShape 6"/>
          <p:cNvCxnSpPr>
            <a:cxnSpLocks noChangeShapeType="1"/>
            <a:endCxn id="43013" idx="1"/>
          </p:cNvCxnSpPr>
          <p:nvPr/>
        </p:nvCxnSpPr>
        <p:spPr bwMode="auto">
          <a:xfrm rot="5400000" flipH="1" flipV="1">
            <a:off x="9003555" y="5510443"/>
            <a:ext cx="1534627" cy="66604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25273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274" name="Rectangle 2"/>
          <p:cNvSpPr>
            <a:spLocks noChangeArrowheads="1"/>
          </p:cNvSpPr>
          <p:nvPr/>
        </p:nvSpPr>
        <p:spPr bwMode="auto">
          <a:xfrm>
            <a:off x="477221" y="1702047"/>
            <a:ext cx="2528151" cy="8279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4" tIns="63218" rIns="128694" bIns="63218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4551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Ejemplo</a:t>
            </a:r>
          </a:p>
        </p:txBody>
      </p:sp>
      <p:pic>
        <p:nvPicPr>
          <p:cNvPr id="4" name="Imagen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" t="2285" r="1639" b="1577"/>
          <a:stretch/>
        </p:blipFill>
        <p:spPr bwMode="auto">
          <a:xfrm>
            <a:off x="4676087" y="1226079"/>
            <a:ext cx="11367663" cy="845132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24089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3531" y="8839200"/>
            <a:ext cx="12552046" cy="806028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s-ES_tradnl" altLang="es-AR" sz="6827" dirty="0"/>
              <a:t>Principios de Diseño de Software Orientado a Objetos</a:t>
            </a:r>
            <a:endParaRPr lang="es-AR" altLang="es-AR" sz="6827" dirty="0"/>
          </a:p>
        </p:txBody>
      </p:sp>
      <p:pic>
        <p:nvPicPr>
          <p:cNvPr id="6" name="Marcador de posición de imagen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24" b="22124"/>
          <a:stretch>
            <a:fillRect/>
          </a:stretch>
        </p:blipFill>
        <p:spPr>
          <a:xfrm>
            <a:off x="2345531" y="1600200"/>
            <a:ext cx="13669659" cy="5638861"/>
          </a:xfrm>
        </p:spPr>
      </p:pic>
      <p:sp>
        <p:nvSpPr>
          <p:cNvPr id="14340" name="AutoShape 5" descr="data:image/jpg;base64,/9j/4AAQSkZJRgABAQAAAQABAAD/2wCEAAkGBhISEBUUEhQUFBUWGBQUFxgUFRQWFhYXFBYXFRUWFxcYGyceFxojGRQUHy8gIycpLCwsFx4xNTAqNSYrLCkBCQoKDgwOGg8PGiwkHyQsLywsMiwsLCwsLywtLCwtLCwsLCwsLCosNCwsKSwsLCwsLCwsLCksLCwsLCwsLCwsLP/AABEIALYBFQMBIgACEQEDEQH/xAAcAAABBQEBAQAAAAAAAAAAAAAGAAIEBQcDAQj/xABAEAACAQIDBQYDBgUDAgcAAAABAhEAAwQSIQUGMUFREyJhcYGRBzKhI0JSscHwFGJygtEzkuFDohUWJDXC0vH/xAAbAQABBQEBAAAAAAAAAAAAAAAFAQIDBAYAB//EADQRAAEDAwIDBgQGAwEBAAAAAAEAAgMEESESMQVBURMiYXGBkUKhsfAGFCMywdEV4fFiUv/aAAwDAQACEQMRAD8AO8ER8rAFGGRgdQQdNazre3ZRs3WtiTblsmYzAmCJ5EEQR6860NBpVJvfgZTtYzK0LcA4pcAhbg/qAAI4HL5EEpMG6FQnGlZZcslePDkefkajhyDoatsbay+IPt/xVWqRMRUDyVbZlSAwbjofDga9jxmuCHX9Ks12W4UPlJQ6BgNJ6E8jSCQ7KTQNwuVmwzeArltHDMSI5aD9at1s5Uk8ToP1/fjUHFafejwnU+XOq1Q82sr9JEDdxT8HisuUE6qJPuAPpm9qOd3sWWTLIJXvMNZAY90fvxrOrWzLrEFVMZlPdaXzKwMMp18K07ZmyOxGYiGcKSOg5DxjX3qSivrv4JnE3N7G3iprGqLe/eD+Dwr3RGc9y2DzduBjmAAW9KvDWQ/FramfFpZB7tpASP57nePrlyUUmfoYSgELNbwCgi5cLMWYkkkkk8STqSfWm0qVBkZSqbsbZT4m8tpIBadTwAUEknw0qFWhfDjZBts11xBdYUcwhgz6kD0HjUsLNbwCo5XFrCQgXHYF7Lm3cUqy6EH8x1HjUetu2tsaziFi8gaOB4MPJhqKG7nw1w06PdA6Sh+pWrj6F9+6cKqytaR3lmsVY7N2WLqliSIMaeVH9ncLCLxV3/qc/wDxiq7G7tNh7bmzDah1BEniAy8R905gdflI5ioJaOVjbjPkpoqqJ7tP1Q4d3lj5yD5CPMcNKh4vY923rGZeMrrHmOVWKbQvFgotqx/lmOuhnXxp217+Iw+QsEXOCQBJiI46+IqqIpQC62ArJfHe18qksrmrr/Dt0J8qT7SzNmZQG/Eogn+ocG+le39rOdF7o8OJ9eVPaRbKjIN8JPhCBLEKPE6+1RbjDlrTGYnjrXlcSOSUN6pTSpUqYnJUqVKuXJUqVKuXJUqVKuXJUqVKuXL6oUaU8oGVkYSrgqw8DzHiDqPEV4OFOFFTnBQQGxuFmm3tmmzcdG1j2YESrDpIoUxdnKZGoP7g1rG+Oy+0s9oo79rj42zx/wBp18iazXFWokxIPEVUfg2KIM7w1BU5Y0Tbqb0tYfK/yNow5HoY5EdaG79mNRqPy8DXIOeVI11ipDkWK3cBGQQFZTqNAV15xwqBf2RZZwxtqeIJEKwBEaRxoD3Z33awBbuDPb/7lnp1HhWg4PH27yB7bBlPMcvAjkfA1cbpkFiqLtcRwVxw+yLNpy1pcvQTOvMz1NSrjTHgIr00wmpWRtYLNFgoXyOebuN15FYLv1ihc2jiGHAOVHkgCg/St5msI362cLOPvKOBIceTgMPzqvVg6QrVGRcqgpUqVDURXfBYJ71wW0Es2g6DqSeQHGa1rYdjsyqDXKoX/aI/ShT4dbMYG5fYQuXs10nMSwLEeACgT1PnRfs8fa+9TU5tK1NlH6TvJWrGuZro1cmrRBZ5c2rm4610auTGnBNUcYS2DIRATzCifeK44zAW7sdoivHDMAYnjUpq5k06wIskud1S7W3WsXlgKLbDgyKB6EDQj60I4vc3FKYRDdnh2UsT/b830rSbVlnYKoksQABxJPAVpm7G7NvDItxwDdYCSTOWRJVf88/Kh1ayEC5GfBX6N8pNgceK+UsRhnRirqyMOIZSpHoda50WfFDb1zFbSvM7lkVilkcAtoarA8eJPMmhOgqLpUqVStl4YXLyIeDMAY6cT+VK0FxACQkAXKba2ddb5bbmeimPepC7AxB/6ZHmQP1o8RQvAeHhTCook3h0p3+qpOr4Rzv6IMs7s3WbLKg+ZP5CrffDcMYG9bsLeN+66hyFtlQubgvzEk+0Vf4fMrZkHeGoIEwRwPpUc7atvi7naki93VBcRoLaqQCfvGJJPH1NRzUZjcASM81NBUxyNc43wMDqqGzuiFE3nM8lWNB4nr4Cm3di2VHA+rHhVttTFqksTPIDxocv4wuxk6Dj4np5VPoiZiwUF5H5uvXsWuS6eM60q5Z6VMu3oPZOsepWybt/E/DYi0DdzW7ix2gClkBOgIIJbKfLSi/C4tLqB7bK6ngykEfTgfA618vYe+yMGUwRRLsffe9h2zW7hWYkEBlaORHOqzJ//pJJTj4V9BT69RyIPEH0rMdv7L7C81v7vzITzQ/L68vMGu2yvjRYYf8AqbbIetoFgf7WMj/cah7wfEnA4pQqreV1PddkQLBPeVockDmDyPmaSVzXC4OUsDHsNiMIexdsqZHA8RUO5b5jhVriHBqrcZT4VACrRCajD98fSrfYu0HsvmtPB5jkR0I5iqtrU8KbMcjUodZMIWu7J2yL68Mrcxy8x/ipxNAO5u1bQcZ7gXiBmMD3NHYcESCCOoMj3ohC/UMofPGGHGxXpNYz8Uf/AHFv6LftkEfrWyTWWfFzZpF+1fA7rp2Z8GQkifNW+hptULxp1IbPsgClSpUJRRbDuLtR8TgEF3U2m7FTA1VFQqD4hWj0qbhbAW6wH701oN2K97DYW0Fcr2gN2ARHf+WfEqqmiPdq+z52dix7vH1/xSU0gfUNZ4/TKlqIyynLz0+qumrkxro1cmrUhZdc2Nc2p7VzJpwSJhrmaean4HZqzbbEOLNt2yqW0a4fw2x+bHQUkkrYm6nmwTo4nSu0sFyiXcjZVu3b/ibsZjnFsHoqks0czCtHgDQvvXv5cfMyEgILjJE94MhX3jT+41F3h39U4g21I7BCBbycEKAgHxUgkH38xvbO2rWGSQBca4DlWdApnUnpy8azvampeX8voEfEIpmhp/6UAYrFNcYs5kn9gDoK5UqVQJ6VXe6OGzXy34FJ9W7o+hNUlFu5tiLbv+JgB5KNfq1XKFmudvhlVKx+mE+yI7NhnYKokmfoJP0BNEVrd63YstfvkQqFzzHOAo+8eGp071Qt2ram8qxme4cirpoIlm9gRw661O+IG1VsA2SA96EZgYNu0I7oCn53iDJ0EzE8LdfWP19lGfNQ0FGzR2sg8kOYy86YIYhrL57t3LZUgqptLlZ2JBls2Ya6cOcUA7w3mfEu7KULkPBIJEgdNP3yqZjNo3LjS7M39RJ/OpJ2V/EYVigm7bJfQcUIAyz17rEDwPWhLdiCUYc3WQGNz9lUd7aTOBm1IEA/8daZYOhqPXW2hipWPJOVVcBZS7bD9/8AFKn2sNpoK8qcXURAUCkKVexVNTJhrynMKbSJyttm7WygKx04Dw6VbM+YUJ1Z7P2plhX4cj086W65XFm5GldyoYU23bDAEa8wRzp5EcRUtsJiiMCjeFE27W1SjAo2nNJ0Yc9OtUbOh4kj61wyhTKMD7ilBINwkIBFjstkS4GAI4ESPWhzf+0GwRkT9pa1P3ZbJP8A3R61R7vb6shFu9GThJ0ZZ5zzFEG+QFzZ2IKkEdnnBBBByMGkEf00SDw+M26IaYzHIOl1h5EUqddUgmeP+dabQcosjLZ11jh7QPJIHlmYj86vd17pW4ZJhhHgTOg/Opm7OwkaxZLKrjslzljlRGI7q6as0cenpRvsnZaBFyNmC6DXhFZqfiYo5e1sSQfTfYnxCLgwTw9jqBJHX5geBVdZ2Xdfgv8AuIX8zUj/AMsXuqD+4/oKtsVilQhRBboZA9441Dx5dl58M0LMGAZ5a/KdJ51K38ScRmIcGtYw87E/yL/JZ+Slpo7tB1PHK4GfbCqhsR2c20a27iSVV+8ACAZBHUgetc8Vu9iEIDJE8yyhdeHeJifXWhDbG8eLPaHsItzAJS4I1ES4I10nzqlx+/eLuYdcO7fZLELrwHAFpkgdCa0lPxOcgay09fP3TW8PBvrFuljfHsjaxtbDWrk3c10LqVRTlJ4ZXcxAniBPAiqfa92/tBrt5ifska4BICpbBC5VHAASKosDvAUt5PtMpOZrfakWjHAsoEnXxpu2trvcwThFRF7Rc+QQWXKYDMSWK5iNJiY00qtUGaplBc7A+9kXg7CmiIY3vH1VL/4xlOihiOBbhPIx96q/F4t7rl3JZjxJ/eg8K4mlUo7rdI2VRx1O1HdKlSqfs3Yd2/qohfxNovp19KcxjnmzRcpjntYLuNlwwGCa7cVF4k8eg5n0FaDh8MttAi6BRA/yfEmouydiphwY7zHix/IDkKnGtFRUvYtu7coDV1PbOs3YKbsfbf8AC4p7jKPs7K5D82UXXRXcgGJjNpAPfE+IttjGXnxDtdk9o9yH4h8sTB5iGX0Iok2ZdC4i25IjNluhgGV7LAB0I66CNdCB0ob23t7EYjL2yQ1trrpClQtu4Fm2q8FRBbWI/mmgFTDJFMS7YrR00sc0ADdwqMGSasthbRexdzKnaSMpXmykgnL/ADSBVfYTWppsyKgDbnKma8sOppyFp20dx0v7LOIFsElUcWkQK1okjtCxXV2USIgAanWs1XZqohHIdeJrUfhlvkMPZezi2IWc6PlLETAYNl15LBjrPKg/4m7Uw2dRhmmXuM3cZdCVK6kCRJYenjVoAQnS4WUL+1qWmXcdeX9KiWwIpVVnbevy6aRrSqbtmKr2TlV16KbNerVFSqTb2dddSyIzgccoJj0GtRVtzVpsTarW7gI4gyPA1pmx9zsBi1GI7NrbTD20aLZbQkgRIBmYBHGpI49ZsE2R/Zi5WQNaimla+gNrbo4TEW8j2lWAArIArrHCCBqPAyKDMf8ACCFY2r5YgEqrIBJ6Zs0Dzipn0zhtlQMqmnfCzrBbQe0e6dOYOoPp/iibZm2Ld3RoRuhOh8j+lUmN2BftE9paurHGbbR7xH1qKuEPMafvSoA5zFZw7ZGl7Z/gDVfew6DipHvTd3bt65cCAkjmx4oPPn5GfTjRFj8M9rUrnX8acB/UvFfqKXtGONuaf2T7arYQjfQeI6TUvZm3Xso9orns3FKshJX5uJBHymOdWWJtgicgjwWSfXgKrbuF11AA5Dl/zTg4tOFC5t90z/yhcxl4nBlGzHS2zBHXThrowHUHlrFV2P3euYZyt4AOpIK9CPHnVmrtaOZZXLrIJBBHMHl6V7tTeVsZJvwbhjvCBmgQJA0BgVVnLtQLdufVW6ZrTcPPkrXdTefE23VD2l2yuhQCYzTBGmhk/Q1pvbCO7pPpT9i7It4bZltLeQsUVnZY77xmY5hxgSB4CoqCqHC6mOtElm4abefj6rK/iOIRzsc0WJG45/f8ropJMEkgcJnTy6V1gxHTh5/50FNw613Wjgo47XDRfcY5rOfmZL2LjbbfkpNnZ9wA5oOYTrrlMGNDp0/YoR2luJg77ktmtNrJUKpJHX7s+gmjK3tU/eAPlpVdta8ghyVQNzJC94ngZjXUedZClo61lQ5lUNOvZzSLXA/rAFh4c1sn8RpxC19Gblm7SDcgn+88/Hks22z8NbyEHCziEPSFdT0ZSeHiKk4X4a4tLbBjaIde8gYzPSYyzqedG4me7M+EzVlbxJkI4ObTUDQyJ16c/ancSlqqBwEbw7nn91vHl7W8kS4bxJlcy0rNPK4/aT4ffqvnjb2717CXMl1Ss6qTEMPMaSOYqsAr6L29saziU7O8gdeOuhU9VI1B8RQBc3Hs4W8HXO0fKHIIU9dAJPSr3B+It4g8RO7rz7Hy/pWqyI07DIMhDuxt0eD3/MW//uf0H/FE4UAQAABoABAHlTzTDXoMMDIhZoWSlmdKbuTTTDTjTTVhQJppJcKkMDBGoPMUjTTXEAixSgkG4UK5sy2WLQZJkxpXS1hlXgPfWuxrw1E2niblrR7KV1RK4Wc4+6LtwN32xX8Qh7tsqis4iVYOHUAHjOUz6Vx3x+GaDJaS+Ll12CogSH15k5oHry8qsfhZevG5dtIQLZUMxkBgRopXrxg+lFO2rNjBW7t9Sz32UqjPqVZhHdEac6AV4vUG/gtHw+qkipuzacG+LBfP+1N1OwutbLhypKkpqsjjBjXXT0r2rXF3Rm1PvSrgyO2yhMj77oG0510Q6GNK4gV2ttoaoKzzTFMGRyraPhrtW3dwuVTFwEm4D46Bl/lgAefpWR4XZV26QLaMxPAAEk+1a3uPud/CILlwntSpBURChiDBI4nQVYpQ7XcBQ1NhGQ4+SLiaaTXhNNJoqg69LVTbV3Zw2IOa5bGb8SkoT5lePrVqTXNjSloOClDiDcKht7rJaEWYAmYP+edcLqOhggiiImuV5AwIPA0PqOHMkF24KKU3E5IzZ+QhDGYVG1E22/Eka/1LwNd8HuriLgEojISJY93KDwZlnh5DWu+Mw7WrqkCVkET9QfGtD2XhitsXJLBxqskrl1ylemlZKvrZ6BjgdxYC/U39xYHn0R5zYJWte3n7eXgcrMt7NwblqwhW6hlwjJqO8xOQKToQY8NYrPMbs25aMMpB/eviPGvpNEB4gGDIkAxHCgve7dKwEIkKHYmyI1W4RLqv8hgGOXeiqPDONOnf2U37jsf4Svp2gWasp2RvTicM32dxgNZWZQg6GVOh/OtR3Z3gTFWsy6MsB16HkR4Gshx2FKMQa6bD2xcwt0XLZ1GhB4MDxB8K1MJbG8vA338UB4nQ/m49PxD9v9eq3vDjSuqihTdz4iYXEMLbTac6APBUnoHHPzAonvqxRghysQwViJCtBgkc4PKjUbmubduV57PTSwP0SjT57fLf0VHvYuNCi5g2HcBLoQpLcIKgjvEa92h5t4bW1MK+HYdniAuZV5O6TGQ851GU6686djNqbZwoJuW7eITqq5oHXuQw9RQhvJt21in7UYc2L+aWKP3W8SpAIaY1nz60NllcHkZseR5bYHnk3WsoKEOjb+0lp7r2EHqe9tcbC2/1Bt8PtunEWuwbW7bhRPFk4KfNeB9DWiYew6g52zEn6CQOFfOOF2hcS6LquwuA5s096eJJPOec8a1rdz4qWrtuMUCl0QJRSUeef8h89PHkMnx+Cpna3s2ggb2He/5gbdFpKCliglfICe8dr4Hp6n3RfeWqPauDzKQNat9u27qYftc1mys943SWhCQBCpALSeGaKxLbO3MQbr3SxuJJQPbZlQAxIy6xy8POouFcGmYWzyO0kEEAb+vRXaiqYQYwL8ijJtmXOcDxJEDxmm4jZjKubRl5leU9aA3xV3E95c8hjq962O/dAAiVH3Vjw5RV5hN6ltWhh3btXEhmBOTidMxiYGkx716B/kJT0We/IxeKs7hRQxa4vdHKTr08PWqixvFZcgSVJ01Bj3iomL3nXKbdpFGadFAInz0mhVr7E8fbSk/yMoN8JDQxEWWjZtJ5deVeGs6N0xEn3q02fvHctqFIDAcJmR4T0q5HxNjjZ4t81Vfw5wF2m/yRcakbP2bdvvktIzniQoJgTEmOA1qlwe37VzQnI3RuH+7h7xWjbk7Zw2EJ7QsC6Eu3FZzAooAExlmT41amq2tj1MNyoIqVzn6XiyKNmbvYfAMri+yFkAdMoYnmdQJXX8qW8t7CPY7W6Lly3MZla5pJjgI0mrS1hMJi1lCrqedtz9YOnrTsTsWxawzWwoFshw5djADKZYsx0A4zyis455cbuyUdADRZqxLbWJwJcdiLgGs5rbE+5vfpXlVu0cAO1YWrnaIIAfKVDHmVB1yzwmCeMClUgB5JhcLoKoi3E2YuIxYtMcoKsZifl10oeirzc3HrYxtq47hFBIYkEiCCDwHjxqKK2sXT5CQ0kbrZtkbBtYeSkliIzGJA6ADgKsC1Ms31ZQykMpEggyCOoIr0mjDWhuAgz3uebuKRamk14TTC1PsmJFqYTSJphNOXJE0xjSJphNKEia9oN3SJBoh2Lgr+Ga5a+ewCGtluIzfMunQ1SYX/AFFn8S/mKNy1effjOTSY2ADIN/cW/n3R/hMhDXN5dFGyDiNPChbfjYV7GGxbtQqhizPIGTgJHMmOAFFl2uQavP6eodTyCRm4va/iLI8MrCN/tgnDYpkMkN37bH7wPEE/inj4+dDuztn3bma5YWWs5XIGrDXRgvOCNa2D4wbJ7XBC6B3rLT/a+h+oWs6wiXMDdw2LEmzfQEkcx8t1P6lYT7V6JwmubUQMdIc5B8x/rKH1bXhjjGAT0Kv9k3sDtW32d62ljFcigClj+Jfx+KGT06gz2Bs97FhbT3TeKzDkEHLPdBkngNONUG3NybWKAvYduyvaOHWQrniCY4Hh3h9at92ziRYAxcG6CwkEEso+UmNJ4+wrVxAtdkZ6jn5rzqtlbLB+k/u3yx27T/5O9vvybvLvRbwagsru7TkVRxI6twHEdT4UB7X2NtLH/b3LQUKO4ndRsp10B7zf3ela3YwD3BKwByzEifLT60+xs9GJU3QbixnVGU5c2okRIkdaCV/GqKJxa+Qm24aL28+SJ8Ko6pjA+GEBx+J53HgBt/K+dsRhntNldSrdHBU+xqTggDBacsgEjkJ114TFb9bsowNu9bV8h0zqjaMTBGb9OtSeyRVyqqhegAC+w0rP1HHxDIWCO/Q6sEHIO3MELZ0sZmjDzg8x0IwR7gr562hj7/YvazP2crmXMchyMSDl4cdaqxj7mTJmOWZivoLaGx8PcM3LNpjESUWY6TFB+0Ph3gpJUXEnkr90eWYGr8f4igmPeaWn0P8AX0Sf46QbEFZKTJryirb+7Nqz8jOfBiv6AVRJgAeZH1orHUxyN1NOFG+llZuFywOL7J82UMYYCeAJEZo5wCaimiWzuYz2wwuoCdcrBuHLUTr6VW7S2BesnvDMv40kr+Uj1q0Wm11VvlVlKvSteUyycvZqZgtsXbXysY4ZTqPbl6VCpVwJGySyNdj7+m18i9nc4Z1Y/sfWrvFb9YzFWeyu3JtyDEDM0ajM3MDp7zWXg1Jw2MZDKsQRwP6EcxU7ZASNaiew27qOFpVTYLeJCv2ndYdASD4jpXtaSKWn0CxFkAkim1G4KGs1eZqbNeVk1pFdbK3yxeHTJaukLMwwVwPLMDlHlRLg/i1eCN2lpHbTIVlQOpYazy4RQBSqZs8jdionQMduFo2B+LRkC9ZEczbYggf0tM+9Ea7/AOBL5e16alHy6+MVi1ek1M2reN8qJ1JGdsL6DS8rAMpBBAIIMgg8CDXpNZDsP4g4rDW0tAq9lCCEYDhmlgGHe1k8SYott/GCwG1wQI8bradD41ZFay2Qqxo3XwUXMaYNeGvlQtf+L1w/6NjD2x/QGPu1V1z4n488LxX+lUX8hTTXgbN+ambw883LRsJgLpZSttyAQZykDQzxOlXe0t58JhzF28gbhlWXb1ygwPOsQvb3Y67o1+808i7R7TV1sn4c4rE2+0dlQHUByZPoAY9aznGBTVJZLVYDcDODfr7IjSwdjcNN7oksb/fxGNW0L9m3ZD5gQHVnjRULOOc+A+lG6g1hW2t1LuHaLixPA8VPkRxpuA2veWEuYjGLaXgLJJI6AZmAURPXyoDW8HZUBskDgG25C49LIqyb4SFt+2NmDEWLlltBcUrPQ8QfeKGNlbiudlNgsSVzBrjW2XvZJMoZjqWkdGIqr3Zx+yhcRxiL3bA6HFXXBkiCOPZka9a0NblZ2UzUf6TSbXDsttkcxkqYtBygzc/d/F4bDOmIj7NyEhs32cAyD0BnT/FWWeiMtIjrpVDiNmOvy94eHH1H+K2XA/xAJNUdW4NPw8h4i+3lc8/BYbj3BXl/b07Cb/uA69bb55/7U7dzeGxirAaxcDhYVuIZSOTKdRw0PMVnu9eNOzdtJi1abWIAW8oPQKryOsZHHiDVVtrCtZutjdm3RmTvXktMrCObFAdVPNSPHrFft7eZMfgGa6VTEW7itlGgfMcpKgmYgnTWMvjUMPBGxVUri/UxwII594jB+t0abXF0MRYwjNjfFrA/zhHd/em//wCL/wAKWt9lcsq6DKGXNBuA5uJkKRPDwq+uYq7AKqpJ5hiUA6k8CeOgJ61i+722GfaGAPO32NjXmAzL7ZXj0racVi1VZJgD9wKE19OKZ8cYYCbdNyCRy3vhFIhrDn6yB99fVc711oJJExynprVfiXkcf3+lR8bt5Y7oJPjw/wCar8VtxYAiORmAB402Lh1RbUWEffRO/wAnSh2gSC/v81Q7w4RrjALw14/vxqlGwHjivvRC17NqOB1H6UwmvTOHcHiFMwyXuRc+qz1ZxmbtXNYRYHCi27b5RxBAgwelcjiHXhxH1qaaYyg1cdwofA5VG8TPxNQztXZYbv2xBOpXQecDkfCqJ7ZHERR+1hTyqNe2XbbiKY7hjyMEKQcRj6FA1KrnbuyUtBSk94nQnTSOHvVNFDJoXRP0O3V+KRsjdTUqVKK9ioVIlNKlkpU7KTC6dnTYopv/AA8xiaqFf+lx+TQa8sbj4xtGsx4l0H61J2Em1ioe2ZvcIXydKaRRufhdfie0tA9CW/MCq7bG4+IsW+0bK4Bg5CSdeBIiudBI0XIXNnjJsChmKUVJubPuLGZHE6iVIkdR1qXgN3MTfBNqzccD8Kn6dfSo9J6KXUFVmvYoswXwyxzsA9vsgfmLkSuvNQZB8DFEeC+Gdm0wN+4r94QrXBbUrzzZM7D0IpMDdOAJ2QPsvAM6jQ6kx40SbO3QuNqwyDq3H0XjRfe2vhMKjLbayZMhLNpSFHJTeZQ7Dx0qiv78QNLaz1JY6+QIp7HwNzJdK5kxxHb1Vts7YdqzwEt+I8fQcqOMJcFtLaGATbzMvBgczSWB4SCtZGd+bw1Uqp/lRZHkTMHxGtN2PvWVum5cJZiGEuS0lhEtrJih3GXsrKbsIm2F756qzQ0bo5DJM65stK25YXEW2tGBOqnjlYcD++RoVwW663Q6d7D4i1ALKTkuAzkePTiOk1YYTageGRpBHt4dffUVe4XESKxTZZqVhjB8vA8/Ag9PVHnMAyEM4W0xuLh9o4VLmc5UxCoIYxoGZRIOnHQ9Rzo5woCIqLOVVCjnooAGp1OgFRRdpG9VKolM1sW8Lm1+oHJM0qwF2ve0qvGIqBtveW1hLRuXWgfdA+Zj0Uc/Plzqs2Bz3BrRclIRYXKDfiFuJbtocVhPsihBdVkDUgZ05qQTqBp5RrljtJk/4+grcdm4rEYvD3mxCi2l5WW1ajvKpUgM7cySRppFYhiEhiOhrecGlkcx0Upu5pGd8HlfnY3QmsYGkObsVM2BeK4qww4i7bPL8Y61q+1cY2eHIlO7I56zOnURWP4IntEjjmWPORFaTjMWXYk8SSTRGSIGZshAwCPG/wDy6B8QltD2YJuT6WH+7WTu0qBjTnhRzMeQ5n2p12/XmHt/ePE8PKidHTmaS3LmgbRp7y7gRoOWlNJpE00mtYExImvJpE0x3ABJ0ApVy9Zqj3sdbUEl10E8RPtNDW18Ubl3U90aKPDrFRMY0KAABJ1A8KEzcTDHFrW3sisXDdTQ5zk7aG02vNJ0A+UdB+pqIaaKLN2/h1icbZW9aa2ELlDmLAjLEtAGo14eFBHPLzqccoq1oYNLdkM4bDM7hF1ZjAkgfUkAetH2yPhBedQ169bQGNLf2hj+qQvsTQ/vrur/AAGIFoXO0DIHBK5SJJEEelM3Z3vv4JwUYlPvIT3T5dDS2XLUcH8MsAiwbZunm1x3n2UgClXHC/FLBMsuzo3MFJ+o40qWxXXVgtzSnB6iLc0p6vWhss7dSS9eFq52wWIAEkmABzJ4Vx2nvNhsFd7M/b3l+cD/AErZ6E/9Rh04edQSytiHeU8ULpThWIsoidtiCUtjUfjfwQfrwoY258S7sG3g1/h7fVYNxvFnPD0oR3o31xGLusWbKknKo5DlJ51Qi+eZoNNUOlOduiMQwNiGN1c4zb2Icy1xj/cagXMU5+8T5moi3JOkmifYm67XIa4Cicp+ZvIch4moo4nSGzVM+VsYu5UAcnmat9mbs3L4JJyLpqynXyHOjHC7Is2vktqD1Op9zUstROLhwGXlDpOIH4EN2dxrQ+e47eWVR+przFbkWT/pu6Hxhh+h+tERamFqu/k4bW0hVPzk176ihjCbLxuGJ7JrdwHiJj6NH0NFuwce7W/tEKMCQQeo5jqNajE0lYyIMVnuLcAbPHqpx3vr9+KL0XGXtOibbr0RA18lTlMGDBiYPIxzqm2I+0HxD2mtNeQR9oigAZpyknQRoR1EdK4YLbSsOPMiSNJUwRrRpu3tMWMDicS5GRJI8SizHqSorF0lH+qYZW4I6ZHiCtJLLZmthWVbyfEDEWrr2badkyEq3aLLgjjodB7GhXC7wN24vX1/iWHyi6xgHiDHQdOFdLWExGPv3bnzOSbjkkDVyevr7VdYT4e6A3b0HmEWY/uJ/Sj2ijpW6TYHn1+WVQ1TzOuNvko9zfPF4lsuZ1H4cMvfP9xJI8/pQztJWF1wylCGIysZYRyJ5nxrTdk7vWcKc1suWgiWbkeIgCPehTf3AxeF5eFwd6OTLpPquX2qOjqITN2cTbAjyynVMUnZ6nm5QtauFSCNCCCPMaiizB7c7RZjvD5gOvh4UI12weKNtwwgweB4HwPhRgsDrXNkFnhEg8Ua7PYXBm5AkR4j9Knk1QbsYoE3AOBhwOnI/mKvSa03D2tEAI9UEq2COUtG3JeE14TSJppogqqRNR8d/pP/AEtw8prvNMuEwY4wYriLiyVpsQUEKTq3h/8AtcSRl55p48oj/MVONuARzBKn34x61BdYNY1zS02K1lwRcJlG2yfidew2ETD2LVsZAZdpYksSS0aRqaCmWKJdu76ticNas9lbRlym46gBrrJop0GgjU+NIMFIVUbT2ndxF03bzF3PEn6AAcB4VFrwUY7qbi28WmZ8VbQngiwz+oJEVImoPmvK0i58IYMDED/ZB9daVKkV+lzSuqvUK2+lW2wdmm/dC/dHec9FHH1PAVo3kNBcVnmAuIAVhhLgw2GfFvyBFoHm3DMPyHrWJYrEM1wseJJJ9TNal8TMX2ihLbQlsfKOAA0GtZTeOtZqaUyuLitBDGI26Qo14V5aMmK6RRFunu5ncXXH2a8B+Jh+gpsUTpHBoT5JBG3UVc7rbARLYuOgLnUTyHIx15+1EJNeE00mtJFEI2hoWfkkMjtRXpNMJpE0wmpbKK69JphNImmzS2SXSY0yaRNJRJA66e9KuUK5grts3sOim42OFu5Yygyr9ortPT5GEjQc+cFm+Oy752amCwYRiP8AX+0VZY99wpbQ6+PACjFNl2rJN8AZltLbToiBROXxbST0AHnnm6G8/bYi+ra96VnxJzH3A96xrrucT7eVzZa4OFgPfztlBuzMLiMEeyuWSGdp0ZDwgcVY8Nferw3X8Pr/AIqu+LsdrbOkwY8uZ9677PDCzbDSWyrM8Zjn41YpOF09U5zpAb+aqVdfNTgBhFl3N651H1qs23s83rLCZYd5ekjl6iR61Yk00mjEPBaOLLWZ63KEycUqX7uwswNKrjeLZJt3Syg5G7wjkTxHv+dU9B5YzG8tPJF43iRocOas93setq739FYFSenAg/SjMOCJBBB4EcDWc0Q7t7XAiy/U5D565T68POinDqoN/SdtyQ+uptX6jd+aJDTTXpptHkGSryka8pVyq9tbOLgNbAzA68ASI+tDlxTMOpU+IijY0I7ax/avp8q6D9T60G4jExo7S+Ty6otQyvPc5BRWE1xKxT0bSpmA2bcxFxbVpSztoAASTwEnoKCckWUJTT0ulTIJBHMGD71N2ju/fsNcDoYtNkZlBKAyVGscCQQCY4RxqvpwKQjKv8Jvzjba5ReJH84DH3NKqClTrptlrmHMx4xWnYLZSYfDlBxIzXGHFoGoHhyFKlRHibiA1o2KHcPaLkrI9697hiD2Nm2LVoHnGdyNJY8vIUK4/ZTKuYkR4E/4r2lQIuIKMhospW7G7qX8zuTlUgQOJPHU8hRzatqqhVEACABypUq01IxrYwQMlZ+re4yFpOAvSaYTSpVcVNNNeGlSpUiaaYaVKlXKo3i21/DIpC5izAQdBGs+ulNubdtvYW5az945TnVQVYLmaIY5hyB08hXtKg09TI2RzAcIvBTxuja4jKqrW+eLsrlS8+VpBRiWSDxGU8PSKj3d5CLiXra5CNCo4ach4RXlKhjgiIJVjvbixi9pWkAIRLdrjEmVF1pjrMVcGlSo5wwARE+KC8SJ7QDwTTTTSpUVQxQNs25tE8xr+lB+Iwi5S3AjpzpUqB8RA7T0Rvh5/T9VXUgaVKg6Jq/2TvA8qlzvAkAH7wnQT1okilSrS8OlfIw6jeyA18bWPGkWuvCK8ilSomh6qt4MWVQKPvyCfAcfehe5XlKs5xFxMpB5f0j9C0CIHqmqaKdw9sjD4pSyZpKaj5lytnga84g/8UqVDAL4V8Eg3CP9s73W2wa4lbRR+zuHLoUL3blvPnVpFxDJlSNR0MEUuytwcPtbDNicHOFuISLllu9YzASTabV0U9DMcKVKpGi2EsxvlZzjcMbdxkMSpIMcNKVKlXHdRjZf/9k="/>
          <p:cNvSpPr>
            <a:spLocks noChangeAspect="1" noChangeArrowheads="1"/>
          </p:cNvSpPr>
          <p:nvPr/>
        </p:nvSpPr>
        <p:spPr bwMode="auto">
          <a:xfrm>
            <a:off x="319363" y="-346193"/>
            <a:ext cx="565950" cy="565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AR" altLang="es-AR" sz="4551"/>
          </a:p>
        </p:txBody>
      </p:sp>
      <p:sp>
        <p:nvSpPr>
          <p:cNvPr id="14341" name="AutoShape 7" descr="data:image/jpg;base64,/9j/4AAQSkZJRgABAQAAAQABAAD/2wCEAAkGBhISEBUUEhQUFBUWGBQUFxgUFRQWFhYXFBYXFRUWFxcYGyceFxojGRQUHy8gIycpLCwsFx4xNTAqNSYrLCkBCQoKDgwOGg8PGiwkHyQsLywsMiwsLCwsLywtLCwtLCwsLCwsLCosNCwsKSwsLCwsLCwsLCksLCwsLCwsLCwsLP/AABEIALYBFQMBIgACEQEDEQH/xAAcAAABBQEBAQAAAAAAAAAAAAAGAAIEBQcDAQj/xABAEAACAQIDBQYDBgUDAgcAAAABAhEAAwQSIQUGMUFREyJhcYGRBzKhI0JSscHwFGJygtEzkuFDohUWJDXC0vH/xAAbAQABBQEBAAAAAAAAAAAAAAAFAQIDBAYAB//EADQRAAEDAwIDBgQGAwEBAAAAAAEAAgMEESESMQVBURMiYXGBkUKhsfAGFCMywdEV4fFiUv/aAAwDAQACEQMRAD8AO8ER8rAFGGRgdQQdNazre3ZRs3WtiTblsmYzAmCJ5EEQR6860NBpVJvfgZTtYzK0LcA4pcAhbg/qAAI4HL5EEpMG6FQnGlZZcslePDkefkajhyDoatsbay+IPt/xVWqRMRUDyVbZlSAwbjofDga9jxmuCHX9Ks12W4UPlJQ6BgNJ6E8jSCQ7KTQNwuVmwzeArltHDMSI5aD9at1s5Uk8ToP1/fjUHFafejwnU+XOq1Q82sr9JEDdxT8HisuUE6qJPuAPpm9qOd3sWWTLIJXvMNZAY90fvxrOrWzLrEFVMZlPdaXzKwMMp18K07ZmyOxGYiGcKSOg5DxjX3qSivrv4JnE3N7G3iprGqLe/eD+Dwr3RGc9y2DzduBjmAAW9KvDWQ/FramfFpZB7tpASP57nePrlyUUmfoYSgELNbwCgi5cLMWYkkkkk8STqSfWm0qVBkZSqbsbZT4m8tpIBadTwAUEknw0qFWhfDjZBts11xBdYUcwhgz6kD0HjUsLNbwCo5XFrCQgXHYF7Lm3cUqy6EH8x1HjUetu2tsaziFi8gaOB4MPJhqKG7nw1w06PdA6Sh+pWrj6F9+6cKqytaR3lmsVY7N2WLqliSIMaeVH9ncLCLxV3/qc/wDxiq7G7tNh7bmzDah1BEniAy8R905gdflI5ioJaOVjbjPkpoqqJ7tP1Q4d3lj5yD5CPMcNKh4vY923rGZeMrrHmOVWKbQvFgotqx/lmOuhnXxp217+Iw+QsEXOCQBJiI46+IqqIpQC62ArJfHe18qksrmrr/Dt0J8qT7SzNmZQG/Eogn+ocG+le39rOdF7o8OJ9eVPaRbKjIN8JPhCBLEKPE6+1RbjDlrTGYnjrXlcSOSUN6pTSpUqYnJUqVKuXJUqVKuXJUqVKuXJUqVKuXL6oUaU8oGVkYSrgqw8DzHiDqPEV4OFOFFTnBQQGxuFmm3tmmzcdG1j2YESrDpIoUxdnKZGoP7g1rG+Oy+0s9oo79rj42zx/wBp18iazXFWokxIPEVUfg2KIM7w1BU5Y0Tbqb0tYfK/yNow5HoY5EdaG79mNRqPy8DXIOeVI11ipDkWK3cBGQQFZTqNAV15xwqBf2RZZwxtqeIJEKwBEaRxoD3Z33awBbuDPb/7lnp1HhWg4PH27yB7bBlPMcvAjkfA1cbpkFiqLtcRwVxw+yLNpy1pcvQTOvMz1NSrjTHgIr00wmpWRtYLNFgoXyOebuN15FYLv1ihc2jiGHAOVHkgCg/St5msI362cLOPvKOBIceTgMPzqvVg6QrVGRcqgpUqVDURXfBYJ71wW0Es2g6DqSeQHGa1rYdjsyqDXKoX/aI/ShT4dbMYG5fYQuXs10nMSwLEeACgT1PnRfs8fa+9TU5tK1NlH6TvJWrGuZro1cmrRBZ5c2rm4610auTGnBNUcYS2DIRATzCifeK44zAW7sdoivHDMAYnjUpq5k06wIskud1S7W3WsXlgKLbDgyKB6EDQj60I4vc3FKYRDdnh2UsT/b830rSbVlnYKoksQABxJPAVpm7G7NvDItxwDdYCSTOWRJVf88/Kh1ayEC5GfBX6N8pNgceK+UsRhnRirqyMOIZSpHoda50WfFDb1zFbSvM7lkVilkcAtoarA8eJPMmhOgqLpUqVStl4YXLyIeDMAY6cT+VK0FxACQkAXKba2ddb5bbmeimPepC7AxB/6ZHmQP1o8RQvAeHhTCook3h0p3+qpOr4Rzv6IMs7s3WbLKg+ZP5CrffDcMYG9bsLeN+66hyFtlQubgvzEk+0Vf4fMrZkHeGoIEwRwPpUc7atvi7naki93VBcRoLaqQCfvGJJPH1NRzUZjcASM81NBUxyNc43wMDqqGzuiFE3nM8lWNB4nr4Cm3di2VHA+rHhVttTFqksTPIDxocv4wuxk6Dj4np5VPoiZiwUF5H5uvXsWuS6eM60q5Z6VMu3oPZOsepWybt/E/DYi0DdzW7ix2gClkBOgIIJbKfLSi/C4tLqB7bK6ngykEfTgfA618vYe+yMGUwRRLsffe9h2zW7hWYkEBlaORHOqzJ//pJJTj4V9BT69RyIPEH0rMdv7L7C81v7vzITzQ/L68vMGu2yvjRYYf8AqbbIetoFgf7WMj/cah7wfEnA4pQqreV1PddkQLBPeVockDmDyPmaSVzXC4OUsDHsNiMIexdsqZHA8RUO5b5jhVriHBqrcZT4VACrRCajD98fSrfYu0HsvmtPB5jkR0I5iqtrU8KbMcjUodZMIWu7J2yL68Mrcxy8x/ipxNAO5u1bQcZ7gXiBmMD3NHYcESCCOoMj3ohC/UMofPGGHGxXpNYz8Uf/AHFv6LftkEfrWyTWWfFzZpF+1fA7rp2Z8GQkifNW+hptULxp1IbPsgClSpUJRRbDuLtR8TgEF3U2m7FTA1VFQqD4hWj0qbhbAW6wH701oN2K97DYW0Fcr2gN2ARHf+WfEqqmiPdq+z52dix7vH1/xSU0gfUNZ4/TKlqIyynLz0+qumrkxro1cmrUhZdc2Nc2p7VzJpwSJhrmaean4HZqzbbEOLNt2yqW0a4fw2x+bHQUkkrYm6nmwTo4nSu0sFyiXcjZVu3b/ibsZjnFsHoqks0czCtHgDQvvXv5cfMyEgILjJE94MhX3jT+41F3h39U4g21I7BCBbycEKAgHxUgkH38xvbO2rWGSQBca4DlWdApnUnpy8azvampeX8voEfEIpmhp/6UAYrFNcYs5kn9gDoK5UqVQJ6VXe6OGzXy34FJ9W7o+hNUlFu5tiLbv+JgB5KNfq1XKFmudvhlVKx+mE+yI7NhnYKokmfoJP0BNEVrd63YstfvkQqFzzHOAo+8eGp071Qt2ram8qxme4cirpoIlm9gRw661O+IG1VsA2SA96EZgYNu0I7oCn53iDJ0EzE8LdfWP19lGfNQ0FGzR2sg8kOYy86YIYhrL57t3LZUgqptLlZ2JBls2Ya6cOcUA7w3mfEu7KULkPBIJEgdNP3yqZjNo3LjS7M39RJ/OpJ2V/EYVigm7bJfQcUIAyz17rEDwPWhLdiCUYc3WQGNz9lUd7aTOBm1IEA/8daZYOhqPXW2hipWPJOVVcBZS7bD9/8AFKn2sNpoK8qcXURAUCkKVexVNTJhrynMKbSJyttm7WygKx04Dw6VbM+YUJ1Z7P2plhX4cj086W65XFm5GldyoYU23bDAEa8wRzp5EcRUtsJiiMCjeFE27W1SjAo2nNJ0Yc9OtUbOh4kj61wyhTKMD7ilBINwkIBFjstkS4GAI4ESPWhzf+0GwRkT9pa1P3ZbJP8A3R61R7vb6shFu9GThJ0ZZ5zzFEG+QFzZ2IKkEdnnBBBByMGkEf00SDw+M26IaYzHIOl1h5EUqddUgmeP+dabQcosjLZ11jh7QPJIHlmYj86vd17pW4ZJhhHgTOg/Opm7OwkaxZLKrjslzljlRGI7q6as0cenpRvsnZaBFyNmC6DXhFZqfiYo5e1sSQfTfYnxCLgwTw9jqBJHX5geBVdZ2Xdfgv8AuIX8zUj/AMsXuqD+4/oKtsVilQhRBboZA9441Dx5dl58M0LMGAZ5a/KdJ51K38ScRmIcGtYw87E/yL/JZ+Slpo7tB1PHK4GfbCqhsR2c20a27iSVV+8ACAZBHUgetc8Vu9iEIDJE8yyhdeHeJifXWhDbG8eLPaHsItzAJS4I1ES4I10nzqlx+/eLuYdcO7fZLELrwHAFpkgdCa0lPxOcgay09fP3TW8PBvrFuljfHsjaxtbDWrk3c10LqVRTlJ4ZXcxAniBPAiqfa92/tBrt5ifska4BICpbBC5VHAASKosDvAUt5PtMpOZrfakWjHAsoEnXxpu2trvcwThFRF7Rc+QQWXKYDMSWK5iNJiY00qtUGaplBc7A+9kXg7CmiIY3vH1VL/4xlOihiOBbhPIx96q/F4t7rl3JZjxJ/eg8K4mlUo7rdI2VRx1O1HdKlSqfs3Yd2/qohfxNovp19KcxjnmzRcpjntYLuNlwwGCa7cVF4k8eg5n0FaDh8MttAi6BRA/yfEmouydiphwY7zHix/IDkKnGtFRUvYtu7coDV1PbOs3YKbsfbf8AC4p7jKPs7K5D82UXXRXcgGJjNpAPfE+IttjGXnxDtdk9o9yH4h8sTB5iGX0Iok2ZdC4i25IjNluhgGV7LAB0I66CNdCB0ob23t7EYjL2yQ1trrpClQtu4Fm2q8FRBbWI/mmgFTDJFMS7YrR00sc0ADdwqMGSasthbRexdzKnaSMpXmykgnL/ADSBVfYTWppsyKgDbnKma8sOppyFp20dx0v7LOIFsElUcWkQK1okjtCxXV2USIgAanWs1XZqohHIdeJrUfhlvkMPZezi2IWc6PlLETAYNl15LBjrPKg/4m7Uw2dRhmmXuM3cZdCVK6kCRJYenjVoAQnS4WUL+1qWmXcdeX9KiWwIpVVnbevy6aRrSqbtmKr2TlV16KbNerVFSqTb2dddSyIzgccoJj0GtRVtzVpsTarW7gI4gyPA1pmx9zsBi1GI7NrbTD20aLZbQkgRIBmYBHGpI49ZsE2R/Zi5WQNaimla+gNrbo4TEW8j2lWAArIArrHCCBqPAyKDMf8ACCFY2r5YgEqrIBJ6Zs0Dzipn0zhtlQMqmnfCzrBbQe0e6dOYOoPp/iibZm2Ld3RoRuhOh8j+lUmN2BftE9paurHGbbR7xH1qKuEPMafvSoA5zFZw7ZGl7Z/gDVfew6DipHvTd3bt65cCAkjmx4oPPn5GfTjRFj8M9rUrnX8acB/UvFfqKXtGONuaf2T7arYQjfQeI6TUvZm3Xso9orns3FKshJX5uJBHymOdWWJtgicgjwWSfXgKrbuF11AA5Dl/zTg4tOFC5t90z/yhcxl4nBlGzHS2zBHXThrowHUHlrFV2P3euYZyt4AOpIK9CPHnVmrtaOZZXLrIJBBHMHl6V7tTeVsZJvwbhjvCBmgQJA0BgVVnLtQLdufVW6ZrTcPPkrXdTefE23VD2l2yuhQCYzTBGmhk/Q1pvbCO7pPpT9i7It4bZltLeQsUVnZY77xmY5hxgSB4CoqCqHC6mOtElm4abefj6rK/iOIRzsc0WJG45/f8ropJMEkgcJnTy6V1gxHTh5/50FNw613Wjgo47XDRfcY5rOfmZL2LjbbfkpNnZ9wA5oOYTrrlMGNDp0/YoR2luJg77ktmtNrJUKpJHX7s+gmjK3tU/eAPlpVdta8ghyVQNzJC94ngZjXUedZClo61lQ5lUNOvZzSLXA/rAFh4c1sn8RpxC19Gblm7SDcgn+88/Hks22z8NbyEHCziEPSFdT0ZSeHiKk4X4a4tLbBjaIde8gYzPSYyzqedG4me7M+EzVlbxJkI4ObTUDQyJ16c/ancSlqqBwEbw7nn91vHl7W8kS4bxJlcy0rNPK4/aT4ffqvnjb2717CXMl1Ss6qTEMPMaSOYqsAr6L29saziU7O8gdeOuhU9VI1B8RQBc3Hs4W8HXO0fKHIIU9dAJPSr3B+It4g8RO7rz7Hy/pWqyI07DIMhDuxt0eD3/MW//uf0H/FE4UAQAABoABAHlTzTDXoMMDIhZoWSlmdKbuTTTDTjTTVhQJppJcKkMDBGoPMUjTTXEAixSgkG4UK5sy2WLQZJkxpXS1hlXgPfWuxrw1E2niblrR7KV1RK4Wc4+6LtwN32xX8Qh7tsqis4iVYOHUAHjOUz6Vx3x+GaDJaS+Ll12CogSH15k5oHry8qsfhZevG5dtIQLZUMxkBgRopXrxg+lFO2rNjBW7t9Sz32UqjPqVZhHdEac6AV4vUG/gtHw+qkipuzacG+LBfP+1N1OwutbLhypKkpqsjjBjXXT0r2rXF3Rm1PvSrgyO2yhMj77oG0510Q6GNK4gV2ttoaoKzzTFMGRyraPhrtW3dwuVTFwEm4D46Bl/lgAefpWR4XZV26QLaMxPAAEk+1a3uPud/CILlwntSpBURChiDBI4nQVYpQ7XcBQ1NhGQ4+SLiaaTXhNNJoqg69LVTbV3Zw2IOa5bGb8SkoT5lePrVqTXNjSloOClDiDcKht7rJaEWYAmYP+edcLqOhggiiImuV5AwIPA0PqOHMkF24KKU3E5IzZ+QhDGYVG1E22/Eka/1LwNd8HuriLgEojISJY93KDwZlnh5DWu+Mw7WrqkCVkET9QfGtD2XhitsXJLBxqskrl1ylemlZKvrZ6BjgdxYC/U39xYHn0R5zYJWte3n7eXgcrMt7NwblqwhW6hlwjJqO8xOQKToQY8NYrPMbs25aMMpB/eviPGvpNEB4gGDIkAxHCgve7dKwEIkKHYmyI1W4RLqv8hgGOXeiqPDONOnf2U37jsf4Svp2gWasp2RvTicM32dxgNZWZQg6GVOh/OtR3Z3gTFWsy6MsB16HkR4Gshx2FKMQa6bD2xcwt0XLZ1GhB4MDxB8K1MJbG8vA338UB4nQ/m49PxD9v9eq3vDjSuqihTdz4iYXEMLbTac6APBUnoHHPzAonvqxRghysQwViJCtBgkc4PKjUbmubduV57PTSwP0SjT57fLf0VHvYuNCi5g2HcBLoQpLcIKgjvEa92h5t4bW1MK+HYdniAuZV5O6TGQ851GU6686djNqbZwoJuW7eITqq5oHXuQw9RQhvJt21in7UYc2L+aWKP3W8SpAIaY1nz60NllcHkZseR5bYHnk3WsoKEOjb+0lp7r2EHqe9tcbC2/1Bt8PtunEWuwbW7bhRPFk4KfNeB9DWiYew6g52zEn6CQOFfOOF2hcS6LquwuA5s096eJJPOec8a1rdz4qWrtuMUCl0QJRSUeef8h89PHkMnx+Cpna3s2ggb2He/5gbdFpKCliglfICe8dr4Hp6n3RfeWqPauDzKQNat9u27qYftc1mys943SWhCQBCpALSeGaKxLbO3MQbr3SxuJJQPbZlQAxIy6xy8POouFcGmYWzyO0kEEAb+vRXaiqYQYwL8ijJtmXOcDxJEDxmm4jZjKubRl5leU9aA3xV3E95c8hjq962O/dAAiVH3Vjw5RV5hN6ltWhh3btXEhmBOTidMxiYGkx716B/kJT0We/IxeKs7hRQxa4vdHKTr08PWqixvFZcgSVJ01Bj3iomL3nXKbdpFGadFAInz0mhVr7E8fbSk/yMoN8JDQxEWWjZtJ5deVeGs6N0xEn3q02fvHctqFIDAcJmR4T0q5HxNjjZ4t81Vfw5wF2m/yRcakbP2bdvvktIzniQoJgTEmOA1qlwe37VzQnI3RuH+7h7xWjbk7Zw2EJ7QsC6Eu3FZzAooAExlmT41amq2tj1MNyoIqVzn6XiyKNmbvYfAMri+yFkAdMoYnmdQJXX8qW8t7CPY7W6Lly3MZla5pJjgI0mrS1hMJi1lCrqedtz9YOnrTsTsWxawzWwoFshw5djADKZYsx0A4zyis455cbuyUdADRZqxLbWJwJcdiLgGs5rbE+5vfpXlVu0cAO1YWrnaIIAfKVDHmVB1yzwmCeMClUgB5JhcLoKoi3E2YuIxYtMcoKsZifl10oeirzc3HrYxtq47hFBIYkEiCCDwHjxqKK2sXT5CQ0kbrZtkbBtYeSkliIzGJA6ADgKsC1Ms31ZQykMpEggyCOoIr0mjDWhuAgz3uebuKRamk14TTC1PsmJFqYTSJphNOXJE0xjSJphNKEia9oN3SJBoh2Lgr+Ga5a+ewCGtluIzfMunQ1SYX/AFFn8S/mKNy1effjOTSY2ADIN/cW/n3R/hMhDXN5dFGyDiNPChbfjYV7GGxbtQqhizPIGTgJHMmOAFFl2uQavP6eodTyCRm4va/iLI8MrCN/tgnDYpkMkN37bH7wPEE/inj4+dDuztn3bma5YWWs5XIGrDXRgvOCNa2D4wbJ7XBC6B3rLT/a+h+oWs6wiXMDdw2LEmzfQEkcx8t1P6lYT7V6JwmubUQMdIc5B8x/rKH1bXhjjGAT0Kv9k3sDtW32d62ljFcigClj+Jfx+KGT06gz2Bs97FhbT3TeKzDkEHLPdBkngNONUG3NybWKAvYduyvaOHWQrniCY4Hh3h9at92ziRYAxcG6CwkEEso+UmNJ4+wrVxAtdkZ6jn5rzqtlbLB+k/u3yx27T/5O9vvybvLvRbwagsru7TkVRxI6twHEdT4UB7X2NtLH/b3LQUKO4ndRsp10B7zf3ela3YwD3BKwByzEifLT60+xs9GJU3QbixnVGU5c2okRIkdaCV/GqKJxa+Qm24aL28+SJ8Ko6pjA+GEBx+J53HgBt/K+dsRhntNldSrdHBU+xqTggDBacsgEjkJ114TFb9bsowNu9bV8h0zqjaMTBGb9OtSeyRVyqqhegAC+w0rP1HHxDIWCO/Q6sEHIO3MELZ0sZmjDzg8x0IwR7gr562hj7/YvazP2crmXMchyMSDl4cdaqxj7mTJmOWZivoLaGx8PcM3LNpjESUWY6TFB+0Ph3gpJUXEnkr90eWYGr8f4igmPeaWn0P8AX0Sf46QbEFZKTJryirb+7Nqz8jOfBiv6AVRJgAeZH1orHUxyN1NOFG+llZuFywOL7J82UMYYCeAJEZo5wCaimiWzuYz2wwuoCdcrBuHLUTr6VW7S2BesnvDMv40kr+Uj1q0Wm11VvlVlKvSteUyycvZqZgtsXbXysY4ZTqPbl6VCpVwJGySyNdj7+m18i9nc4Z1Y/sfWrvFb9YzFWeyu3JtyDEDM0ajM3MDp7zWXg1Jw2MZDKsQRwP6EcxU7ZASNaiew27qOFpVTYLeJCv2ndYdASD4jpXtaSKWn0CxFkAkim1G4KGs1eZqbNeVk1pFdbK3yxeHTJaukLMwwVwPLMDlHlRLg/i1eCN2lpHbTIVlQOpYazy4RQBSqZs8jdionQMduFo2B+LRkC9ZEczbYggf0tM+9Ea7/AOBL5e16alHy6+MVi1ek1M2reN8qJ1JGdsL6DS8rAMpBBAIIMgg8CDXpNZDsP4g4rDW0tAq9lCCEYDhmlgGHe1k8SYott/GCwG1wQI8bradD41ZFay2Qqxo3XwUXMaYNeGvlQtf+L1w/6NjD2x/QGPu1V1z4n488LxX+lUX8hTTXgbN+ambw883LRsJgLpZSttyAQZykDQzxOlXe0t58JhzF28gbhlWXb1ygwPOsQvb3Y67o1+808i7R7TV1sn4c4rE2+0dlQHUByZPoAY9aznGBTVJZLVYDcDODfr7IjSwdjcNN7oksb/fxGNW0L9m3ZD5gQHVnjRULOOc+A+lG6g1hW2t1LuHaLixPA8VPkRxpuA2veWEuYjGLaXgLJJI6AZmAURPXyoDW8HZUBskDgG25C49LIqyb4SFt+2NmDEWLlltBcUrPQ8QfeKGNlbiudlNgsSVzBrjW2XvZJMoZjqWkdGIqr3Zx+yhcRxiL3bA6HFXXBkiCOPZka9a0NblZ2UzUf6TSbXDsttkcxkqYtBygzc/d/F4bDOmIj7NyEhs32cAyD0BnT/FWWeiMtIjrpVDiNmOvy94eHH1H+K2XA/xAJNUdW4NPw8h4i+3lc8/BYbj3BXl/b07Cb/uA69bb55/7U7dzeGxirAaxcDhYVuIZSOTKdRw0PMVnu9eNOzdtJi1abWIAW8oPQKryOsZHHiDVVtrCtZutjdm3RmTvXktMrCObFAdVPNSPHrFft7eZMfgGa6VTEW7itlGgfMcpKgmYgnTWMvjUMPBGxVUri/UxwII594jB+t0abXF0MRYwjNjfFrA/zhHd/em//wCL/wAKWt9lcsq6DKGXNBuA5uJkKRPDwq+uYq7AKqpJ5hiUA6k8CeOgJ61i+722GfaGAPO32NjXmAzL7ZXj0racVi1VZJgD9wKE19OKZ8cYYCbdNyCRy3vhFIhrDn6yB99fVc711oJJExynprVfiXkcf3+lR8bt5Y7oJPjw/wCar8VtxYAiORmAB402Lh1RbUWEffRO/wAnSh2gSC/v81Q7w4RrjALw14/vxqlGwHjivvRC17NqOB1H6UwmvTOHcHiFMwyXuRc+qz1ZxmbtXNYRYHCi27b5RxBAgwelcjiHXhxH1qaaYyg1cdwofA5VG8TPxNQztXZYbv2xBOpXQecDkfCqJ7ZHERR+1hTyqNe2XbbiKY7hjyMEKQcRj6FA1KrnbuyUtBSk94nQnTSOHvVNFDJoXRP0O3V+KRsjdTUqVKK9ioVIlNKlkpU7KTC6dnTYopv/AA8xiaqFf+lx+TQa8sbj4xtGsx4l0H61J2Em1ioe2ZvcIXydKaRRufhdfie0tA9CW/MCq7bG4+IsW+0bK4Bg5CSdeBIiudBI0XIXNnjJsChmKUVJubPuLGZHE6iVIkdR1qXgN3MTfBNqzccD8Kn6dfSo9J6KXUFVmvYoswXwyxzsA9vsgfmLkSuvNQZB8DFEeC+Gdm0wN+4r94QrXBbUrzzZM7D0IpMDdOAJ2QPsvAM6jQ6kx40SbO3QuNqwyDq3H0XjRfe2vhMKjLbayZMhLNpSFHJTeZQ7Dx0qiv78QNLaz1JY6+QIp7HwNzJdK5kxxHb1Vts7YdqzwEt+I8fQcqOMJcFtLaGATbzMvBgczSWB4SCtZGd+bw1Uqp/lRZHkTMHxGtN2PvWVum5cJZiGEuS0lhEtrJih3GXsrKbsIm2F756qzQ0bo5DJM65stK25YXEW2tGBOqnjlYcD++RoVwW663Q6d7D4i1ALKTkuAzkePTiOk1YYTageGRpBHt4dffUVe4XESKxTZZqVhjB8vA8/Ag9PVHnMAyEM4W0xuLh9o4VLmc5UxCoIYxoGZRIOnHQ9Rzo5woCIqLOVVCjnooAGp1OgFRRdpG9VKolM1sW8Lm1+oHJM0qwF2ve0qvGIqBtveW1hLRuXWgfdA+Zj0Uc/Plzqs2Bz3BrRclIRYXKDfiFuJbtocVhPsihBdVkDUgZ05qQTqBp5RrljtJk/4+grcdm4rEYvD3mxCi2l5WW1ajvKpUgM7cySRppFYhiEhiOhrecGlkcx0Upu5pGd8HlfnY3QmsYGkObsVM2BeK4qww4i7bPL8Y61q+1cY2eHIlO7I56zOnURWP4IntEjjmWPORFaTjMWXYk8SSTRGSIGZshAwCPG/wDy6B8QltD2YJuT6WH+7WTu0qBjTnhRzMeQ5n2p12/XmHt/ePE8PKidHTmaS3LmgbRp7y7gRoOWlNJpE00mtYExImvJpE0x3ABJ0ApVy9Zqj3sdbUEl10E8RPtNDW18Ubl3U90aKPDrFRMY0KAABJ1A8KEzcTDHFrW3sisXDdTQ5zk7aG02vNJ0A+UdB+pqIaaKLN2/h1icbZW9aa2ELlDmLAjLEtAGo14eFBHPLzqccoq1oYNLdkM4bDM7hF1ZjAkgfUkAetH2yPhBedQ169bQGNLf2hj+qQvsTQ/vrur/AAGIFoXO0DIHBK5SJJEEelM3Z3vv4JwUYlPvIT3T5dDS2XLUcH8MsAiwbZunm1x3n2UgClXHC/FLBMsuzo3MFJ+o40qWxXXVgtzSnB6iLc0p6vWhss7dSS9eFq52wWIAEkmABzJ4Vx2nvNhsFd7M/b3l+cD/AErZ6E/9Rh04edQSytiHeU8ULpThWIsoidtiCUtjUfjfwQfrwoY258S7sG3g1/h7fVYNxvFnPD0oR3o31xGLusWbKknKo5DlJ51Qi+eZoNNUOlOduiMQwNiGN1c4zb2Icy1xj/cagXMU5+8T5moi3JOkmifYm67XIa4Cicp+ZvIch4moo4nSGzVM+VsYu5UAcnmat9mbs3L4JJyLpqynXyHOjHC7Is2vktqD1Op9zUstROLhwGXlDpOIH4EN2dxrQ+e47eWVR+przFbkWT/pu6Hxhh+h+tERamFqu/k4bW0hVPzk176ihjCbLxuGJ7JrdwHiJj6NH0NFuwce7W/tEKMCQQeo5jqNajE0lYyIMVnuLcAbPHqpx3vr9+KL0XGXtOibbr0RA18lTlMGDBiYPIxzqm2I+0HxD2mtNeQR9oigAZpyknQRoR1EdK4YLbSsOPMiSNJUwRrRpu3tMWMDicS5GRJI8SizHqSorF0lH+qYZW4I6ZHiCtJLLZmthWVbyfEDEWrr2badkyEq3aLLgjjodB7GhXC7wN24vX1/iWHyi6xgHiDHQdOFdLWExGPv3bnzOSbjkkDVyevr7VdYT4e6A3b0HmEWY/uJ/Sj2ijpW6TYHn1+WVQ1TzOuNvko9zfPF4lsuZ1H4cMvfP9xJI8/pQztJWF1wylCGIysZYRyJ5nxrTdk7vWcKc1suWgiWbkeIgCPehTf3AxeF5eFwd6OTLpPquX2qOjqITN2cTbAjyynVMUnZ6nm5QtauFSCNCCCPMaiizB7c7RZjvD5gOvh4UI12weKNtwwgweB4HwPhRgsDrXNkFnhEg8Ua7PYXBm5AkR4j9Knk1QbsYoE3AOBhwOnI/mKvSa03D2tEAI9UEq2COUtG3JeE14TSJppogqqRNR8d/pP/AEtw8prvNMuEwY4wYriLiyVpsQUEKTq3h/8AtcSRl55p48oj/MVONuARzBKn34x61BdYNY1zS02K1lwRcJlG2yfidew2ETD2LVsZAZdpYksSS0aRqaCmWKJdu76ticNas9lbRlym46gBrrJop0GgjU+NIMFIVUbT2ndxF03bzF3PEn6AAcB4VFrwUY7qbi28WmZ8VbQngiwz+oJEVImoPmvK0i58IYMDED/ZB9daVKkV+lzSuqvUK2+lW2wdmm/dC/dHec9FHH1PAVo3kNBcVnmAuIAVhhLgw2GfFvyBFoHm3DMPyHrWJYrEM1wseJJJ9TNal8TMX2ihLbQlsfKOAA0GtZTeOtZqaUyuLitBDGI26Qo14V5aMmK6RRFunu5ncXXH2a8B+Jh+gpsUTpHBoT5JBG3UVc7rbARLYuOgLnUTyHIx15+1EJNeE00mtJFEI2hoWfkkMjtRXpNMJpE0wmpbKK69JphNImmzS2SXSY0yaRNJRJA66e9KuUK5grts3sOim42OFu5Yygyr9ortPT5GEjQc+cFm+Oy752amCwYRiP8AX+0VZY99wpbQ6+PACjFNl2rJN8AZltLbToiBROXxbST0AHnnm6G8/bYi+ra96VnxJzH3A96xrrucT7eVzZa4OFgPfztlBuzMLiMEeyuWSGdp0ZDwgcVY8Nferw3X8Pr/AIqu+LsdrbOkwY8uZ9677PDCzbDSWyrM8Zjn41YpOF09U5zpAb+aqVdfNTgBhFl3N651H1qs23s83rLCZYd5ekjl6iR61Yk00mjEPBaOLLWZ63KEycUqX7uwswNKrjeLZJt3Syg5G7wjkTxHv+dU9B5YzG8tPJF43iRocOas93setq739FYFSenAg/SjMOCJBBB4EcDWc0Q7t7XAiy/U5D565T68POinDqoN/SdtyQ+uptX6jd+aJDTTXpptHkGSryka8pVyq9tbOLgNbAzA68ASI+tDlxTMOpU+IijY0I7ax/avp8q6D9T60G4jExo7S+Ty6otQyvPc5BRWE1xKxT0bSpmA2bcxFxbVpSztoAASTwEnoKCckWUJTT0ulTIJBHMGD71N2ju/fsNcDoYtNkZlBKAyVGscCQQCY4RxqvpwKQjKv8Jvzjba5ReJH84DH3NKqClTrptlrmHMx4xWnYLZSYfDlBxIzXGHFoGoHhyFKlRHibiA1o2KHcPaLkrI9697hiD2Nm2LVoHnGdyNJY8vIUK4/ZTKuYkR4E/4r2lQIuIKMhospW7G7qX8zuTlUgQOJPHU8hRzatqqhVEACABypUq01IxrYwQMlZ+re4yFpOAvSaYTSpVcVNNNeGlSpUiaaYaVKlXKo3i21/DIpC5izAQdBGs+ulNubdtvYW5az945TnVQVYLmaIY5hyB08hXtKg09TI2RzAcIvBTxuja4jKqrW+eLsrlS8+VpBRiWSDxGU8PSKj3d5CLiXra5CNCo4ach4RXlKhjgiIJVjvbixi9pWkAIRLdrjEmVF1pjrMVcGlSo5wwARE+KC8SJ7QDwTTTTSpUVQxQNs25tE8xr+lB+Iwi5S3AjpzpUqB8RA7T0Rvh5/T9VXUgaVKg6Jq/2TvA8qlzvAkAH7wnQT1okilSrS8OlfIw6jeyA18bWPGkWuvCK8ilSomh6qt4MWVQKPvyCfAcfehe5XlKs5xFxMpB5f0j9C0CIHqmqaKdw9sjD4pSyZpKaj5lytnga84g/8UqVDAL4V8Eg3CP9s73W2wa4lbRR+zuHLoUL3blvPnVpFxDJlSNR0MEUuytwcPtbDNicHOFuISLllu9YzASTabV0U9DMcKVKpGi2EsxvlZzjcMbdxkMSpIMcNKVKlXHdRjZf/9k="/>
          <p:cNvSpPr>
            <a:spLocks noChangeAspect="1" noChangeArrowheads="1"/>
          </p:cNvSpPr>
          <p:nvPr/>
        </p:nvSpPr>
        <p:spPr bwMode="auto">
          <a:xfrm>
            <a:off x="319363" y="-346193"/>
            <a:ext cx="565950" cy="565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AR" altLang="es-AR" sz="4551"/>
          </a:p>
        </p:txBody>
      </p:sp>
    </p:spTree>
    <p:extLst>
      <p:ext uri="{BB962C8B-B14F-4D97-AF65-F5344CB8AC3E}">
        <p14:creationId xmlns:p14="http://schemas.microsoft.com/office/powerpoint/2010/main" val="2575830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727880398"/>
              </p:ext>
            </p:extLst>
          </p:nvPr>
        </p:nvGraphicFramePr>
        <p:xfrm>
          <a:off x="-550069" y="1295400"/>
          <a:ext cx="9753600" cy="6197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1A4F270B-915D-49AC-BBC3-273715D6AC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0731" y="1447800"/>
            <a:ext cx="7323265" cy="429101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2AD4C745-F2FE-408A-B9DE-4381E870AD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8531" y="6096000"/>
            <a:ext cx="10092906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74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12531" y="1284746"/>
            <a:ext cx="13375075" cy="902876"/>
          </a:xfrm>
        </p:spPr>
        <p:txBody>
          <a:bodyPr/>
          <a:lstStyle/>
          <a:p>
            <a:r>
              <a:rPr lang="es-AR" dirty="0"/>
              <a:t>Principio: No te repitas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731932"/>
              </p:ext>
            </p:extLst>
          </p:nvPr>
        </p:nvGraphicFramePr>
        <p:xfrm>
          <a:off x="-615167" y="1736184"/>
          <a:ext cx="14610690" cy="7510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2" descr="https://encrypted-tbn3.gstatic.com/images?q=tbn:ANd9GcSbY-cYb25_v1MuvPQBlqSN8Xpo-62UMv2Fa4I0KMEOpRigDaYf-Q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131" y="3332123"/>
            <a:ext cx="4318289" cy="431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35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7330103" y="1480326"/>
            <a:ext cx="9320882" cy="6804243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479138" y="456785"/>
            <a:ext cx="6161691" cy="8788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694097" y="5561268"/>
            <a:ext cx="3679103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58944" y="1300480"/>
            <a:ext cx="5202078" cy="41067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AR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Clínica de Paradigma de Objetos y Principios de Diseño OO </a:t>
            </a:r>
          </a:p>
        </p:txBody>
      </p:sp>
    </p:spTree>
    <p:extLst>
      <p:ext uri="{BB962C8B-B14F-4D97-AF65-F5344CB8AC3E}">
        <p14:creationId xmlns:p14="http://schemas.microsoft.com/office/powerpoint/2010/main" val="19081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381" y="1295400"/>
            <a:ext cx="7743674" cy="441870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74" y="5486400"/>
            <a:ext cx="7739976" cy="42672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2388900" y="1136236"/>
            <a:ext cx="2564836" cy="252871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13"/>
          <a:stretch/>
        </p:blipFill>
        <p:spPr>
          <a:xfrm>
            <a:off x="12083845" y="6105737"/>
            <a:ext cx="2605179" cy="2528711"/>
          </a:xfrm>
          <a:prstGeom prst="rect">
            <a:avLst/>
          </a:prstGeom>
        </p:spPr>
      </p:pic>
      <p:sp>
        <p:nvSpPr>
          <p:cNvPr id="2" name="Flecha derecha 1"/>
          <p:cNvSpPr/>
          <p:nvPr/>
        </p:nvSpPr>
        <p:spPr>
          <a:xfrm>
            <a:off x="5392967" y="2009281"/>
            <a:ext cx="955840" cy="819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Flecha derecha 6"/>
          <p:cNvSpPr/>
          <p:nvPr/>
        </p:nvSpPr>
        <p:spPr>
          <a:xfrm rot="10800000">
            <a:off x="10308715" y="6960447"/>
            <a:ext cx="955840" cy="819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2114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-4741069" y="1447800"/>
            <a:ext cx="27949936" cy="1603196"/>
          </a:xfrm>
        </p:spPr>
        <p:txBody>
          <a:bodyPr/>
          <a:lstStyle/>
          <a:p>
            <a:r>
              <a:rPr lang="es-AR" dirty="0" err="1"/>
              <a:t>Tell</a:t>
            </a:r>
            <a:r>
              <a:rPr lang="es-AR" dirty="0"/>
              <a:t>, </a:t>
            </a:r>
            <a:r>
              <a:rPr lang="es-AR" dirty="0" err="1"/>
              <a:t>don´t</a:t>
            </a:r>
            <a:r>
              <a:rPr lang="es-AR" dirty="0"/>
              <a:t> </a:t>
            </a:r>
            <a:r>
              <a:rPr lang="es-AR" dirty="0" err="1"/>
              <a:t>ask</a:t>
            </a:r>
            <a:r>
              <a:rPr lang="es-AR" dirty="0"/>
              <a:t>…!!!</a:t>
            </a:r>
            <a:br>
              <a:rPr lang="es-AR" dirty="0"/>
            </a:br>
            <a:r>
              <a:rPr lang="es-AR" sz="4551" dirty="0"/>
              <a:t>(Pedir, no preguntar!!!)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959366"/>
              </p:ext>
            </p:extLst>
          </p:nvPr>
        </p:nvGraphicFramePr>
        <p:xfrm>
          <a:off x="-169069" y="762000"/>
          <a:ext cx="16862777" cy="8739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1349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31532" y="1295400"/>
            <a:ext cx="12953999" cy="93378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s-ES_tradnl" altLang="es-AR" sz="6068" dirty="0"/>
              <a:t>Principio: Encapsular lo que varía</a:t>
            </a:r>
            <a:endParaRPr lang="es-AR" altLang="es-AR" sz="6068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720911131"/>
              </p:ext>
            </p:extLst>
          </p:nvPr>
        </p:nvGraphicFramePr>
        <p:xfrm>
          <a:off x="2650331" y="1818452"/>
          <a:ext cx="11559822" cy="7706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4" descr="https://encrypted-tbn1.gstatic.com/images?q=tbn:ANd9GcROfmm5jT2erauCAFwr8Zz1zhhnGwENOwuus8vj07ng4NWouZsdWGrLvqk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9207" y="7465234"/>
            <a:ext cx="3019425" cy="226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579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2331" y="1295400"/>
            <a:ext cx="15295693" cy="18675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s-ES_tradnl" altLang="es-AR" sz="6068" dirty="0"/>
              <a:t>SRP: Principio de responsabilidad única</a:t>
            </a:r>
            <a:br>
              <a:rPr lang="es-ES_tradnl" altLang="es-AR" sz="6068" dirty="0"/>
            </a:br>
            <a:endParaRPr lang="es-AR" altLang="es-AR" sz="6068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452556071"/>
              </p:ext>
            </p:extLst>
          </p:nvPr>
        </p:nvGraphicFramePr>
        <p:xfrm>
          <a:off x="364331" y="1981200"/>
          <a:ext cx="11559822" cy="7706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331" y="4860560"/>
            <a:ext cx="4665133" cy="395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27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1490" y="1143000"/>
            <a:ext cx="14738773" cy="2101216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s-ES_tradnl" altLang="es-AR" sz="6827" dirty="0"/>
              <a:t>OCP- Principio Abierto - Cerrado</a:t>
            </a:r>
            <a:br>
              <a:rPr lang="es-ES_tradnl" altLang="es-AR" sz="6827" dirty="0"/>
            </a:br>
            <a:endParaRPr lang="es-AR" altLang="es-AR" sz="6827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345760968"/>
              </p:ext>
            </p:extLst>
          </p:nvPr>
        </p:nvGraphicFramePr>
        <p:xfrm>
          <a:off x="669131" y="1828800"/>
          <a:ext cx="11559822" cy="7706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encrypted-tbn3.gstatic.com/images?q=tbn:ANd9GcTui2gFGHZpufp8W21oQfhqBMOtrKco2Zm1SEnqUe7IGWSCRHVtKw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7" r="13709"/>
          <a:stretch/>
        </p:blipFill>
        <p:spPr bwMode="auto">
          <a:xfrm>
            <a:off x="12327731" y="4333384"/>
            <a:ext cx="4003316" cy="269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130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92869" y="1066800"/>
            <a:ext cx="14738773" cy="2101216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s-ES_tradnl" altLang="es-AR" sz="6827" dirty="0"/>
              <a:t>LSP- Principio Sustitución de </a:t>
            </a:r>
            <a:r>
              <a:rPr lang="es-ES_tradnl" altLang="es-AR" sz="6827" dirty="0" err="1"/>
              <a:t>Liskov</a:t>
            </a:r>
            <a:r>
              <a:rPr lang="es-ES_tradnl" altLang="es-AR" sz="6827" dirty="0"/>
              <a:t/>
            </a:r>
            <a:br>
              <a:rPr lang="es-ES_tradnl" altLang="es-AR" sz="6827" dirty="0"/>
            </a:br>
            <a:endParaRPr lang="es-AR" altLang="es-AR" sz="6827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554707775"/>
              </p:ext>
            </p:extLst>
          </p:nvPr>
        </p:nvGraphicFramePr>
        <p:xfrm>
          <a:off x="59531" y="1981200"/>
          <a:ext cx="11559822" cy="7706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26604" y="5486400"/>
            <a:ext cx="4038600" cy="3544288"/>
          </a:xfrm>
          <a:prstGeom prst="rect">
            <a:avLst/>
          </a:prstGeom>
        </p:spPr>
      </p:pic>
      <p:sp>
        <p:nvSpPr>
          <p:cNvPr id="3" name="Bocadillo nube: nube 2"/>
          <p:cNvSpPr/>
          <p:nvPr/>
        </p:nvSpPr>
        <p:spPr>
          <a:xfrm>
            <a:off x="12861131" y="2590800"/>
            <a:ext cx="4114800" cy="2133600"/>
          </a:xfrm>
          <a:prstGeom prst="cloudCallout">
            <a:avLst>
              <a:gd name="adj1" fmla="val 10791"/>
              <a:gd name="adj2" fmla="val 8777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000" dirty="0">
                <a:solidFill>
                  <a:schemeClr val="tx1"/>
                </a:solidFill>
              </a:rPr>
              <a:t>  </a:t>
            </a:r>
          </a:p>
          <a:p>
            <a:r>
              <a:rPr lang="es-AR" sz="2000" b="1" dirty="0">
                <a:solidFill>
                  <a:schemeClr val="tx1"/>
                </a:solidFill>
              </a:rPr>
              <a:t>Si luce como un pato,</a:t>
            </a:r>
            <a:br>
              <a:rPr lang="es-AR" sz="2000" b="1" dirty="0">
                <a:solidFill>
                  <a:schemeClr val="tx1"/>
                </a:solidFill>
              </a:rPr>
            </a:br>
            <a:r>
              <a:rPr lang="es-AR" sz="2000" b="1" dirty="0">
                <a:solidFill>
                  <a:schemeClr val="tx1"/>
                </a:solidFill>
              </a:rPr>
              <a:t>grazne como un pato,</a:t>
            </a:r>
            <a:br>
              <a:rPr lang="es-AR" sz="2000" b="1" dirty="0">
                <a:solidFill>
                  <a:schemeClr val="tx1"/>
                </a:solidFill>
              </a:rPr>
            </a:br>
            <a:r>
              <a:rPr lang="es-AR" sz="2000" b="1" dirty="0">
                <a:solidFill>
                  <a:schemeClr val="tx1"/>
                </a:solidFill>
              </a:rPr>
              <a:t>pero necesita baterías,</a:t>
            </a:r>
          </a:p>
          <a:p>
            <a:r>
              <a:rPr lang="es-AR" sz="2000" b="1" dirty="0">
                <a:solidFill>
                  <a:schemeClr val="tx1"/>
                </a:solidFill>
              </a:rPr>
              <a:t>Tal vez es la abstracción</a:t>
            </a:r>
            <a:br>
              <a:rPr lang="es-AR" sz="2000" b="1" dirty="0">
                <a:solidFill>
                  <a:schemeClr val="tx1"/>
                </a:solidFill>
              </a:rPr>
            </a:br>
            <a:r>
              <a:rPr lang="es-AR" sz="2000" b="1" dirty="0">
                <a:solidFill>
                  <a:schemeClr val="tx1"/>
                </a:solidFill>
              </a:rPr>
              <a:t>equivocada!!!</a:t>
            </a:r>
          </a:p>
          <a:p>
            <a:pPr algn="ctr"/>
            <a:endParaRPr lang="es-A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439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09687" y="1071248"/>
            <a:ext cx="12937066" cy="31518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s-ES_tradnl" altLang="es-AR" sz="6827" dirty="0"/>
              <a:t>ISP- Principio Segregación </a:t>
            </a:r>
            <a:br>
              <a:rPr lang="es-ES_tradnl" altLang="es-AR" sz="6827" dirty="0"/>
            </a:br>
            <a:r>
              <a:rPr lang="es-ES_tradnl" altLang="es-AR" sz="6827" dirty="0"/>
              <a:t>de Interfaces</a:t>
            </a:r>
            <a:br>
              <a:rPr lang="es-ES_tradnl" altLang="es-AR" sz="6827" dirty="0"/>
            </a:br>
            <a:endParaRPr lang="es-AR" altLang="es-AR" sz="6827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618528056"/>
              </p:ext>
            </p:extLst>
          </p:nvPr>
        </p:nvGraphicFramePr>
        <p:xfrm>
          <a:off x="516731" y="1332090"/>
          <a:ext cx="10377686" cy="819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84" t="31627" r="17400" b="13258"/>
          <a:stretch/>
        </p:blipFill>
        <p:spPr>
          <a:xfrm>
            <a:off x="14623075" y="6019800"/>
            <a:ext cx="1667056" cy="32360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6" t="38307" r="60032" b="16598"/>
          <a:stretch/>
        </p:blipFill>
        <p:spPr>
          <a:xfrm>
            <a:off x="11589559" y="3775320"/>
            <a:ext cx="2338374" cy="300647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1723847" y="3313611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/>
              <a:t>Comer y Beber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4918531" y="5562600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Comer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5033570" y="9201090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 Beber</a:t>
            </a:r>
          </a:p>
        </p:txBody>
      </p:sp>
    </p:spTree>
    <p:extLst>
      <p:ext uri="{BB962C8B-B14F-4D97-AF65-F5344CB8AC3E}">
        <p14:creationId xmlns:p14="http://schemas.microsoft.com/office/powerpoint/2010/main" val="2433447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65131" y="1143000"/>
            <a:ext cx="10225665" cy="31518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s-ES_tradnl" altLang="es-AR" sz="6827" dirty="0"/>
              <a:t>ISP- Principio de Inversión</a:t>
            </a:r>
            <a:br>
              <a:rPr lang="es-ES_tradnl" altLang="es-AR" sz="6827" dirty="0"/>
            </a:br>
            <a:r>
              <a:rPr lang="es-ES_tradnl" altLang="es-AR" sz="6827" dirty="0"/>
              <a:t>de Dependencias</a:t>
            </a:r>
            <a:br>
              <a:rPr lang="es-ES_tradnl" altLang="es-AR" sz="6827" dirty="0"/>
            </a:br>
            <a:endParaRPr lang="es-AR" altLang="es-AR" sz="6827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150421861"/>
              </p:ext>
            </p:extLst>
          </p:nvPr>
        </p:nvGraphicFramePr>
        <p:xfrm>
          <a:off x="-1693069" y="308965"/>
          <a:ext cx="12425914" cy="9421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6331" y="3857197"/>
            <a:ext cx="7620000" cy="509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9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" t="6554" r="1492" b="3078"/>
          <a:stretch>
            <a:fillRect/>
          </a:stretch>
        </p:blipFill>
        <p:spPr bwMode="auto">
          <a:xfrm>
            <a:off x="669131" y="1600200"/>
            <a:ext cx="12669236" cy="770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ultiplicar 3"/>
          <p:cNvSpPr/>
          <p:nvPr/>
        </p:nvSpPr>
        <p:spPr>
          <a:xfrm>
            <a:off x="1938071" y="2444811"/>
            <a:ext cx="4232581" cy="259493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4037" name="CuadroTexto 5"/>
          <p:cNvSpPr txBox="1">
            <a:spLocks noChangeArrowheads="1"/>
          </p:cNvSpPr>
          <p:nvPr/>
        </p:nvSpPr>
        <p:spPr bwMode="auto">
          <a:xfrm>
            <a:off x="5421071" y="-963324"/>
            <a:ext cx="1499164" cy="5899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s-AR" altLang="es-AR" sz="37736" dirty="0">
                <a:solidFill>
                  <a:srgbClr val="00B050"/>
                </a:solidFill>
                <a:sym typeface="Wingdings 2" panose="05020102010507070707" pitchFamily="18" charset="2"/>
              </a:rPr>
              <a:t></a:t>
            </a:r>
            <a:endParaRPr lang="es-AR" altLang="es-AR" sz="37736" dirty="0">
              <a:solidFill>
                <a:srgbClr val="00B05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27731" y="4191000"/>
            <a:ext cx="4724591" cy="3323987"/>
          </a:xfrm>
        </p:spPr>
        <p:txBody>
          <a:bodyPr/>
          <a:lstStyle/>
          <a:p>
            <a:r>
              <a:rPr lang="es-AR" sz="5400" dirty="0">
                <a:solidFill>
                  <a:schemeClr val="tx2"/>
                </a:solidFill>
                <a:latin typeface="+mj-lt"/>
                <a:cs typeface="ＭＳ Ｐゴシック" charset="0"/>
              </a:rPr>
              <a:t>Programar hacia la interfaz y no hacia la 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2822110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754012738"/>
              </p:ext>
            </p:extLst>
          </p:nvPr>
        </p:nvGraphicFramePr>
        <p:xfrm>
          <a:off x="1050131" y="1940419"/>
          <a:ext cx="14474141" cy="7813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7595"/>
            <a:ext cx="4573412" cy="261902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393" y="5422995"/>
            <a:ext cx="4886655" cy="272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82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7" name="Rectangle 23"/>
          <p:cNvSpPr>
            <a:spLocks noChangeArrowheads="1"/>
          </p:cNvSpPr>
          <p:nvPr/>
        </p:nvSpPr>
        <p:spPr bwMode="auto">
          <a:xfrm>
            <a:off x="6109847" y="1406080"/>
            <a:ext cx="4543875" cy="620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6521" tIns="47414" rIns="96521" bIns="47414">
            <a:spAutoFit/>
          </a:bodyPr>
          <a:lstStyle/>
          <a:p>
            <a:pPr defTabSz="812787">
              <a:defRPr/>
            </a:pPr>
            <a:r>
              <a:rPr lang="es-ES_tradnl" sz="3413" b="1" dirty="0">
                <a:solidFill>
                  <a:schemeClr val="tx2"/>
                </a:solidFill>
                <a:latin typeface="Futura Md BT" pitchFamily="34" charset="0"/>
              </a:rPr>
              <a:t>¿Qué es un </a:t>
            </a:r>
            <a:r>
              <a:rPr lang="es-ES_tradnl" sz="3413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Objeto ?</a:t>
            </a:r>
            <a:endParaRPr lang="es-ES_tradnl" sz="3840" b="1" dirty="0">
              <a:solidFill>
                <a:schemeClr val="tx2"/>
              </a:solidFill>
              <a:latin typeface="Futura Md BT" pitchFamily="34" charset="0"/>
            </a:endParaRPr>
          </a:p>
        </p:txBody>
      </p:sp>
      <p:pic>
        <p:nvPicPr>
          <p:cNvPr id="10244" name="Picture 24" descr="objet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873" y="2155610"/>
            <a:ext cx="8589821" cy="6177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784455" y="8461199"/>
            <a:ext cx="16385820" cy="967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2844" b="1" dirty="0">
                <a:solidFill>
                  <a:srgbClr val="9D315D"/>
                </a:solidFill>
                <a:latin typeface="Futura Md BT" pitchFamily="34" charset="0"/>
              </a:rPr>
              <a:t>Representa un elemento, unidad o entidad individual e identificable, ya sea real o abstracta, con un rol bien definido en el dominio del problema”.</a:t>
            </a:r>
            <a:endParaRPr lang="es-AR" sz="2844" b="1" dirty="0">
              <a:solidFill>
                <a:srgbClr val="9D315D"/>
              </a:solidFill>
              <a:latin typeface="Futura Md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66398"/>
      </p:ext>
    </p:extLst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object 3"/>
          <p:cNvSpPr>
            <a:spLocks/>
          </p:cNvSpPr>
          <p:nvPr/>
        </p:nvSpPr>
        <p:spPr bwMode="auto">
          <a:xfrm>
            <a:off x="0" y="-1625799"/>
            <a:ext cx="5624156" cy="5624156"/>
          </a:xfrm>
          <a:custGeom>
            <a:avLst/>
            <a:gdLst>
              <a:gd name="T0" fmla="*/ 4205313 w 4218305"/>
              <a:gd name="T1" fmla="*/ 0 h 4218305"/>
              <a:gd name="T2" fmla="*/ 0 w 4218305"/>
              <a:gd name="T3" fmla="*/ 0 h 4218305"/>
              <a:gd name="T4" fmla="*/ 0 w 4218305"/>
              <a:gd name="T5" fmla="*/ 4205325 h 4218305"/>
              <a:gd name="T6" fmla="*/ 4205313 w 4218305"/>
              <a:gd name="T7" fmla="*/ 0 h 4218305"/>
              <a:gd name="T8" fmla="*/ 0 60000 65536"/>
              <a:gd name="T9" fmla="*/ 0 60000 65536"/>
              <a:gd name="T10" fmla="*/ 0 60000 65536"/>
              <a:gd name="T11" fmla="*/ 0 60000 65536"/>
              <a:gd name="T12" fmla="*/ 0 w 4218305"/>
              <a:gd name="T13" fmla="*/ 0 h 4218305"/>
              <a:gd name="T14" fmla="*/ 4218305 w 4218305"/>
              <a:gd name="T15" fmla="*/ 4218305 h 42183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18305" h="4218305">
                <a:moveTo>
                  <a:pt x="4217974" y="0"/>
                </a:moveTo>
                <a:lnTo>
                  <a:pt x="0" y="0"/>
                </a:lnTo>
                <a:lnTo>
                  <a:pt x="0" y="4217987"/>
                </a:lnTo>
                <a:lnTo>
                  <a:pt x="4217974" y="0"/>
                </a:lnTo>
                <a:close/>
              </a:path>
            </a:pathLst>
          </a:custGeom>
          <a:solidFill>
            <a:srgbClr val="00B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06" name="object 4"/>
          <p:cNvSpPr>
            <a:spLocks/>
          </p:cNvSpPr>
          <p:nvPr/>
        </p:nvSpPr>
        <p:spPr bwMode="auto">
          <a:xfrm>
            <a:off x="0" y="-1625799"/>
            <a:ext cx="12873960" cy="13005197"/>
          </a:xfrm>
          <a:custGeom>
            <a:avLst/>
            <a:gdLst>
              <a:gd name="T0" fmla="*/ 0 w 9655175"/>
              <a:gd name="T1" fmla="*/ 0 h 9752965"/>
              <a:gd name="T2" fmla="*/ 0 w 9655175"/>
              <a:gd name="T3" fmla="*/ 9777988 h 9752965"/>
              <a:gd name="T4" fmla="*/ 9654591 w 9655175"/>
              <a:gd name="T5" fmla="*/ 9777988 h 9752965"/>
              <a:gd name="T6" fmla="*/ 0 w 9655175"/>
              <a:gd name="T7" fmla="*/ 0 h 9752965"/>
              <a:gd name="T8" fmla="*/ 0 60000 65536"/>
              <a:gd name="T9" fmla="*/ 0 60000 65536"/>
              <a:gd name="T10" fmla="*/ 0 60000 65536"/>
              <a:gd name="T11" fmla="*/ 0 60000 65536"/>
              <a:gd name="T12" fmla="*/ 0 w 9655175"/>
              <a:gd name="T13" fmla="*/ 0 h 9752965"/>
              <a:gd name="T14" fmla="*/ 9655175 w 9655175"/>
              <a:gd name="T15" fmla="*/ 9752965 h 97529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55175" h="9752965">
                <a:moveTo>
                  <a:pt x="0" y="0"/>
                </a:moveTo>
                <a:lnTo>
                  <a:pt x="0" y="9752545"/>
                </a:lnTo>
                <a:lnTo>
                  <a:pt x="9654590" y="9752545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07" name="object 5"/>
          <p:cNvSpPr>
            <a:spLocks/>
          </p:cNvSpPr>
          <p:nvPr/>
        </p:nvSpPr>
        <p:spPr bwMode="auto">
          <a:xfrm>
            <a:off x="2072280" y="5949983"/>
            <a:ext cx="10801679" cy="5427299"/>
          </a:xfrm>
          <a:custGeom>
            <a:avLst/>
            <a:gdLst>
              <a:gd name="T0" fmla="*/ 4064547 w 8101330"/>
              <a:gd name="T1" fmla="*/ 0 h 4070984"/>
              <a:gd name="T2" fmla="*/ 0 w 8101330"/>
              <a:gd name="T3" fmla="*/ 4045697 h 4070984"/>
              <a:gd name="T4" fmla="*/ 8088145 w 8101330"/>
              <a:gd name="T5" fmla="*/ 4045697 h 4070984"/>
              <a:gd name="T6" fmla="*/ 4064547 w 8101330"/>
              <a:gd name="T7" fmla="*/ 0 h 4070984"/>
              <a:gd name="T8" fmla="*/ 0 60000 65536"/>
              <a:gd name="T9" fmla="*/ 0 60000 65536"/>
              <a:gd name="T10" fmla="*/ 0 60000 65536"/>
              <a:gd name="T11" fmla="*/ 0 60000 65536"/>
              <a:gd name="T12" fmla="*/ 0 w 8101330"/>
              <a:gd name="T13" fmla="*/ 0 h 4070984"/>
              <a:gd name="T14" fmla="*/ 8101330 w 8101330"/>
              <a:gd name="T15" fmla="*/ 4070984 h 40709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01330" h="4070984">
                <a:moveTo>
                  <a:pt x="4070946" y="0"/>
                </a:moveTo>
                <a:lnTo>
                  <a:pt x="0" y="4070985"/>
                </a:lnTo>
                <a:lnTo>
                  <a:pt x="8100860" y="4070985"/>
                </a:lnTo>
                <a:lnTo>
                  <a:pt x="4070946" y="0"/>
                </a:lnTo>
                <a:close/>
              </a:path>
            </a:pathLst>
          </a:custGeom>
          <a:solidFill>
            <a:srgbClr val="009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08" name="object 6"/>
          <p:cNvSpPr txBox="1">
            <a:spLocks noChangeArrowheads="1"/>
          </p:cNvSpPr>
          <p:nvPr/>
        </p:nvSpPr>
        <p:spPr bwMode="auto">
          <a:xfrm>
            <a:off x="12531050" y="-975960"/>
            <a:ext cx="2808903" cy="26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1113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es-AR" sz="1733" b="1">
                <a:solidFill>
                  <a:srgbClr val="009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Ministerio de Producción</a:t>
            </a:r>
            <a:endParaRPr lang="es-ES" altLang="es-AR" sz="173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9" name="object 7"/>
          <p:cNvSpPr>
            <a:spLocks noChangeArrowheads="1"/>
          </p:cNvSpPr>
          <p:nvPr/>
        </p:nvSpPr>
        <p:spPr bwMode="auto">
          <a:xfrm>
            <a:off x="11819827" y="-1210918"/>
            <a:ext cx="544001" cy="85939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s-AR"/>
          </a:p>
        </p:txBody>
      </p:sp>
      <p:sp>
        <p:nvSpPr>
          <p:cNvPr id="21510" name="object 8"/>
          <p:cNvSpPr>
            <a:spLocks/>
          </p:cNvSpPr>
          <p:nvPr/>
        </p:nvSpPr>
        <p:spPr bwMode="auto">
          <a:xfrm>
            <a:off x="12573384" y="-662685"/>
            <a:ext cx="177805" cy="228607"/>
          </a:xfrm>
          <a:custGeom>
            <a:avLst/>
            <a:gdLst>
              <a:gd name="T0" fmla="*/ 81482 w 132715"/>
              <a:gd name="T1" fmla="*/ 0 h 170815"/>
              <a:gd name="T2" fmla="*/ 0 w 132715"/>
              <a:gd name="T3" fmla="*/ 0 h 170815"/>
              <a:gd name="T4" fmla="*/ 0 w 132715"/>
              <a:gd name="T5" fmla="*/ 198072 h 170815"/>
              <a:gd name="T6" fmla="*/ 36307 w 132715"/>
              <a:gd name="T7" fmla="*/ 198072 h 170815"/>
              <a:gd name="T8" fmla="*/ 36307 w 132715"/>
              <a:gd name="T9" fmla="*/ 134400 h 170815"/>
              <a:gd name="T10" fmla="*/ 77351 w 132715"/>
              <a:gd name="T11" fmla="*/ 134400 h 170815"/>
              <a:gd name="T12" fmla="*/ 109451 w 132715"/>
              <a:gd name="T13" fmla="*/ 130082 h 170815"/>
              <a:gd name="T14" fmla="*/ 135735 w 132715"/>
              <a:gd name="T15" fmla="*/ 117252 h 170815"/>
              <a:gd name="T16" fmla="*/ 147702 w 132715"/>
              <a:gd name="T17" fmla="*/ 102990 h 170815"/>
              <a:gd name="T18" fmla="*/ 36307 w 132715"/>
              <a:gd name="T19" fmla="*/ 102990 h 170815"/>
              <a:gd name="T20" fmla="*/ 36307 w 132715"/>
              <a:gd name="T21" fmla="*/ 31688 h 170815"/>
              <a:gd name="T22" fmla="*/ 149052 w 132715"/>
              <a:gd name="T23" fmla="*/ 31688 h 170815"/>
              <a:gd name="T24" fmla="*/ 138906 w 132715"/>
              <a:gd name="T25" fmla="*/ 18142 h 170815"/>
              <a:gd name="T26" fmla="*/ 114178 w 132715"/>
              <a:gd name="T27" fmla="*/ 4733 h 170815"/>
              <a:gd name="T28" fmla="*/ 81482 w 132715"/>
              <a:gd name="T29" fmla="*/ 0 h 170815"/>
              <a:gd name="T30" fmla="*/ 149052 w 132715"/>
              <a:gd name="T31" fmla="*/ 31688 h 170815"/>
              <a:gd name="T32" fmla="*/ 78532 w 132715"/>
              <a:gd name="T33" fmla="*/ 31688 h 170815"/>
              <a:gd name="T34" fmla="*/ 96962 w 132715"/>
              <a:gd name="T35" fmla="*/ 33952 h 170815"/>
              <a:gd name="T36" fmla="*/ 111008 w 132715"/>
              <a:gd name="T37" fmla="*/ 40672 h 170815"/>
              <a:gd name="T38" fmla="*/ 119965 w 132715"/>
              <a:gd name="T39" fmla="*/ 51745 h 170815"/>
              <a:gd name="T40" fmla="*/ 123054 w 132715"/>
              <a:gd name="T41" fmla="*/ 66780 h 170815"/>
              <a:gd name="T42" fmla="*/ 123111 w 132715"/>
              <a:gd name="T43" fmla="*/ 67634 h 170815"/>
              <a:gd name="T44" fmla="*/ 120008 w 132715"/>
              <a:gd name="T45" fmla="*/ 81861 h 170815"/>
              <a:gd name="T46" fmla="*/ 111119 w 132715"/>
              <a:gd name="T47" fmla="*/ 93052 h 170815"/>
              <a:gd name="T48" fmla="*/ 97079 w 132715"/>
              <a:gd name="T49" fmla="*/ 100371 h 170815"/>
              <a:gd name="T50" fmla="*/ 78532 w 132715"/>
              <a:gd name="T51" fmla="*/ 102990 h 170815"/>
              <a:gd name="T52" fmla="*/ 147702 w 132715"/>
              <a:gd name="T53" fmla="*/ 102990 h 170815"/>
              <a:gd name="T54" fmla="*/ 153496 w 132715"/>
              <a:gd name="T55" fmla="*/ 96090 h 170815"/>
              <a:gd name="T56" fmla="*/ 159957 w 132715"/>
              <a:gd name="T57" fmla="*/ 67061 h 170815"/>
              <a:gd name="T58" fmla="*/ 160022 w 132715"/>
              <a:gd name="T59" fmla="*/ 66205 h 170815"/>
              <a:gd name="T60" fmla="*/ 154557 w 132715"/>
              <a:gd name="T61" fmla="*/ 39029 h 170815"/>
              <a:gd name="T62" fmla="*/ 149052 w 132715"/>
              <a:gd name="T63" fmla="*/ 31688 h 17081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32715"/>
              <a:gd name="T97" fmla="*/ 0 h 170815"/>
              <a:gd name="T98" fmla="*/ 132715 w 132715"/>
              <a:gd name="T99" fmla="*/ 170815 h 17081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32715" h="170815">
                <a:moveTo>
                  <a:pt x="67322" y="0"/>
                </a:moveTo>
                <a:lnTo>
                  <a:pt x="0" y="0"/>
                </a:lnTo>
                <a:lnTo>
                  <a:pt x="0" y="170751"/>
                </a:lnTo>
                <a:lnTo>
                  <a:pt x="29997" y="170751"/>
                </a:lnTo>
                <a:lnTo>
                  <a:pt x="29997" y="115862"/>
                </a:lnTo>
                <a:lnTo>
                  <a:pt x="63906" y="115862"/>
                </a:lnTo>
                <a:lnTo>
                  <a:pt x="90426" y="112140"/>
                </a:lnTo>
                <a:lnTo>
                  <a:pt x="112144" y="101079"/>
                </a:lnTo>
                <a:lnTo>
                  <a:pt x="122032" y="88785"/>
                </a:lnTo>
                <a:lnTo>
                  <a:pt x="29997" y="88785"/>
                </a:lnTo>
                <a:lnTo>
                  <a:pt x="29997" y="27317"/>
                </a:lnTo>
                <a:lnTo>
                  <a:pt x="123147" y="27317"/>
                </a:lnTo>
                <a:lnTo>
                  <a:pt x="114761" y="15640"/>
                </a:lnTo>
                <a:lnTo>
                  <a:pt x="94332" y="4081"/>
                </a:lnTo>
                <a:lnTo>
                  <a:pt x="67322" y="0"/>
                </a:lnTo>
                <a:close/>
              </a:path>
              <a:path w="132715" h="170815">
                <a:moveTo>
                  <a:pt x="123147" y="27317"/>
                </a:moveTo>
                <a:lnTo>
                  <a:pt x="64884" y="27317"/>
                </a:lnTo>
                <a:lnTo>
                  <a:pt x="80106" y="29269"/>
                </a:lnTo>
                <a:lnTo>
                  <a:pt x="91714" y="35063"/>
                </a:lnTo>
                <a:lnTo>
                  <a:pt x="99115" y="44607"/>
                </a:lnTo>
                <a:lnTo>
                  <a:pt x="101666" y="57569"/>
                </a:lnTo>
                <a:lnTo>
                  <a:pt x="101714" y="58305"/>
                </a:lnTo>
                <a:lnTo>
                  <a:pt x="99149" y="70574"/>
                </a:lnTo>
                <a:lnTo>
                  <a:pt x="91805" y="80217"/>
                </a:lnTo>
                <a:lnTo>
                  <a:pt x="80208" y="86525"/>
                </a:lnTo>
                <a:lnTo>
                  <a:pt x="64884" y="88785"/>
                </a:lnTo>
                <a:lnTo>
                  <a:pt x="122032" y="88785"/>
                </a:lnTo>
                <a:lnTo>
                  <a:pt x="126817" y="82836"/>
                </a:lnTo>
                <a:lnTo>
                  <a:pt x="132155" y="57810"/>
                </a:lnTo>
                <a:lnTo>
                  <a:pt x="132207" y="57073"/>
                </a:lnTo>
                <a:lnTo>
                  <a:pt x="127692" y="33647"/>
                </a:lnTo>
                <a:lnTo>
                  <a:pt x="123147" y="2731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11" name="object 9"/>
          <p:cNvSpPr>
            <a:spLocks/>
          </p:cNvSpPr>
          <p:nvPr/>
        </p:nvSpPr>
        <p:spPr bwMode="auto">
          <a:xfrm>
            <a:off x="12787174" y="-609767"/>
            <a:ext cx="99486" cy="175689"/>
          </a:xfrm>
          <a:custGeom>
            <a:avLst/>
            <a:gdLst>
              <a:gd name="T0" fmla="*/ 17762 w 75565"/>
              <a:gd name="T1" fmla="*/ 2678 h 131444"/>
              <a:gd name="T2" fmla="*/ 0 w 75565"/>
              <a:gd name="T3" fmla="*/ 2678 h 131444"/>
              <a:gd name="T4" fmla="*/ 0 w 75565"/>
              <a:gd name="T5" fmla="*/ 144585 h 131444"/>
              <a:gd name="T6" fmla="*/ 17762 w 75565"/>
              <a:gd name="T7" fmla="*/ 144585 h 131444"/>
              <a:gd name="T8" fmla="*/ 17762 w 75565"/>
              <a:gd name="T9" fmla="*/ 90572 h 131444"/>
              <a:gd name="T10" fmla="*/ 19708 w 75565"/>
              <a:gd name="T11" fmla="*/ 65922 h 131444"/>
              <a:gd name="T12" fmla="*/ 25145 w 75565"/>
              <a:gd name="T13" fmla="*/ 48373 h 131444"/>
              <a:gd name="T14" fmla="*/ 33499 w 75565"/>
              <a:gd name="T15" fmla="*/ 37880 h 131444"/>
              <a:gd name="T16" fmla="*/ 43334 w 75565"/>
              <a:gd name="T17" fmla="*/ 34674 h 131444"/>
              <a:gd name="T18" fmla="*/ 17762 w 75565"/>
              <a:gd name="T19" fmla="*/ 34674 h 131444"/>
              <a:gd name="T20" fmla="*/ 17762 w 75565"/>
              <a:gd name="T21" fmla="*/ 2678 h 131444"/>
              <a:gd name="T22" fmla="*/ 45215 w 75565"/>
              <a:gd name="T23" fmla="*/ 0 h 131444"/>
              <a:gd name="T24" fmla="*/ 35848 w 75565"/>
              <a:gd name="T25" fmla="*/ 1977 h 131444"/>
              <a:gd name="T26" fmla="*/ 28185 w 75565"/>
              <a:gd name="T27" fmla="*/ 8967 h 131444"/>
              <a:gd name="T28" fmla="*/ 22175 w 75565"/>
              <a:gd name="T29" fmla="*/ 20142 h 131444"/>
              <a:gd name="T30" fmla="*/ 17762 w 75565"/>
              <a:gd name="T31" fmla="*/ 34674 h 131444"/>
              <a:gd name="T32" fmla="*/ 43334 w 75565"/>
              <a:gd name="T33" fmla="*/ 34674 h 131444"/>
              <a:gd name="T34" fmla="*/ 44194 w 75565"/>
              <a:gd name="T35" fmla="*/ 34393 h 131444"/>
              <a:gd name="T36" fmla="*/ 45215 w 75565"/>
              <a:gd name="T37" fmla="*/ 34393 h 131444"/>
              <a:gd name="T38" fmla="*/ 45215 w 75565"/>
              <a:gd name="T39" fmla="*/ 0 h 13144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5565"/>
              <a:gd name="T61" fmla="*/ 0 h 131444"/>
              <a:gd name="T62" fmla="*/ 75565 w 75565"/>
              <a:gd name="T63" fmla="*/ 131444 h 13144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5565" h="131444">
                <a:moveTo>
                  <a:pt x="29514" y="2438"/>
                </a:moveTo>
                <a:lnTo>
                  <a:pt x="0" y="2438"/>
                </a:lnTo>
                <a:lnTo>
                  <a:pt x="0" y="131229"/>
                </a:lnTo>
                <a:lnTo>
                  <a:pt x="29514" y="131229"/>
                </a:lnTo>
                <a:lnTo>
                  <a:pt x="29514" y="82207"/>
                </a:lnTo>
                <a:lnTo>
                  <a:pt x="32740" y="59832"/>
                </a:lnTo>
                <a:lnTo>
                  <a:pt x="41775" y="43905"/>
                </a:lnTo>
                <a:lnTo>
                  <a:pt x="55655" y="34381"/>
                </a:lnTo>
                <a:lnTo>
                  <a:pt x="71993" y="31470"/>
                </a:lnTo>
                <a:lnTo>
                  <a:pt x="29514" y="31470"/>
                </a:lnTo>
                <a:lnTo>
                  <a:pt x="29514" y="2438"/>
                </a:lnTo>
                <a:close/>
              </a:path>
              <a:path w="75565" h="131444">
                <a:moveTo>
                  <a:pt x="75120" y="0"/>
                </a:moveTo>
                <a:lnTo>
                  <a:pt x="59556" y="1793"/>
                </a:lnTo>
                <a:lnTo>
                  <a:pt x="46826" y="8139"/>
                </a:lnTo>
                <a:lnTo>
                  <a:pt x="36842" y="18282"/>
                </a:lnTo>
                <a:lnTo>
                  <a:pt x="29514" y="31470"/>
                </a:lnTo>
                <a:lnTo>
                  <a:pt x="71993" y="31470"/>
                </a:lnTo>
                <a:lnTo>
                  <a:pt x="73418" y="31216"/>
                </a:lnTo>
                <a:lnTo>
                  <a:pt x="75120" y="31216"/>
                </a:lnTo>
                <a:lnTo>
                  <a:pt x="75120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12" name="object 10"/>
          <p:cNvSpPr>
            <a:spLocks/>
          </p:cNvSpPr>
          <p:nvPr/>
        </p:nvSpPr>
        <p:spPr bwMode="auto">
          <a:xfrm>
            <a:off x="12905711" y="-609768"/>
            <a:ext cx="167221" cy="179923"/>
          </a:xfrm>
          <a:custGeom>
            <a:avLst/>
            <a:gdLst>
              <a:gd name="T0" fmla="*/ 69633 w 125095"/>
              <a:gd name="T1" fmla="*/ 0 h 134619"/>
              <a:gd name="T2" fmla="*/ 41554 w 125095"/>
              <a:gd name="T3" fmla="*/ 5831 h 134619"/>
              <a:gd name="T4" fmla="*/ 19528 w 125095"/>
              <a:gd name="T5" fmla="*/ 21688 h 134619"/>
              <a:gd name="T6" fmla="*/ 5147 w 125095"/>
              <a:gd name="T7" fmla="*/ 45136 h 134619"/>
              <a:gd name="T8" fmla="*/ 0 w 125095"/>
              <a:gd name="T9" fmla="*/ 73738 h 134619"/>
              <a:gd name="T10" fmla="*/ 0 w 125095"/>
              <a:gd name="T11" fmla="*/ 74285 h 134619"/>
              <a:gd name="T12" fmla="*/ 5619 w 125095"/>
              <a:gd name="T13" fmla="*/ 104197 h 134619"/>
              <a:gd name="T14" fmla="*/ 21084 w 125095"/>
              <a:gd name="T15" fmla="*/ 127404 h 134619"/>
              <a:gd name="T16" fmla="*/ 44287 w 125095"/>
              <a:gd name="T17" fmla="*/ 142413 h 134619"/>
              <a:gd name="T18" fmla="*/ 73133 w 125095"/>
              <a:gd name="T19" fmla="*/ 147747 h 134619"/>
              <a:gd name="T20" fmla="*/ 91391 w 125095"/>
              <a:gd name="T21" fmla="*/ 145861 h 134619"/>
              <a:gd name="T22" fmla="*/ 107048 w 125095"/>
              <a:gd name="T23" fmla="*/ 140506 h 134619"/>
              <a:gd name="T24" fmla="*/ 120320 w 125095"/>
              <a:gd name="T25" fmla="*/ 132133 h 134619"/>
              <a:gd name="T26" fmla="*/ 131440 w 125095"/>
              <a:gd name="T27" fmla="*/ 121193 h 134619"/>
              <a:gd name="T28" fmla="*/ 73681 w 125095"/>
              <a:gd name="T29" fmla="*/ 121193 h 134619"/>
              <a:gd name="T30" fmla="*/ 58882 w 125095"/>
              <a:gd name="T31" fmla="*/ 118825 h 134619"/>
              <a:gd name="T32" fmla="*/ 46588 w 125095"/>
              <a:gd name="T33" fmla="*/ 111880 h 134619"/>
              <a:gd name="T34" fmla="*/ 37580 w 125095"/>
              <a:gd name="T35" fmla="*/ 100614 h 134619"/>
              <a:gd name="T36" fmla="*/ 32644 w 125095"/>
              <a:gd name="T37" fmla="*/ 85272 h 134619"/>
              <a:gd name="T38" fmla="*/ 137370 w 125095"/>
              <a:gd name="T39" fmla="*/ 85272 h 134619"/>
              <a:gd name="T40" fmla="*/ 137919 w 125095"/>
              <a:gd name="T41" fmla="*/ 79102 h 134619"/>
              <a:gd name="T42" fmla="*/ 137919 w 125095"/>
              <a:gd name="T43" fmla="*/ 76155 h 134619"/>
              <a:gd name="T44" fmla="*/ 136098 w 125095"/>
              <a:gd name="T45" fmla="*/ 63817 h 134619"/>
              <a:gd name="T46" fmla="*/ 32378 w 125095"/>
              <a:gd name="T47" fmla="*/ 63817 h 134619"/>
              <a:gd name="T48" fmla="*/ 36599 w 125095"/>
              <a:gd name="T49" fmla="*/ 48717 h 134619"/>
              <a:gd name="T50" fmla="*/ 44488 w 125095"/>
              <a:gd name="T51" fmla="*/ 36937 h 134619"/>
              <a:gd name="T52" fmla="*/ 55570 w 125095"/>
              <a:gd name="T53" fmla="*/ 29282 h 134619"/>
              <a:gd name="T54" fmla="*/ 69352 w 125095"/>
              <a:gd name="T55" fmla="*/ 26552 h 134619"/>
              <a:gd name="T56" fmla="*/ 122775 w 125095"/>
              <a:gd name="T57" fmla="*/ 26552 h 134619"/>
              <a:gd name="T58" fmla="*/ 120781 w 125095"/>
              <a:gd name="T59" fmla="*/ 22790 h 134619"/>
              <a:gd name="T60" fmla="*/ 99436 w 125095"/>
              <a:gd name="T61" fmla="*/ 6165 h 134619"/>
              <a:gd name="T62" fmla="*/ 69633 w 125095"/>
              <a:gd name="T63" fmla="*/ 0 h 134619"/>
              <a:gd name="T64" fmla="*/ 112285 w 125095"/>
              <a:gd name="T65" fmla="*/ 104302 h 134619"/>
              <a:gd name="T66" fmla="*/ 103707 w 125095"/>
              <a:gd name="T67" fmla="*/ 111581 h 134619"/>
              <a:gd name="T68" fmla="*/ 94703 w 125095"/>
              <a:gd name="T69" fmla="*/ 116873 h 134619"/>
              <a:gd name="T70" fmla="*/ 84834 w 125095"/>
              <a:gd name="T71" fmla="*/ 120101 h 134619"/>
              <a:gd name="T72" fmla="*/ 73681 w 125095"/>
              <a:gd name="T73" fmla="*/ 121193 h 134619"/>
              <a:gd name="T74" fmla="*/ 131440 w 125095"/>
              <a:gd name="T75" fmla="*/ 121193 h 134619"/>
              <a:gd name="T76" fmla="*/ 112285 w 125095"/>
              <a:gd name="T77" fmla="*/ 104302 h 134619"/>
              <a:gd name="T78" fmla="*/ 122775 w 125095"/>
              <a:gd name="T79" fmla="*/ 26552 h 134619"/>
              <a:gd name="T80" fmla="*/ 69352 w 125095"/>
              <a:gd name="T81" fmla="*/ 26552 h 134619"/>
              <a:gd name="T82" fmla="*/ 83813 w 125095"/>
              <a:gd name="T83" fmla="*/ 29436 h 134619"/>
              <a:gd name="T84" fmla="*/ 94733 w 125095"/>
              <a:gd name="T85" fmla="*/ 37345 h 134619"/>
              <a:gd name="T86" fmla="*/ 102004 w 125095"/>
              <a:gd name="T87" fmla="*/ 49176 h 134619"/>
              <a:gd name="T88" fmla="*/ 105526 w 125095"/>
              <a:gd name="T89" fmla="*/ 63817 h 134619"/>
              <a:gd name="T90" fmla="*/ 136098 w 125095"/>
              <a:gd name="T91" fmla="*/ 63817 h 134619"/>
              <a:gd name="T92" fmla="*/ 133626 w 125095"/>
              <a:gd name="T93" fmla="*/ 47057 h 134619"/>
              <a:gd name="T94" fmla="*/ 122775 w 125095"/>
              <a:gd name="T95" fmla="*/ 26552 h 1346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25095"/>
              <a:gd name="T145" fmla="*/ 0 h 134619"/>
              <a:gd name="T146" fmla="*/ 125095 w 125095"/>
              <a:gd name="T147" fmla="*/ 134619 h 134619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25095" h="134619">
                <a:moveTo>
                  <a:pt x="62928" y="0"/>
                </a:moveTo>
                <a:lnTo>
                  <a:pt x="37552" y="5302"/>
                </a:lnTo>
                <a:lnTo>
                  <a:pt x="17648" y="19729"/>
                </a:lnTo>
                <a:lnTo>
                  <a:pt x="4651" y="41062"/>
                </a:lnTo>
                <a:lnTo>
                  <a:pt x="0" y="67081"/>
                </a:lnTo>
                <a:lnTo>
                  <a:pt x="0" y="67576"/>
                </a:lnTo>
                <a:lnTo>
                  <a:pt x="5079" y="94788"/>
                </a:lnTo>
                <a:lnTo>
                  <a:pt x="19053" y="115897"/>
                </a:lnTo>
                <a:lnTo>
                  <a:pt x="40022" y="129552"/>
                </a:lnTo>
                <a:lnTo>
                  <a:pt x="66090" y="134404"/>
                </a:lnTo>
                <a:lnTo>
                  <a:pt x="82591" y="132689"/>
                </a:lnTo>
                <a:lnTo>
                  <a:pt x="96737" y="127817"/>
                </a:lnTo>
                <a:lnTo>
                  <a:pt x="108733" y="120200"/>
                </a:lnTo>
                <a:lnTo>
                  <a:pt x="118783" y="110248"/>
                </a:lnTo>
                <a:lnTo>
                  <a:pt x="66586" y="110248"/>
                </a:lnTo>
                <a:lnTo>
                  <a:pt x="53212" y="108093"/>
                </a:lnTo>
                <a:lnTo>
                  <a:pt x="42100" y="101777"/>
                </a:lnTo>
                <a:lnTo>
                  <a:pt x="33960" y="91528"/>
                </a:lnTo>
                <a:lnTo>
                  <a:pt x="29502" y="77571"/>
                </a:lnTo>
                <a:lnTo>
                  <a:pt x="124142" y="77571"/>
                </a:lnTo>
                <a:lnTo>
                  <a:pt x="124637" y="71958"/>
                </a:lnTo>
                <a:lnTo>
                  <a:pt x="124637" y="69278"/>
                </a:lnTo>
                <a:lnTo>
                  <a:pt x="122992" y="58051"/>
                </a:lnTo>
                <a:lnTo>
                  <a:pt x="29260" y="58051"/>
                </a:lnTo>
                <a:lnTo>
                  <a:pt x="33074" y="44316"/>
                </a:lnTo>
                <a:lnTo>
                  <a:pt x="40205" y="33602"/>
                </a:lnTo>
                <a:lnTo>
                  <a:pt x="50216" y="26638"/>
                </a:lnTo>
                <a:lnTo>
                  <a:pt x="62674" y="24155"/>
                </a:lnTo>
                <a:lnTo>
                  <a:pt x="110951" y="24155"/>
                </a:lnTo>
                <a:lnTo>
                  <a:pt x="109151" y="20732"/>
                </a:lnTo>
                <a:lnTo>
                  <a:pt x="89860" y="5609"/>
                </a:lnTo>
                <a:lnTo>
                  <a:pt x="62928" y="0"/>
                </a:lnTo>
                <a:close/>
              </a:path>
              <a:path w="125095" h="134619">
                <a:moveTo>
                  <a:pt x="101473" y="94881"/>
                </a:moveTo>
                <a:lnTo>
                  <a:pt x="93721" y="101504"/>
                </a:lnTo>
                <a:lnTo>
                  <a:pt x="85582" y="106318"/>
                </a:lnTo>
                <a:lnTo>
                  <a:pt x="76666" y="109254"/>
                </a:lnTo>
                <a:lnTo>
                  <a:pt x="66586" y="110248"/>
                </a:lnTo>
                <a:lnTo>
                  <a:pt x="118783" y="110248"/>
                </a:lnTo>
                <a:lnTo>
                  <a:pt x="101473" y="94881"/>
                </a:lnTo>
                <a:close/>
              </a:path>
              <a:path w="125095" h="134619">
                <a:moveTo>
                  <a:pt x="110951" y="24155"/>
                </a:moveTo>
                <a:lnTo>
                  <a:pt x="62674" y="24155"/>
                </a:lnTo>
                <a:lnTo>
                  <a:pt x="75743" y="26778"/>
                </a:lnTo>
                <a:lnTo>
                  <a:pt x="85610" y="33974"/>
                </a:lnTo>
                <a:lnTo>
                  <a:pt x="92181" y="44734"/>
                </a:lnTo>
                <a:lnTo>
                  <a:pt x="95364" y="58051"/>
                </a:lnTo>
                <a:lnTo>
                  <a:pt x="122992" y="58051"/>
                </a:lnTo>
                <a:lnTo>
                  <a:pt x="120758" y="42808"/>
                </a:lnTo>
                <a:lnTo>
                  <a:pt x="110951" y="24155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13" name="object 11"/>
          <p:cNvSpPr>
            <a:spLocks/>
          </p:cNvSpPr>
          <p:nvPr/>
        </p:nvSpPr>
        <p:spPr bwMode="auto">
          <a:xfrm>
            <a:off x="13098333" y="-609768"/>
            <a:ext cx="135471" cy="179923"/>
          </a:xfrm>
          <a:custGeom>
            <a:avLst/>
            <a:gdLst>
              <a:gd name="T0" fmla="*/ 8020 w 102870"/>
              <a:gd name="T1" fmla="*/ 125056 h 133984"/>
              <a:gd name="T2" fmla="*/ 0 w 102870"/>
              <a:gd name="T3" fmla="*/ 151599 h 133984"/>
              <a:gd name="T4" fmla="*/ 7762 w 102870"/>
              <a:gd name="T5" fmla="*/ 162715 h 133984"/>
              <a:gd name="T6" fmla="*/ 16124 w 102870"/>
              <a:gd name="T7" fmla="*/ 170733 h 133984"/>
              <a:gd name="T8" fmla="*/ 24735 w 102870"/>
              <a:gd name="T9" fmla="*/ 175577 h 133984"/>
              <a:gd name="T10" fmla="*/ 33250 w 102870"/>
              <a:gd name="T11" fmla="*/ 177205 h 133984"/>
              <a:gd name="T12" fmla="*/ 44679 w 102870"/>
              <a:gd name="T13" fmla="*/ 173863 h 133984"/>
              <a:gd name="T14" fmla="*/ 53911 w 102870"/>
              <a:gd name="T15" fmla="*/ 163802 h 133984"/>
              <a:gd name="T16" fmla="*/ 60083 w 102870"/>
              <a:gd name="T17" fmla="*/ 146999 h 133984"/>
              <a:gd name="T18" fmla="*/ 60172 w 102870"/>
              <a:gd name="T19" fmla="*/ 146105 h 133984"/>
              <a:gd name="T20" fmla="*/ 33689 w 102870"/>
              <a:gd name="T21" fmla="*/ 146105 h 133984"/>
              <a:gd name="T22" fmla="*/ 27509 w 102870"/>
              <a:gd name="T23" fmla="*/ 144770 h 133984"/>
              <a:gd name="T24" fmla="*/ 21077 w 102870"/>
              <a:gd name="T25" fmla="*/ 140800 h 133984"/>
              <a:gd name="T26" fmla="*/ 14531 w 102870"/>
              <a:gd name="T27" fmla="*/ 134211 h 133984"/>
              <a:gd name="T28" fmla="*/ 8020 w 102870"/>
              <a:gd name="T29" fmla="*/ 125056 h 133984"/>
              <a:gd name="T30" fmla="*/ 31760 w 102870"/>
              <a:gd name="T31" fmla="*/ 0 h 133984"/>
              <a:gd name="T32" fmla="*/ 20825 w 102870"/>
              <a:gd name="T33" fmla="*/ 3595 h 133984"/>
              <a:gd name="T34" fmla="*/ 11966 w 102870"/>
              <a:gd name="T35" fmla="*/ 13930 h 133984"/>
              <a:gd name="T36" fmla="*/ 6027 w 102870"/>
              <a:gd name="T37" fmla="*/ 30342 h 133984"/>
              <a:gd name="T38" fmla="*/ 3855 w 102870"/>
              <a:gd name="T39" fmla="*/ 52153 h 133984"/>
              <a:gd name="T40" fmla="*/ 3855 w 102870"/>
              <a:gd name="T41" fmla="*/ 52809 h 133984"/>
              <a:gd name="T42" fmla="*/ 19638 w 102870"/>
              <a:gd name="T43" fmla="*/ 96768 h 133984"/>
              <a:gd name="T44" fmla="*/ 34964 w 102870"/>
              <a:gd name="T45" fmla="*/ 107492 h 133984"/>
              <a:gd name="T46" fmla="*/ 40552 w 102870"/>
              <a:gd name="T47" fmla="*/ 112327 h 133984"/>
              <a:gd name="T48" fmla="*/ 44417 w 102870"/>
              <a:gd name="T49" fmla="*/ 118507 h 133984"/>
              <a:gd name="T50" fmla="*/ 45858 w 102870"/>
              <a:gd name="T51" fmla="*/ 126992 h 133984"/>
              <a:gd name="T52" fmla="*/ 45858 w 102870"/>
              <a:gd name="T53" fmla="*/ 138974 h 133984"/>
              <a:gd name="T54" fmla="*/ 41408 w 102870"/>
              <a:gd name="T55" fmla="*/ 146105 h 133984"/>
              <a:gd name="T56" fmla="*/ 60172 w 102870"/>
              <a:gd name="T57" fmla="*/ 146105 h 133984"/>
              <a:gd name="T58" fmla="*/ 62334 w 102870"/>
              <a:gd name="T59" fmla="*/ 123434 h 133984"/>
              <a:gd name="T60" fmla="*/ 62334 w 102870"/>
              <a:gd name="T61" fmla="*/ 122781 h 133984"/>
              <a:gd name="T62" fmla="*/ 46618 w 102870"/>
              <a:gd name="T63" fmla="*/ 79631 h 133984"/>
              <a:gd name="T64" fmla="*/ 31355 w 102870"/>
              <a:gd name="T65" fmla="*/ 68132 h 133984"/>
              <a:gd name="T66" fmla="*/ 25717 w 102870"/>
              <a:gd name="T67" fmla="*/ 63046 h 133984"/>
              <a:gd name="T68" fmla="*/ 21802 w 102870"/>
              <a:gd name="T69" fmla="*/ 56809 h 133984"/>
              <a:gd name="T70" fmla="*/ 20337 w 102870"/>
              <a:gd name="T71" fmla="*/ 48598 h 133984"/>
              <a:gd name="T72" fmla="*/ 20337 w 102870"/>
              <a:gd name="T73" fmla="*/ 38222 h 133984"/>
              <a:gd name="T74" fmla="*/ 24339 w 102870"/>
              <a:gd name="T75" fmla="*/ 31086 h 133984"/>
              <a:gd name="T76" fmla="*/ 57567 w 102870"/>
              <a:gd name="T77" fmla="*/ 31086 h 133984"/>
              <a:gd name="T78" fmla="*/ 60549 w 102870"/>
              <a:gd name="T79" fmla="*/ 19452 h 133984"/>
              <a:gd name="T80" fmla="*/ 53925 w 102870"/>
              <a:gd name="T81" fmla="*/ 11350 h 133984"/>
              <a:gd name="T82" fmla="*/ 46712 w 102870"/>
              <a:gd name="T83" fmla="*/ 5226 h 133984"/>
              <a:gd name="T84" fmla="*/ 39220 w 102870"/>
              <a:gd name="T85" fmla="*/ 1350 h 133984"/>
              <a:gd name="T86" fmla="*/ 31760 w 102870"/>
              <a:gd name="T87" fmla="*/ 0 h 133984"/>
              <a:gd name="T88" fmla="*/ 57567 w 102870"/>
              <a:gd name="T89" fmla="*/ 31086 h 133984"/>
              <a:gd name="T90" fmla="*/ 31317 w 102870"/>
              <a:gd name="T91" fmla="*/ 31086 h 133984"/>
              <a:gd name="T92" fmla="*/ 36462 w 102870"/>
              <a:gd name="T93" fmla="*/ 32207 h 133984"/>
              <a:gd name="T94" fmla="*/ 41983 w 102870"/>
              <a:gd name="T95" fmla="*/ 35425 h 133984"/>
              <a:gd name="T96" fmla="*/ 47698 w 102870"/>
              <a:gd name="T97" fmla="*/ 40533 h 133984"/>
              <a:gd name="T98" fmla="*/ 53422 w 102870"/>
              <a:gd name="T99" fmla="*/ 47292 h 133984"/>
              <a:gd name="T100" fmla="*/ 57567 w 102870"/>
              <a:gd name="T101" fmla="*/ 31086 h 13398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02870"/>
              <a:gd name="T154" fmla="*/ 0 h 133984"/>
              <a:gd name="T155" fmla="*/ 102870 w 102870"/>
              <a:gd name="T156" fmla="*/ 133984 h 133984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02870" h="133984">
                <a:moveTo>
                  <a:pt x="13182" y="94157"/>
                </a:moveTo>
                <a:lnTo>
                  <a:pt x="0" y="114147"/>
                </a:lnTo>
                <a:lnTo>
                  <a:pt x="12758" y="122517"/>
                </a:lnTo>
                <a:lnTo>
                  <a:pt x="26500" y="128549"/>
                </a:lnTo>
                <a:lnTo>
                  <a:pt x="40653" y="132199"/>
                </a:lnTo>
                <a:lnTo>
                  <a:pt x="54648" y="133426"/>
                </a:lnTo>
                <a:lnTo>
                  <a:pt x="73432" y="130905"/>
                </a:lnTo>
                <a:lnTo>
                  <a:pt x="88607" y="123331"/>
                </a:lnTo>
                <a:lnTo>
                  <a:pt x="98753" y="110682"/>
                </a:lnTo>
                <a:lnTo>
                  <a:pt x="98894" y="110007"/>
                </a:lnTo>
                <a:lnTo>
                  <a:pt x="55372" y="110007"/>
                </a:lnTo>
                <a:lnTo>
                  <a:pt x="45211" y="109004"/>
                </a:lnTo>
                <a:lnTo>
                  <a:pt x="34639" y="106011"/>
                </a:lnTo>
                <a:lnTo>
                  <a:pt x="23885" y="101054"/>
                </a:lnTo>
                <a:lnTo>
                  <a:pt x="13182" y="94157"/>
                </a:lnTo>
                <a:close/>
              </a:path>
              <a:path w="102870" h="133984">
                <a:moveTo>
                  <a:pt x="52197" y="0"/>
                </a:moveTo>
                <a:lnTo>
                  <a:pt x="34230" y="2706"/>
                </a:lnTo>
                <a:lnTo>
                  <a:pt x="19665" y="10490"/>
                </a:lnTo>
                <a:lnTo>
                  <a:pt x="9902" y="22845"/>
                </a:lnTo>
                <a:lnTo>
                  <a:pt x="6337" y="39268"/>
                </a:lnTo>
                <a:lnTo>
                  <a:pt x="6337" y="39763"/>
                </a:lnTo>
                <a:lnTo>
                  <a:pt x="32279" y="72860"/>
                </a:lnTo>
                <a:lnTo>
                  <a:pt x="57468" y="80934"/>
                </a:lnTo>
                <a:lnTo>
                  <a:pt x="66652" y="84575"/>
                </a:lnTo>
                <a:lnTo>
                  <a:pt x="73003" y="89226"/>
                </a:lnTo>
                <a:lnTo>
                  <a:pt x="75374" y="95618"/>
                </a:lnTo>
                <a:lnTo>
                  <a:pt x="75374" y="104635"/>
                </a:lnTo>
                <a:lnTo>
                  <a:pt x="68059" y="110007"/>
                </a:lnTo>
                <a:lnTo>
                  <a:pt x="98894" y="110007"/>
                </a:lnTo>
                <a:lnTo>
                  <a:pt x="102450" y="92938"/>
                </a:lnTo>
                <a:lnTo>
                  <a:pt x="102450" y="92443"/>
                </a:lnTo>
                <a:lnTo>
                  <a:pt x="76620" y="59958"/>
                </a:lnTo>
                <a:lnTo>
                  <a:pt x="51535" y="51299"/>
                </a:lnTo>
                <a:lnTo>
                  <a:pt x="42268" y="47471"/>
                </a:lnTo>
                <a:lnTo>
                  <a:pt x="35835" y="42773"/>
                </a:lnTo>
                <a:lnTo>
                  <a:pt x="33426" y="36588"/>
                </a:lnTo>
                <a:lnTo>
                  <a:pt x="33426" y="28778"/>
                </a:lnTo>
                <a:lnTo>
                  <a:pt x="40005" y="23406"/>
                </a:lnTo>
                <a:lnTo>
                  <a:pt x="94623" y="23406"/>
                </a:lnTo>
                <a:lnTo>
                  <a:pt x="99517" y="14643"/>
                </a:lnTo>
                <a:lnTo>
                  <a:pt x="88628" y="8545"/>
                </a:lnTo>
                <a:lnTo>
                  <a:pt x="76776" y="3935"/>
                </a:lnTo>
                <a:lnTo>
                  <a:pt x="64464" y="1018"/>
                </a:lnTo>
                <a:lnTo>
                  <a:pt x="52197" y="0"/>
                </a:lnTo>
                <a:close/>
              </a:path>
              <a:path w="102870" h="133984">
                <a:moveTo>
                  <a:pt x="94623" y="23406"/>
                </a:moveTo>
                <a:lnTo>
                  <a:pt x="51473" y="23406"/>
                </a:lnTo>
                <a:lnTo>
                  <a:pt x="59929" y="24250"/>
                </a:lnTo>
                <a:lnTo>
                  <a:pt x="69002" y="26674"/>
                </a:lnTo>
                <a:lnTo>
                  <a:pt x="78394" y="30515"/>
                </a:lnTo>
                <a:lnTo>
                  <a:pt x="87807" y="35610"/>
                </a:lnTo>
                <a:lnTo>
                  <a:pt x="94623" y="23406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14" name="object 12"/>
          <p:cNvSpPr>
            <a:spLocks/>
          </p:cNvSpPr>
          <p:nvPr/>
        </p:nvSpPr>
        <p:spPr bwMode="auto">
          <a:xfrm>
            <a:off x="13297306" y="-605534"/>
            <a:ext cx="0" cy="171456"/>
          </a:xfrm>
          <a:custGeom>
            <a:avLst/>
            <a:gdLst>
              <a:gd name="T0" fmla="*/ 0 h 128905"/>
              <a:gd name="T1" fmla="*/ 116707 h 128905"/>
              <a:gd name="T2" fmla="*/ 0 60000 65536"/>
              <a:gd name="T3" fmla="*/ 0 60000 65536"/>
              <a:gd name="T4" fmla="*/ 0 h 128905"/>
              <a:gd name="T5" fmla="*/ 128905 h 12890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8905">
                <a:moveTo>
                  <a:pt x="0" y="0"/>
                </a:moveTo>
                <a:lnTo>
                  <a:pt x="0" y="128790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15" name="object 13"/>
          <p:cNvSpPr>
            <a:spLocks/>
          </p:cNvSpPr>
          <p:nvPr/>
        </p:nvSpPr>
        <p:spPr bwMode="auto">
          <a:xfrm>
            <a:off x="13276138" y="-652102"/>
            <a:ext cx="42335" cy="0"/>
          </a:xfrm>
          <a:custGeom>
            <a:avLst/>
            <a:gdLst>
              <a:gd name="T0" fmla="*/ 0 w 31750"/>
              <a:gd name="T1" fmla="*/ 31711 w 31750"/>
              <a:gd name="T2" fmla="*/ 0 60000 65536"/>
              <a:gd name="T3" fmla="*/ 0 60000 65536"/>
              <a:gd name="T4" fmla="*/ 0 w 31750"/>
              <a:gd name="T5" fmla="*/ 31750 w 31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1750">
                <a:moveTo>
                  <a:pt x="0" y="0"/>
                </a:moveTo>
                <a:lnTo>
                  <a:pt x="31711" y="0"/>
                </a:lnTo>
              </a:path>
            </a:pathLst>
          </a:custGeom>
          <a:noFill/>
          <a:ln w="28041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16" name="object 14"/>
          <p:cNvSpPr>
            <a:spLocks/>
          </p:cNvSpPr>
          <p:nvPr/>
        </p:nvSpPr>
        <p:spPr bwMode="auto">
          <a:xfrm>
            <a:off x="13358692" y="-671151"/>
            <a:ext cx="177805" cy="241307"/>
          </a:xfrm>
          <a:custGeom>
            <a:avLst/>
            <a:gdLst>
              <a:gd name="T0" fmla="*/ 59753 w 133350"/>
              <a:gd name="T1" fmla="*/ 46596 h 180975"/>
              <a:gd name="T2" fmla="*/ 37451 w 133350"/>
              <a:gd name="T3" fmla="*/ 51035 h 180975"/>
              <a:gd name="T4" fmla="*/ 18351 w 133350"/>
              <a:gd name="T5" fmla="*/ 64003 h 180975"/>
              <a:gd name="T6" fmla="*/ 5014 w 133350"/>
              <a:gd name="T7" fmla="*/ 84974 h 180975"/>
              <a:gd name="T8" fmla="*/ 0 w 133350"/>
              <a:gd name="T9" fmla="*/ 113423 h 180975"/>
              <a:gd name="T10" fmla="*/ 0 w 133350"/>
              <a:gd name="T11" fmla="*/ 113919 h 180975"/>
              <a:gd name="T12" fmla="*/ 5082 w 133350"/>
              <a:gd name="T13" fmla="*/ 142363 h 180975"/>
              <a:gd name="T14" fmla="*/ 18532 w 133350"/>
              <a:gd name="T15" fmla="*/ 163334 h 180975"/>
              <a:gd name="T16" fmla="*/ 37654 w 133350"/>
              <a:gd name="T17" fmla="*/ 176305 h 180975"/>
              <a:gd name="T18" fmla="*/ 59753 w 133350"/>
              <a:gd name="T19" fmla="*/ 180746 h 180975"/>
              <a:gd name="T20" fmla="*/ 74126 w 133350"/>
              <a:gd name="T21" fmla="*/ 178859 h 180975"/>
              <a:gd name="T22" fmla="*/ 86005 w 133350"/>
              <a:gd name="T23" fmla="*/ 173702 h 180975"/>
              <a:gd name="T24" fmla="*/ 95734 w 133350"/>
              <a:gd name="T25" fmla="*/ 166028 h 180975"/>
              <a:gd name="T26" fmla="*/ 103657 w 133350"/>
              <a:gd name="T27" fmla="*/ 156591 h 180975"/>
              <a:gd name="T28" fmla="*/ 133172 w 133350"/>
              <a:gd name="T29" fmla="*/ 156591 h 180975"/>
              <a:gd name="T30" fmla="*/ 133172 w 133350"/>
              <a:gd name="T31" fmla="*/ 155143 h 180975"/>
              <a:gd name="T32" fmla="*/ 66827 w 133350"/>
              <a:gd name="T33" fmla="*/ 155143 h 180975"/>
              <a:gd name="T34" fmla="*/ 52596 w 133350"/>
              <a:gd name="T35" fmla="*/ 152198 h 180975"/>
              <a:gd name="T36" fmla="*/ 40790 w 133350"/>
              <a:gd name="T37" fmla="*/ 143856 h 180975"/>
              <a:gd name="T38" fmla="*/ 32735 w 133350"/>
              <a:gd name="T39" fmla="*/ 130850 h 180975"/>
              <a:gd name="T40" fmla="*/ 29756 w 133350"/>
              <a:gd name="T41" fmla="*/ 113919 h 180975"/>
              <a:gd name="T42" fmla="*/ 29756 w 133350"/>
              <a:gd name="T43" fmla="*/ 113423 h 180975"/>
              <a:gd name="T44" fmla="*/ 32701 w 133350"/>
              <a:gd name="T45" fmla="*/ 96181 h 180975"/>
              <a:gd name="T46" fmla="*/ 40700 w 133350"/>
              <a:gd name="T47" fmla="*/ 83210 h 180975"/>
              <a:gd name="T48" fmla="*/ 52494 w 133350"/>
              <a:gd name="T49" fmla="*/ 75040 h 180975"/>
              <a:gd name="T50" fmla="*/ 66827 w 133350"/>
              <a:gd name="T51" fmla="*/ 72199 h 180975"/>
              <a:gd name="T52" fmla="*/ 133172 w 133350"/>
              <a:gd name="T53" fmla="*/ 72199 h 180975"/>
              <a:gd name="T54" fmla="*/ 133172 w 133350"/>
              <a:gd name="T55" fmla="*/ 69278 h 180975"/>
              <a:gd name="T56" fmla="*/ 103657 w 133350"/>
              <a:gd name="T57" fmla="*/ 69278 h 180975"/>
              <a:gd name="T58" fmla="*/ 95870 w 133350"/>
              <a:gd name="T59" fmla="*/ 60590 h 180975"/>
              <a:gd name="T60" fmla="*/ 86186 w 133350"/>
              <a:gd name="T61" fmla="*/ 53365 h 180975"/>
              <a:gd name="T62" fmla="*/ 74262 w 133350"/>
              <a:gd name="T63" fmla="*/ 48425 h 180975"/>
              <a:gd name="T64" fmla="*/ 59753 w 133350"/>
              <a:gd name="T65" fmla="*/ 46596 h 180975"/>
              <a:gd name="T66" fmla="*/ 133172 w 133350"/>
              <a:gd name="T67" fmla="*/ 156591 h 180975"/>
              <a:gd name="T68" fmla="*/ 103657 w 133350"/>
              <a:gd name="T69" fmla="*/ 156591 h 180975"/>
              <a:gd name="T70" fmla="*/ 103657 w 133350"/>
              <a:gd name="T71" fmla="*/ 178066 h 180975"/>
              <a:gd name="T72" fmla="*/ 133172 w 133350"/>
              <a:gd name="T73" fmla="*/ 178066 h 180975"/>
              <a:gd name="T74" fmla="*/ 133172 w 133350"/>
              <a:gd name="T75" fmla="*/ 156591 h 180975"/>
              <a:gd name="T76" fmla="*/ 133172 w 133350"/>
              <a:gd name="T77" fmla="*/ 72199 h 180975"/>
              <a:gd name="T78" fmla="*/ 66827 w 133350"/>
              <a:gd name="T79" fmla="*/ 72199 h 180975"/>
              <a:gd name="T80" fmla="*/ 80988 w 133350"/>
              <a:gd name="T81" fmla="*/ 75142 h 180975"/>
              <a:gd name="T82" fmla="*/ 92889 w 133350"/>
              <a:gd name="T83" fmla="*/ 83481 h 180975"/>
              <a:gd name="T84" fmla="*/ 101087 w 133350"/>
              <a:gd name="T85" fmla="*/ 96486 h 180975"/>
              <a:gd name="T86" fmla="*/ 104140 w 133350"/>
              <a:gd name="T87" fmla="*/ 113423 h 180975"/>
              <a:gd name="T88" fmla="*/ 104140 w 133350"/>
              <a:gd name="T89" fmla="*/ 113919 h 180975"/>
              <a:gd name="T90" fmla="*/ 101087 w 133350"/>
              <a:gd name="T91" fmla="*/ 130749 h 180975"/>
              <a:gd name="T92" fmla="*/ 92889 w 133350"/>
              <a:gd name="T93" fmla="*/ 143765 h 180975"/>
              <a:gd name="T94" fmla="*/ 80988 w 133350"/>
              <a:gd name="T95" fmla="*/ 152164 h 180975"/>
              <a:gd name="T96" fmla="*/ 66827 w 133350"/>
              <a:gd name="T97" fmla="*/ 155143 h 180975"/>
              <a:gd name="T98" fmla="*/ 133172 w 133350"/>
              <a:gd name="T99" fmla="*/ 155143 h 180975"/>
              <a:gd name="T100" fmla="*/ 133172 w 133350"/>
              <a:gd name="T101" fmla="*/ 72199 h 180975"/>
              <a:gd name="T102" fmla="*/ 133172 w 133350"/>
              <a:gd name="T103" fmla="*/ 0 h 180975"/>
              <a:gd name="T104" fmla="*/ 103657 w 133350"/>
              <a:gd name="T105" fmla="*/ 0 h 180975"/>
              <a:gd name="T106" fmla="*/ 103657 w 133350"/>
              <a:gd name="T107" fmla="*/ 69278 h 180975"/>
              <a:gd name="T108" fmla="*/ 133172 w 133350"/>
              <a:gd name="T109" fmla="*/ 69278 h 180975"/>
              <a:gd name="T110" fmla="*/ 133172 w 133350"/>
              <a:gd name="T111" fmla="*/ 0 h 18097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33350"/>
              <a:gd name="T169" fmla="*/ 0 h 180975"/>
              <a:gd name="T170" fmla="*/ 133350 w 133350"/>
              <a:gd name="T171" fmla="*/ 180975 h 18097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33350" h="180975">
                <a:moveTo>
                  <a:pt x="59753" y="46596"/>
                </a:moveTo>
                <a:lnTo>
                  <a:pt x="37451" y="51035"/>
                </a:lnTo>
                <a:lnTo>
                  <a:pt x="18351" y="64003"/>
                </a:lnTo>
                <a:lnTo>
                  <a:pt x="5014" y="84974"/>
                </a:lnTo>
                <a:lnTo>
                  <a:pt x="0" y="113423"/>
                </a:lnTo>
                <a:lnTo>
                  <a:pt x="0" y="113919"/>
                </a:lnTo>
                <a:lnTo>
                  <a:pt x="5082" y="142363"/>
                </a:lnTo>
                <a:lnTo>
                  <a:pt x="18532" y="163334"/>
                </a:lnTo>
                <a:lnTo>
                  <a:pt x="37654" y="176305"/>
                </a:lnTo>
                <a:lnTo>
                  <a:pt x="59753" y="180746"/>
                </a:lnTo>
                <a:lnTo>
                  <a:pt x="74126" y="178859"/>
                </a:lnTo>
                <a:lnTo>
                  <a:pt x="86005" y="173702"/>
                </a:lnTo>
                <a:lnTo>
                  <a:pt x="95734" y="166028"/>
                </a:lnTo>
                <a:lnTo>
                  <a:pt x="103657" y="156591"/>
                </a:lnTo>
                <a:lnTo>
                  <a:pt x="133172" y="156591"/>
                </a:lnTo>
                <a:lnTo>
                  <a:pt x="133172" y="155143"/>
                </a:lnTo>
                <a:lnTo>
                  <a:pt x="66827" y="155143"/>
                </a:lnTo>
                <a:lnTo>
                  <a:pt x="52596" y="152198"/>
                </a:lnTo>
                <a:lnTo>
                  <a:pt x="40790" y="143856"/>
                </a:lnTo>
                <a:lnTo>
                  <a:pt x="32735" y="130850"/>
                </a:lnTo>
                <a:lnTo>
                  <a:pt x="29756" y="113919"/>
                </a:lnTo>
                <a:lnTo>
                  <a:pt x="29756" y="113423"/>
                </a:lnTo>
                <a:lnTo>
                  <a:pt x="32701" y="96181"/>
                </a:lnTo>
                <a:lnTo>
                  <a:pt x="40700" y="83210"/>
                </a:lnTo>
                <a:lnTo>
                  <a:pt x="52494" y="75040"/>
                </a:lnTo>
                <a:lnTo>
                  <a:pt x="66827" y="72199"/>
                </a:lnTo>
                <a:lnTo>
                  <a:pt x="133172" y="72199"/>
                </a:lnTo>
                <a:lnTo>
                  <a:pt x="133172" y="69278"/>
                </a:lnTo>
                <a:lnTo>
                  <a:pt x="103657" y="69278"/>
                </a:lnTo>
                <a:lnTo>
                  <a:pt x="95870" y="60590"/>
                </a:lnTo>
                <a:lnTo>
                  <a:pt x="86186" y="53365"/>
                </a:lnTo>
                <a:lnTo>
                  <a:pt x="74262" y="48425"/>
                </a:lnTo>
                <a:lnTo>
                  <a:pt x="59753" y="46596"/>
                </a:lnTo>
                <a:close/>
              </a:path>
              <a:path w="133350" h="180975">
                <a:moveTo>
                  <a:pt x="133172" y="156591"/>
                </a:moveTo>
                <a:lnTo>
                  <a:pt x="103657" y="156591"/>
                </a:lnTo>
                <a:lnTo>
                  <a:pt x="103657" y="178066"/>
                </a:lnTo>
                <a:lnTo>
                  <a:pt x="133172" y="178066"/>
                </a:lnTo>
                <a:lnTo>
                  <a:pt x="133172" y="156591"/>
                </a:lnTo>
                <a:close/>
              </a:path>
              <a:path w="133350" h="180975">
                <a:moveTo>
                  <a:pt x="133172" y="72199"/>
                </a:moveTo>
                <a:lnTo>
                  <a:pt x="66827" y="72199"/>
                </a:lnTo>
                <a:lnTo>
                  <a:pt x="80988" y="75142"/>
                </a:lnTo>
                <a:lnTo>
                  <a:pt x="92889" y="83481"/>
                </a:lnTo>
                <a:lnTo>
                  <a:pt x="101087" y="96486"/>
                </a:lnTo>
                <a:lnTo>
                  <a:pt x="104140" y="113423"/>
                </a:lnTo>
                <a:lnTo>
                  <a:pt x="104140" y="113919"/>
                </a:lnTo>
                <a:lnTo>
                  <a:pt x="101087" y="130749"/>
                </a:lnTo>
                <a:lnTo>
                  <a:pt x="92889" y="143765"/>
                </a:lnTo>
                <a:lnTo>
                  <a:pt x="80988" y="152164"/>
                </a:lnTo>
                <a:lnTo>
                  <a:pt x="66827" y="155143"/>
                </a:lnTo>
                <a:lnTo>
                  <a:pt x="133172" y="155143"/>
                </a:lnTo>
                <a:lnTo>
                  <a:pt x="133172" y="72199"/>
                </a:lnTo>
                <a:close/>
              </a:path>
              <a:path w="133350" h="180975">
                <a:moveTo>
                  <a:pt x="133172" y="0"/>
                </a:moveTo>
                <a:lnTo>
                  <a:pt x="103657" y="0"/>
                </a:lnTo>
                <a:lnTo>
                  <a:pt x="103657" y="69278"/>
                </a:lnTo>
                <a:lnTo>
                  <a:pt x="133172" y="69278"/>
                </a:lnTo>
                <a:lnTo>
                  <a:pt x="133172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17" name="object 15"/>
          <p:cNvSpPr>
            <a:spLocks/>
          </p:cNvSpPr>
          <p:nvPr/>
        </p:nvSpPr>
        <p:spPr bwMode="auto">
          <a:xfrm>
            <a:off x="13576715" y="-609768"/>
            <a:ext cx="167222" cy="179923"/>
          </a:xfrm>
          <a:custGeom>
            <a:avLst/>
            <a:gdLst>
              <a:gd name="T0" fmla="*/ 69652 w 125095"/>
              <a:gd name="T1" fmla="*/ 0 h 134619"/>
              <a:gd name="T2" fmla="*/ 41570 w 125095"/>
              <a:gd name="T3" fmla="*/ 5831 h 134619"/>
              <a:gd name="T4" fmla="*/ 19538 w 125095"/>
              <a:gd name="T5" fmla="*/ 21688 h 134619"/>
              <a:gd name="T6" fmla="*/ 5150 w 125095"/>
              <a:gd name="T7" fmla="*/ 45136 h 134619"/>
              <a:gd name="T8" fmla="*/ 0 w 125095"/>
              <a:gd name="T9" fmla="*/ 73738 h 134619"/>
              <a:gd name="T10" fmla="*/ 0 w 125095"/>
              <a:gd name="T11" fmla="*/ 74285 h 134619"/>
              <a:gd name="T12" fmla="*/ 5623 w 125095"/>
              <a:gd name="T13" fmla="*/ 104197 h 134619"/>
              <a:gd name="T14" fmla="*/ 21094 w 125095"/>
              <a:gd name="T15" fmla="*/ 127404 h 134619"/>
              <a:gd name="T16" fmla="*/ 44312 w 125095"/>
              <a:gd name="T17" fmla="*/ 142413 h 134619"/>
              <a:gd name="T18" fmla="*/ 73168 w 125095"/>
              <a:gd name="T19" fmla="*/ 147747 h 134619"/>
              <a:gd name="T20" fmla="*/ 91429 w 125095"/>
              <a:gd name="T21" fmla="*/ 145861 h 134619"/>
              <a:gd name="T22" fmla="*/ 107085 w 125095"/>
              <a:gd name="T23" fmla="*/ 140506 h 134619"/>
              <a:gd name="T24" fmla="*/ 120362 w 125095"/>
              <a:gd name="T25" fmla="*/ 132133 h 134619"/>
              <a:gd name="T26" fmla="*/ 131478 w 125095"/>
              <a:gd name="T27" fmla="*/ 121193 h 134619"/>
              <a:gd name="T28" fmla="*/ 73715 w 125095"/>
              <a:gd name="T29" fmla="*/ 121193 h 134619"/>
              <a:gd name="T30" fmla="*/ 58906 w 125095"/>
              <a:gd name="T31" fmla="*/ 118825 h 134619"/>
              <a:gd name="T32" fmla="*/ 46608 w 125095"/>
              <a:gd name="T33" fmla="*/ 111880 h 134619"/>
              <a:gd name="T34" fmla="*/ 37600 w 125095"/>
              <a:gd name="T35" fmla="*/ 100614 h 134619"/>
              <a:gd name="T36" fmla="*/ 32670 w 125095"/>
              <a:gd name="T37" fmla="*/ 85272 h 134619"/>
              <a:gd name="T38" fmla="*/ 137423 w 125095"/>
              <a:gd name="T39" fmla="*/ 85272 h 134619"/>
              <a:gd name="T40" fmla="*/ 137970 w 125095"/>
              <a:gd name="T41" fmla="*/ 79102 h 134619"/>
              <a:gd name="T42" fmla="*/ 137970 w 125095"/>
              <a:gd name="T43" fmla="*/ 76155 h 134619"/>
              <a:gd name="T44" fmla="*/ 136147 w 125095"/>
              <a:gd name="T45" fmla="*/ 63817 h 134619"/>
              <a:gd name="T46" fmla="*/ 32401 w 125095"/>
              <a:gd name="T47" fmla="*/ 63817 h 134619"/>
              <a:gd name="T48" fmla="*/ 36622 w 125095"/>
              <a:gd name="T49" fmla="*/ 48717 h 134619"/>
              <a:gd name="T50" fmla="*/ 44514 w 125095"/>
              <a:gd name="T51" fmla="*/ 36937 h 134619"/>
              <a:gd name="T52" fmla="*/ 55597 w 125095"/>
              <a:gd name="T53" fmla="*/ 29282 h 134619"/>
              <a:gd name="T54" fmla="*/ 69387 w 125095"/>
              <a:gd name="T55" fmla="*/ 26552 h 134619"/>
              <a:gd name="T56" fmla="*/ 122816 w 125095"/>
              <a:gd name="T57" fmla="*/ 26552 h 134619"/>
              <a:gd name="T58" fmla="*/ 120822 w 125095"/>
              <a:gd name="T59" fmla="*/ 22790 h 134619"/>
              <a:gd name="T60" fmla="*/ 99466 w 125095"/>
              <a:gd name="T61" fmla="*/ 6165 h 134619"/>
              <a:gd name="T62" fmla="*/ 69652 w 125095"/>
              <a:gd name="T63" fmla="*/ 0 h 134619"/>
              <a:gd name="T64" fmla="*/ 112316 w 125095"/>
              <a:gd name="T65" fmla="*/ 104302 h 134619"/>
              <a:gd name="T66" fmla="*/ 103745 w 125095"/>
              <a:gd name="T67" fmla="*/ 111581 h 134619"/>
              <a:gd name="T68" fmla="*/ 94738 w 125095"/>
              <a:gd name="T69" fmla="*/ 116873 h 134619"/>
              <a:gd name="T70" fmla="*/ 84870 w 125095"/>
              <a:gd name="T71" fmla="*/ 120101 h 134619"/>
              <a:gd name="T72" fmla="*/ 73715 w 125095"/>
              <a:gd name="T73" fmla="*/ 121193 h 134619"/>
              <a:gd name="T74" fmla="*/ 131478 w 125095"/>
              <a:gd name="T75" fmla="*/ 121193 h 134619"/>
              <a:gd name="T76" fmla="*/ 112316 w 125095"/>
              <a:gd name="T77" fmla="*/ 104302 h 134619"/>
              <a:gd name="T78" fmla="*/ 122816 w 125095"/>
              <a:gd name="T79" fmla="*/ 26552 h 134619"/>
              <a:gd name="T80" fmla="*/ 69387 w 125095"/>
              <a:gd name="T81" fmla="*/ 26552 h 134619"/>
              <a:gd name="T82" fmla="*/ 83853 w 125095"/>
              <a:gd name="T83" fmla="*/ 29436 h 134619"/>
              <a:gd name="T84" fmla="*/ 94767 w 125095"/>
              <a:gd name="T85" fmla="*/ 37345 h 134619"/>
              <a:gd name="T86" fmla="*/ 102041 w 125095"/>
              <a:gd name="T87" fmla="*/ 49176 h 134619"/>
              <a:gd name="T88" fmla="*/ 105568 w 125095"/>
              <a:gd name="T89" fmla="*/ 63817 h 134619"/>
              <a:gd name="T90" fmla="*/ 136147 w 125095"/>
              <a:gd name="T91" fmla="*/ 63817 h 134619"/>
              <a:gd name="T92" fmla="*/ 133675 w 125095"/>
              <a:gd name="T93" fmla="*/ 47057 h 134619"/>
              <a:gd name="T94" fmla="*/ 122816 w 125095"/>
              <a:gd name="T95" fmla="*/ 26552 h 1346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25095"/>
              <a:gd name="T145" fmla="*/ 0 h 134619"/>
              <a:gd name="T146" fmla="*/ 125095 w 125095"/>
              <a:gd name="T147" fmla="*/ 134619 h 134619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25095" h="134619">
                <a:moveTo>
                  <a:pt x="62928" y="0"/>
                </a:moveTo>
                <a:lnTo>
                  <a:pt x="37558" y="5302"/>
                </a:lnTo>
                <a:lnTo>
                  <a:pt x="17652" y="19729"/>
                </a:lnTo>
                <a:lnTo>
                  <a:pt x="4653" y="41062"/>
                </a:lnTo>
                <a:lnTo>
                  <a:pt x="0" y="67081"/>
                </a:lnTo>
                <a:lnTo>
                  <a:pt x="0" y="67576"/>
                </a:lnTo>
                <a:lnTo>
                  <a:pt x="5081" y="94788"/>
                </a:lnTo>
                <a:lnTo>
                  <a:pt x="19059" y="115897"/>
                </a:lnTo>
                <a:lnTo>
                  <a:pt x="40033" y="129552"/>
                </a:lnTo>
                <a:lnTo>
                  <a:pt x="66103" y="134404"/>
                </a:lnTo>
                <a:lnTo>
                  <a:pt x="82603" y="132689"/>
                </a:lnTo>
                <a:lnTo>
                  <a:pt x="96748" y="127817"/>
                </a:lnTo>
                <a:lnTo>
                  <a:pt x="108740" y="120200"/>
                </a:lnTo>
                <a:lnTo>
                  <a:pt x="118783" y="110248"/>
                </a:lnTo>
                <a:lnTo>
                  <a:pt x="66598" y="110248"/>
                </a:lnTo>
                <a:lnTo>
                  <a:pt x="53219" y="108093"/>
                </a:lnTo>
                <a:lnTo>
                  <a:pt x="42108" y="101777"/>
                </a:lnTo>
                <a:lnTo>
                  <a:pt x="33971" y="91528"/>
                </a:lnTo>
                <a:lnTo>
                  <a:pt x="29514" y="77571"/>
                </a:lnTo>
                <a:lnTo>
                  <a:pt x="124155" y="77571"/>
                </a:lnTo>
                <a:lnTo>
                  <a:pt x="124650" y="71958"/>
                </a:lnTo>
                <a:lnTo>
                  <a:pt x="124650" y="69278"/>
                </a:lnTo>
                <a:lnTo>
                  <a:pt x="123004" y="58051"/>
                </a:lnTo>
                <a:lnTo>
                  <a:pt x="29273" y="58051"/>
                </a:lnTo>
                <a:lnTo>
                  <a:pt x="33087" y="44316"/>
                </a:lnTo>
                <a:lnTo>
                  <a:pt x="40217" y="33602"/>
                </a:lnTo>
                <a:lnTo>
                  <a:pt x="50229" y="26638"/>
                </a:lnTo>
                <a:lnTo>
                  <a:pt x="62687" y="24155"/>
                </a:lnTo>
                <a:lnTo>
                  <a:pt x="110958" y="24155"/>
                </a:lnTo>
                <a:lnTo>
                  <a:pt x="109158" y="20732"/>
                </a:lnTo>
                <a:lnTo>
                  <a:pt x="89862" y="5609"/>
                </a:lnTo>
                <a:lnTo>
                  <a:pt x="62928" y="0"/>
                </a:lnTo>
                <a:close/>
              </a:path>
              <a:path w="125095" h="134619">
                <a:moveTo>
                  <a:pt x="101472" y="94881"/>
                </a:moveTo>
                <a:lnTo>
                  <a:pt x="93728" y="101504"/>
                </a:lnTo>
                <a:lnTo>
                  <a:pt x="85593" y="106318"/>
                </a:lnTo>
                <a:lnTo>
                  <a:pt x="76678" y="109254"/>
                </a:lnTo>
                <a:lnTo>
                  <a:pt x="66598" y="110248"/>
                </a:lnTo>
                <a:lnTo>
                  <a:pt x="118783" y="110248"/>
                </a:lnTo>
                <a:lnTo>
                  <a:pt x="101472" y="94881"/>
                </a:lnTo>
                <a:close/>
              </a:path>
              <a:path w="125095" h="134619">
                <a:moveTo>
                  <a:pt x="110958" y="24155"/>
                </a:moveTo>
                <a:lnTo>
                  <a:pt x="62687" y="24155"/>
                </a:lnTo>
                <a:lnTo>
                  <a:pt x="75754" y="26778"/>
                </a:lnTo>
                <a:lnTo>
                  <a:pt x="85618" y="33974"/>
                </a:lnTo>
                <a:lnTo>
                  <a:pt x="92189" y="44734"/>
                </a:lnTo>
                <a:lnTo>
                  <a:pt x="95376" y="58051"/>
                </a:lnTo>
                <a:lnTo>
                  <a:pt x="123004" y="58051"/>
                </a:lnTo>
                <a:lnTo>
                  <a:pt x="120769" y="42808"/>
                </a:lnTo>
                <a:lnTo>
                  <a:pt x="110958" y="24155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18" name="object 16"/>
          <p:cNvSpPr>
            <a:spLocks/>
          </p:cNvSpPr>
          <p:nvPr/>
        </p:nvSpPr>
        <p:spPr bwMode="auto">
          <a:xfrm>
            <a:off x="13782038" y="-609767"/>
            <a:ext cx="154521" cy="175689"/>
          </a:xfrm>
          <a:custGeom>
            <a:avLst/>
            <a:gdLst>
              <a:gd name="T0" fmla="*/ 26460 w 116204"/>
              <a:gd name="T1" fmla="*/ 2439 h 132080"/>
              <a:gd name="T2" fmla="*/ 0 w 116204"/>
              <a:gd name="T3" fmla="*/ 2439 h 132080"/>
              <a:gd name="T4" fmla="*/ 0 w 116204"/>
              <a:gd name="T5" fmla="*/ 119418 h 132080"/>
              <a:gd name="T6" fmla="*/ 26460 w 116204"/>
              <a:gd name="T7" fmla="*/ 119418 h 132080"/>
              <a:gd name="T8" fmla="*/ 26531 w 116204"/>
              <a:gd name="T9" fmla="*/ 52949 h 132080"/>
              <a:gd name="T10" fmla="*/ 28372 w 116204"/>
              <a:gd name="T11" fmla="*/ 41196 h 132080"/>
              <a:gd name="T12" fmla="*/ 33728 w 116204"/>
              <a:gd name="T13" fmla="*/ 32066 h 132080"/>
              <a:gd name="T14" fmla="*/ 41953 w 116204"/>
              <a:gd name="T15" fmla="*/ 26345 h 132080"/>
              <a:gd name="T16" fmla="*/ 52475 w 116204"/>
              <a:gd name="T17" fmla="*/ 24364 h 132080"/>
              <a:gd name="T18" fmla="*/ 99751 w 116204"/>
              <a:gd name="T19" fmla="*/ 24364 h 132080"/>
              <a:gd name="T20" fmla="*/ 97486 w 116204"/>
              <a:gd name="T21" fmla="*/ 20384 h 132080"/>
              <a:gd name="T22" fmla="*/ 26460 w 116204"/>
              <a:gd name="T23" fmla="*/ 20384 h 132080"/>
              <a:gd name="T24" fmla="*/ 26460 w 116204"/>
              <a:gd name="T25" fmla="*/ 2439 h 132080"/>
              <a:gd name="T26" fmla="*/ 99751 w 116204"/>
              <a:gd name="T27" fmla="*/ 24364 h 132080"/>
              <a:gd name="T28" fmla="*/ 52475 w 116204"/>
              <a:gd name="T29" fmla="*/ 24364 h 132080"/>
              <a:gd name="T30" fmla="*/ 62982 w 116204"/>
              <a:gd name="T31" fmla="*/ 26277 h 132080"/>
              <a:gd name="T32" fmla="*/ 70740 w 116204"/>
              <a:gd name="T33" fmla="*/ 31847 h 132080"/>
              <a:gd name="T34" fmla="*/ 75547 w 116204"/>
              <a:gd name="T35" fmla="*/ 40821 h 132080"/>
              <a:gd name="T36" fmla="*/ 77196 w 116204"/>
              <a:gd name="T37" fmla="*/ 52949 h 132080"/>
              <a:gd name="T38" fmla="*/ 77196 w 116204"/>
              <a:gd name="T39" fmla="*/ 119418 h 132080"/>
              <a:gd name="T40" fmla="*/ 103655 w 116204"/>
              <a:gd name="T41" fmla="*/ 119418 h 132080"/>
              <a:gd name="T42" fmla="*/ 103655 w 116204"/>
              <a:gd name="T43" fmla="*/ 44759 h 132080"/>
              <a:gd name="T44" fmla="*/ 100891 w 116204"/>
              <a:gd name="T45" fmla="*/ 26361 h 132080"/>
              <a:gd name="T46" fmla="*/ 99751 w 116204"/>
              <a:gd name="T47" fmla="*/ 24364 h 132080"/>
              <a:gd name="T48" fmla="*/ 62541 w 116204"/>
              <a:gd name="T49" fmla="*/ 0 h 132080"/>
              <a:gd name="T50" fmla="*/ 50384 w 116204"/>
              <a:gd name="T51" fmla="*/ 1665 h 132080"/>
              <a:gd name="T52" fmla="*/ 40565 w 116204"/>
              <a:gd name="T53" fmla="*/ 6120 h 132080"/>
              <a:gd name="T54" fmla="*/ 32714 w 116204"/>
              <a:gd name="T55" fmla="*/ 12619 h 132080"/>
              <a:gd name="T56" fmla="*/ 26460 w 116204"/>
              <a:gd name="T57" fmla="*/ 20384 h 132080"/>
              <a:gd name="T58" fmla="*/ 97486 w 116204"/>
              <a:gd name="T59" fmla="*/ 20384 h 132080"/>
              <a:gd name="T60" fmla="*/ 92856 w 116204"/>
              <a:gd name="T61" fmla="*/ 12243 h 132080"/>
              <a:gd name="T62" fmla="*/ 79943 w 116204"/>
              <a:gd name="T63" fmla="*/ 3194 h 132080"/>
              <a:gd name="T64" fmla="*/ 62541 w 116204"/>
              <a:gd name="T65" fmla="*/ 0 h 13208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6204"/>
              <a:gd name="T100" fmla="*/ 0 h 132080"/>
              <a:gd name="T101" fmla="*/ 116204 w 116204"/>
              <a:gd name="T102" fmla="*/ 132080 h 13208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6204" h="132080">
                <a:moveTo>
                  <a:pt x="29514" y="2679"/>
                </a:moveTo>
                <a:lnTo>
                  <a:pt x="0" y="2679"/>
                </a:lnTo>
                <a:lnTo>
                  <a:pt x="0" y="131470"/>
                </a:lnTo>
                <a:lnTo>
                  <a:pt x="29514" y="131470"/>
                </a:lnTo>
                <a:lnTo>
                  <a:pt x="29593" y="58293"/>
                </a:lnTo>
                <a:lnTo>
                  <a:pt x="31648" y="45355"/>
                </a:lnTo>
                <a:lnTo>
                  <a:pt x="37623" y="35304"/>
                </a:lnTo>
                <a:lnTo>
                  <a:pt x="46799" y="29004"/>
                </a:lnTo>
                <a:lnTo>
                  <a:pt x="58534" y="26822"/>
                </a:lnTo>
                <a:lnTo>
                  <a:pt x="111267" y="26822"/>
                </a:lnTo>
                <a:lnTo>
                  <a:pt x="108740" y="22440"/>
                </a:lnTo>
                <a:lnTo>
                  <a:pt x="29514" y="22440"/>
                </a:lnTo>
                <a:lnTo>
                  <a:pt x="29514" y="2679"/>
                </a:lnTo>
                <a:close/>
              </a:path>
              <a:path w="116204" h="132080">
                <a:moveTo>
                  <a:pt x="111267" y="26822"/>
                </a:moveTo>
                <a:lnTo>
                  <a:pt x="58534" y="26822"/>
                </a:lnTo>
                <a:lnTo>
                  <a:pt x="70252" y="28928"/>
                </a:lnTo>
                <a:lnTo>
                  <a:pt x="78906" y="35061"/>
                </a:lnTo>
                <a:lnTo>
                  <a:pt x="84267" y="44942"/>
                </a:lnTo>
                <a:lnTo>
                  <a:pt x="86106" y="58293"/>
                </a:lnTo>
                <a:lnTo>
                  <a:pt x="86106" y="131470"/>
                </a:lnTo>
                <a:lnTo>
                  <a:pt x="115620" y="131470"/>
                </a:lnTo>
                <a:lnTo>
                  <a:pt x="115620" y="49276"/>
                </a:lnTo>
                <a:lnTo>
                  <a:pt x="112536" y="29023"/>
                </a:lnTo>
                <a:lnTo>
                  <a:pt x="111267" y="26822"/>
                </a:lnTo>
                <a:close/>
              </a:path>
              <a:path w="116204" h="132080">
                <a:moveTo>
                  <a:pt x="69761" y="0"/>
                </a:moveTo>
                <a:lnTo>
                  <a:pt x="56200" y="1825"/>
                </a:lnTo>
                <a:lnTo>
                  <a:pt x="45246" y="6738"/>
                </a:lnTo>
                <a:lnTo>
                  <a:pt x="36489" y="13892"/>
                </a:lnTo>
                <a:lnTo>
                  <a:pt x="29514" y="22440"/>
                </a:lnTo>
                <a:lnTo>
                  <a:pt x="108740" y="22440"/>
                </a:lnTo>
                <a:lnTo>
                  <a:pt x="103573" y="13479"/>
                </a:lnTo>
                <a:lnTo>
                  <a:pt x="89169" y="3514"/>
                </a:lnTo>
                <a:lnTo>
                  <a:pt x="69761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19" name="object 17"/>
          <p:cNvSpPr>
            <a:spLocks/>
          </p:cNvSpPr>
          <p:nvPr/>
        </p:nvSpPr>
        <p:spPr bwMode="auto">
          <a:xfrm>
            <a:off x="13974660" y="-609768"/>
            <a:ext cx="158756" cy="179923"/>
          </a:xfrm>
          <a:custGeom>
            <a:avLst/>
            <a:gdLst>
              <a:gd name="T0" fmla="*/ 60331 w 119379"/>
              <a:gd name="T1" fmla="*/ 0 h 134619"/>
              <a:gd name="T2" fmla="*/ 17086 w 119379"/>
              <a:gd name="T3" fmla="*/ 21919 h 134619"/>
              <a:gd name="T4" fmla="*/ 93 w 119379"/>
              <a:gd name="T5" fmla="*/ 73475 h 134619"/>
              <a:gd name="T6" fmla="*/ 0 w 119379"/>
              <a:gd name="T7" fmla="*/ 74536 h 134619"/>
              <a:gd name="T8" fmla="*/ 4516 w 119379"/>
              <a:gd name="T9" fmla="*/ 102944 h 134619"/>
              <a:gd name="T10" fmla="*/ 17029 w 119379"/>
              <a:gd name="T11" fmla="*/ 126225 h 134619"/>
              <a:gd name="T12" fmla="*/ 36000 w 119379"/>
              <a:gd name="T13" fmla="*/ 141965 h 134619"/>
              <a:gd name="T14" fmla="*/ 59887 w 119379"/>
              <a:gd name="T15" fmla="*/ 147747 h 134619"/>
              <a:gd name="T16" fmla="*/ 75222 w 119379"/>
              <a:gd name="T17" fmla="*/ 145787 h 134619"/>
              <a:gd name="T18" fmla="*/ 87779 w 119379"/>
              <a:gd name="T19" fmla="*/ 140308 h 134619"/>
              <a:gd name="T20" fmla="*/ 98236 w 119379"/>
              <a:gd name="T21" fmla="*/ 131908 h 134619"/>
              <a:gd name="T22" fmla="*/ 107277 w 119379"/>
              <a:gd name="T23" fmla="*/ 121193 h 134619"/>
              <a:gd name="T24" fmla="*/ 105726 w 119379"/>
              <a:gd name="T25" fmla="*/ 119322 h 134619"/>
              <a:gd name="T26" fmla="*/ 61200 w 119379"/>
              <a:gd name="T27" fmla="*/ 119322 h 134619"/>
              <a:gd name="T28" fmla="*/ 47175 w 119379"/>
              <a:gd name="T29" fmla="*/ 115788 h 134619"/>
              <a:gd name="T30" fmla="*/ 36217 w 119379"/>
              <a:gd name="T31" fmla="*/ 106119 h 134619"/>
              <a:gd name="T32" fmla="*/ 29081 w 119379"/>
              <a:gd name="T33" fmla="*/ 91723 h 134619"/>
              <a:gd name="T34" fmla="*/ 26610 w 119379"/>
              <a:gd name="T35" fmla="*/ 74536 h 134619"/>
              <a:gd name="T36" fmla="*/ 26535 w 119379"/>
              <a:gd name="T37" fmla="*/ 73475 h 134619"/>
              <a:gd name="T38" fmla="*/ 29063 w 119379"/>
              <a:gd name="T39" fmla="*/ 56023 h 134619"/>
              <a:gd name="T40" fmla="*/ 36078 w 119379"/>
              <a:gd name="T41" fmla="*/ 41694 h 134619"/>
              <a:gd name="T42" fmla="*/ 46714 w 119379"/>
              <a:gd name="T43" fmla="*/ 31992 h 134619"/>
              <a:gd name="T44" fmla="*/ 60102 w 119379"/>
              <a:gd name="T45" fmla="*/ 28423 h 134619"/>
              <a:gd name="T46" fmla="*/ 103526 w 119379"/>
              <a:gd name="T47" fmla="*/ 28423 h 134619"/>
              <a:gd name="T48" fmla="*/ 106614 w 119379"/>
              <a:gd name="T49" fmla="*/ 24403 h 134619"/>
              <a:gd name="T50" fmla="*/ 97811 w 119379"/>
              <a:gd name="T51" fmla="*/ 14482 h 134619"/>
              <a:gd name="T52" fmla="*/ 87508 w 119379"/>
              <a:gd name="T53" fmla="*/ 6775 h 134619"/>
              <a:gd name="T54" fmla="*/ 75186 w 119379"/>
              <a:gd name="T55" fmla="*/ 1776 h 134619"/>
              <a:gd name="T56" fmla="*/ 60331 w 119379"/>
              <a:gd name="T57" fmla="*/ 0 h 134619"/>
              <a:gd name="T58" fmla="*/ 91265 w 119379"/>
              <a:gd name="T59" fmla="*/ 101884 h 134619"/>
              <a:gd name="T60" fmla="*/ 84806 w 119379"/>
              <a:gd name="T61" fmla="*/ 109020 h 134619"/>
              <a:gd name="T62" fmla="*/ 77795 w 119379"/>
              <a:gd name="T63" fmla="*/ 114525 h 134619"/>
              <a:gd name="T64" fmla="*/ 70001 w 119379"/>
              <a:gd name="T65" fmla="*/ 118068 h 134619"/>
              <a:gd name="T66" fmla="*/ 61200 w 119379"/>
              <a:gd name="T67" fmla="*/ 119322 h 134619"/>
              <a:gd name="T68" fmla="*/ 105726 w 119379"/>
              <a:gd name="T69" fmla="*/ 119322 h 134619"/>
              <a:gd name="T70" fmla="*/ 91265 w 119379"/>
              <a:gd name="T71" fmla="*/ 101884 h 134619"/>
              <a:gd name="T72" fmla="*/ 103526 w 119379"/>
              <a:gd name="T73" fmla="*/ 28423 h 134619"/>
              <a:gd name="T74" fmla="*/ 60102 w 119379"/>
              <a:gd name="T75" fmla="*/ 28423 h 134619"/>
              <a:gd name="T76" fmla="*/ 69171 w 119379"/>
              <a:gd name="T77" fmla="*/ 29717 h 134619"/>
              <a:gd name="T78" fmla="*/ 76914 w 119379"/>
              <a:gd name="T79" fmla="*/ 33347 h 134619"/>
              <a:gd name="T80" fmla="*/ 83705 w 119379"/>
              <a:gd name="T81" fmla="*/ 38938 h 134619"/>
              <a:gd name="T82" fmla="*/ 89937 w 119379"/>
              <a:gd name="T83" fmla="*/ 46111 h 134619"/>
              <a:gd name="T84" fmla="*/ 103526 w 119379"/>
              <a:gd name="T85" fmla="*/ 28423 h 13461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9379"/>
              <a:gd name="T130" fmla="*/ 0 h 134619"/>
              <a:gd name="T131" fmla="*/ 119379 w 119379"/>
              <a:gd name="T132" fmla="*/ 134619 h 13461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9379" h="134619">
                <a:moveTo>
                  <a:pt x="67081" y="0"/>
                </a:moveTo>
                <a:lnTo>
                  <a:pt x="18996" y="19940"/>
                </a:lnTo>
                <a:lnTo>
                  <a:pt x="93" y="66840"/>
                </a:lnTo>
                <a:lnTo>
                  <a:pt x="0" y="67805"/>
                </a:lnTo>
                <a:lnTo>
                  <a:pt x="5019" y="93647"/>
                </a:lnTo>
                <a:lnTo>
                  <a:pt x="18934" y="114825"/>
                </a:lnTo>
                <a:lnTo>
                  <a:pt x="40028" y="129143"/>
                </a:lnTo>
                <a:lnTo>
                  <a:pt x="66586" y="134404"/>
                </a:lnTo>
                <a:lnTo>
                  <a:pt x="83638" y="132621"/>
                </a:lnTo>
                <a:lnTo>
                  <a:pt x="97599" y="127636"/>
                </a:lnTo>
                <a:lnTo>
                  <a:pt x="109227" y="119996"/>
                </a:lnTo>
                <a:lnTo>
                  <a:pt x="119278" y="110248"/>
                </a:lnTo>
                <a:lnTo>
                  <a:pt x="117553" y="108546"/>
                </a:lnTo>
                <a:lnTo>
                  <a:pt x="68046" y="108546"/>
                </a:lnTo>
                <a:lnTo>
                  <a:pt x="52454" y="105331"/>
                </a:lnTo>
                <a:lnTo>
                  <a:pt x="40268" y="96535"/>
                </a:lnTo>
                <a:lnTo>
                  <a:pt x="32334" y="83440"/>
                </a:lnTo>
                <a:lnTo>
                  <a:pt x="29586" y="67805"/>
                </a:lnTo>
                <a:lnTo>
                  <a:pt x="29502" y="66840"/>
                </a:lnTo>
                <a:lnTo>
                  <a:pt x="32315" y="50963"/>
                </a:lnTo>
                <a:lnTo>
                  <a:pt x="40116" y="37928"/>
                </a:lnTo>
                <a:lnTo>
                  <a:pt x="51940" y="29103"/>
                </a:lnTo>
                <a:lnTo>
                  <a:pt x="66827" y="25857"/>
                </a:lnTo>
                <a:lnTo>
                  <a:pt x="115107" y="25857"/>
                </a:lnTo>
                <a:lnTo>
                  <a:pt x="118541" y="22199"/>
                </a:lnTo>
                <a:lnTo>
                  <a:pt x="108754" y="13174"/>
                </a:lnTo>
                <a:lnTo>
                  <a:pt x="97297" y="6161"/>
                </a:lnTo>
                <a:lnTo>
                  <a:pt x="83598" y="1616"/>
                </a:lnTo>
                <a:lnTo>
                  <a:pt x="67081" y="0"/>
                </a:lnTo>
                <a:close/>
              </a:path>
              <a:path w="119379" h="134619">
                <a:moveTo>
                  <a:pt x="101473" y="92684"/>
                </a:moveTo>
                <a:lnTo>
                  <a:pt x="94294" y="99176"/>
                </a:lnTo>
                <a:lnTo>
                  <a:pt x="86498" y="104182"/>
                </a:lnTo>
                <a:lnTo>
                  <a:pt x="77832" y="107406"/>
                </a:lnTo>
                <a:lnTo>
                  <a:pt x="68046" y="108546"/>
                </a:lnTo>
                <a:lnTo>
                  <a:pt x="117553" y="108546"/>
                </a:lnTo>
                <a:lnTo>
                  <a:pt x="101473" y="92684"/>
                </a:lnTo>
                <a:close/>
              </a:path>
              <a:path w="119379" h="134619">
                <a:moveTo>
                  <a:pt x="115107" y="25857"/>
                </a:moveTo>
                <a:lnTo>
                  <a:pt x="66827" y="25857"/>
                </a:lnTo>
                <a:lnTo>
                  <a:pt x="76914" y="27033"/>
                </a:lnTo>
                <a:lnTo>
                  <a:pt x="85518" y="30335"/>
                </a:lnTo>
                <a:lnTo>
                  <a:pt x="93069" y="35420"/>
                </a:lnTo>
                <a:lnTo>
                  <a:pt x="99999" y="41948"/>
                </a:lnTo>
                <a:lnTo>
                  <a:pt x="115107" y="2585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20" name="object 18"/>
          <p:cNvSpPr>
            <a:spLocks/>
          </p:cNvSpPr>
          <p:nvPr/>
        </p:nvSpPr>
        <p:spPr bwMode="auto">
          <a:xfrm>
            <a:off x="14192684" y="-605534"/>
            <a:ext cx="0" cy="171456"/>
          </a:xfrm>
          <a:custGeom>
            <a:avLst/>
            <a:gdLst>
              <a:gd name="T0" fmla="*/ 0 h 128905"/>
              <a:gd name="T1" fmla="*/ 116707 h 128905"/>
              <a:gd name="T2" fmla="*/ 0 60000 65536"/>
              <a:gd name="T3" fmla="*/ 0 60000 65536"/>
              <a:gd name="T4" fmla="*/ 0 h 128905"/>
              <a:gd name="T5" fmla="*/ 128905 h 12890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8905">
                <a:moveTo>
                  <a:pt x="0" y="0"/>
                </a:moveTo>
                <a:lnTo>
                  <a:pt x="0" y="128790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21" name="object 19"/>
          <p:cNvSpPr>
            <a:spLocks/>
          </p:cNvSpPr>
          <p:nvPr/>
        </p:nvSpPr>
        <p:spPr bwMode="auto">
          <a:xfrm>
            <a:off x="14171516" y="-652102"/>
            <a:ext cx="42335" cy="0"/>
          </a:xfrm>
          <a:custGeom>
            <a:avLst/>
            <a:gdLst>
              <a:gd name="T0" fmla="*/ 0 w 31750"/>
              <a:gd name="T1" fmla="*/ 31699 w 31750"/>
              <a:gd name="T2" fmla="*/ 0 60000 65536"/>
              <a:gd name="T3" fmla="*/ 0 60000 65536"/>
              <a:gd name="T4" fmla="*/ 0 w 31750"/>
              <a:gd name="T5" fmla="*/ 31750 w 31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1750">
                <a:moveTo>
                  <a:pt x="0" y="0"/>
                </a:moveTo>
                <a:lnTo>
                  <a:pt x="31699" y="0"/>
                </a:lnTo>
              </a:path>
            </a:pathLst>
          </a:custGeom>
          <a:noFill/>
          <a:ln w="28041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22" name="object 20"/>
          <p:cNvSpPr>
            <a:spLocks/>
          </p:cNvSpPr>
          <p:nvPr/>
        </p:nvSpPr>
        <p:spPr bwMode="auto">
          <a:xfrm>
            <a:off x="14251953" y="-609767"/>
            <a:ext cx="154521" cy="177805"/>
          </a:xfrm>
          <a:custGeom>
            <a:avLst/>
            <a:gdLst>
              <a:gd name="T0" fmla="*/ 22772 w 116840"/>
              <a:gd name="T1" fmla="*/ 54028 h 133350"/>
              <a:gd name="T2" fmla="*/ 2800 w 116840"/>
              <a:gd name="T3" fmla="*/ 74713 h 133350"/>
              <a:gd name="T4" fmla="*/ 0 w 116840"/>
              <a:gd name="T5" fmla="*/ 93421 h 133350"/>
              <a:gd name="T6" fmla="*/ 9910 w 116840"/>
              <a:gd name="T7" fmla="*/ 122988 h 133350"/>
              <a:gd name="T8" fmla="*/ 32876 w 116840"/>
              <a:gd name="T9" fmla="*/ 133172 h 133350"/>
              <a:gd name="T10" fmla="*/ 50955 w 116840"/>
              <a:gd name="T11" fmla="*/ 127714 h 133350"/>
              <a:gd name="T12" fmla="*/ 63107 w 116840"/>
              <a:gd name="T13" fmla="*/ 114388 h 133350"/>
              <a:gd name="T14" fmla="*/ 83847 w 116840"/>
              <a:gd name="T15" fmla="*/ 111709 h 133350"/>
              <a:gd name="T16" fmla="*/ 31719 w 116840"/>
              <a:gd name="T17" fmla="*/ 110409 h 133350"/>
              <a:gd name="T18" fmla="*/ 22135 w 116840"/>
              <a:gd name="T19" fmla="*/ 100495 h 133350"/>
              <a:gd name="T20" fmla="*/ 20738 w 116840"/>
              <a:gd name="T21" fmla="*/ 91706 h 133350"/>
              <a:gd name="T22" fmla="*/ 26497 w 116840"/>
              <a:gd name="T23" fmla="*/ 75945 h 133350"/>
              <a:gd name="T24" fmla="*/ 42541 w 116840"/>
              <a:gd name="T25" fmla="*/ 70243 h 133350"/>
              <a:gd name="T26" fmla="*/ 83847 w 116840"/>
              <a:gd name="T27" fmla="*/ 56832 h 133350"/>
              <a:gd name="T28" fmla="*/ 57801 w 116840"/>
              <a:gd name="T29" fmla="*/ 54653 h 133350"/>
              <a:gd name="T30" fmla="*/ 45585 w 116840"/>
              <a:gd name="T31" fmla="*/ 51853 h 133350"/>
              <a:gd name="T32" fmla="*/ 83847 w 116840"/>
              <a:gd name="T33" fmla="*/ 114388 h 133350"/>
              <a:gd name="T34" fmla="*/ 63107 w 116840"/>
              <a:gd name="T35" fmla="*/ 130492 h 133350"/>
              <a:gd name="T36" fmla="*/ 83847 w 116840"/>
              <a:gd name="T37" fmla="*/ 114388 h 133350"/>
              <a:gd name="T38" fmla="*/ 42541 w 116840"/>
              <a:gd name="T39" fmla="*/ 70243 h 133350"/>
              <a:gd name="T40" fmla="*/ 54220 w 116840"/>
              <a:gd name="T41" fmla="*/ 71711 h 133350"/>
              <a:gd name="T42" fmla="*/ 63637 w 116840"/>
              <a:gd name="T43" fmla="*/ 75361 h 133350"/>
              <a:gd name="T44" fmla="*/ 61744 w 116840"/>
              <a:gd name="T45" fmla="*/ 95351 h 133350"/>
              <a:gd name="T46" fmla="*/ 48663 w 116840"/>
              <a:gd name="T47" fmla="*/ 109701 h 133350"/>
              <a:gd name="T48" fmla="*/ 83847 w 116840"/>
              <a:gd name="T49" fmla="*/ 111709 h 133350"/>
              <a:gd name="T50" fmla="*/ 79453 w 116840"/>
              <a:gd name="T51" fmla="*/ 25603 h 133350"/>
              <a:gd name="T52" fmla="*/ 50161 w 116840"/>
              <a:gd name="T53" fmla="*/ 27414 h 133350"/>
              <a:gd name="T54" fmla="*/ 61785 w 116840"/>
              <a:gd name="T55" fmla="*/ 41558 h 133350"/>
              <a:gd name="T56" fmla="*/ 63281 w 116840"/>
              <a:gd name="T57" fmla="*/ 56832 h 133350"/>
              <a:gd name="T58" fmla="*/ 83785 w 116840"/>
              <a:gd name="T59" fmla="*/ 52955 h 133350"/>
              <a:gd name="T60" fmla="*/ 81410 w 116840"/>
              <a:gd name="T61" fmla="*/ 31430 h 133350"/>
              <a:gd name="T62" fmla="*/ 43073 w 116840"/>
              <a:gd name="T63" fmla="*/ 0 h 133350"/>
              <a:gd name="T64" fmla="*/ 23869 w 116840"/>
              <a:gd name="T65" fmla="*/ 2863 h 133350"/>
              <a:gd name="T66" fmla="*/ 8091 w 116840"/>
              <a:gd name="T67" fmla="*/ 10490 h 133350"/>
              <a:gd name="T68" fmla="*/ 19958 w 116840"/>
              <a:gd name="T69" fmla="*/ 30339 h 133350"/>
              <a:gd name="T70" fmla="*/ 32920 w 116840"/>
              <a:gd name="T71" fmla="*/ 26175 h 133350"/>
              <a:gd name="T72" fmla="*/ 79453 w 116840"/>
              <a:gd name="T73" fmla="*/ 25603 h 133350"/>
              <a:gd name="T74" fmla="*/ 73834 w 116840"/>
              <a:gd name="T75" fmla="*/ 14389 h 133350"/>
              <a:gd name="T76" fmla="*/ 61218 w 116840"/>
              <a:gd name="T77" fmla="*/ 3717 h 133350"/>
              <a:gd name="T78" fmla="*/ 43073 w 116840"/>
              <a:gd name="T79" fmla="*/ 0 h 13335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16840"/>
              <a:gd name="T121" fmla="*/ 0 h 133350"/>
              <a:gd name="T122" fmla="*/ 116840 w 116840"/>
              <a:gd name="T123" fmla="*/ 133350 h 13335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16840" h="133350">
                <a:moveTo>
                  <a:pt x="53174" y="51460"/>
                </a:moveTo>
                <a:lnTo>
                  <a:pt x="31595" y="54028"/>
                </a:lnTo>
                <a:lnTo>
                  <a:pt x="14790" y="61763"/>
                </a:lnTo>
                <a:lnTo>
                  <a:pt x="3884" y="74713"/>
                </a:lnTo>
                <a:lnTo>
                  <a:pt x="0" y="92925"/>
                </a:lnTo>
                <a:lnTo>
                  <a:pt x="0" y="93421"/>
                </a:lnTo>
                <a:lnTo>
                  <a:pt x="3731" y="110535"/>
                </a:lnTo>
                <a:lnTo>
                  <a:pt x="13750" y="122988"/>
                </a:lnTo>
                <a:lnTo>
                  <a:pt x="28299" y="130595"/>
                </a:lnTo>
                <a:lnTo>
                  <a:pt x="45618" y="133172"/>
                </a:lnTo>
                <a:lnTo>
                  <a:pt x="59270" y="131712"/>
                </a:lnTo>
                <a:lnTo>
                  <a:pt x="70707" y="127714"/>
                </a:lnTo>
                <a:lnTo>
                  <a:pt x="80086" y="121749"/>
                </a:lnTo>
                <a:lnTo>
                  <a:pt x="87566" y="114388"/>
                </a:lnTo>
                <a:lnTo>
                  <a:pt x="116344" y="114388"/>
                </a:lnTo>
                <a:lnTo>
                  <a:pt x="116344" y="111709"/>
                </a:lnTo>
                <a:lnTo>
                  <a:pt x="53911" y="111709"/>
                </a:lnTo>
                <a:lnTo>
                  <a:pt x="44015" y="110409"/>
                </a:lnTo>
                <a:lnTo>
                  <a:pt x="36039" y="106618"/>
                </a:lnTo>
                <a:lnTo>
                  <a:pt x="30715" y="100495"/>
                </a:lnTo>
                <a:lnTo>
                  <a:pt x="28778" y="92201"/>
                </a:lnTo>
                <a:lnTo>
                  <a:pt x="28778" y="91706"/>
                </a:lnTo>
                <a:lnTo>
                  <a:pt x="30829" y="82695"/>
                </a:lnTo>
                <a:lnTo>
                  <a:pt x="36769" y="75945"/>
                </a:lnTo>
                <a:lnTo>
                  <a:pt x="46311" y="71707"/>
                </a:lnTo>
                <a:lnTo>
                  <a:pt x="59029" y="70243"/>
                </a:lnTo>
                <a:lnTo>
                  <a:pt x="116344" y="70243"/>
                </a:lnTo>
                <a:lnTo>
                  <a:pt x="116344" y="56832"/>
                </a:lnTo>
                <a:lnTo>
                  <a:pt x="87807" y="56832"/>
                </a:lnTo>
                <a:lnTo>
                  <a:pt x="80203" y="54653"/>
                </a:lnTo>
                <a:lnTo>
                  <a:pt x="72139" y="52955"/>
                </a:lnTo>
                <a:lnTo>
                  <a:pt x="63251" y="51853"/>
                </a:lnTo>
                <a:lnTo>
                  <a:pt x="53174" y="51460"/>
                </a:lnTo>
                <a:close/>
              </a:path>
              <a:path w="116840" h="133350">
                <a:moveTo>
                  <a:pt x="116344" y="114388"/>
                </a:moveTo>
                <a:lnTo>
                  <a:pt x="87566" y="114388"/>
                </a:lnTo>
                <a:lnTo>
                  <a:pt x="87566" y="130492"/>
                </a:lnTo>
                <a:lnTo>
                  <a:pt x="116344" y="130492"/>
                </a:lnTo>
                <a:lnTo>
                  <a:pt x="116344" y="114388"/>
                </a:lnTo>
                <a:close/>
              </a:path>
              <a:path w="116840" h="133350">
                <a:moveTo>
                  <a:pt x="116344" y="70243"/>
                </a:moveTo>
                <a:lnTo>
                  <a:pt x="59029" y="70243"/>
                </a:lnTo>
                <a:lnTo>
                  <a:pt x="67479" y="70632"/>
                </a:lnTo>
                <a:lnTo>
                  <a:pt x="75235" y="71711"/>
                </a:lnTo>
                <a:lnTo>
                  <a:pt x="82182" y="73329"/>
                </a:lnTo>
                <a:lnTo>
                  <a:pt x="88303" y="75361"/>
                </a:lnTo>
                <a:lnTo>
                  <a:pt x="88303" y="84150"/>
                </a:lnTo>
                <a:lnTo>
                  <a:pt x="85674" y="95351"/>
                </a:lnTo>
                <a:lnTo>
                  <a:pt x="78427" y="104059"/>
                </a:lnTo>
                <a:lnTo>
                  <a:pt x="67520" y="109701"/>
                </a:lnTo>
                <a:lnTo>
                  <a:pt x="53911" y="111709"/>
                </a:lnTo>
                <a:lnTo>
                  <a:pt x="116344" y="111709"/>
                </a:lnTo>
                <a:lnTo>
                  <a:pt x="116344" y="70243"/>
                </a:lnTo>
                <a:close/>
              </a:path>
              <a:path w="116840" h="133350">
                <a:moveTo>
                  <a:pt x="110247" y="25603"/>
                </a:moveTo>
                <a:lnTo>
                  <a:pt x="55867" y="25603"/>
                </a:lnTo>
                <a:lnTo>
                  <a:pt x="69601" y="27414"/>
                </a:lnTo>
                <a:lnTo>
                  <a:pt x="79609" y="32772"/>
                </a:lnTo>
                <a:lnTo>
                  <a:pt x="85731" y="41558"/>
                </a:lnTo>
                <a:lnTo>
                  <a:pt x="87687" y="52955"/>
                </a:lnTo>
                <a:lnTo>
                  <a:pt x="87807" y="56832"/>
                </a:lnTo>
                <a:lnTo>
                  <a:pt x="116344" y="56832"/>
                </a:lnTo>
                <a:lnTo>
                  <a:pt x="116262" y="52955"/>
                </a:lnTo>
                <a:lnTo>
                  <a:pt x="115511" y="42133"/>
                </a:lnTo>
                <a:lnTo>
                  <a:pt x="112964" y="31430"/>
                </a:lnTo>
                <a:lnTo>
                  <a:pt x="110247" y="25603"/>
                </a:lnTo>
                <a:close/>
              </a:path>
              <a:path w="116840" h="133350">
                <a:moveTo>
                  <a:pt x="59766" y="0"/>
                </a:moveTo>
                <a:lnTo>
                  <a:pt x="45529" y="746"/>
                </a:lnTo>
                <a:lnTo>
                  <a:pt x="33120" y="2863"/>
                </a:lnTo>
                <a:lnTo>
                  <a:pt x="21898" y="6172"/>
                </a:lnTo>
                <a:lnTo>
                  <a:pt x="11226" y="10490"/>
                </a:lnTo>
                <a:lnTo>
                  <a:pt x="19024" y="33654"/>
                </a:lnTo>
                <a:lnTo>
                  <a:pt x="27695" y="30339"/>
                </a:lnTo>
                <a:lnTo>
                  <a:pt x="36436" y="27800"/>
                </a:lnTo>
                <a:lnTo>
                  <a:pt x="45681" y="26175"/>
                </a:lnTo>
                <a:lnTo>
                  <a:pt x="55867" y="25603"/>
                </a:lnTo>
                <a:lnTo>
                  <a:pt x="110247" y="25603"/>
                </a:lnTo>
                <a:lnTo>
                  <a:pt x="108634" y="22145"/>
                </a:lnTo>
                <a:lnTo>
                  <a:pt x="102450" y="14389"/>
                </a:lnTo>
                <a:lnTo>
                  <a:pt x="94681" y="8229"/>
                </a:lnTo>
                <a:lnTo>
                  <a:pt x="84947" y="3717"/>
                </a:lnTo>
                <a:lnTo>
                  <a:pt x="73293" y="944"/>
                </a:lnTo>
                <a:lnTo>
                  <a:pt x="59766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23" name="object 21"/>
          <p:cNvSpPr>
            <a:spLocks/>
          </p:cNvSpPr>
          <p:nvPr/>
        </p:nvSpPr>
        <p:spPr bwMode="auto">
          <a:xfrm>
            <a:off x="14541944" y="-671151"/>
            <a:ext cx="177805" cy="241307"/>
          </a:xfrm>
          <a:custGeom>
            <a:avLst/>
            <a:gdLst>
              <a:gd name="T0" fmla="*/ 59753 w 133350"/>
              <a:gd name="T1" fmla="*/ 46596 h 180975"/>
              <a:gd name="T2" fmla="*/ 37451 w 133350"/>
              <a:gd name="T3" fmla="*/ 51035 h 180975"/>
              <a:gd name="T4" fmla="*/ 18351 w 133350"/>
              <a:gd name="T5" fmla="*/ 64003 h 180975"/>
              <a:gd name="T6" fmla="*/ 5014 w 133350"/>
              <a:gd name="T7" fmla="*/ 84974 h 180975"/>
              <a:gd name="T8" fmla="*/ 0 w 133350"/>
              <a:gd name="T9" fmla="*/ 113423 h 180975"/>
              <a:gd name="T10" fmla="*/ 0 w 133350"/>
              <a:gd name="T11" fmla="*/ 113919 h 180975"/>
              <a:gd name="T12" fmla="*/ 5084 w 133350"/>
              <a:gd name="T13" fmla="*/ 142363 h 180975"/>
              <a:gd name="T14" fmla="*/ 18537 w 133350"/>
              <a:gd name="T15" fmla="*/ 163334 h 180975"/>
              <a:gd name="T16" fmla="*/ 37660 w 133350"/>
              <a:gd name="T17" fmla="*/ 176305 h 180975"/>
              <a:gd name="T18" fmla="*/ 59753 w 133350"/>
              <a:gd name="T19" fmla="*/ 180746 h 180975"/>
              <a:gd name="T20" fmla="*/ 74128 w 133350"/>
              <a:gd name="T21" fmla="*/ 178859 h 180975"/>
              <a:gd name="T22" fmla="*/ 86010 w 133350"/>
              <a:gd name="T23" fmla="*/ 173702 h 180975"/>
              <a:gd name="T24" fmla="*/ 95740 w 133350"/>
              <a:gd name="T25" fmla="*/ 166028 h 180975"/>
              <a:gd name="T26" fmla="*/ 103657 w 133350"/>
              <a:gd name="T27" fmla="*/ 156591 h 180975"/>
              <a:gd name="T28" fmla="*/ 133184 w 133350"/>
              <a:gd name="T29" fmla="*/ 156591 h 180975"/>
              <a:gd name="T30" fmla="*/ 133184 w 133350"/>
              <a:gd name="T31" fmla="*/ 155143 h 180975"/>
              <a:gd name="T32" fmla="*/ 66840 w 133350"/>
              <a:gd name="T33" fmla="*/ 155143 h 180975"/>
              <a:gd name="T34" fmla="*/ 52601 w 133350"/>
              <a:gd name="T35" fmla="*/ 152198 h 180975"/>
              <a:gd name="T36" fmla="*/ 40792 w 133350"/>
              <a:gd name="T37" fmla="*/ 143856 h 180975"/>
              <a:gd name="T38" fmla="*/ 32735 w 133350"/>
              <a:gd name="T39" fmla="*/ 130850 h 180975"/>
              <a:gd name="T40" fmla="*/ 29756 w 133350"/>
              <a:gd name="T41" fmla="*/ 113919 h 180975"/>
              <a:gd name="T42" fmla="*/ 29756 w 133350"/>
              <a:gd name="T43" fmla="*/ 113423 h 180975"/>
              <a:gd name="T44" fmla="*/ 32701 w 133350"/>
              <a:gd name="T45" fmla="*/ 96181 h 180975"/>
              <a:gd name="T46" fmla="*/ 40701 w 133350"/>
              <a:gd name="T47" fmla="*/ 83210 h 180975"/>
              <a:gd name="T48" fmla="*/ 52500 w 133350"/>
              <a:gd name="T49" fmla="*/ 75040 h 180975"/>
              <a:gd name="T50" fmla="*/ 66840 w 133350"/>
              <a:gd name="T51" fmla="*/ 72199 h 180975"/>
              <a:gd name="T52" fmla="*/ 133184 w 133350"/>
              <a:gd name="T53" fmla="*/ 72199 h 180975"/>
              <a:gd name="T54" fmla="*/ 133184 w 133350"/>
              <a:gd name="T55" fmla="*/ 69278 h 180975"/>
              <a:gd name="T56" fmla="*/ 103657 w 133350"/>
              <a:gd name="T57" fmla="*/ 69278 h 180975"/>
              <a:gd name="T58" fmla="*/ 95875 w 133350"/>
              <a:gd name="T59" fmla="*/ 60590 h 180975"/>
              <a:gd name="T60" fmla="*/ 86191 w 133350"/>
              <a:gd name="T61" fmla="*/ 53365 h 180975"/>
              <a:gd name="T62" fmla="*/ 74264 w 133350"/>
              <a:gd name="T63" fmla="*/ 48425 h 180975"/>
              <a:gd name="T64" fmla="*/ 59753 w 133350"/>
              <a:gd name="T65" fmla="*/ 46596 h 180975"/>
              <a:gd name="T66" fmla="*/ 133184 w 133350"/>
              <a:gd name="T67" fmla="*/ 156591 h 180975"/>
              <a:gd name="T68" fmla="*/ 103657 w 133350"/>
              <a:gd name="T69" fmla="*/ 156591 h 180975"/>
              <a:gd name="T70" fmla="*/ 103657 w 133350"/>
              <a:gd name="T71" fmla="*/ 178066 h 180975"/>
              <a:gd name="T72" fmla="*/ 133184 w 133350"/>
              <a:gd name="T73" fmla="*/ 178066 h 180975"/>
              <a:gd name="T74" fmla="*/ 133184 w 133350"/>
              <a:gd name="T75" fmla="*/ 156591 h 180975"/>
              <a:gd name="T76" fmla="*/ 133184 w 133350"/>
              <a:gd name="T77" fmla="*/ 72199 h 180975"/>
              <a:gd name="T78" fmla="*/ 66840 w 133350"/>
              <a:gd name="T79" fmla="*/ 72199 h 180975"/>
              <a:gd name="T80" fmla="*/ 81001 w 133350"/>
              <a:gd name="T81" fmla="*/ 75142 h 180975"/>
              <a:gd name="T82" fmla="*/ 92902 w 133350"/>
              <a:gd name="T83" fmla="*/ 83481 h 180975"/>
              <a:gd name="T84" fmla="*/ 101099 w 133350"/>
              <a:gd name="T85" fmla="*/ 96486 h 180975"/>
              <a:gd name="T86" fmla="*/ 104152 w 133350"/>
              <a:gd name="T87" fmla="*/ 113423 h 180975"/>
              <a:gd name="T88" fmla="*/ 104152 w 133350"/>
              <a:gd name="T89" fmla="*/ 113919 h 180975"/>
              <a:gd name="T90" fmla="*/ 101099 w 133350"/>
              <a:gd name="T91" fmla="*/ 130749 h 180975"/>
              <a:gd name="T92" fmla="*/ 92902 w 133350"/>
              <a:gd name="T93" fmla="*/ 143765 h 180975"/>
              <a:gd name="T94" fmla="*/ 81001 w 133350"/>
              <a:gd name="T95" fmla="*/ 152164 h 180975"/>
              <a:gd name="T96" fmla="*/ 66840 w 133350"/>
              <a:gd name="T97" fmla="*/ 155143 h 180975"/>
              <a:gd name="T98" fmla="*/ 133184 w 133350"/>
              <a:gd name="T99" fmla="*/ 155143 h 180975"/>
              <a:gd name="T100" fmla="*/ 133184 w 133350"/>
              <a:gd name="T101" fmla="*/ 72199 h 180975"/>
              <a:gd name="T102" fmla="*/ 133184 w 133350"/>
              <a:gd name="T103" fmla="*/ 0 h 180975"/>
              <a:gd name="T104" fmla="*/ 103657 w 133350"/>
              <a:gd name="T105" fmla="*/ 0 h 180975"/>
              <a:gd name="T106" fmla="*/ 103657 w 133350"/>
              <a:gd name="T107" fmla="*/ 69278 h 180975"/>
              <a:gd name="T108" fmla="*/ 133184 w 133350"/>
              <a:gd name="T109" fmla="*/ 69278 h 180975"/>
              <a:gd name="T110" fmla="*/ 133184 w 133350"/>
              <a:gd name="T111" fmla="*/ 0 h 18097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33350"/>
              <a:gd name="T169" fmla="*/ 0 h 180975"/>
              <a:gd name="T170" fmla="*/ 133350 w 133350"/>
              <a:gd name="T171" fmla="*/ 180975 h 18097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33350" h="180975">
                <a:moveTo>
                  <a:pt x="59753" y="46596"/>
                </a:moveTo>
                <a:lnTo>
                  <a:pt x="37451" y="51035"/>
                </a:lnTo>
                <a:lnTo>
                  <a:pt x="18351" y="64003"/>
                </a:lnTo>
                <a:lnTo>
                  <a:pt x="5014" y="84974"/>
                </a:lnTo>
                <a:lnTo>
                  <a:pt x="0" y="113423"/>
                </a:lnTo>
                <a:lnTo>
                  <a:pt x="0" y="113919"/>
                </a:lnTo>
                <a:lnTo>
                  <a:pt x="5084" y="142363"/>
                </a:lnTo>
                <a:lnTo>
                  <a:pt x="18537" y="163334"/>
                </a:lnTo>
                <a:lnTo>
                  <a:pt x="37660" y="176305"/>
                </a:lnTo>
                <a:lnTo>
                  <a:pt x="59753" y="180746"/>
                </a:lnTo>
                <a:lnTo>
                  <a:pt x="74128" y="178859"/>
                </a:lnTo>
                <a:lnTo>
                  <a:pt x="86010" y="173702"/>
                </a:lnTo>
                <a:lnTo>
                  <a:pt x="95740" y="166028"/>
                </a:lnTo>
                <a:lnTo>
                  <a:pt x="103657" y="156591"/>
                </a:lnTo>
                <a:lnTo>
                  <a:pt x="133184" y="156591"/>
                </a:lnTo>
                <a:lnTo>
                  <a:pt x="133184" y="155143"/>
                </a:lnTo>
                <a:lnTo>
                  <a:pt x="66840" y="155143"/>
                </a:lnTo>
                <a:lnTo>
                  <a:pt x="52601" y="152198"/>
                </a:lnTo>
                <a:lnTo>
                  <a:pt x="40792" y="143856"/>
                </a:lnTo>
                <a:lnTo>
                  <a:pt x="32735" y="130850"/>
                </a:lnTo>
                <a:lnTo>
                  <a:pt x="29756" y="113919"/>
                </a:lnTo>
                <a:lnTo>
                  <a:pt x="29756" y="113423"/>
                </a:lnTo>
                <a:lnTo>
                  <a:pt x="32701" y="96181"/>
                </a:lnTo>
                <a:lnTo>
                  <a:pt x="40701" y="83210"/>
                </a:lnTo>
                <a:lnTo>
                  <a:pt x="52500" y="75040"/>
                </a:lnTo>
                <a:lnTo>
                  <a:pt x="66840" y="72199"/>
                </a:lnTo>
                <a:lnTo>
                  <a:pt x="133184" y="72199"/>
                </a:lnTo>
                <a:lnTo>
                  <a:pt x="133184" y="69278"/>
                </a:lnTo>
                <a:lnTo>
                  <a:pt x="103657" y="69278"/>
                </a:lnTo>
                <a:lnTo>
                  <a:pt x="95875" y="60590"/>
                </a:lnTo>
                <a:lnTo>
                  <a:pt x="86191" y="53365"/>
                </a:lnTo>
                <a:lnTo>
                  <a:pt x="74264" y="48425"/>
                </a:lnTo>
                <a:lnTo>
                  <a:pt x="59753" y="46596"/>
                </a:lnTo>
                <a:close/>
              </a:path>
              <a:path w="133350" h="180975">
                <a:moveTo>
                  <a:pt x="133184" y="156591"/>
                </a:moveTo>
                <a:lnTo>
                  <a:pt x="103657" y="156591"/>
                </a:lnTo>
                <a:lnTo>
                  <a:pt x="103657" y="178066"/>
                </a:lnTo>
                <a:lnTo>
                  <a:pt x="133184" y="178066"/>
                </a:lnTo>
                <a:lnTo>
                  <a:pt x="133184" y="156591"/>
                </a:lnTo>
                <a:close/>
              </a:path>
              <a:path w="133350" h="180975">
                <a:moveTo>
                  <a:pt x="133184" y="72199"/>
                </a:moveTo>
                <a:lnTo>
                  <a:pt x="66840" y="72199"/>
                </a:lnTo>
                <a:lnTo>
                  <a:pt x="81001" y="75142"/>
                </a:lnTo>
                <a:lnTo>
                  <a:pt x="92902" y="83481"/>
                </a:lnTo>
                <a:lnTo>
                  <a:pt x="101099" y="96486"/>
                </a:lnTo>
                <a:lnTo>
                  <a:pt x="104152" y="113423"/>
                </a:lnTo>
                <a:lnTo>
                  <a:pt x="104152" y="113919"/>
                </a:lnTo>
                <a:lnTo>
                  <a:pt x="101099" y="130749"/>
                </a:lnTo>
                <a:lnTo>
                  <a:pt x="92902" y="143765"/>
                </a:lnTo>
                <a:lnTo>
                  <a:pt x="81001" y="152164"/>
                </a:lnTo>
                <a:lnTo>
                  <a:pt x="66840" y="155143"/>
                </a:lnTo>
                <a:lnTo>
                  <a:pt x="133184" y="155143"/>
                </a:lnTo>
                <a:lnTo>
                  <a:pt x="133184" y="72199"/>
                </a:lnTo>
                <a:close/>
              </a:path>
              <a:path w="133350" h="180975">
                <a:moveTo>
                  <a:pt x="133184" y="0"/>
                </a:moveTo>
                <a:lnTo>
                  <a:pt x="103657" y="0"/>
                </a:lnTo>
                <a:lnTo>
                  <a:pt x="103657" y="69278"/>
                </a:lnTo>
                <a:lnTo>
                  <a:pt x="133184" y="69278"/>
                </a:lnTo>
                <a:lnTo>
                  <a:pt x="133184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24" name="object 22"/>
          <p:cNvSpPr>
            <a:spLocks/>
          </p:cNvSpPr>
          <p:nvPr/>
        </p:nvSpPr>
        <p:spPr bwMode="auto">
          <a:xfrm>
            <a:off x="14759968" y="-609768"/>
            <a:ext cx="167221" cy="179923"/>
          </a:xfrm>
          <a:custGeom>
            <a:avLst/>
            <a:gdLst>
              <a:gd name="T0" fmla="*/ 69620 w 125095"/>
              <a:gd name="T1" fmla="*/ 0 h 134619"/>
              <a:gd name="T2" fmla="*/ 41548 w 125095"/>
              <a:gd name="T3" fmla="*/ 5831 h 134619"/>
              <a:gd name="T4" fmla="*/ 19526 w 125095"/>
              <a:gd name="T5" fmla="*/ 21688 h 134619"/>
              <a:gd name="T6" fmla="*/ 5147 w 125095"/>
              <a:gd name="T7" fmla="*/ 45136 h 134619"/>
              <a:gd name="T8" fmla="*/ 0 w 125095"/>
              <a:gd name="T9" fmla="*/ 73738 h 134619"/>
              <a:gd name="T10" fmla="*/ 0 w 125095"/>
              <a:gd name="T11" fmla="*/ 74285 h 134619"/>
              <a:gd name="T12" fmla="*/ 5619 w 125095"/>
              <a:gd name="T13" fmla="*/ 104197 h 134619"/>
              <a:gd name="T14" fmla="*/ 21084 w 125095"/>
              <a:gd name="T15" fmla="*/ 127404 h 134619"/>
              <a:gd name="T16" fmla="*/ 44287 w 125095"/>
              <a:gd name="T17" fmla="*/ 142413 h 134619"/>
              <a:gd name="T18" fmla="*/ 73133 w 125095"/>
              <a:gd name="T19" fmla="*/ 147747 h 134619"/>
              <a:gd name="T20" fmla="*/ 91391 w 125095"/>
              <a:gd name="T21" fmla="*/ 145861 h 134619"/>
              <a:gd name="T22" fmla="*/ 107048 w 125095"/>
              <a:gd name="T23" fmla="*/ 140506 h 134619"/>
              <a:gd name="T24" fmla="*/ 120320 w 125095"/>
              <a:gd name="T25" fmla="*/ 132133 h 134619"/>
              <a:gd name="T26" fmla="*/ 131440 w 125095"/>
              <a:gd name="T27" fmla="*/ 121193 h 134619"/>
              <a:gd name="T28" fmla="*/ 73666 w 125095"/>
              <a:gd name="T29" fmla="*/ 121193 h 134619"/>
              <a:gd name="T30" fmla="*/ 58876 w 125095"/>
              <a:gd name="T31" fmla="*/ 118825 h 134619"/>
              <a:gd name="T32" fmla="*/ 46585 w 125095"/>
              <a:gd name="T33" fmla="*/ 111880 h 134619"/>
              <a:gd name="T34" fmla="*/ 37580 w 125095"/>
              <a:gd name="T35" fmla="*/ 100614 h 134619"/>
              <a:gd name="T36" fmla="*/ 32644 w 125095"/>
              <a:gd name="T37" fmla="*/ 85272 h 134619"/>
              <a:gd name="T38" fmla="*/ 137386 w 125095"/>
              <a:gd name="T39" fmla="*/ 85272 h 134619"/>
              <a:gd name="T40" fmla="*/ 137919 w 125095"/>
              <a:gd name="T41" fmla="*/ 79102 h 134619"/>
              <a:gd name="T42" fmla="*/ 137919 w 125095"/>
              <a:gd name="T43" fmla="*/ 76155 h 134619"/>
              <a:gd name="T44" fmla="*/ 136097 w 125095"/>
              <a:gd name="T45" fmla="*/ 63817 h 134619"/>
              <a:gd name="T46" fmla="*/ 32378 w 125095"/>
              <a:gd name="T47" fmla="*/ 63817 h 134619"/>
              <a:gd name="T48" fmla="*/ 36599 w 125095"/>
              <a:gd name="T49" fmla="*/ 48717 h 134619"/>
              <a:gd name="T50" fmla="*/ 44488 w 125095"/>
              <a:gd name="T51" fmla="*/ 36937 h 134619"/>
              <a:gd name="T52" fmla="*/ 55570 w 125095"/>
              <a:gd name="T53" fmla="*/ 29282 h 134619"/>
              <a:gd name="T54" fmla="*/ 69352 w 125095"/>
              <a:gd name="T55" fmla="*/ 26552 h 134619"/>
              <a:gd name="T56" fmla="*/ 122768 w 125095"/>
              <a:gd name="T57" fmla="*/ 26552 h 134619"/>
              <a:gd name="T58" fmla="*/ 120775 w 125095"/>
              <a:gd name="T59" fmla="*/ 22790 h 134619"/>
              <a:gd name="T60" fmla="*/ 99425 w 125095"/>
              <a:gd name="T61" fmla="*/ 6165 h 134619"/>
              <a:gd name="T62" fmla="*/ 69620 w 125095"/>
              <a:gd name="T63" fmla="*/ 0 h 134619"/>
              <a:gd name="T64" fmla="*/ 112272 w 125095"/>
              <a:gd name="T65" fmla="*/ 104302 h 134619"/>
              <a:gd name="T66" fmla="*/ 103702 w 125095"/>
              <a:gd name="T67" fmla="*/ 111581 h 134619"/>
              <a:gd name="T68" fmla="*/ 94699 w 125095"/>
              <a:gd name="T69" fmla="*/ 116873 h 134619"/>
              <a:gd name="T70" fmla="*/ 84828 w 125095"/>
              <a:gd name="T71" fmla="*/ 120101 h 134619"/>
              <a:gd name="T72" fmla="*/ 73666 w 125095"/>
              <a:gd name="T73" fmla="*/ 121193 h 134619"/>
              <a:gd name="T74" fmla="*/ 131440 w 125095"/>
              <a:gd name="T75" fmla="*/ 121193 h 134619"/>
              <a:gd name="T76" fmla="*/ 112272 w 125095"/>
              <a:gd name="T77" fmla="*/ 104302 h 134619"/>
              <a:gd name="T78" fmla="*/ 122768 w 125095"/>
              <a:gd name="T79" fmla="*/ 26552 h 134619"/>
              <a:gd name="T80" fmla="*/ 69352 w 125095"/>
              <a:gd name="T81" fmla="*/ 26552 h 134619"/>
              <a:gd name="T82" fmla="*/ 83813 w 125095"/>
              <a:gd name="T83" fmla="*/ 29436 h 134619"/>
              <a:gd name="T84" fmla="*/ 94733 w 125095"/>
              <a:gd name="T85" fmla="*/ 37345 h 134619"/>
              <a:gd name="T86" fmla="*/ 102004 w 125095"/>
              <a:gd name="T87" fmla="*/ 49176 h 134619"/>
              <a:gd name="T88" fmla="*/ 105526 w 125095"/>
              <a:gd name="T89" fmla="*/ 63817 h 134619"/>
              <a:gd name="T90" fmla="*/ 136097 w 125095"/>
              <a:gd name="T91" fmla="*/ 63817 h 134619"/>
              <a:gd name="T92" fmla="*/ 133624 w 125095"/>
              <a:gd name="T93" fmla="*/ 47057 h 134619"/>
              <a:gd name="T94" fmla="*/ 122768 w 125095"/>
              <a:gd name="T95" fmla="*/ 26552 h 1346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25095"/>
              <a:gd name="T145" fmla="*/ 0 h 134619"/>
              <a:gd name="T146" fmla="*/ 125095 w 125095"/>
              <a:gd name="T147" fmla="*/ 134619 h 134619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25095" h="134619">
                <a:moveTo>
                  <a:pt x="62915" y="0"/>
                </a:moveTo>
                <a:lnTo>
                  <a:pt x="37547" y="5302"/>
                </a:lnTo>
                <a:lnTo>
                  <a:pt x="17646" y="19729"/>
                </a:lnTo>
                <a:lnTo>
                  <a:pt x="4651" y="41062"/>
                </a:lnTo>
                <a:lnTo>
                  <a:pt x="0" y="67081"/>
                </a:lnTo>
                <a:lnTo>
                  <a:pt x="0" y="67576"/>
                </a:lnTo>
                <a:lnTo>
                  <a:pt x="5079" y="94788"/>
                </a:lnTo>
                <a:lnTo>
                  <a:pt x="19053" y="115897"/>
                </a:lnTo>
                <a:lnTo>
                  <a:pt x="40022" y="129552"/>
                </a:lnTo>
                <a:lnTo>
                  <a:pt x="66090" y="134404"/>
                </a:lnTo>
                <a:lnTo>
                  <a:pt x="82591" y="132689"/>
                </a:lnTo>
                <a:lnTo>
                  <a:pt x="96737" y="127817"/>
                </a:lnTo>
                <a:lnTo>
                  <a:pt x="108733" y="120200"/>
                </a:lnTo>
                <a:lnTo>
                  <a:pt x="118783" y="110248"/>
                </a:lnTo>
                <a:lnTo>
                  <a:pt x="66573" y="110248"/>
                </a:lnTo>
                <a:lnTo>
                  <a:pt x="53206" y="108093"/>
                </a:lnTo>
                <a:lnTo>
                  <a:pt x="42098" y="101777"/>
                </a:lnTo>
                <a:lnTo>
                  <a:pt x="33960" y="91528"/>
                </a:lnTo>
                <a:lnTo>
                  <a:pt x="29502" y="77571"/>
                </a:lnTo>
                <a:lnTo>
                  <a:pt x="124155" y="77571"/>
                </a:lnTo>
                <a:lnTo>
                  <a:pt x="124637" y="71958"/>
                </a:lnTo>
                <a:lnTo>
                  <a:pt x="124637" y="69278"/>
                </a:lnTo>
                <a:lnTo>
                  <a:pt x="122991" y="58051"/>
                </a:lnTo>
                <a:lnTo>
                  <a:pt x="29260" y="58051"/>
                </a:lnTo>
                <a:lnTo>
                  <a:pt x="33074" y="44316"/>
                </a:lnTo>
                <a:lnTo>
                  <a:pt x="40205" y="33602"/>
                </a:lnTo>
                <a:lnTo>
                  <a:pt x="50216" y="26638"/>
                </a:lnTo>
                <a:lnTo>
                  <a:pt x="62674" y="24155"/>
                </a:lnTo>
                <a:lnTo>
                  <a:pt x="110945" y="24155"/>
                </a:lnTo>
                <a:lnTo>
                  <a:pt x="109145" y="20732"/>
                </a:lnTo>
                <a:lnTo>
                  <a:pt x="89849" y="5609"/>
                </a:lnTo>
                <a:lnTo>
                  <a:pt x="62915" y="0"/>
                </a:lnTo>
                <a:close/>
              </a:path>
              <a:path w="125095" h="134619">
                <a:moveTo>
                  <a:pt x="101460" y="94881"/>
                </a:moveTo>
                <a:lnTo>
                  <a:pt x="93716" y="101504"/>
                </a:lnTo>
                <a:lnTo>
                  <a:pt x="85578" y="106318"/>
                </a:lnTo>
                <a:lnTo>
                  <a:pt x="76660" y="109254"/>
                </a:lnTo>
                <a:lnTo>
                  <a:pt x="66573" y="110248"/>
                </a:lnTo>
                <a:lnTo>
                  <a:pt x="118783" y="110248"/>
                </a:lnTo>
                <a:lnTo>
                  <a:pt x="101460" y="94881"/>
                </a:lnTo>
                <a:close/>
              </a:path>
              <a:path w="125095" h="134619">
                <a:moveTo>
                  <a:pt x="110945" y="24155"/>
                </a:moveTo>
                <a:lnTo>
                  <a:pt x="62674" y="24155"/>
                </a:lnTo>
                <a:lnTo>
                  <a:pt x="75743" y="26778"/>
                </a:lnTo>
                <a:lnTo>
                  <a:pt x="85610" y="33974"/>
                </a:lnTo>
                <a:lnTo>
                  <a:pt x="92181" y="44734"/>
                </a:lnTo>
                <a:lnTo>
                  <a:pt x="95364" y="58051"/>
                </a:lnTo>
                <a:lnTo>
                  <a:pt x="122991" y="58051"/>
                </a:lnTo>
                <a:lnTo>
                  <a:pt x="120756" y="42808"/>
                </a:lnTo>
                <a:lnTo>
                  <a:pt x="110945" y="24155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25" name="object 23"/>
          <p:cNvSpPr>
            <a:spLocks/>
          </p:cNvSpPr>
          <p:nvPr/>
        </p:nvSpPr>
        <p:spPr bwMode="auto">
          <a:xfrm>
            <a:off x="15085944" y="-671152"/>
            <a:ext cx="0" cy="237074"/>
          </a:xfrm>
          <a:custGeom>
            <a:avLst/>
            <a:gdLst>
              <a:gd name="T0" fmla="*/ 0 h 178434"/>
              <a:gd name="T1" fmla="*/ 154431 h 178434"/>
              <a:gd name="T2" fmla="*/ 0 60000 65536"/>
              <a:gd name="T3" fmla="*/ 0 60000 65536"/>
              <a:gd name="T4" fmla="*/ 0 h 178434"/>
              <a:gd name="T5" fmla="*/ 178434 h 17843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78434">
                <a:moveTo>
                  <a:pt x="0" y="0"/>
                </a:moveTo>
                <a:lnTo>
                  <a:pt x="0" y="178066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26" name="object 24"/>
          <p:cNvSpPr>
            <a:spLocks/>
          </p:cNvSpPr>
          <p:nvPr/>
        </p:nvSpPr>
        <p:spPr bwMode="auto">
          <a:xfrm>
            <a:off x="15145213" y="-609767"/>
            <a:ext cx="156638" cy="177805"/>
          </a:xfrm>
          <a:custGeom>
            <a:avLst/>
            <a:gdLst>
              <a:gd name="T0" fmla="*/ 39233 w 116840"/>
              <a:gd name="T1" fmla="*/ 54028 h 133350"/>
              <a:gd name="T2" fmla="*/ 4824 w 116840"/>
              <a:gd name="T3" fmla="*/ 74713 h 133350"/>
              <a:gd name="T4" fmla="*/ 0 w 116840"/>
              <a:gd name="T5" fmla="*/ 93421 h 133350"/>
              <a:gd name="T6" fmla="*/ 17079 w 116840"/>
              <a:gd name="T7" fmla="*/ 122988 h 133350"/>
              <a:gd name="T8" fmla="*/ 56662 w 116840"/>
              <a:gd name="T9" fmla="*/ 133172 h 133350"/>
              <a:gd name="T10" fmla="*/ 87832 w 116840"/>
              <a:gd name="T11" fmla="*/ 127714 h 133350"/>
              <a:gd name="T12" fmla="*/ 108766 w 116840"/>
              <a:gd name="T13" fmla="*/ 114388 h 133350"/>
              <a:gd name="T14" fmla="*/ 144512 w 116840"/>
              <a:gd name="T15" fmla="*/ 111709 h 133350"/>
              <a:gd name="T16" fmla="*/ 54673 w 116840"/>
              <a:gd name="T17" fmla="*/ 110409 h 133350"/>
              <a:gd name="T18" fmla="*/ 38162 w 116840"/>
              <a:gd name="T19" fmla="*/ 100495 h 133350"/>
              <a:gd name="T20" fmla="*/ 35757 w 116840"/>
              <a:gd name="T21" fmla="*/ 91706 h 133350"/>
              <a:gd name="T22" fmla="*/ 45680 w 116840"/>
              <a:gd name="T23" fmla="*/ 75945 h 133350"/>
              <a:gd name="T24" fmla="*/ 73320 w 116840"/>
              <a:gd name="T25" fmla="*/ 70243 h 133350"/>
              <a:gd name="T26" fmla="*/ 144512 w 116840"/>
              <a:gd name="T27" fmla="*/ 56832 h 133350"/>
              <a:gd name="T28" fmla="*/ 99620 w 116840"/>
              <a:gd name="T29" fmla="*/ 54653 h 133350"/>
              <a:gd name="T30" fmla="*/ 78565 w 116840"/>
              <a:gd name="T31" fmla="*/ 51853 h 133350"/>
              <a:gd name="T32" fmla="*/ 144512 w 116840"/>
              <a:gd name="T33" fmla="*/ 114388 h 133350"/>
              <a:gd name="T34" fmla="*/ 108766 w 116840"/>
              <a:gd name="T35" fmla="*/ 130492 h 133350"/>
              <a:gd name="T36" fmla="*/ 144512 w 116840"/>
              <a:gd name="T37" fmla="*/ 114388 h 133350"/>
              <a:gd name="T38" fmla="*/ 73320 w 116840"/>
              <a:gd name="T39" fmla="*/ 70243 h 133350"/>
              <a:gd name="T40" fmla="*/ 93449 w 116840"/>
              <a:gd name="T41" fmla="*/ 71711 h 133350"/>
              <a:gd name="T42" fmla="*/ 109687 w 116840"/>
              <a:gd name="T43" fmla="*/ 75361 h 133350"/>
              <a:gd name="T44" fmla="*/ 106418 w 116840"/>
              <a:gd name="T45" fmla="*/ 95351 h 133350"/>
              <a:gd name="T46" fmla="*/ 83865 w 116840"/>
              <a:gd name="T47" fmla="*/ 109701 h 133350"/>
              <a:gd name="T48" fmla="*/ 144512 w 116840"/>
              <a:gd name="T49" fmla="*/ 111709 h 133350"/>
              <a:gd name="T50" fmla="*/ 136932 w 116840"/>
              <a:gd name="T51" fmla="*/ 25603 h 133350"/>
              <a:gd name="T52" fmla="*/ 86452 w 116840"/>
              <a:gd name="T53" fmla="*/ 27414 h 133350"/>
              <a:gd name="T54" fmla="*/ 106485 w 116840"/>
              <a:gd name="T55" fmla="*/ 41558 h 133350"/>
              <a:gd name="T56" fmla="*/ 109065 w 116840"/>
              <a:gd name="T57" fmla="*/ 56832 h 133350"/>
              <a:gd name="T58" fmla="*/ 144410 w 116840"/>
              <a:gd name="T59" fmla="*/ 52955 h 133350"/>
              <a:gd name="T60" fmla="*/ 140308 w 116840"/>
              <a:gd name="T61" fmla="*/ 31430 h 133350"/>
              <a:gd name="T62" fmla="*/ 74236 w 116840"/>
              <a:gd name="T63" fmla="*/ 0 h 133350"/>
              <a:gd name="T64" fmla="*/ 41126 w 116840"/>
              <a:gd name="T65" fmla="*/ 2863 h 133350"/>
              <a:gd name="T66" fmla="*/ 13943 w 116840"/>
              <a:gd name="T67" fmla="*/ 10490 h 133350"/>
              <a:gd name="T68" fmla="*/ 34400 w 116840"/>
              <a:gd name="T69" fmla="*/ 30339 h 133350"/>
              <a:gd name="T70" fmla="*/ 56741 w 116840"/>
              <a:gd name="T71" fmla="*/ 26175 h 133350"/>
              <a:gd name="T72" fmla="*/ 136932 w 116840"/>
              <a:gd name="T73" fmla="*/ 25603 h 133350"/>
              <a:gd name="T74" fmla="*/ 127255 w 116840"/>
              <a:gd name="T75" fmla="*/ 14389 h 133350"/>
              <a:gd name="T76" fmla="*/ 105512 w 116840"/>
              <a:gd name="T77" fmla="*/ 3717 h 133350"/>
              <a:gd name="T78" fmla="*/ 74236 w 116840"/>
              <a:gd name="T79" fmla="*/ 0 h 13335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16840"/>
              <a:gd name="T121" fmla="*/ 0 h 133350"/>
              <a:gd name="T122" fmla="*/ 116840 w 116840"/>
              <a:gd name="T123" fmla="*/ 133350 h 13335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16840" h="133350">
                <a:moveTo>
                  <a:pt x="53174" y="51460"/>
                </a:moveTo>
                <a:lnTo>
                  <a:pt x="31589" y="54028"/>
                </a:lnTo>
                <a:lnTo>
                  <a:pt x="14785" y="61763"/>
                </a:lnTo>
                <a:lnTo>
                  <a:pt x="3883" y="74713"/>
                </a:lnTo>
                <a:lnTo>
                  <a:pt x="0" y="92925"/>
                </a:lnTo>
                <a:lnTo>
                  <a:pt x="0" y="93421"/>
                </a:lnTo>
                <a:lnTo>
                  <a:pt x="3731" y="110535"/>
                </a:lnTo>
                <a:lnTo>
                  <a:pt x="13750" y="122988"/>
                </a:lnTo>
                <a:lnTo>
                  <a:pt x="28299" y="130595"/>
                </a:lnTo>
                <a:lnTo>
                  <a:pt x="45618" y="133172"/>
                </a:lnTo>
                <a:lnTo>
                  <a:pt x="59275" y="131712"/>
                </a:lnTo>
                <a:lnTo>
                  <a:pt x="70712" y="127714"/>
                </a:lnTo>
                <a:lnTo>
                  <a:pt x="80088" y="121749"/>
                </a:lnTo>
                <a:lnTo>
                  <a:pt x="87566" y="114388"/>
                </a:lnTo>
                <a:lnTo>
                  <a:pt x="116344" y="114388"/>
                </a:lnTo>
                <a:lnTo>
                  <a:pt x="116344" y="111709"/>
                </a:lnTo>
                <a:lnTo>
                  <a:pt x="53911" y="111709"/>
                </a:lnTo>
                <a:lnTo>
                  <a:pt x="44017" y="110409"/>
                </a:lnTo>
                <a:lnTo>
                  <a:pt x="36045" y="106618"/>
                </a:lnTo>
                <a:lnTo>
                  <a:pt x="30726" y="100495"/>
                </a:lnTo>
                <a:lnTo>
                  <a:pt x="28790" y="92201"/>
                </a:lnTo>
                <a:lnTo>
                  <a:pt x="28790" y="91706"/>
                </a:lnTo>
                <a:lnTo>
                  <a:pt x="30840" y="82695"/>
                </a:lnTo>
                <a:lnTo>
                  <a:pt x="36776" y="75945"/>
                </a:lnTo>
                <a:lnTo>
                  <a:pt x="46313" y="71707"/>
                </a:lnTo>
                <a:lnTo>
                  <a:pt x="59029" y="70243"/>
                </a:lnTo>
                <a:lnTo>
                  <a:pt x="116344" y="70243"/>
                </a:lnTo>
                <a:lnTo>
                  <a:pt x="116344" y="56832"/>
                </a:lnTo>
                <a:lnTo>
                  <a:pt x="87807" y="56832"/>
                </a:lnTo>
                <a:lnTo>
                  <a:pt x="80203" y="54653"/>
                </a:lnTo>
                <a:lnTo>
                  <a:pt x="72139" y="52955"/>
                </a:lnTo>
                <a:lnTo>
                  <a:pt x="63251" y="51853"/>
                </a:lnTo>
                <a:lnTo>
                  <a:pt x="53174" y="51460"/>
                </a:lnTo>
                <a:close/>
              </a:path>
              <a:path w="116840" h="133350">
                <a:moveTo>
                  <a:pt x="116344" y="114388"/>
                </a:moveTo>
                <a:lnTo>
                  <a:pt x="87566" y="114388"/>
                </a:lnTo>
                <a:lnTo>
                  <a:pt x="87566" y="130492"/>
                </a:lnTo>
                <a:lnTo>
                  <a:pt x="116344" y="130492"/>
                </a:lnTo>
                <a:lnTo>
                  <a:pt x="116344" y="114388"/>
                </a:lnTo>
                <a:close/>
              </a:path>
              <a:path w="116840" h="133350">
                <a:moveTo>
                  <a:pt x="116344" y="70243"/>
                </a:moveTo>
                <a:lnTo>
                  <a:pt x="59029" y="70243"/>
                </a:lnTo>
                <a:lnTo>
                  <a:pt x="67479" y="70632"/>
                </a:lnTo>
                <a:lnTo>
                  <a:pt x="75235" y="71711"/>
                </a:lnTo>
                <a:lnTo>
                  <a:pt x="82182" y="73329"/>
                </a:lnTo>
                <a:lnTo>
                  <a:pt x="88303" y="75361"/>
                </a:lnTo>
                <a:lnTo>
                  <a:pt x="88303" y="84150"/>
                </a:lnTo>
                <a:lnTo>
                  <a:pt x="85674" y="95351"/>
                </a:lnTo>
                <a:lnTo>
                  <a:pt x="78427" y="104059"/>
                </a:lnTo>
                <a:lnTo>
                  <a:pt x="67520" y="109701"/>
                </a:lnTo>
                <a:lnTo>
                  <a:pt x="53911" y="111709"/>
                </a:lnTo>
                <a:lnTo>
                  <a:pt x="116344" y="111709"/>
                </a:lnTo>
                <a:lnTo>
                  <a:pt x="116344" y="70243"/>
                </a:lnTo>
                <a:close/>
              </a:path>
              <a:path w="116840" h="133350">
                <a:moveTo>
                  <a:pt x="110242" y="25603"/>
                </a:moveTo>
                <a:lnTo>
                  <a:pt x="55867" y="25603"/>
                </a:lnTo>
                <a:lnTo>
                  <a:pt x="69601" y="27414"/>
                </a:lnTo>
                <a:lnTo>
                  <a:pt x="79609" y="32772"/>
                </a:lnTo>
                <a:lnTo>
                  <a:pt x="85731" y="41558"/>
                </a:lnTo>
                <a:lnTo>
                  <a:pt x="87687" y="52955"/>
                </a:lnTo>
                <a:lnTo>
                  <a:pt x="87807" y="56832"/>
                </a:lnTo>
                <a:lnTo>
                  <a:pt x="116344" y="56832"/>
                </a:lnTo>
                <a:lnTo>
                  <a:pt x="116262" y="52955"/>
                </a:lnTo>
                <a:lnTo>
                  <a:pt x="115509" y="42133"/>
                </a:lnTo>
                <a:lnTo>
                  <a:pt x="112960" y="31430"/>
                </a:lnTo>
                <a:lnTo>
                  <a:pt x="110242" y="25603"/>
                </a:lnTo>
                <a:close/>
              </a:path>
              <a:path w="116840" h="133350">
                <a:moveTo>
                  <a:pt x="59766" y="0"/>
                </a:moveTo>
                <a:lnTo>
                  <a:pt x="45522" y="746"/>
                </a:lnTo>
                <a:lnTo>
                  <a:pt x="33110" y="2863"/>
                </a:lnTo>
                <a:lnTo>
                  <a:pt x="21891" y="6172"/>
                </a:lnTo>
                <a:lnTo>
                  <a:pt x="11226" y="10490"/>
                </a:lnTo>
                <a:lnTo>
                  <a:pt x="19024" y="33654"/>
                </a:lnTo>
                <a:lnTo>
                  <a:pt x="27695" y="30339"/>
                </a:lnTo>
                <a:lnTo>
                  <a:pt x="36436" y="27800"/>
                </a:lnTo>
                <a:lnTo>
                  <a:pt x="45681" y="26175"/>
                </a:lnTo>
                <a:lnTo>
                  <a:pt x="55867" y="25603"/>
                </a:lnTo>
                <a:lnTo>
                  <a:pt x="110242" y="25603"/>
                </a:lnTo>
                <a:lnTo>
                  <a:pt x="108629" y="22145"/>
                </a:lnTo>
                <a:lnTo>
                  <a:pt x="102450" y="14389"/>
                </a:lnTo>
                <a:lnTo>
                  <a:pt x="94681" y="8229"/>
                </a:lnTo>
                <a:lnTo>
                  <a:pt x="84947" y="3717"/>
                </a:lnTo>
                <a:lnTo>
                  <a:pt x="73293" y="944"/>
                </a:lnTo>
                <a:lnTo>
                  <a:pt x="59766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27" name="object 25"/>
          <p:cNvSpPr>
            <a:spLocks/>
          </p:cNvSpPr>
          <p:nvPr/>
        </p:nvSpPr>
        <p:spPr bwMode="auto">
          <a:xfrm>
            <a:off x="15452139" y="-671152"/>
            <a:ext cx="198973" cy="228607"/>
          </a:xfrm>
          <a:custGeom>
            <a:avLst/>
            <a:gdLst>
              <a:gd name="T0" fmla="*/ 27813 w 149225"/>
              <a:gd name="T1" fmla="*/ 0 h 170815"/>
              <a:gd name="T2" fmla="*/ 0 w 149225"/>
              <a:gd name="T3" fmla="*/ 0 h 170815"/>
              <a:gd name="T4" fmla="*/ 0 w 149225"/>
              <a:gd name="T5" fmla="*/ 198058 h 170815"/>
              <a:gd name="T6" fmla="*/ 29514 w 149225"/>
              <a:gd name="T7" fmla="*/ 198058 h 170815"/>
              <a:gd name="T8" fmla="*/ 29514 w 149225"/>
              <a:gd name="T9" fmla="*/ 57162 h 170815"/>
              <a:gd name="T10" fmla="*/ 65993 w 149225"/>
              <a:gd name="T11" fmla="*/ 57162 h 170815"/>
              <a:gd name="T12" fmla="*/ 27813 w 149225"/>
              <a:gd name="T13" fmla="*/ 0 h 170815"/>
              <a:gd name="T14" fmla="*/ 65993 w 149225"/>
              <a:gd name="T15" fmla="*/ 57162 h 170815"/>
              <a:gd name="T16" fmla="*/ 29514 w 149225"/>
              <a:gd name="T17" fmla="*/ 57162 h 170815"/>
              <a:gd name="T18" fmla="*/ 123659 w 149225"/>
              <a:gd name="T19" fmla="*/ 198058 h 170815"/>
              <a:gd name="T20" fmla="*/ 148780 w 149225"/>
              <a:gd name="T21" fmla="*/ 198058 h 170815"/>
              <a:gd name="T22" fmla="*/ 148780 w 149225"/>
              <a:gd name="T23" fmla="*/ 136933 h 170815"/>
              <a:gd name="T24" fmla="*/ 119278 w 149225"/>
              <a:gd name="T25" fmla="*/ 136933 h 170815"/>
              <a:gd name="T26" fmla="*/ 65993 w 149225"/>
              <a:gd name="T27" fmla="*/ 57162 h 170815"/>
              <a:gd name="T28" fmla="*/ 148780 w 149225"/>
              <a:gd name="T29" fmla="*/ 0 h 170815"/>
              <a:gd name="T30" fmla="*/ 119278 w 149225"/>
              <a:gd name="T31" fmla="*/ 0 h 170815"/>
              <a:gd name="T32" fmla="*/ 119278 w 149225"/>
              <a:gd name="T33" fmla="*/ 136933 h 170815"/>
              <a:gd name="T34" fmla="*/ 148780 w 149225"/>
              <a:gd name="T35" fmla="*/ 136933 h 170815"/>
              <a:gd name="T36" fmla="*/ 148780 w 149225"/>
              <a:gd name="T37" fmla="*/ 0 h 17081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49225"/>
              <a:gd name="T58" fmla="*/ 0 h 170815"/>
              <a:gd name="T59" fmla="*/ 149225 w 149225"/>
              <a:gd name="T60" fmla="*/ 170815 h 17081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49225" h="170815">
                <a:moveTo>
                  <a:pt x="27813" y="0"/>
                </a:moveTo>
                <a:lnTo>
                  <a:pt x="0" y="0"/>
                </a:lnTo>
                <a:lnTo>
                  <a:pt x="0" y="170738"/>
                </a:lnTo>
                <a:lnTo>
                  <a:pt x="29514" y="170738"/>
                </a:lnTo>
                <a:lnTo>
                  <a:pt x="29514" y="49276"/>
                </a:lnTo>
                <a:lnTo>
                  <a:pt x="65993" y="49276"/>
                </a:lnTo>
                <a:lnTo>
                  <a:pt x="27813" y="0"/>
                </a:lnTo>
                <a:close/>
              </a:path>
              <a:path w="149225" h="170815">
                <a:moveTo>
                  <a:pt x="65993" y="49276"/>
                </a:moveTo>
                <a:lnTo>
                  <a:pt x="29514" y="49276"/>
                </a:lnTo>
                <a:lnTo>
                  <a:pt x="123659" y="170738"/>
                </a:lnTo>
                <a:lnTo>
                  <a:pt x="148780" y="170738"/>
                </a:lnTo>
                <a:lnTo>
                  <a:pt x="148780" y="118046"/>
                </a:lnTo>
                <a:lnTo>
                  <a:pt x="119278" y="118046"/>
                </a:lnTo>
                <a:lnTo>
                  <a:pt x="65993" y="49276"/>
                </a:lnTo>
                <a:close/>
              </a:path>
              <a:path w="149225" h="170815">
                <a:moveTo>
                  <a:pt x="148780" y="0"/>
                </a:moveTo>
                <a:lnTo>
                  <a:pt x="119278" y="0"/>
                </a:lnTo>
                <a:lnTo>
                  <a:pt x="119278" y="118046"/>
                </a:lnTo>
                <a:lnTo>
                  <a:pt x="148780" y="118046"/>
                </a:lnTo>
                <a:lnTo>
                  <a:pt x="148780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28" name="object 26"/>
          <p:cNvSpPr>
            <a:spLocks/>
          </p:cNvSpPr>
          <p:nvPr/>
        </p:nvSpPr>
        <p:spPr bwMode="auto">
          <a:xfrm>
            <a:off x="15691330" y="-609767"/>
            <a:ext cx="154521" cy="177805"/>
          </a:xfrm>
          <a:custGeom>
            <a:avLst/>
            <a:gdLst>
              <a:gd name="T0" fmla="*/ 22772 w 116840"/>
              <a:gd name="T1" fmla="*/ 54028 h 133350"/>
              <a:gd name="T2" fmla="*/ 2799 w 116840"/>
              <a:gd name="T3" fmla="*/ 74713 h 133350"/>
              <a:gd name="T4" fmla="*/ 0 w 116840"/>
              <a:gd name="T5" fmla="*/ 93421 h 133350"/>
              <a:gd name="T6" fmla="*/ 9910 w 116840"/>
              <a:gd name="T7" fmla="*/ 122988 h 133350"/>
              <a:gd name="T8" fmla="*/ 32876 w 116840"/>
              <a:gd name="T9" fmla="*/ 133172 h 133350"/>
              <a:gd name="T10" fmla="*/ 50958 w 116840"/>
              <a:gd name="T11" fmla="*/ 127714 h 133350"/>
              <a:gd name="T12" fmla="*/ 63107 w 116840"/>
              <a:gd name="T13" fmla="*/ 114388 h 133350"/>
              <a:gd name="T14" fmla="*/ 83847 w 116840"/>
              <a:gd name="T15" fmla="*/ 111709 h 133350"/>
              <a:gd name="T16" fmla="*/ 31719 w 116840"/>
              <a:gd name="T17" fmla="*/ 110409 h 133350"/>
              <a:gd name="T18" fmla="*/ 22142 w 116840"/>
              <a:gd name="T19" fmla="*/ 100495 h 133350"/>
              <a:gd name="T20" fmla="*/ 20747 w 116840"/>
              <a:gd name="T21" fmla="*/ 91706 h 133350"/>
              <a:gd name="T22" fmla="*/ 26502 w 116840"/>
              <a:gd name="T23" fmla="*/ 75945 h 133350"/>
              <a:gd name="T24" fmla="*/ 42541 w 116840"/>
              <a:gd name="T25" fmla="*/ 70243 h 133350"/>
              <a:gd name="T26" fmla="*/ 83847 w 116840"/>
              <a:gd name="T27" fmla="*/ 56832 h 133350"/>
              <a:gd name="T28" fmla="*/ 57801 w 116840"/>
              <a:gd name="T29" fmla="*/ 54653 h 133350"/>
              <a:gd name="T30" fmla="*/ 45589 w 116840"/>
              <a:gd name="T31" fmla="*/ 51853 h 133350"/>
              <a:gd name="T32" fmla="*/ 83847 w 116840"/>
              <a:gd name="T33" fmla="*/ 114388 h 133350"/>
              <a:gd name="T34" fmla="*/ 63107 w 116840"/>
              <a:gd name="T35" fmla="*/ 130492 h 133350"/>
              <a:gd name="T36" fmla="*/ 83847 w 116840"/>
              <a:gd name="T37" fmla="*/ 114388 h 133350"/>
              <a:gd name="T38" fmla="*/ 42541 w 116840"/>
              <a:gd name="T39" fmla="*/ 70243 h 133350"/>
              <a:gd name="T40" fmla="*/ 54223 w 116840"/>
              <a:gd name="T41" fmla="*/ 71711 h 133350"/>
              <a:gd name="T42" fmla="*/ 63637 w 116840"/>
              <a:gd name="T43" fmla="*/ 75361 h 133350"/>
              <a:gd name="T44" fmla="*/ 61744 w 116840"/>
              <a:gd name="T45" fmla="*/ 95351 h 133350"/>
              <a:gd name="T46" fmla="*/ 48658 w 116840"/>
              <a:gd name="T47" fmla="*/ 109701 h 133350"/>
              <a:gd name="T48" fmla="*/ 83847 w 116840"/>
              <a:gd name="T49" fmla="*/ 111709 h 133350"/>
              <a:gd name="T50" fmla="*/ 79453 w 116840"/>
              <a:gd name="T51" fmla="*/ 25603 h 133350"/>
              <a:gd name="T52" fmla="*/ 50161 w 116840"/>
              <a:gd name="T53" fmla="*/ 27414 h 133350"/>
              <a:gd name="T54" fmla="*/ 61785 w 116840"/>
              <a:gd name="T55" fmla="*/ 41558 h 133350"/>
              <a:gd name="T56" fmla="*/ 63281 w 116840"/>
              <a:gd name="T57" fmla="*/ 56832 h 133350"/>
              <a:gd name="T58" fmla="*/ 83785 w 116840"/>
              <a:gd name="T59" fmla="*/ 52955 h 133350"/>
              <a:gd name="T60" fmla="*/ 81410 w 116840"/>
              <a:gd name="T61" fmla="*/ 31430 h 133350"/>
              <a:gd name="T62" fmla="*/ 43062 w 116840"/>
              <a:gd name="T63" fmla="*/ 0 h 133350"/>
              <a:gd name="T64" fmla="*/ 23863 w 116840"/>
              <a:gd name="T65" fmla="*/ 2863 h 133350"/>
              <a:gd name="T66" fmla="*/ 8091 w 116840"/>
              <a:gd name="T67" fmla="*/ 10490 h 133350"/>
              <a:gd name="T68" fmla="*/ 19958 w 116840"/>
              <a:gd name="T69" fmla="*/ 30339 h 133350"/>
              <a:gd name="T70" fmla="*/ 32920 w 116840"/>
              <a:gd name="T71" fmla="*/ 26175 h 133350"/>
              <a:gd name="T72" fmla="*/ 79453 w 116840"/>
              <a:gd name="T73" fmla="*/ 25603 h 133350"/>
              <a:gd name="T74" fmla="*/ 73834 w 116840"/>
              <a:gd name="T75" fmla="*/ 14389 h 133350"/>
              <a:gd name="T76" fmla="*/ 61218 w 116840"/>
              <a:gd name="T77" fmla="*/ 3717 h 133350"/>
              <a:gd name="T78" fmla="*/ 43062 w 116840"/>
              <a:gd name="T79" fmla="*/ 0 h 13335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16840"/>
              <a:gd name="T121" fmla="*/ 0 h 133350"/>
              <a:gd name="T122" fmla="*/ 116840 w 116840"/>
              <a:gd name="T123" fmla="*/ 133350 h 13335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16840" h="133350">
                <a:moveTo>
                  <a:pt x="53187" y="51460"/>
                </a:moveTo>
                <a:lnTo>
                  <a:pt x="31595" y="54028"/>
                </a:lnTo>
                <a:lnTo>
                  <a:pt x="14787" y="61763"/>
                </a:lnTo>
                <a:lnTo>
                  <a:pt x="3883" y="74713"/>
                </a:lnTo>
                <a:lnTo>
                  <a:pt x="0" y="92925"/>
                </a:lnTo>
                <a:lnTo>
                  <a:pt x="0" y="93421"/>
                </a:lnTo>
                <a:lnTo>
                  <a:pt x="3731" y="110535"/>
                </a:lnTo>
                <a:lnTo>
                  <a:pt x="13750" y="122988"/>
                </a:lnTo>
                <a:lnTo>
                  <a:pt x="28299" y="130595"/>
                </a:lnTo>
                <a:lnTo>
                  <a:pt x="45618" y="133172"/>
                </a:lnTo>
                <a:lnTo>
                  <a:pt x="59275" y="131712"/>
                </a:lnTo>
                <a:lnTo>
                  <a:pt x="70712" y="127714"/>
                </a:lnTo>
                <a:lnTo>
                  <a:pt x="80088" y="121749"/>
                </a:lnTo>
                <a:lnTo>
                  <a:pt x="87566" y="114388"/>
                </a:lnTo>
                <a:lnTo>
                  <a:pt x="116344" y="114388"/>
                </a:lnTo>
                <a:lnTo>
                  <a:pt x="116344" y="111709"/>
                </a:lnTo>
                <a:lnTo>
                  <a:pt x="53898" y="111709"/>
                </a:lnTo>
                <a:lnTo>
                  <a:pt x="44012" y="110409"/>
                </a:lnTo>
                <a:lnTo>
                  <a:pt x="36044" y="106618"/>
                </a:lnTo>
                <a:lnTo>
                  <a:pt x="30726" y="100495"/>
                </a:lnTo>
                <a:lnTo>
                  <a:pt x="28790" y="92201"/>
                </a:lnTo>
                <a:lnTo>
                  <a:pt x="28790" y="91706"/>
                </a:lnTo>
                <a:lnTo>
                  <a:pt x="30840" y="82695"/>
                </a:lnTo>
                <a:lnTo>
                  <a:pt x="36776" y="75945"/>
                </a:lnTo>
                <a:lnTo>
                  <a:pt x="46313" y="71707"/>
                </a:lnTo>
                <a:lnTo>
                  <a:pt x="59029" y="70243"/>
                </a:lnTo>
                <a:lnTo>
                  <a:pt x="116344" y="70243"/>
                </a:lnTo>
                <a:lnTo>
                  <a:pt x="116344" y="56832"/>
                </a:lnTo>
                <a:lnTo>
                  <a:pt x="87807" y="56832"/>
                </a:lnTo>
                <a:lnTo>
                  <a:pt x="80203" y="54653"/>
                </a:lnTo>
                <a:lnTo>
                  <a:pt x="72140" y="52955"/>
                </a:lnTo>
                <a:lnTo>
                  <a:pt x="63256" y="51853"/>
                </a:lnTo>
                <a:lnTo>
                  <a:pt x="53187" y="51460"/>
                </a:lnTo>
                <a:close/>
              </a:path>
              <a:path w="116840" h="133350">
                <a:moveTo>
                  <a:pt x="116344" y="114388"/>
                </a:moveTo>
                <a:lnTo>
                  <a:pt x="87566" y="114388"/>
                </a:lnTo>
                <a:lnTo>
                  <a:pt x="87566" y="130492"/>
                </a:lnTo>
                <a:lnTo>
                  <a:pt x="116344" y="130492"/>
                </a:lnTo>
                <a:lnTo>
                  <a:pt x="116344" y="114388"/>
                </a:lnTo>
                <a:close/>
              </a:path>
              <a:path w="116840" h="133350">
                <a:moveTo>
                  <a:pt x="116344" y="70243"/>
                </a:moveTo>
                <a:lnTo>
                  <a:pt x="59029" y="70243"/>
                </a:lnTo>
                <a:lnTo>
                  <a:pt x="67480" y="70632"/>
                </a:lnTo>
                <a:lnTo>
                  <a:pt x="75240" y="71711"/>
                </a:lnTo>
                <a:lnTo>
                  <a:pt x="82187" y="73329"/>
                </a:lnTo>
                <a:lnTo>
                  <a:pt x="88303" y="75361"/>
                </a:lnTo>
                <a:lnTo>
                  <a:pt x="88303" y="84150"/>
                </a:lnTo>
                <a:lnTo>
                  <a:pt x="85674" y="95351"/>
                </a:lnTo>
                <a:lnTo>
                  <a:pt x="78425" y="104059"/>
                </a:lnTo>
                <a:lnTo>
                  <a:pt x="67514" y="109701"/>
                </a:lnTo>
                <a:lnTo>
                  <a:pt x="53898" y="111709"/>
                </a:lnTo>
                <a:lnTo>
                  <a:pt x="116344" y="111709"/>
                </a:lnTo>
                <a:lnTo>
                  <a:pt x="116344" y="70243"/>
                </a:lnTo>
                <a:close/>
              </a:path>
              <a:path w="116840" h="133350">
                <a:moveTo>
                  <a:pt x="110247" y="25603"/>
                </a:moveTo>
                <a:lnTo>
                  <a:pt x="55867" y="25603"/>
                </a:lnTo>
                <a:lnTo>
                  <a:pt x="69601" y="27414"/>
                </a:lnTo>
                <a:lnTo>
                  <a:pt x="79609" y="32772"/>
                </a:lnTo>
                <a:lnTo>
                  <a:pt x="85731" y="41558"/>
                </a:lnTo>
                <a:lnTo>
                  <a:pt x="87687" y="52955"/>
                </a:lnTo>
                <a:lnTo>
                  <a:pt x="87807" y="56832"/>
                </a:lnTo>
                <a:lnTo>
                  <a:pt x="116344" y="56832"/>
                </a:lnTo>
                <a:lnTo>
                  <a:pt x="116262" y="52955"/>
                </a:lnTo>
                <a:lnTo>
                  <a:pt x="115511" y="42133"/>
                </a:lnTo>
                <a:lnTo>
                  <a:pt x="112964" y="31430"/>
                </a:lnTo>
                <a:lnTo>
                  <a:pt x="110247" y="25603"/>
                </a:lnTo>
                <a:close/>
              </a:path>
              <a:path w="116840" h="133350">
                <a:moveTo>
                  <a:pt x="59753" y="0"/>
                </a:moveTo>
                <a:lnTo>
                  <a:pt x="45518" y="746"/>
                </a:lnTo>
                <a:lnTo>
                  <a:pt x="33113" y="2863"/>
                </a:lnTo>
                <a:lnTo>
                  <a:pt x="21896" y="6172"/>
                </a:lnTo>
                <a:lnTo>
                  <a:pt x="11226" y="10490"/>
                </a:lnTo>
                <a:lnTo>
                  <a:pt x="19024" y="33654"/>
                </a:lnTo>
                <a:lnTo>
                  <a:pt x="27695" y="30339"/>
                </a:lnTo>
                <a:lnTo>
                  <a:pt x="36436" y="27800"/>
                </a:lnTo>
                <a:lnTo>
                  <a:pt x="45681" y="26175"/>
                </a:lnTo>
                <a:lnTo>
                  <a:pt x="55867" y="25603"/>
                </a:lnTo>
                <a:lnTo>
                  <a:pt x="110247" y="25603"/>
                </a:lnTo>
                <a:lnTo>
                  <a:pt x="108634" y="22145"/>
                </a:lnTo>
                <a:lnTo>
                  <a:pt x="102450" y="14389"/>
                </a:lnTo>
                <a:lnTo>
                  <a:pt x="94681" y="8229"/>
                </a:lnTo>
                <a:lnTo>
                  <a:pt x="84945" y="3717"/>
                </a:lnTo>
                <a:lnTo>
                  <a:pt x="73288" y="944"/>
                </a:lnTo>
                <a:lnTo>
                  <a:pt x="59753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29" name="object 27"/>
          <p:cNvSpPr>
            <a:spLocks/>
          </p:cNvSpPr>
          <p:nvPr/>
        </p:nvSpPr>
        <p:spPr bwMode="auto">
          <a:xfrm>
            <a:off x="15883952" y="-609768"/>
            <a:ext cx="158756" cy="179923"/>
          </a:xfrm>
          <a:custGeom>
            <a:avLst/>
            <a:gdLst>
              <a:gd name="T0" fmla="*/ 60319 w 119379"/>
              <a:gd name="T1" fmla="*/ 0 h 134619"/>
              <a:gd name="T2" fmla="*/ 17079 w 119379"/>
              <a:gd name="T3" fmla="*/ 21919 h 134619"/>
              <a:gd name="T4" fmla="*/ 93 w 119379"/>
              <a:gd name="T5" fmla="*/ 73475 h 134619"/>
              <a:gd name="T6" fmla="*/ 0 w 119379"/>
              <a:gd name="T7" fmla="*/ 74536 h 134619"/>
              <a:gd name="T8" fmla="*/ 4514 w 119379"/>
              <a:gd name="T9" fmla="*/ 102944 h 134619"/>
              <a:gd name="T10" fmla="*/ 17024 w 119379"/>
              <a:gd name="T11" fmla="*/ 126225 h 134619"/>
              <a:gd name="T12" fmla="*/ 35994 w 119379"/>
              <a:gd name="T13" fmla="*/ 141965 h 134619"/>
              <a:gd name="T14" fmla="*/ 59887 w 119379"/>
              <a:gd name="T15" fmla="*/ 147747 h 134619"/>
              <a:gd name="T16" fmla="*/ 75218 w 119379"/>
              <a:gd name="T17" fmla="*/ 145787 h 134619"/>
              <a:gd name="T18" fmla="*/ 87773 w 119379"/>
              <a:gd name="T19" fmla="*/ 140308 h 134619"/>
              <a:gd name="T20" fmla="*/ 98231 w 119379"/>
              <a:gd name="T21" fmla="*/ 131908 h 134619"/>
              <a:gd name="T22" fmla="*/ 107265 w 119379"/>
              <a:gd name="T23" fmla="*/ 121193 h 134619"/>
              <a:gd name="T24" fmla="*/ 105713 w 119379"/>
              <a:gd name="T25" fmla="*/ 119322 h 134619"/>
              <a:gd name="T26" fmla="*/ 61200 w 119379"/>
              <a:gd name="T27" fmla="*/ 119322 h 134619"/>
              <a:gd name="T28" fmla="*/ 47170 w 119379"/>
              <a:gd name="T29" fmla="*/ 115788 h 134619"/>
              <a:gd name="T30" fmla="*/ 36212 w 119379"/>
              <a:gd name="T31" fmla="*/ 106119 h 134619"/>
              <a:gd name="T32" fmla="*/ 29080 w 119379"/>
              <a:gd name="T33" fmla="*/ 91723 h 134619"/>
              <a:gd name="T34" fmla="*/ 26610 w 119379"/>
              <a:gd name="T35" fmla="*/ 74536 h 134619"/>
              <a:gd name="T36" fmla="*/ 26535 w 119379"/>
              <a:gd name="T37" fmla="*/ 73475 h 134619"/>
              <a:gd name="T38" fmla="*/ 29062 w 119379"/>
              <a:gd name="T39" fmla="*/ 56023 h 134619"/>
              <a:gd name="T40" fmla="*/ 36075 w 119379"/>
              <a:gd name="T41" fmla="*/ 41694 h 134619"/>
              <a:gd name="T42" fmla="*/ 46709 w 119379"/>
              <a:gd name="T43" fmla="*/ 31992 h 134619"/>
              <a:gd name="T44" fmla="*/ 60102 w 119379"/>
              <a:gd name="T45" fmla="*/ 28423 h 134619"/>
              <a:gd name="T46" fmla="*/ 103517 w 119379"/>
              <a:gd name="T47" fmla="*/ 28423 h 134619"/>
              <a:gd name="T48" fmla="*/ 106602 w 119379"/>
              <a:gd name="T49" fmla="*/ 24403 h 134619"/>
              <a:gd name="T50" fmla="*/ 97798 w 119379"/>
              <a:gd name="T51" fmla="*/ 14482 h 134619"/>
              <a:gd name="T52" fmla="*/ 87498 w 119379"/>
              <a:gd name="T53" fmla="*/ 6775 h 134619"/>
              <a:gd name="T54" fmla="*/ 75174 w 119379"/>
              <a:gd name="T55" fmla="*/ 1776 h 134619"/>
              <a:gd name="T56" fmla="*/ 60319 w 119379"/>
              <a:gd name="T57" fmla="*/ 0 h 134619"/>
              <a:gd name="T58" fmla="*/ 91253 w 119379"/>
              <a:gd name="T59" fmla="*/ 101884 h 134619"/>
              <a:gd name="T60" fmla="*/ 84796 w 119379"/>
              <a:gd name="T61" fmla="*/ 109020 h 134619"/>
              <a:gd name="T62" fmla="*/ 77784 w 119379"/>
              <a:gd name="T63" fmla="*/ 114525 h 134619"/>
              <a:gd name="T64" fmla="*/ 69995 w 119379"/>
              <a:gd name="T65" fmla="*/ 118068 h 134619"/>
              <a:gd name="T66" fmla="*/ 61200 w 119379"/>
              <a:gd name="T67" fmla="*/ 119322 h 134619"/>
              <a:gd name="T68" fmla="*/ 105713 w 119379"/>
              <a:gd name="T69" fmla="*/ 119322 h 134619"/>
              <a:gd name="T70" fmla="*/ 91253 w 119379"/>
              <a:gd name="T71" fmla="*/ 101884 h 134619"/>
              <a:gd name="T72" fmla="*/ 103517 w 119379"/>
              <a:gd name="T73" fmla="*/ 28423 h 134619"/>
              <a:gd name="T74" fmla="*/ 60102 w 119379"/>
              <a:gd name="T75" fmla="*/ 28423 h 134619"/>
              <a:gd name="T76" fmla="*/ 69169 w 119379"/>
              <a:gd name="T77" fmla="*/ 29717 h 134619"/>
              <a:gd name="T78" fmla="*/ 76909 w 119379"/>
              <a:gd name="T79" fmla="*/ 33347 h 134619"/>
              <a:gd name="T80" fmla="*/ 83700 w 119379"/>
              <a:gd name="T81" fmla="*/ 38938 h 134619"/>
              <a:gd name="T82" fmla="*/ 89937 w 119379"/>
              <a:gd name="T83" fmla="*/ 46111 h 134619"/>
              <a:gd name="T84" fmla="*/ 103517 w 119379"/>
              <a:gd name="T85" fmla="*/ 28423 h 13461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9379"/>
              <a:gd name="T130" fmla="*/ 0 h 134619"/>
              <a:gd name="T131" fmla="*/ 119379 w 119379"/>
              <a:gd name="T132" fmla="*/ 134619 h 13461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9379" h="134619">
                <a:moveTo>
                  <a:pt x="67068" y="0"/>
                </a:moveTo>
                <a:lnTo>
                  <a:pt x="18989" y="19940"/>
                </a:lnTo>
                <a:lnTo>
                  <a:pt x="93" y="66840"/>
                </a:lnTo>
                <a:lnTo>
                  <a:pt x="0" y="67805"/>
                </a:lnTo>
                <a:lnTo>
                  <a:pt x="5017" y="93647"/>
                </a:lnTo>
                <a:lnTo>
                  <a:pt x="18929" y="114825"/>
                </a:lnTo>
                <a:lnTo>
                  <a:pt x="40022" y="129143"/>
                </a:lnTo>
                <a:lnTo>
                  <a:pt x="66586" y="134404"/>
                </a:lnTo>
                <a:lnTo>
                  <a:pt x="83632" y="132621"/>
                </a:lnTo>
                <a:lnTo>
                  <a:pt x="97593" y="127636"/>
                </a:lnTo>
                <a:lnTo>
                  <a:pt x="109220" y="119996"/>
                </a:lnTo>
                <a:lnTo>
                  <a:pt x="119265" y="110248"/>
                </a:lnTo>
                <a:lnTo>
                  <a:pt x="117540" y="108546"/>
                </a:lnTo>
                <a:lnTo>
                  <a:pt x="68046" y="108546"/>
                </a:lnTo>
                <a:lnTo>
                  <a:pt x="52449" y="105331"/>
                </a:lnTo>
                <a:lnTo>
                  <a:pt x="40263" y="96535"/>
                </a:lnTo>
                <a:lnTo>
                  <a:pt x="32333" y="83440"/>
                </a:lnTo>
                <a:lnTo>
                  <a:pt x="29586" y="67805"/>
                </a:lnTo>
                <a:lnTo>
                  <a:pt x="29502" y="66840"/>
                </a:lnTo>
                <a:lnTo>
                  <a:pt x="32314" y="50963"/>
                </a:lnTo>
                <a:lnTo>
                  <a:pt x="40111" y="37928"/>
                </a:lnTo>
                <a:lnTo>
                  <a:pt x="51935" y="29103"/>
                </a:lnTo>
                <a:lnTo>
                  <a:pt x="66827" y="25857"/>
                </a:lnTo>
                <a:lnTo>
                  <a:pt x="115097" y="25857"/>
                </a:lnTo>
                <a:lnTo>
                  <a:pt x="118529" y="22199"/>
                </a:lnTo>
                <a:lnTo>
                  <a:pt x="108741" y="13174"/>
                </a:lnTo>
                <a:lnTo>
                  <a:pt x="97285" y="6161"/>
                </a:lnTo>
                <a:lnTo>
                  <a:pt x="83585" y="1616"/>
                </a:lnTo>
                <a:lnTo>
                  <a:pt x="67068" y="0"/>
                </a:lnTo>
                <a:close/>
              </a:path>
              <a:path w="119379" h="134619">
                <a:moveTo>
                  <a:pt x="101460" y="92684"/>
                </a:moveTo>
                <a:lnTo>
                  <a:pt x="94282" y="99176"/>
                </a:lnTo>
                <a:lnTo>
                  <a:pt x="86487" y="104182"/>
                </a:lnTo>
                <a:lnTo>
                  <a:pt x="77825" y="107406"/>
                </a:lnTo>
                <a:lnTo>
                  <a:pt x="68046" y="108546"/>
                </a:lnTo>
                <a:lnTo>
                  <a:pt x="117540" y="108546"/>
                </a:lnTo>
                <a:lnTo>
                  <a:pt x="101460" y="92684"/>
                </a:lnTo>
                <a:close/>
              </a:path>
              <a:path w="119379" h="134619">
                <a:moveTo>
                  <a:pt x="115097" y="25857"/>
                </a:moveTo>
                <a:lnTo>
                  <a:pt x="66827" y="25857"/>
                </a:lnTo>
                <a:lnTo>
                  <a:pt x="76912" y="27033"/>
                </a:lnTo>
                <a:lnTo>
                  <a:pt x="85513" y="30335"/>
                </a:lnTo>
                <a:lnTo>
                  <a:pt x="93064" y="35420"/>
                </a:lnTo>
                <a:lnTo>
                  <a:pt x="99999" y="41948"/>
                </a:lnTo>
                <a:lnTo>
                  <a:pt x="115097" y="2585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30" name="object 28"/>
          <p:cNvSpPr>
            <a:spLocks/>
          </p:cNvSpPr>
          <p:nvPr/>
        </p:nvSpPr>
        <p:spPr bwMode="auto">
          <a:xfrm>
            <a:off x="16099858" y="-605534"/>
            <a:ext cx="0" cy="171456"/>
          </a:xfrm>
          <a:custGeom>
            <a:avLst/>
            <a:gdLst>
              <a:gd name="T0" fmla="*/ 0 h 128905"/>
              <a:gd name="T1" fmla="*/ 116707 h 128905"/>
              <a:gd name="T2" fmla="*/ 0 60000 65536"/>
              <a:gd name="T3" fmla="*/ 0 60000 65536"/>
              <a:gd name="T4" fmla="*/ 0 h 128905"/>
              <a:gd name="T5" fmla="*/ 128905 h 12890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8905">
                <a:moveTo>
                  <a:pt x="0" y="0"/>
                </a:moveTo>
                <a:lnTo>
                  <a:pt x="0" y="128790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31" name="object 29"/>
          <p:cNvSpPr>
            <a:spLocks/>
          </p:cNvSpPr>
          <p:nvPr/>
        </p:nvSpPr>
        <p:spPr bwMode="auto">
          <a:xfrm>
            <a:off x="16078690" y="-652102"/>
            <a:ext cx="42335" cy="0"/>
          </a:xfrm>
          <a:custGeom>
            <a:avLst/>
            <a:gdLst>
              <a:gd name="T0" fmla="*/ 0 w 31750"/>
              <a:gd name="T1" fmla="*/ 31711 w 31750"/>
              <a:gd name="T2" fmla="*/ 0 60000 65536"/>
              <a:gd name="T3" fmla="*/ 0 60000 65536"/>
              <a:gd name="T4" fmla="*/ 0 w 31750"/>
              <a:gd name="T5" fmla="*/ 31750 w 31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1750">
                <a:moveTo>
                  <a:pt x="0" y="0"/>
                </a:moveTo>
                <a:lnTo>
                  <a:pt x="31711" y="0"/>
                </a:lnTo>
              </a:path>
            </a:pathLst>
          </a:custGeom>
          <a:noFill/>
          <a:ln w="28041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32" name="object 30"/>
          <p:cNvSpPr>
            <a:spLocks/>
          </p:cNvSpPr>
          <p:nvPr/>
        </p:nvSpPr>
        <p:spPr bwMode="auto">
          <a:xfrm>
            <a:off x="16163360" y="-681736"/>
            <a:ext cx="182039" cy="251892"/>
          </a:xfrm>
          <a:custGeom>
            <a:avLst/>
            <a:gdLst>
              <a:gd name="T0" fmla="*/ 56761 w 137795"/>
              <a:gd name="T1" fmla="*/ 0 h 188594"/>
              <a:gd name="T2" fmla="*/ 39244 w 137795"/>
              <a:gd name="T3" fmla="*/ 42802 h 188594"/>
              <a:gd name="T4" fmla="*/ 54568 w 137795"/>
              <a:gd name="T5" fmla="*/ 42802 h 188594"/>
              <a:gd name="T6" fmla="*/ 75282 w 137795"/>
              <a:gd name="T7" fmla="*/ 12784 h 188594"/>
              <a:gd name="T8" fmla="*/ 56761 w 137795"/>
              <a:gd name="T9" fmla="*/ 0 h 188594"/>
              <a:gd name="T10" fmla="*/ 47491 w 137795"/>
              <a:gd name="T11" fmla="*/ 57408 h 188594"/>
              <a:gd name="T12" fmla="*/ 13517 w 137795"/>
              <a:gd name="T13" fmla="*/ 78648 h 188594"/>
              <a:gd name="T14" fmla="*/ 58 w 137795"/>
              <a:gd name="T15" fmla="*/ 128922 h 188594"/>
              <a:gd name="T16" fmla="*/ 0 w 137795"/>
              <a:gd name="T17" fmla="*/ 129954 h 188594"/>
              <a:gd name="T18" fmla="*/ 3556 w 137795"/>
              <a:gd name="T19" fmla="*/ 157608 h 188594"/>
              <a:gd name="T20" fmla="*/ 13412 w 137795"/>
              <a:gd name="T21" fmla="*/ 180264 h 188594"/>
              <a:gd name="T22" fmla="*/ 28354 w 137795"/>
              <a:gd name="T23" fmla="*/ 195582 h 188594"/>
              <a:gd name="T24" fmla="*/ 47160 w 137795"/>
              <a:gd name="T25" fmla="*/ 201210 h 188594"/>
              <a:gd name="T26" fmla="*/ 66187 w 137795"/>
              <a:gd name="T27" fmla="*/ 195500 h 188594"/>
              <a:gd name="T28" fmla="*/ 81282 w 137795"/>
              <a:gd name="T29" fmla="*/ 180002 h 188594"/>
              <a:gd name="T30" fmla="*/ 84100 w 137795"/>
              <a:gd name="T31" fmla="*/ 173547 h 188594"/>
              <a:gd name="T32" fmla="*/ 47491 w 137795"/>
              <a:gd name="T33" fmla="*/ 173547 h 188594"/>
              <a:gd name="T34" fmla="*/ 36581 w 137795"/>
              <a:gd name="T35" fmla="*/ 170030 h 188594"/>
              <a:gd name="T36" fmla="*/ 28006 w 137795"/>
              <a:gd name="T37" fmla="*/ 160497 h 188594"/>
              <a:gd name="T38" fmla="*/ 22399 w 137795"/>
              <a:gd name="T39" fmla="*/ 146465 h 188594"/>
              <a:gd name="T40" fmla="*/ 20443 w 137795"/>
              <a:gd name="T41" fmla="*/ 129954 h 188594"/>
              <a:gd name="T42" fmla="*/ 20389 w 137795"/>
              <a:gd name="T43" fmla="*/ 128922 h 188594"/>
              <a:gd name="T44" fmla="*/ 22273 w 137795"/>
              <a:gd name="T45" fmla="*/ 111943 h 188594"/>
              <a:gd name="T46" fmla="*/ 27648 w 137795"/>
              <a:gd name="T47" fmla="*/ 98002 h 188594"/>
              <a:gd name="T48" fmla="*/ 36084 w 137795"/>
              <a:gd name="T49" fmla="*/ 88562 h 188594"/>
              <a:gd name="T50" fmla="*/ 47160 w 137795"/>
              <a:gd name="T51" fmla="*/ 85087 h 188594"/>
              <a:gd name="T52" fmla="*/ 84302 w 137795"/>
              <a:gd name="T53" fmla="*/ 85087 h 188594"/>
              <a:gd name="T54" fmla="*/ 81392 w 137795"/>
              <a:gd name="T55" fmla="*/ 78388 h 188594"/>
              <a:gd name="T56" fmla="*/ 66402 w 137795"/>
              <a:gd name="T57" fmla="*/ 63042 h 188594"/>
              <a:gd name="T58" fmla="*/ 47491 w 137795"/>
              <a:gd name="T59" fmla="*/ 57408 h 188594"/>
              <a:gd name="T60" fmla="*/ 84302 w 137795"/>
              <a:gd name="T61" fmla="*/ 85087 h 188594"/>
              <a:gd name="T62" fmla="*/ 47160 w 137795"/>
              <a:gd name="T63" fmla="*/ 85087 h 188594"/>
              <a:gd name="T64" fmla="*/ 58174 w 137795"/>
              <a:gd name="T65" fmla="*/ 88604 h 188594"/>
              <a:gd name="T66" fmla="*/ 66804 w 137795"/>
              <a:gd name="T67" fmla="*/ 98164 h 188594"/>
              <a:gd name="T68" fmla="*/ 72437 w 137795"/>
              <a:gd name="T69" fmla="*/ 112276 h 188594"/>
              <a:gd name="T70" fmla="*/ 74389 w 137795"/>
              <a:gd name="T71" fmla="*/ 128922 h 188594"/>
              <a:gd name="T72" fmla="*/ 74446 w 137795"/>
              <a:gd name="T73" fmla="*/ 129954 h 188594"/>
              <a:gd name="T74" fmla="*/ 72558 w 137795"/>
              <a:gd name="T75" fmla="*/ 146790 h 188594"/>
              <a:gd name="T76" fmla="*/ 67164 w 137795"/>
              <a:gd name="T77" fmla="*/ 160662 h 188594"/>
              <a:gd name="T78" fmla="*/ 58668 w 137795"/>
              <a:gd name="T79" fmla="*/ 170075 h 188594"/>
              <a:gd name="T80" fmla="*/ 47491 w 137795"/>
              <a:gd name="T81" fmla="*/ 173547 h 188594"/>
              <a:gd name="T82" fmla="*/ 84100 w 137795"/>
              <a:gd name="T83" fmla="*/ 173547 h 188594"/>
              <a:gd name="T84" fmla="*/ 91231 w 137795"/>
              <a:gd name="T85" fmla="*/ 157174 h 188594"/>
              <a:gd name="T86" fmla="*/ 94754 w 137795"/>
              <a:gd name="T87" fmla="*/ 129954 h 188594"/>
              <a:gd name="T88" fmla="*/ 94820 w 137795"/>
              <a:gd name="T89" fmla="*/ 128922 h 188594"/>
              <a:gd name="T90" fmla="*/ 91263 w 137795"/>
              <a:gd name="T91" fmla="*/ 101124 h 188594"/>
              <a:gd name="T92" fmla="*/ 84302 w 137795"/>
              <a:gd name="T93" fmla="*/ 85087 h 18859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37795"/>
              <a:gd name="T142" fmla="*/ 0 h 188594"/>
              <a:gd name="T143" fmla="*/ 137795 w 137795"/>
              <a:gd name="T144" fmla="*/ 188594 h 188594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37795" h="188594">
                <a:moveTo>
                  <a:pt x="82207" y="0"/>
                </a:moveTo>
                <a:lnTo>
                  <a:pt x="56832" y="40005"/>
                </a:lnTo>
                <a:lnTo>
                  <a:pt x="79032" y="40005"/>
                </a:lnTo>
                <a:lnTo>
                  <a:pt x="109029" y="11950"/>
                </a:lnTo>
                <a:lnTo>
                  <a:pt x="82207" y="0"/>
                </a:lnTo>
                <a:close/>
              </a:path>
              <a:path w="137795" h="188594">
                <a:moveTo>
                  <a:pt x="68783" y="53657"/>
                </a:moveTo>
                <a:lnTo>
                  <a:pt x="19575" y="73509"/>
                </a:lnTo>
                <a:lnTo>
                  <a:pt x="98" y="120497"/>
                </a:lnTo>
                <a:lnTo>
                  <a:pt x="0" y="121462"/>
                </a:lnTo>
                <a:lnTo>
                  <a:pt x="5149" y="147310"/>
                </a:lnTo>
                <a:lnTo>
                  <a:pt x="19424" y="168487"/>
                </a:lnTo>
                <a:lnTo>
                  <a:pt x="41062" y="182802"/>
                </a:lnTo>
                <a:lnTo>
                  <a:pt x="68300" y="188061"/>
                </a:lnTo>
                <a:lnTo>
                  <a:pt x="95855" y="182725"/>
                </a:lnTo>
                <a:lnTo>
                  <a:pt x="117719" y="168243"/>
                </a:lnTo>
                <a:lnTo>
                  <a:pt x="121797" y="162204"/>
                </a:lnTo>
                <a:lnTo>
                  <a:pt x="68783" y="162204"/>
                </a:lnTo>
                <a:lnTo>
                  <a:pt x="52978" y="158919"/>
                </a:lnTo>
                <a:lnTo>
                  <a:pt x="40559" y="150009"/>
                </a:lnTo>
                <a:lnTo>
                  <a:pt x="32437" y="136894"/>
                </a:lnTo>
                <a:lnTo>
                  <a:pt x="29613" y="121462"/>
                </a:lnTo>
                <a:lnTo>
                  <a:pt x="29527" y="120497"/>
                </a:lnTo>
                <a:lnTo>
                  <a:pt x="32258" y="104628"/>
                </a:lnTo>
                <a:lnTo>
                  <a:pt x="40041" y="91597"/>
                </a:lnTo>
                <a:lnTo>
                  <a:pt x="52260" y="82773"/>
                </a:lnTo>
                <a:lnTo>
                  <a:pt x="68300" y="79527"/>
                </a:lnTo>
                <a:lnTo>
                  <a:pt x="122087" y="79527"/>
                </a:lnTo>
                <a:lnTo>
                  <a:pt x="117875" y="73266"/>
                </a:lnTo>
                <a:lnTo>
                  <a:pt x="96166" y="58922"/>
                </a:lnTo>
                <a:lnTo>
                  <a:pt x="68783" y="53657"/>
                </a:lnTo>
                <a:close/>
              </a:path>
              <a:path w="137795" h="188594">
                <a:moveTo>
                  <a:pt x="122087" y="79527"/>
                </a:moveTo>
                <a:lnTo>
                  <a:pt x="68300" y="79527"/>
                </a:lnTo>
                <a:lnTo>
                  <a:pt x="84248" y="82814"/>
                </a:lnTo>
                <a:lnTo>
                  <a:pt x="96748" y="91749"/>
                </a:lnTo>
                <a:lnTo>
                  <a:pt x="104905" y="104939"/>
                </a:lnTo>
                <a:lnTo>
                  <a:pt x="107732" y="120497"/>
                </a:lnTo>
                <a:lnTo>
                  <a:pt x="107822" y="121462"/>
                </a:lnTo>
                <a:lnTo>
                  <a:pt x="105085" y="137199"/>
                </a:lnTo>
                <a:lnTo>
                  <a:pt x="97270" y="150163"/>
                </a:lnTo>
                <a:lnTo>
                  <a:pt x="84971" y="158962"/>
                </a:lnTo>
                <a:lnTo>
                  <a:pt x="68783" y="162204"/>
                </a:lnTo>
                <a:lnTo>
                  <a:pt x="121797" y="162204"/>
                </a:lnTo>
                <a:lnTo>
                  <a:pt x="132130" y="146902"/>
                </a:lnTo>
                <a:lnTo>
                  <a:pt x="137230" y="121462"/>
                </a:lnTo>
                <a:lnTo>
                  <a:pt x="137325" y="120497"/>
                </a:lnTo>
                <a:lnTo>
                  <a:pt x="132173" y="94516"/>
                </a:lnTo>
                <a:lnTo>
                  <a:pt x="122087" y="7952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33" name="object 31"/>
          <p:cNvSpPr>
            <a:spLocks/>
          </p:cNvSpPr>
          <p:nvPr/>
        </p:nvSpPr>
        <p:spPr bwMode="auto">
          <a:xfrm>
            <a:off x="16385618" y="-609767"/>
            <a:ext cx="154521" cy="175689"/>
          </a:xfrm>
          <a:custGeom>
            <a:avLst/>
            <a:gdLst>
              <a:gd name="T0" fmla="*/ 26472 w 116204"/>
              <a:gd name="T1" fmla="*/ 2439 h 132080"/>
              <a:gd name="T2" fmla="*/ 0 w 116204"/>
              <a:gd name="T3" fmla="*/ 2439 h 132080"/>
              <a:gd name="T4" fmla="*/ 0 w 116204"/>
              <a:gd name="T5" fmla="*/ 119418 h 132080"/>
              <a:gd name="T6" fmla="*/ 26472 w 116204"/>
              <a:gd name="T7" fmla="*/ 119418 h 132080"/>
              <a:gd name="T8" fmla="*/ 26542 w 116204"/>
              <a:gd name="T9" fmla="*/ 52949 h 132080"/>
              <a:gd name="T10" fmla="*/ 28383 w 116204"/>
              <a:gd name="T11" fmla="*/ 41196 h 132080"/>
              <a:gd name="T12" fmla="*/ 33736 w 116204"/>
              <a:gd name="T13" fmla="*/ 32066 h 132080"/>
              <a:gd name="T14" fmla="*/ 41960 w 116204"/>
              <a:gd name="T15" fmla="*/ 26345 h 132080"/>
              <a:gd name="T16" fmla="*/ 52488 w 116204"/>
              <a:gd name="T17" fmla="*/ 24364 h 132080"/>
              <a:gd name="T18" fmla="*/ 99753 w 116204"/>
              <a:gd name="T19" fmla="*/ 24364 h 132080"/>
              <a:gd name="T20" fmla="*/ 97489 w 116204"/>
              <a:gd name="T21" fmla="*/ 20384 h 132080"/>
              <a:gd name="T22" fmla="*/ 26472 w 116204"/>
              <a:gd name="T23" fmla="*/ 20384 h 132080"/>
              <a:gd name="T24" fmla="*/ 26472 w 116204"/>
              <a:gd name="T25" fmla="*/ 2439 h 132080"/>
              <a:gd name="T26" fmla="*/ 99753 w 116204"/>
              <a:gd name="T27" fmla="*/ 24364 h 132080"/>
              <a:gd name="T28" fmla="*/ 52488 w 116204"/>
              <a:gd name="T29" fmla="*/ 24364 h 132080"/>
              <a:gd name="T30" fmla="*/ 62990 w 116204"/>
              <a:gd name="T31" fmla="*/ 26277 h 132080"/>
              <a:gd name="T32" fmla="*/ 70745 w 116204"/>
              <a:gd name="T33" fmla="*/ 31847 h 132080"/>
              <a:gd name="T34" fmla="*/ 75549 w 116204"/>
              <a:gd name="T35" fmla="*/ 40821 h 132080"/>
              <a:gd name="T36" fmla="*/ 77196 w 116204"/>
              <a:gd name="T37" fmla="*/ 52949 h 132080"/>
              <a:gd name="T38" fmla="*/ 77196 w 116204"/>
              <a:gd name="T39" fmla="*/ 119418 h 132080"/>
              <a:gd name="T40" fmla="*/ 103655 w 116204"/>
              <a:gd name="T41" fmla="*/ 119418 h 132080"/>
              <a:gd name="T42" fmla="*/ 103655 w 116204"/>
              <a:gd name="T43" fmla="*/ 44759 h 132080"/>
              <a:gd name="T44" fmla="*/ 100891 w 116204"/>
              <a:gd name="T45" fmla="*/ 26361 h 132080"/>
              <a:gd name="T46" fmla="*/ 99753 w 116204"/>
              <a:gd name="T47" fmla="*/ 24364 h 132080"/>
              <a:gd name="T48" fmla="*/ 62541 w 116204"/>
              <a:gd name="T49" fmla="*/ 0 h 132080"/>
              <a:gd name="T50" fmla="*/ 50384 w 116204"/>
              <a:gd name="T51" fmla="*/ 1665 h 132080"/>
              <a:gd name="T52" fmla="*/ 40567 w 116204"/>
              <a:gd name="T53" fmla="*/ 6120 h 132080"/>
              <a:gd name="T54" fmla="*/ 32719 w 116204"/>
              <a:gd name="T55" fmla="*/ 12619 h 132080"/>
              <a:gd name="T56" fmla="*/ 26472 w 116204"/>
              <a:gd name="T57" fmla="*/ 20384 h 132080"/>
              <a:gd name="T58" fmla="*/ 97489 w 116204"/>
              <a:gd name="T59" fmla="*/ 20384 h 132080"/>
              <a:gd name="T60" fmla="*/ 92860 w 116204"/>
              <a:gd name="T61" fmla="*/ 12243 h 132080"/>
              <a:gd name="T62" fmla="*/ 79946 w 116204"/>
              <a:gd name="T63" fmla="*/ 3194 h 132080"/>
              <a:gd name="T64" fmla="*/ 62541 w 116204"/>
              <a:gd name="T65" fmla="*/ 0 h 13208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6204"/>
              <a:gd name="T100" fmla="*/ 0 h 132080"/>
              <a:gd name="T101" fmla="*/ 116204 w 116204"/>
              <a:gd name="T102" fmla="*/ 132080 h 13208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6204" h="132080">
                <a:moveTo>
                  <a:pt x="29527" y="2679"/>
                </a:moveTo>
                <a:lnTo>
                  <a:pt x="0" y="2679"/>
                </a:lnTo>
                <a:lnTo>
                  <a:pt x="0" y="131470"/>
                </a:lnTo>
                <a:lnTo>
                  <a:pt x="29527" y="131470"/>
                </a:lnTo>
                <a:lnTo>
                  <a:pt x="29606" y="58293"/>
                </a:lnTo>
                <a:lnTo>
                  <a:pt x="31659" y="45355"/>
                </a:lnTo>
                <a:lnTo>
                  <a:pt x="37631" y="35304"/>
                </a:lnTo>
                <a:lnTo>
                  <a:pt x="46806" y="29004"/>
                </a:lnTo>
                <a:lnTo>
                  <a:pt x="58547" y="26822"/>
                </a:lnTo>
                <a:lnTo>
                  <a:pt x="111269" y="26822"/>
                </a:lnTo>
                <a:lnTo>
                  <a:pt x="108743" y="22440"/>
                </a:lnTo>
                <a:lnTo>
                  <a:pt x="29527" y="22440"/>
                </a:lnTo>
                <a:lnTo>
                  <a:pt x="29527" y="2679"/>
                </a:lnTo>
                <a:close/>
              </a:path>
              <a:path w="116204" h="132080">
                <a:moveTo>
                  <a:pt x="111269" y="26822"/>
                </a:moveTo>
                <a:lnTo>
                  <a:pt x="58547" y="26822"/>
                </a:lnTo>
                <a:lnTo>
                  <a:pt x="70262" y="28928"/>
                </a:lnTo>
                <a:lnTo>
                  <a:pt x="78913" y="35061"/>
                </a:lnTo>
                <a:lnTo>
                  <a:pt x="84269" y="44942"/>
                </a:lnTo>
                <a:lnTo>
                  <a:pt x="86106" y="58293"/>
                </a:lnTo>
                <a:lnTo>
                  <a:pt x="86106" y="131470"/>
                </a:lnTo>
                <a:lnTo>
                  <a:pt x="115620" y="131470"/>
                </a:lnTo>
                <a:lnTo>
                  <a:pt x="115620" y="49276"/>
                </a:lnTo>
                <a:lnTo>
                  <a:pt x="112537" y="29023"/>
                </a:lnTo>
                <a:lnTo>
                  <a:pt x="111269" y="26822"/>
                </a:lnTo>
                <a:close/>
              </a:path>
              <a:path w="116204" h="132080">
                <a:moveTo>
                  <a:pt x="69761" y="0"/>
                </a:moveTo>
                <a:lnTo>
                  <a:pt x="56200" y="1825"/>
                </a:lnTo>
                <a:lnTo>
                  <a:pt x="45248" y="6738"/>
                </a:lnTo>
                <a:lnTo>
                  <a:pt x="36494" y="13892"/>
                </a:lnTo>
                <a:lnTo>
                  <a:pt x="29527" y="22440"/>
                </a:lnTo>
                <a:lnTo>
                  <a:pt x="108743" y="22440"/>
                </a:lnTo>
                <a:lnTo>
                  <a:pt x="103578" y="13479"/>
                </a:lnTo>
                <a:lnTo>
                  <a:pt x="89174" y="3514"/>
                </a:lnTo>
                <a:lnTo>
                  <a:pt x="69761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34" name="object 32"/>
          <p:cNvSpPr txBox="1">
            <a:spLocks noChangeArrowheads="1"/>
          </p:cNvSpPr>
          <p:nvPr/>
        </p:nvSpPr>
        <p:spPr bwMode="auto">
          <a:xfrm>
            <a:off x="440280" y="7315200"/>
            <a:ext cx="10058707" cy="307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1113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es-AR" sz="5067" b="1" dirty="0">
                <a:solidFill>
                  <a:schemeClr val="bg1"/>
                </a:solidFill>
                <a:latin typeface="Shelley-AllegroScript" pitchFamily="2" charset="0"/>
              </a:rPr>
              <a:t>Subsecretaría de Servicios Tecnológicos y Productivos</a:t>
            </a:r>
          </a:p>
          <a:p>
            <a:pPr eaLnBrk="1" hangingPunct="1"/>
            <a:endParaRPr lang="es-ES" altLang="es-AR" sz="1333" b="1" dirty="0">
              <a:solidFill>
                <a:schemeClr val="bg1"/>
              </a:solidFill>
            </a:endParaRPr>
          </a:p>
          <a:p>
            <a:pPr eaLnBrk="1" hangingPunct="1"/>
            <a:r>
              <a:rPr lang="es-ES" altLang="es-AR" sz="3734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subseSTP@produccion.gob.ar</a:t>
            </a:r>
          </a:p>
          <a:p>
            <a:pPr eaLnBrk="1" hangingPunct="1"/>
            <a:endParaRPr lang="es-ES" altLang="es-AR" sz="1333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s-ES" altLang="es-AR" sz="3467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+54 (11) 4349-3315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6954625" y="4097008"/>
            <a:ext cx="4001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/>
              <a:t>Gracias por participar!</a:t>
            </a:r>
          </a:p>
        </p:txBody>
      </p:sp>
      <p:pic>
        <p:nvPicPr>
          <p:cNvPr id="34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7835" y="2025815"/>
            <a:ext cx="5550069" cy="507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2263472" y="1283651"/>
            <a:ext cx="3864590" cy="748574"/>
          </a:xfrm>
          <a:prstGeom prst="rect">
            <a:avLst/>
          </a:prstGeom>
          <a:noFill/>
        </p:spPr>
        <p:txBody>
          <a:bodyPr wrap="none" lIns="70774" tIns="35387" rIns="70774" bIns="35387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4400" dirty="0">
                <a:ln w="0">
                  <a:solidFill>
                    <a:srgbClr val="C00000"/>
                  </a:solidFill>
                </a:ln>
                <a:solidFill>
                  <a:srgbClr val="FF0000"/>
                </a:solidFill>
              </a:rPr>
              <a:t>Clases y Objetos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025187" y="2032225"/>
            <a:ext cx="68433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i="1" dirty="0"/>
              <a:t> </a:t>
            </a:r>
            <a:r>
              <a:rPr lang="es-US" sz="2000" b="1" i="1" dirty="0"/>
              <a:t>Es una </a:t>
            </a:r>
            <a:r>
              <a:rPr lang="es-ES_tradnl" sz="2000" b="1" i="1" dirty="0"/>
              <a:t>unidad o entidad individual e identificable, ya sea real o abstracta, con un rol bien definido en el dominio del problema</a:t>
            </a:r>
            <a:endParaRPr lang="es-AR" sz="2000" b="1" i="1" dirty="0"/>
          </a:p>
          <a:p>
            <a:pPr algn="ctr"/>
            <a:endParaRPr lang="es-AR" sz="2000" dirty="0"/>
          </a:p>
        </p:txBody>
      </p:sp>
      <p:sp>
        <p:nvSpPr>
          <p:cNvPr id="13" name="Bocadillo nube: nube 12"/>
          <p:cNvSpPr/>
          <p:nvPr/>
        </p:nvSpPr>
        <p:spPr>
          <a:xfrm>
            <a:off x="940490" y="3604434"/>
            <a:ext cx="1752073" cy="1224651"/>
          </a:xfrm>
          <a:prstGeom prst="cloudCallout">
            <a:avLst>
              <a:gd name="adj1" fmla="val 73562"/>
              <a:gd name="adj2" fmla="val 46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0774" tIns="35387" rIns="70774" bIns="353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19"/>
              </a:spcAft>
            </a:pPr>
            <a:r>
              <a:rPr lang="es-US" sz="1400">
                <a:ea typeface="Calibri" panose="020F0502020204030204" pitchFamily="34" charset="0"/>
                <a:cs typeface="Times New Roman" panose="02020603050405020304" pitchFamily="18" charset="0"/>
              </a:rPr>
              <a:t>¿QUÉ SABE O QUE TIENE EL OBJETO?</a:t>
            </a:r>
            <a:endParaRPr lang="es-AR" sz="14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Diagrama 13"/>
          <p:cNvGraphicFramePr/>
          <p:nvPr>
            <p:extLst>
              <p:ext uri="{D42A27DB-BD31-4B8C-83A1-F6EECF244321}">
                <p14:modId xmlns:p14="http://schemas.microsoft.com/office/powerpoint/2010/main" val="3216095533"/>
              </p:ext>
            </p:extLst>
          </p:nvPr>
        </p:nvGraphicFramePr>
        <p:xfrm>
          <a:off x="3028847" y="3757397"/>
          <a:ext cx="2646472" cy="1658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Bocadillo nube: nube 14"/>
          <p:cNvSpPr/>
          <p:nvPr/>
        </p:nvSpPr>
        <p:spPr>
          <a:xfrm>
            <a:off x="1019444" y="4922894"/>
            <a:ext cx="1908420" cy="975806"/>
          </a:xfrm>
          <a:prstGeom prst="cloudCallout">
            <a:avLst>
              <a:gd name="adj1" fmla="val 85539"/>
              <a:gd name="adj2" fmla="val -11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0774" tIns="35387" rIns="70774" bIns="353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19"/>
              </a:spcAft>
            </a:pPr>
            <a:r>
              <a:rPr lang="es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¿QUÉ PUEDE HACER EL OBJETO?</a:t>
            </a:r>
            <a:endParaRPr lang="es-AR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156594" y="2953816"/>
            <a:ext cx="5938748" cy="563908"/>
          </a:xfrm>
          <a:prstGeom prst="rect">
            <a:avLst/>
          </a:prstGeom>
          <a:noFill/>
        </p:spPr>
        <p:txBody>
          <a:bodyPr wrap="none" lIns="70774" tIns="35387" rIns="70774" bIns="35387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3200" dirty="0">
                <a:ln w="0">
                  <a:solidFill>
                    <a:srgbClr val="C00000"/>
                  </a:solidFill>
                </a:ln>
                <a:solidFill>
                  <a:srgbClr val="FF0000"/>
                </a:solidFill>
              </a:rPr>
              <a:t>¿Cómo está compuesto un objeto?</a:t>
            </a:r>
          </a:p>
        </p:txBody>
      </p:sp>
      <p:sp>
        <p:nvSpPr>
          <p:cNvPr id="17" name="Bocadillo nube: nube 16"/>
          <p:cNvSpPr/>
          <p:nvPr/>
        </p:nvSpPr>
        <p:spPr>
          <a:xfrm>
            <a:off x="5579216" y="3699368"/>
            <a:ext cx="2348060" cy="1569947"/>
          </a:xfrm>
          <a:prstGeom prst="cloudCallout">
            <a:avLst>
              <a:gd name="adj1" fmla="val -76298"/>
              <a:gd name="adj2" fmla="val 5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0774" tIns="35387" rIns="70774" bIns="353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19"/>
              </a:spcAft>
            </a:pPr>
            <a:r>
              <a:rPr lang="es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¿QUÉ ES? ¿Qué lo distingue de los demás objetos?</a:t>
            </a:r>
            <a:endParaRPr lang="es-AR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578647" y="5905450"/>
            <a:ext cx="5256703" cy="563908"/>
          </a:xfrm>
          <a:prstGeom prst="rect">
            <a:avLst/>
          </a:prstGeom>
          <a:noFill/>
        </p:spPr>
        <p:txBody>
          <a:bodyPr wrap="none" lIns="70774" tIns="35387" rIns="70774" bIns="35387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3200" dirty="0">
                <a:ln w="0">
                  <a:solidFill>
                    <a:srgbClr val="C00000"/>
                  </a:solidFill>
                </a:ln>
                <a:solidFill>
                  <a:srgbClr val="FF0000"/>
                </a:solidFill>
              </a:rPr>
              <a:t>¿De dónde vienen los objetos?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592931" y="6493967"/>
            <a:ext cx="751830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i="1" dirty="0"/>
              <a:t>Los objetos se crear a partir de las CLASES, a esta suele llamársela “instanciar un objeto”</a:t>
            </a:r>
            <a:endParaRPr lang="es-AR" sz="2400" b="1" i="1" dirty="0"/>
          </a:p>
          <a:p>
            <a:pPr algn="ctr"/>
            <a:endParaRPr lang="es-AR" sz="2800" b="1" i="1" dirty="0"/>
          </a:p>
        </p:txBody>
      </p:sp>
      <p:sp>
        <p:nvSpPr>
          <p:cNvPr id="21" name="Rectángulo 20"/>
          <p:cNvSpPr/>
          <p:nvPr/>
        </p:nvSpPr>
        <p:spPr>
          <a:xfrm>
            <a:off x="2497605" y="7597008"/>
            <a:ext cx="3321686" cy="563908"/>
          </a:xfrm>
          <a:prstGeom prst="rect">
            <a:avLst/>
          </a:prstGeom>
          <a:noFill/>
        </p:spPr>
        <p:txBody>
          <a:bodyPr wrap="none" lIns="70774" tIns="35387" rIns="70774" bIns="35387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3200" dirty="0">
                <a:ln w="0">
                  <a:solidFill>
                    <a:srgbClr val="C00000"/>
                  </a:solidFill>
                </a:ln>
                <a:solidFill>
                  <a:srgbClr val="FF0000"/>
                </a:solidFill>
              </a:rPr>
              <a:t>¿Qué es una clase?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69131" y="8254725"/>
            <a:ext cx="6507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/>
              <a:t>Una clase es una definición de un conjunto de objetos que comparten una </a:t>
            </a:r>
            <a:r>
              <a:rPr lang="es-ES_tradnl" sz="2400" b="1" dirty="0"/>
              <a:t>estructura</a:t>
            </a:r>
            <a:r>
              <a:rPr lang="es-ES_tradnl" sz="2400" dirty="0"/>
              <a:t> común y un </a:t>
            </a:r>
            <a:r>
              <a:rPr lang="es-ES_tradnl" sz="2400" b="1" dirty="0"/>
              <a:t>comportamiento</a:t>
            </a:r>
            <a:r>
              <a:rPr lang="es-ES_tradnl" sz="2400" dirty="0"/>
              <a:t> común.</a:t>
            </a:r>
            <a:endParaRPr lang="es-AR" sz="2400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707441"/>
              </p:ext>
            </p:extLst>
          </p:nvPr>
        </p:nvGraphicFramePr>
        <p:xfrm>
          <a:off x="10575131" y="2032225"/>
          <a:ext cx="5944212" cy="2487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5211">
                  <a:extLst>
                    <a:ext uri="{9D8B030D-6E8A-4147-A177-3AD203B41FA5}">
                      <a16:colId xmlns:a16="http://schemas.microsoft.com/office/drawing/2014/main" xmlns="" val="2886764606"/>
                    </a:ext>
                  </a:extLst>
                </a:gridCol>
                <a:gridCol w="3419001">
                  <a:extLst>
                    <a:ext uri="{9D8B030D-6E8A-4147-A177-3AD203B41FA5}">
                      <a16:colId xmlns:a16="http://schemas.microsoft.com/office/drawing/2014/main" xmlns="" val="3619652073"/>
                    </a:ext>
                  </a:extLst>
                </a:gridCol>
              </a:tblGrid>
              <a:tr h="385668">
                <a:tc>
                  <a:txBody>
                    <a:bodyPr/>
                    <a:lstStyle/>
                    <a:p>
                      <a:pPr algn="ctr"/>
                      <a:r>
                        <a:rPr lang="es-AR" sz="2000" dirty="0"/>
                        <a:t>Clase: Auto</a:t>
                      </a:r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/>
                        <a:t>Objeto:</a:t>
                      </a:r>
                      <a:r>
                        <a:rPr lang="es-AR" sz="2000" baseline="0" dirty="0"/>
                        <a:t> Mi auto</a:t>
                      </a:r>
                      <a:endParaRPr lang="es-AR" sz="2000" dirty="0"/>
                    </a:p>
                  </a:txBody>
                  <a:tcPr marL="70774" marR="70774" marT="35387" marB="35387"/>
                </a:tc>
                <a:extLst>
                  <a:ext uri="{0D108BD9-81ED-4DB2-BD59-A6C34878D82A}">
                    <a16:rowId xmlns:a16="http://schemas.microsoft.com/office/drawing/2014/main" xmlns="" val="2678826081"/>
                  </a:ext>
                </a:extLst>
              </a:tr>
              <a:tr h="2101863">
                <a:tc>
                  <a:txBody>
                    <a:bodyPr/>
                    <a:lstStyle/>
                    <a:p>
                      <a:pPr algn="ctr"/>
                      <a:r>
                        <a:rPr lang="es-AR" sz="1400" dirty="0"/>
                        <a:t>     </a:t>
                      </a:r>
                    </a:p>
                    <a:p>
                      <a:pPr algn="ctr"/>
                      <a:endParaRPr lang="es-AR" sz="1400" dirty="0"/>
                    </a:p>
                    <a:p>
                      <a:pPr algn="ctr"/>
                      <a:endParaRPr lang="es-AR" sz="1400" dirty="0"/>
                    </a:p>
                    <a:p>
                      <a:pPr algn="ctr"/>
                      <a:endParaRPr lang="es-AR" sz="1400" dirty="0"/>
                    </a:p>
                    <a:p>
                      <a:pPr algn="ctr"/>
                      <a:endParaRPr lang="es-AR" sz="1400" dirty="0"/>
                    </a:p>
                    <a:p>
                      <a:pPr algn="ctr"/>
                      <a:endParaRPr lang="es-AR" sz="1400" dirty="0"/>
                    </a:p>
                    <a:p>
                      <a:pPr algn="ctr"/>
                      <a:endParaRPr lang="es-AR" sz="1400" dirty="0"/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algn="ctr"/>
                      <a:endParaRPr lang="es-AR" sz="1400" dirty="0"/>
                    </a:p>
                  </a:txBody>
                  <a:tcPr marL="70774" marR="70774" marT="35387" marB="35387"/>
                </a:tc>
                <a:extLst>
                  <a:ext uri="{0D108BD9-81ED-4DB2-BD59-A6C34878D82A}">
                    <a16:rowId xmlns:a16="http://schemas.microsoft.com/office/drawing/2014/main" xmlns="" val="668530812"/>
                  </a:ext>
                </a:extLst>
              </a:tr>
            </a:tbl>
          </a:graphicData>
        </a:graphic>
      </p:graphicFrame>
      <p:pic>
        <p:nvPicPr>
          <p:cNvPr id="22" name="Imagen 21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29" y="2568524"/>
            <a:ext cx="2103439" cy="1564108"/>
          </a:xfrm>
          <a:prstGeom prst="rect">
            <a:avLst/>
          </a:prstGeom>
        </p:spPr>
      </p:pic>
      <p:pic>
        <p:nvPicPr>
          <p:cNvPr id="23" name="Imagen 22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6" r="5348"/>
          <a:stretch/>
        </p:blipFill>
        <p:spPr bwMode="auto">
          <a:xfrm>
            <a:off x="13767377" y="2514600"/>
            <a:ext cx="2401864" cy="18548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635194"/>
              </p:ext>
            </p:extLst>
          </p:nvPr>
        </p:nvGraphicFramePr>
        <p:xfrm>
          <a:off x="10575132" y="4419600"/>
          <a:ext cx="5933602" cy="2159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123">
                  <a:extLst>
                    <a:ext uri="{9D8B030D-6E8A-4147-A177-3AD203B41FA5}">
                      <a16:colId xmlns:a16="http://schemas.microsoft.com/office/drawing/2014/main" xmlns="" val="1387020182"/>
                    </a:ext>
                  </a:extLst>
                </a:gridCol>
                <a:gridCol w="3431479">
                  <a:extLst>
                    <a:ext uri="{9D8B030D-6E8A-4147-A177-3AD203B41FA5}">
                      <a16:colId xmlns:a16="http://schemas.microsoft.com/office/drawing/2014/main" xmlns="" val="1893866581"/>
                    </a:ext>
                  </a:extLst>
                </a:gridCol>
              </a:tblGrid>
              <a:tr h="381777">
                <a:tc>
                  <a:txBody>
                    <a:bodyPr/>
                    <a:lstStyle/>
                    <a:p>
                      <a:pPr algn="ctr"/>
                      <a:r>
                        <a:rPr lang="es-AR" sz="2000" dirty="0"/>
                        <a:t>Estructura</a:t>
                      </a:r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/>
                        <a:t>Objeto</a:t>
                      </a:r>
                    </a:p>
                  </a:txBody>
                  <a:tcPr marL="70774" marR="70774" marT="35387" marB="35387"/>
                </a:tc>
                <a:extLst>
                  <a:ext uri="{0D108BD9-81ED-4DB2-BD59-A6C34878D82A}">
                    <a16:rowId xmlns:a16="http://schemas.microsoft.com/office/drawing/2014/main" xmlns="" val="2192456706"/>
                  </a:ext>
                </a:extLst>
              </a:tr>
              <a:tr h="1569455">
                <a:tc>
                  <a:txBody>
                    <a:bodyPr/>
                    <a:lstStyle/>
                    <a:p>
                      <a:pPr algn="l"/>
                      <a:r>
                        <a:rPr lang="es-A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clase AUTO puede tener (atributos):</a:t>
                      </a:r>
                    </a:p>
                    <a:p>
                      <a:pPr algn="l"/>
                      <a:r>
                        <a:rPr lang="es-A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algn="l"/>
                      <a:r>
                        <a:rPr lang="es-A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marca</a:t>
                      </a:r>
                    </a:p>
                    <a:p>
                      <a:pPr algn="l"/>
                      <a:r>
                        <a:rPr lang="es-A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modelo</a:t>
                      </a:r>
                    </a:p>
                    <a:p>
                      <a:pPr algn="l"/>
                      <a:r>
                        <a:rPr lang="es-A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</a:p>
                    <a:p>
                      <a:pPr algn="l"/>
                      <a:r>
                        <a:rPr lang="es-A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dominio</a:t>
                      </a:r>
                    </a:p>
                    <a:p>
                      <a:pPr algn="l"/>
                      <a:r>
                        <a:rPr lang="es-A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añoFabricación</a:t>
                      </a:r>
                      <a:endParaRPr lang="es-AR" sz="1400" dirty="0"/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Instanciado de la clase Auto, lo que significa que asignamos un lugar: I</a:t>
                      </a:r>
                      <a:r>
                        <a:rPr lang="es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dentidad</a:t>
                      </a:r>
                      <a:endParaRPr lang="es-A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s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le damos valores a los atributos: </a:t>
                      </a:r>
                      <a:r>
                        <a:rPr lang="es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Estado</a:t>
                      </a:r>
                      <a:endParaRPr lang="es-A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s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marca: </a:t>
                      </a:r>
                      <a:r>
                        <a:rPr lang="es-US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Chevrolet</a:t>
                      </a:r>
                      <a:endParaRPr lang="es-A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s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modelo: </a:t>
                      </a:r>
                      <a:r>
                        <a:rPr lang="es-US" sz="12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Classic</a:t>
                      </a:r>
                      <a:endParaRPr lang="es-A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s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color: </a:t>
                      </a:r>
                      <a:r>
                        <a:rPr lang="es-US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Blanco</a:t>
                      </a:r>
                      <a:endParaRPr lang="es-A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s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dominio: </a:t>
                      </a:r>
                      <a:r>
                        <a:rPr lang="es-US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MBO056</a:t>
                      </a:r>
                      <a:endParaRPr lang="es-A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s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añoFabricación</a:t>
                      </a:r>
                      <a:r>
                        <a:rPr lang="es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s-US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2012</a:t>
                      </a:r>
                      <a:endParaRPr lang="es-AR" sz="1200" dirty="0"/>
                    </a:p>
                  </a:txBody>
                  <a:tcPr marL="70774" marR="70774" marT="35387" marB="35387"/>
                </a:tc>
                <a:extLst>
                  <a:ext uri="{0D108BD9-81ED-4DB2-BD59-A6C34878D82A}">
                    <a16:rowId xmlns:a16="http://schemas.microsoft.com/office/drawing/2014/main" xmlns="" val="1393229709"/>
                  </a:ext>
                </a:extLst>
              </a:tr>
            </a:tbl>
          </a:graphicData>
        </a:graphic>
      </p:graphicFrame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530297"/>
              </p:ext>
            </p:extLst>
          </p:nvPr>
        </p:nvGraphicFramePr>
        <p:xfrm>
          <a:off x="10575131" y="6370832"/>
          <a:ext cx="5917528" cy="3128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418">
                  <a:extLst>
                    <a:ext uri="{9D8B030D-6E8A-4147-A177-3AD203B41FA5}">
                      <a16:colId xmlns:a16="http://schemas.microsoft.com/office/drawing/2014/main" xmlns="" val="1452266414"/>
                    </a:ext>
                  </a:extLst>
                </a:gridCol>
                <a:gridCol w="3279110">
                  <a:extLst>
                    <a:ext uri="{9D8B030D-6E8A-4147-A177-3AD203B41FA5}">
                      <a16:colId xmlns:a16="http://schemas.microsoft.com/office/drawing/2014/main" xmlns="" val="1863762361"/>
                    </a:ext>
                  </a:extLst>
                </a:gridCol>
              </a:tblGrid>
              <a:tr h="602275">
                <a:tc>
                  <a:txBody>
                    <a:bodyPr/>
                    <a:lstStyle/>
                    <a:p>
                      <a:pPr algn="ctr"/>
                      <a:r>
                        <a:rPr lang="es-AR" sz="1800" dirty="0"/>
                        <a:t>Comportamiento o Responsabilidades</a:t>
                      </a:r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dirty="0"/>
                        <a:t>Comportamiento o Responsabilidades</a:t>
                      </a:r>
                    </a:p>
                  </a:txBody>
                  <a:tcPr marL="70774" marR="70774" marT="35387" marB="35387"/>
                </a:tc>
                <a:extLst>
                  <a:ext uri="{0D108BD9-81ED-4DB2-BD59-A6C34878D82A}">
                    <a16:rowId xmlns:a16="http://schemas.microsoft.com/office/drawing/2014/main" xmlns="" val="1513816274"/>
                  </a:ext>
                </a:extLst>
              </a:tr>
              <a:tr h="1753750">
                <a:tc>
                  <a:txBody>
                    <a:bodyPr/>
                    <a:lstStyle/>
                    <a:p>
                      <a:r>
                        <a:rPr lang="es-A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Clase Auto puede:</a:t>
                      </a:r>
                    </a:p>
                    <a:p>
                      <a:r>
                        <a:rPr lang="es-A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s-A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encenderMotor</a:t>
                      </a:r>
                      <a:endParaRPr lang="es-A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A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encenderLuces</a:t>
                      </a:r>
                      <a:endParaRPr lang="es-A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A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avanzar</a:t>
                      </a:r>
                    </a:p>
                    <a:p>
                      <a:r>
                        <a:rPr lang="es-A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retroceder</a:t>
                      </a:r>
                    </a:p>
                    <a:p>
                      <a:r>
                        <a:rPr lang="es-A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estacionar</a:t>
                      </a:r>
                    </a:p>
                    <a:p>
                      <a:r>
                        <a:rPr lang="es-A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obtenerNivelCombustible</a:t>
                      </a:r>
                      <a:endParaRPr lang="es-A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 que el objeto puede hacer lo toma de la clase, es decir el objeto puede hacer lo que está definido en la Clase de la que se creó:</a:t>
                      </a:r>
                      <a:endParaRPr lang="es-A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s-A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encenderMotor</a:t>
                      </a:r>
                      <a:endParaRPr lang="es-A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s-A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encenderLuces</a:t>
                      </a:r>
                      <a:endParaRPr lang="es-A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s-A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avanzar</a:t>
                      </a:r>
                    </a:p>
                    <a:p>
                      <a:pPr algn="just"/>
                      <a:r>
                        <a:rPr lang="es-A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retroceder</a:t>
                      </a:r>
                    </a:p>
                    <a:p>
                      <a:pPr algn="just"/>
                      <a:r>
                        <a:rPr lang="es-A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estacionar</a:t>
                      </a:r>
                    </a:p>
                    <a:p>
                      <a:pPr algn="just"/>
                      <a:r>
                        <a:rPr lang="es-A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obtenerNivelCombustible</a:t>
                      </a:r>
                      <a:endParaRPr lang="es-A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774" marR="70774" marT="35387" marB="35387"/>
                </a:tc>
                <a:extLst>
                  <a:ext uri="{0D108BD9-81ED-4DB2-BD59-A6C34878D82A}">
                    <a16:rowId xmlns:a16="http://schemas.microsoft.com/office/drawing/2014/main" xmlns="" val="3558070263"/>
                  </a:ext>
                </a:extLst>
              </a:tr>
            </a:tbl>
          </a:graphicData>
        </a:graphic>
      </p:graphicFrame>
      <p:sp>
        <p:nvSpPr>
          <p:cNvPr id="26" name="Rectángulo 25">
            <a:extLst>
              <a:ext uri="{FF2B5EF4-FFF2-40B4-BE49-F238E27FC236}">
                <a16:creationId xmlns:a16="http://schemas.microsoft.com/office/drawing/2014/main" xmlns="" id="{8789CDC7-EB49-4822-A98E-62BE7C4743B2}"/>
              </a:ext>
            </a:extLst>
          </p:cNvPr>
          <p:cNvSpPr/>
          <p:nvPr/>
        </p:nvSpPr>
        <p:spPr>
          <a:xfrm>
            <a:off x="2757864" y="1313052"/>
            <a:ext cx="3377983" cy="563908"/>
          </a:xfrm>
          <a:prstGeom prst="rect">
            <a:avLst/>
          </a:prstGeom>
          <a:noFill/>
        </p:spPr>
        <p:txBody>
          <a:bodyPr wrap="none" lIns="70774" tIns="35387" rIns="70774" bIns="35387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3200" dirty="0">
                <a:ln w="0">
                  <a:solidFill>
                    <a:srgbClr val="C00000"/>
                  </a:solidFill>
                </a:ln>
                <a:solidFill>
                  <a:srgbClr val="FF0000"/>
                </a:solidFill>
              </a:rPr>
              <a:t>¿Qué es un objeto?</a:t>
            </a:r>
          </a:p>
        </p:txBody>
      </p:sp>
    </p:spTree>
    <p:extLst>
      <p:ext uri="{BB962C8B-B14F-4D97-AF65-F5344CB8AC3E}">
        <p14:creationId xmlns:p14="http://schemas.microsoft.com/office/powerpoint/2010/main" val="325212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8243412" y="4577084"/>
            <a:ext cx="9753600" cy="37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s-AR" altLang="es-AR" sz="1813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5951615" y="1497224"/>
            <a:ext cx="4577537" cy="620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6521" tIns="47414" rIns="96521" bIns="47414">
            <a:spAutoFit/>
          </a:bodyPr>
          <a:lstStyle/>
          <a:p>
            <a:pPr defTabSz="812787">
              <a:defRPr/>
            </a:pPr>
            <a:r>
              <a:rPr lang="es-ES_tradnl" sz="3413" b="1" dirty="0">
                <a:solidFill>
                  <a:schemeClr val="tx2"/>
                </a:solidFill>
                <a:latin typeface="Futura Md BT" pitchFamily="34" charset="0"/>
              </a:rPr>
              <a:t>¿Qué es una </a:t>
            </a:r>
            <a:r>
              <a:rPr lang="es-ES_tradnl" sz="3413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Clase ?</a:t>
            </a:r>
            <a:endParaRPr lang="es-ES_tradnl" sz="3840" b="1" dirty="0">
              <a:solidFill>
                <a:schemeClr val="tx2"/>
              </a:solidFill>
              <a:latin typeface="Futura Md BT" pitchFamily="34" charset="0"/>
            </a:endParaRPr>
          </a:p>
        </p:txBody>
      </p:sp>
      <p:pic>
        <p:nvPicPr>
          <p:cNvPr id="11268" name="Picture 5" descr="cl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591" y="2107402"/>
            <a:ext cx="8667639" cy="649097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682043" y="8598372"/>
            <a:ext cx="16180998" cy="1099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ES_tradnl" sz="2844" b="1" dirty="0">
                <a:solidFill>
                  <a:srgbClr val="9D315D"/>
                </a:solidFill>
                <a:latin typeface="Futura Md BT" pitchFamily="34" charset="0"/>
              </a:rPr>
              <a:t>Una clase es un conjunto de objetos que comparten una estructura común y un comportamiento común.</a:t>
            </a:r>
            <a:endParaRPr lang="es-AR" sz="2844" b="1" dirty="0">
              <a:solidFill>
                <a:srgbClr val="9D315D"/>
              </a:solidFill>
              <a:latin typeface="Futura Md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215373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8243412" y="4577084"/>
            <a:ext cx="9753600" cy="37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s-AR" altLang="es-AR" sz="1813"/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5381905" y="1600623"/>
            <a:ext cx="6268706" cy="708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6521" tIns="47414" rIns="96521" bIns="47414">
            <a:spAutoFit/>
          </a:bodyPr>
          <a:lstStyle/>
          <a:p>
            <a:pPr defTabSz="812787">
              <a:defRPr/>
            </a:pPr>
            <a:r>
              <a:rPr lang="es-ES_tradnl" sz="3982" b="1" dirty="0">
                <a:solidFill>
                  <a:schemeClr val="tx2"/>
                </a:solidFill>
                <a:latin typeface="Futura Md BT" pitchFamily="34" charset="0"/>
              </a:rPr>
              <a:t>¿Qué es la </a:t>
            </a:r>
            <a:r>
              <a:rPr lang="es-ES_tradnl" sz="3982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Abstracción</a:t>
            </a:r>
            <a:r>
              <a:rPr lang="es-ES_tradnl" sz="3982" b="1" dirty="0">
                <a:solidFill>
                  <a:schemeClr val="tx2"/>
                </a:solidFill>
                <a:latin typeface="Futura Md BT" pitchFamily="34" charset="0"/>
              </a:rPr>
              <a:t>?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784455" y="8358788"/>
            <a:ext cx="16385820" cy="11461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6521" tIns="47414" rIns="96521" bIns="47414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3413" b="1" dirty="0">
                <a:solidFill>
                  <a:srgbClr val="9D315D"/>
                </a:solidFill>
                <a:latin typeface="Futura Md BT" pitchFamily="34" charset="0"/>
              </a:rPr>
              <a:t>La abstracción se centra en las características </a:t>
            </a:r>
            <a:r>
              <a:rPr lang="es-ES_tradnl" sz="3413" b="1" dirty="0">
                <a:solidFill>
                  <a:srgbClr val="9D315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esenciales </a:t>
            </a:r>
            <a:br>
              <a:rPr lang="es-ES_tradnl" sz="3413" b="1" dirty="0">
                <a:solidFill>
                  <a:srgbClr val="9D315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</a:br>
            <a:r>
              <a:rPr lang="es-ES_tradnl" sz="3413" b="1" dirty="0">
                <a:solidFill>
                  <a:srgbClr val="9D315D"/>
                </a:solidFill>
                <a:latin typeface="Futura Md BT" pitchFamily="34" charset="0"/>
              </a:rPr>
              <a:t>de un objeto en relación a la </a:t>
            </a:r>
            <a:r>
              <a:rPr lang="es-ES_tradnl" sz="3413" b="1" dirty="0">
                <a:solidFill>
                  <a:srgbClr val="9D315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perspectiva</a:t>
            </a:r>
            <a:r>
              <a:rPr lang="es-ES_tradnl" sz="3413" b="1" dirty="0">
                <a:solidFill>
                  <a:srgbClr val="9D315D"/>
                </a:solidFill>
                <a:latin typeface="Futura Md BT" pitchFamily="34" charset="0"/>
              </a:rPr>
              <a:t> del </a:t>
            </a:r>
            <a:r>
              <a:rPr lang="es-ES_tradnl" sz="3413" b="1" dirty="0">
                <a:solidFill>
                  <a:srgbClr val="9D315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observador</a:t>
            </a:r>
            <a:r>
              <a:rPr lang="es-ES_tradnl" sz="3413" b="1" dirty="0">
                <a:solidFill>
                  <a:srgbClr val="9D315D"/>
                </a:solidFill>
                <a:latin typeface="Futura Md BT" pitchFamily="34" charset="0"/>
              </a:rPr>
              <a:t>.</a:t>
            </a:r>
            <a:endParaRPr lang="es-ES_tradnl" sz="3413" dirty="0">
              <a:solidFill>
                <a:srgbClr val="9D315D"/>
              </a:solidFill>
              <a:latin typeface="Futura Md BT" pitchFamily="34" charset="0"/>
            </a:endParaRPr>
          </a:p>
        </p:txBody>
      </p:sp>
      <p:pic>
        <p:nvPicPr>
          <p:cNvPr id="12293" name="Picture 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649" y="2623750"/>
            <a:ext cx="6801526" cy="532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561095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676" y="2828573"/>
            <a:ext cx="7810324" cy="4959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784455" y="8051553"/>
            <a:ext cx="15873764" cy="620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6521" tIns="47414" rIns="96521" bIns="47414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3413" b="1" dirty="0">
                <a:solidFill>
                  <a:srgbClr val="9D315D"/>
                </a:solidFill>
                <a:latin typeface="Futura Md BT" pitchFamily="34" charset="0"/>
              </a:rPr>
              <a:t>El encapsulamiento oculta los detalles de </a:t>
            </a:r>
            <a:r>
              <a:rPr lang="es-ES_tradnl" sz="3413" b="1" dirty="0">
                <a:solidFill>
                  <a:srgbClr val="9D315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implementación</a:t>
            </a:r>
            <a:r>
              <a:rPr lang="es-ES_tradnl" sz="3413" b="1" dirty="0">
                <a:solidFill>
                  <a:srgbClr val="9D315D"/>
                </a:solidFill>
                <a:latin typeface="Futura Md BT" pitchFamily="34" charset="0"/>
              </a:rPr>
              <a:t> de un objeto.</a:t>
            </a: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5341042" y="1869443"/>
            <a:ext cx="6486714" cy="620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6521" tIns="47414" rIns="96521" bIns="47414">
            <a:spAutoFit/>
          </a:bodyPr>
          <a:lstStyle/>
          <a:p>
            <a:pPr defTabSz="812787">
              <a:defRPr/>
            </a:pPr>
            <a:r>
              <a:rPr lang="es-ES_tradnl" sz="3413" b="1" dirty="0">
                <a:solidFill>
                  <a:schemeClr val="tx2"/>
                </a:solidFill>
                <a:latin typeface="Futura Md BT" pitchFamily="34" charset="0"/>
              </a:rPr>
              <a:t>¿Qué es el </a:t>
            </a:r>
            <a:r>
              <a:rPr lang="es-ES_tradnl" sz="3413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Encapsulamiento</a:t>
            </a:r>
            <a:r>
              <a:rPr lang="es-ES_tradnl" sz="3413" b="1" dirty="0">
                <a:solidFill>
                  <a:schemeClr val="tx2"/>
                </a:solidFill>
                <a:latin typeface="Futura Md BT" pitchFamily="34" charset="0"/>
              </a:rPr>
              <a:t>?</a:t>
            </a:r>
            <a:endParaRPr lang="es-ES_tradnl" sz="3840" b="1" dirty="0">
              <a:solidFill>
                <a:schemeClr val="tx2"/>
              </a:solidFill>
              <a:latin typeface="Futura Md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765241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5059948" y="1497224"/>
            <a:ext cx="7068604" cy="620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6521" tIns="47414" rIns="96521" bIns="47414">
            <a:spAutoFit/>
          </a:bodyPr>
          <a:lstStyle/>
          <a:p>
            <a:pPr defTabSz="812787">
              <a:defRPr/>
            </a:pPr>
            <a:r>
              <a:rPr lang="es-ES_tradnl" sz="3413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Jerarquía de Partes: Agregación</a:t>
            </a:r>
            <a:endParaRPr lang="es-ES_tradnl" sz="3840" b="1" dirty="0">
              <a:solidFill>
                <a:schemeClr val="tx2"/>
              </a:solidFill>
              <a:latin typeface="Futura Md BT" pitchFamily="34" charset="0"/>
            </a:endParaRPr>
          </a:p>
        </p:txBody>
      </p:sp>
      <p:grpSp>
        <p:nvGrpSpPr>
          <p:cNvPr id="15363" name="Group 5"/>
          <p:cNvGrpSpPr>
            <a:grpSpLocks/>
          </p:cNvGrpSpPr>
          <p:nvPr/>
        </p:nvGrpSpPr>
        <p:grpSpPr bwMode="auto">
          <a:xfrm>
            <a:off x="5059948" y="2828572"/>
            <a:ext cx="6718546" cy="6351164"/>
            <a:chOff x="1584" y="960"/>
            <a:chExt cx="3120" cy="3024"/>
          </a:xfrm>
        </p:grpSpPr>
        <p:sp>
          <p:nvSpPr>
            <p:cNvPr id="15364" name="Rectangle 6"/>
            <p:cNvSpPr>
              <a:spLocks noChangeArrowheads="1"/>
            </p:cNvSpPr>
            <p:nvPr/>
          </p:nvSpPr>
          <p:spPr bwMode="auto">
            <a:xfrm>
              <a:off x="1584" y="1056"/>
              <a:ext cx="3120" cy="29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es-AR" altLang="es-AR" sz="1813"/>
            </a:p>
          </p:txBody>
        </p:sp>
        <p:pic>
          <p:nvPicPr>
            <p:cNvPr id="15365" name="Picture 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960"/>
              <a:ext cx="2016" cy="3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98769558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5290556" y="1497224"/>
            <a:ext cx="6587703" cy="620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6521" tIns="47414" rIns="96521" bIns="47414">
            <a:spAutoFit/>
          </a:bodyPr>
          <a:lstStyle/>
          <a:p>
            <a:pPr defTabSz="812787">
              <a:defRPr/>
            </a:pPr>
            <a:r>
              <a:rPr lang="es-ES_tradnl" sz="3413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Jerarquía de Clases: Herencia</a:t>
            </a:r>
            <a:endParaRPr lang="es-ES_tradnl" sz="3840" b="1" dirty="0">
              <a:solidFill>
                <a:schemeClr val="tx2"/>
              </a:solidFill>
              <a:latin typeface="Futura Md BT" pitchFamily="34" charset="0"/>
            </a:endParaRPr>
          </a:p>
        </p:txBody>
      </p:sp>
      <p:pic>
        <p:nvPicPr>
          <p:cNvPr id="16387" name="Picture 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321" y="2600963"/>
            <a:ext cx="7066385" cy="5143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2423037" y="8051554"/>
            <a:ext cx="12494188" cy="1146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521" tIns="47414" rIns="96521" bIns="47414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s-ES_tradnl" altLang="es-AR" sz="3413" b="1" dirty="0">
                <a:solidFill>
                  <a:srgbClr val="9D315D"/>
                </a:solidFill>
                <a:latin typeface="Futura Md BT" pitchFamily="34" charset="0"/>
              </a:rPr>
              <a:t>La herencia es  una herramienta que permite definir nuevas  clases  en  base a otras  clases existentes.</a:t>
            </a:r>
            <a:endParaRPr lang="es-ES_tradnl" altLang="es-AR" sz="2844" dirty="0">
              <a:solidFill>
                <a:srgbClr val="9D315D"/>
              </a:solidFill>
              <a:latin typeface="Futura Md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306824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19947</TotalTime>
  <Words>962</Words>
  <Application>Microsoft Macintosh PowerPoint</Application>
  <PresentationFormat>Personalizado</PresentationFormat>
  <Paragraphs>251</Paragraphs>
  <Slides>30</Slides>
  <Notes>14</Notes>
  <HiddenSlides>4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42" baseType="lpstr">
      <vt:lpstr>Arial Narrow</vt:lpstr>
      <vt:lpstr>Calibri</vt:lpstr>
      <vt:lpstr>Futura Md BT</vt:lpstr>
      <vt:lpstr>Monaco</vt:lpstr>
      <vt:lpstr>MS PGothic</vt:lpstr>
      <vt:lpstr>ＭＳ Ｐゴシック</vt:lpstr>
      <vt:lpstr>Shelley-AllegroScript</vt:lpstr>
      <vt:lpstr>Tahoma</vt:lpstr>
      <vt:lpstr>Times New Roman</vt:lpstr>
      <vt:lpstr>Wingdings 2</vt:lpstr>
      <vt:lpstr>Arial</vt:lpstr>
      <vt:lpstr>Office Theme</vt:lpstr>
      <vt:lpstr>Presentación de PowerPoint</vt:lpstr>
      <vt:lpstr>Clínica de Paradigma de Objetos y Principios de Diseño OO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Principios de Diseño de Software Orientado a Objetos</vt:lpstr>
      <vt:lpstr>Presentación de PowerPoint</vt:lpstr>
      <vt:lpstr>Principio: No te repitas</vt:lpstr>
      <vt:lpstr>Presentación de PowerPoint</vt:lpstr>
      <vt:lpstr>Tell, don´t ask…!!! (Pedir, no preguntar!!!)</vt:lpstr>
      <vt:lpstr>Principio: Encapsular lo que varía</vt:lpstr>
      <vt:lpstr>SRP: Principio de responsabilidad única </vt:lpstr>
      <vt:lpstr>OCP- Principio Abierto - Cerrado </vt:lpstr>
      <vt:lpstr>LSP- Principio Sustitución de Liskov </vt:lpstr>
      <vt:lpstr>ISP- Principio Segregación  de Interfaces </vt:lpstr>
      <vt:lpstr>ISP- Principio de Inversión de Dependencias </vt:lpstr>
      <vt:lpstr>Programar hacia la interfaz y no hacia la implementación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PPT_Posicionamiento</dc:title>
  <dc:creator>Judith Meles;Marcelo Estayno;Joaquín Robles</dc:creator>
  <cp:lastModifiedBy>Usuario de Microsoft Office</cp:lastModifiedBy>
  <cp:revision>415</cp:revision>
  <dcterms:created xsi:type="dcterms:W3CDTF">2016-02-15T15:55:37Z</dcterms:created>
  <dcterms:modified xsi:type="dcterms:W3CDTF">2017-12-14T21:09:02Z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2016-02-05T00:00:00Z</vt:filetime>
  </property>
  <property fmtid="{D5CDD505-2E9C-101B-9397-08002B2CF9AE}" pid="3" name="Creator">
    <vt:lpwstr>Adobe Illustrator CC 2015 (Macintosh)</vt:lpwstr>
  </property>
  <property fmtid="{D5CDD505-2E9C-101B-9397-08002B2CF9AE}" pid="4" name="LastSaved">
    <vt:filetime>2016-02-15T00:00:00Z</vt:filetime>
  </property>
</Properties>
</file>