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11"/>
  </p:notesMasterIdLst>
  <p:sldIdLst>
    <p:sldId id="256" r:id="rId2"/>
    <p:sldId id="266" r:id="rId3"/>
    <p:sldId id="298" r:id="rId4"/>
    <p:sldId id="280" r:id="rId5"/>
    <p:sldId id="301" r:id="rId6"/>
    <p:sldId id="303" r:id="rId7"/>
    <p:sldId id="294" r:id="rId8"/>
    <p:sldId id="302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692" autoAdjust="0"/>
  </p:normalViewPr>
  <p:slideViewPr>
    <p:cSldViewPr snapToGrid="0">
      <p:cViewPr varScale="1">
        <p:scale>
          <a:sx n="79" d="100"/>
          <a:sy n="79" d="100"/>
        </p:scale>
        <p:origin x="83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97E97-12A3-4C01-941A-174A4868851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38C2CD-25C1-40BC-B354-197D4D0CAB35}">
      <dgm:prSet/>
      <dgm:spPr/>
      <dgm:t>
        <a:bodyPr/>
        <a:lstStyle/>
        <a:p>
          <a:r>
            <a:rPr lang="es-AR"/>
            <a:t>El tema a tratar es específico y concreto para lograr profundidad en el abordaje.</a:t>
          </a:r>
          <a:endParaRPr lang="en-US"/>
        </a:p>
      </dgm:t>
    </dgm:pt>
    <dgm:pt modelId="{FAC9F6A0-C142-4DEB-8202-316753D1EF6A}" type="parTrans" cxnId="{B9113C9F-F42B-495C-A4BB-D9590E87C01D}">
      <dgm:prSet/>
      <dgm:spPr/>
      <dgm:t>
        <a:bodyPr/>
        <a:lstStyle/>
        <a:p>
          <a:endParaRPr lang="en-US"/>
        </a:p>
      </dgm:t>
    </dgm:pt>
    <dgm:pt modelId="{8CAEA675-B640-4C6D-B171-546F53048851}" type="sibTrans" cxnId="{B9113C9F-F42B-495C-A4BB-D9590E87C01D}">
      <dgm:prSet/>
      <dgm:spPr/>
      <dgm:t>
        <a:bodyPr/>
        <a:lstStyle/>
        <a:p>
          <a:endParaRPr lang="en-US"/>
        </a:p>
      </dgm:t>
    </dgm:pt>
    <dgm:pt modelId="{747975D9-DD86-4966-BAF9-2C8C2328CC92}">
      <dgm:prSet/>
      <dgm:spPr/>
      <dgm:t>
        <a:bodyPr/>
        <a:lstStyle/>
        <a:p>
          <a:r>
            <a:rPr lang="es-AR"/>
            <a:t>Se distribuye previamente el material sobre el tema a tratar en la clínica a todos los  participantes con las consignas de trabajo.</a:t>
          </a:r>
          <a:endParaRPr lang="en-US"/>
        </a:p>
      </dgm:t>
    </dgm:pt>
    <dgm:pt modelId="{D45093C7-E2B5-4A1C-AC1A-E7CEFE9B4174}" type="parTrans" cxnId="{50C6957F-A778-447E-9622-7B67B21EC160}">
      <dgm:prSet/>
      <dgm:spPr/>
      <dgm:t>
        <a:bodyPr/>
        <a:lstStyle/>
        <a:p>
          <a:endParaRPr lang="en-US"/>
        </a:p>
      </dgm:t>
    </dgm:pt>
    <dgm:pt modelId="{C1B96B46-5D8A-47EE-80CC-C99DD71A1E4C}" type="sibTrans" cxnId="{50C6957F-A778-447E-9622-7B67B21EC160}">
      <dgm:prSet/>
      <dgm:spPr/>
      <dgm:t>
        <a:bodyPr/>
        <a:lstStyle/>
        <a:p>
          <a:endParaRPr lang="en-US"/>
        </a:p>
      </dgm:t>
    </dgm:pt>
    <dgm:pt modelId="{D8043FE3-0AB8-4ACA-A160-E908A9C9D2F6}">
      <dgm:prSet/>
      <dgm:spPr/>
      <dgm:t>
        <a:bodyPr/>
        <a:lstStyle/>
        <a:p>
          <a:r>
            <a:rPr lang="es-AR"/>
            <a:t>Durante el encuentro virtual se realizan las actividades previstas, debates, ejercicios, desarrollos de casos, según sea más adecuado al tema.</a:t>
          </a:r>
          <a:endParaRPr lang="en-US"/>
        </a:p>
      </dgm:t>
    </dgm:pt>
    <dgm:pt modelId="{B3E2DAE9-A17B-42E2-8A15-A0B71ECA9447}" type="parTrans" cxnId="{2C317792-06A9-4D11-88F0-7E9530800CD8}">
      <dgm:prSet/>
      <dgm:spPr/>
      <dgm:t>
        <a:bodyPr/>
        <a:lstStyle/>
        <a:p>
          <a:endParaRPr lang="en-US"/>
        </a:p>
      </dgm:t>
    </dgm:pt>
    <dgm:pt modelId="{84127DAC-69B9-4C14-897D-68A25004F2DD}" type="sibTrans" cxnId="{2C317792-06A9-4D11-88F0-7E9530800CD8}">
      <dgm:prSet/>
      <dgm:spPr/>
      <dgm:t>
        <a:bodyPr/>
        <a:lstStyle/>
        <a:p>
          <a:endParaRPr lang="en-US"/>
        </a:p>
      </dgm:t>
    </dgm:pt>
    <dgm:pt modelId="{3D275A22-4C96-42F0-89B9-FFFC2714E55D}">
      <dgm:prSet/>
      <dgm:spPr/>
      <dgm:t>
        <a:bodyPr/>
        <a:lstStyle/>
        <a:p>
          <a:r>
            <a:rPr lang="es-AR" dirty="0"/>
            <a:t>La clave es la participación de todos, el responsable de dictar la clínica es el moderador y coordinador de la actividad.</a:t>
          </a:r>
          <a:endParaRPr lang="en-US" dirty="0"/>
        </a:p>
      </dgm:t>
    </dgm:pt>
    <dgm:pt modelId="{0C9F213A-98C7-4DE0-B78D-176989A02F70}" type="parTrans" cxnId="{D0B1EADD-797A-48DB-B291-98730E87951F}">
      <dgm:prSet/>
      <dgm:spPr/>
      <dgm:t>
        <a:bodyPr/>
        <a:lstStyle/>
        <a:p>
          <a:endParaRPr lang="en-US"/>
        </a:p>
      </dgm:t>
    </dgm:pt>
    <dgm:pt modelId="{719FC480-AC3A-486F-A68F-61C179DF4C9E}" type="sibTrans" cxnId="{D0B1EADD-797A-48DB-B291-98730E87951F}">
      <dgm:prSet/>
      <dgm:spPr/>
      <dgm:t>
        <a:bodyPr/>
        <a:lstStyle/>
        <a:p>
          <a:endParaRPr lang="en-US"/>
        </a:p>
      </dgm:t>
    </dgm:pt>
    <dgm:pt modelId="{7FE1C5AC-D9DA-4CF5-8782-7E08F4D74E41}">
      <dgm:prSet/>
      <dgm:spPr/>
      <dgm:t>
        <a:bodyPr/>
        <a:lstStyle/>
        <a:p>
          <a:r>
            <a:rPr lang="es-AR"/>
            <a:t>Al final se extraen las conclusiones para su posterior socialización.</a:t>
          </a:r>
          <a:endParaRPr lang="en-US"/>
        </a:p>
      </dgm:t>
    </dgm:pt>
    <dgm:pt modelId="{38C7226C-6F2D-4894-AE73-CB8E1F289271}" type="parTrans" cxnId="{3E569029-D427-4240-AD47-48D22440CD4E}">
      <dgm:prSet/>
      <dgm:spPr/>
      <dgm:t>
        <a:bodyPr/>
        <a:lstStyle/>
        <a:p>
          <a:endParaRPr lang="en-US"/>
        </a:p>
      </dgm:t>
    </dgm:pt>
    <dgm:pt modelId="{B624A256-9B47-48E9-B0E6-286BF70AC93C}" type="sibTrans" cxnId="{3E569029-D427-4240-AD47-48D22440CD4E}">
      <dgm:prSet/>
      <dgm:spPr/>
      <dgm:t>
        <a:bodyPr/>
        <a:lstStyle/>
        <a:p>
          <a:endParaRPr lang="en-US"/>
        </a:p>
      </dgm:t>
    </dgm:pt>
    <dgm:pt modelId="{AFB68978-06A9-4AB1-BF4D-91FE5AF76157}" type="pres">
      <dgm:prSet presAssocID="{0D497E97-12A3-4C01-941A-174A48688512}" presName="Name0" presStyleCnt="0">
        <dgm:presLayoutVars>
          <dgm:dir/>
          <dgm:resizeHandles val="exact"/>
        </dgm:presLayoutVars>
      </dgm:prSet>
      <dgm:spPr/>
    </dgm:pt>
    <dgm:pt modelId="{FD28D4AF-067C-4749-96C2-21A9F01A17EC}" type="pres">
      <dgm:prSet presAssocID="{5138C2CD-25C1-40BC-B354-197D4D0CAB35}" presName="node" presStyleLbl="node1" presStyleIdx="0" presStyleCnt="5">
        <dgm:presLayoutVars>
          <dgm:bulletEnabled val="1"/>
        </dgm:presLayoutVars>
      </dgm:prSet>
      <dgm:spPr/>
    </dgm:pt>
    <dgm:pt modelId="{B0597737-0324-4C14-A100-F4104028B2DC}" type="pres">
      <dgm:prSet presAssocID="{8CAEA675-B640-4C6D-B171-546F53048851}" presName="sibTrans" presStyleLbl="sibTrans1D1" presStyleIdx="0" presStyleCnt="4"/>
      <dgm:spPr/>
    </dgm:pt>
    <dgm:pt modelId="{21DF6C4C-E989-4F03-963D-F886BCB023EB}" type="pres">
      <dgm:prSet presAssocID="{8CAEA675-B640-4C6D-B171-546F53048851}" presName="connectorText" presStyleLbl="sibTrans1D1" presStyleIdx="0" presStyleCnt="4"/>
      <dgm:spPr/>
    </dgm:pt>
    <dgm:pt modelId="{4F01A1D3-1A07-421D-9540-8C7E496BEE38}" type="pres">
      <dgm:prSet presAssocID="{747975D9-DD86-4966-BAF9-2C8C2328CC92}" presName="node" presStyleLbl="node1" presStyleIdx="1" presStyleCnt="5">
        <dgm:presLayoutVars>
          <dgm:bulletEnabled val="1"/>
        </dgm:presLayoutVars>
      </dgm:prSet>
      <dgm:spPr/>
    </dgm:pt>
    <dgm:pt modelId="{F2D7DB10-9F5E-443D-B15D-1F783A57F55D}" type="pres">
      <dgm:prSet presAssocID="{C1B96B46-5D8A-47EE-80CC-C99DD71A1E4C}" presName="sibTrans" presStyleLbl="sibTrans1D1" presStyleIdx="1" presStyleCnt="4"/>
      <dgm:spPr/>
    </dgm:pt>
    <dgm:pt modelId="{FA08FF3B-045C-4188-ABBF-A3EBD2A6D1F2}" type="pres">
      <dgm:prSet presAssocID="{C1B96B46-5D8A-47EE-80CC-C99DD71A1E4C}" presName="connectorText" presStyleLbl="sibTrans1D1" presStyleIdx="1" presStyleCnt="4"/>
      <dgm:spPr/>
    </dgm:pt>
    <dgm:pt modelId="{9F1FE2B7-2CDE-43CD-A1B9-57FA636ACC9C}" type="pres">
      <dgm:prSet presAssocID="{D8043FE3-0AB8-4ACA-A160-E908A9C9D2F6}" presName="node" presStyleLbl="node1" presStyleIdx="2" presStyleCnt="5">
        <dgm:presLayoutVars>
          <dgm:bulletEnabled val="1"/>
        </dgm:presLayoutVars>
      </dgm:prSet>
      <dgm:spPr/>
    </dgm:pt>
    <dgm:pt modelId="{85CB84B6-6228-4A53-BCF2-F2126DFDC3BC}" type="pres">
      <dgm:prSet presAssocID="{84127DAC-69B9-4C14-897D-68A25004F2DD}" presName="sibTrans" presStyleLbl="sibTrans1D1" presStyleIdx="2" presStyleCnt="4"/>
      <dgm:spPr/>
    </dgm:pt>
    <dgm:pt modelId="{62F0434E-EAB5-4F67-BC5B-14EDDE46AD57}" type="pres">
      <dgm:prSet presAssocID="{84127DAC-69B9-4C14-897D-68A25004F2DD}" presName="connectorText" presStyleLbl="sibTrans1D1" presStyleIdx="2" presStyleCnt="4"/>
      <dgm:spPr/>
    </dgm:pt>
    <dgm:pt modelId="{21111B93-571F-49E5-BC5A-D4806F54DFC7}" type="pres">
      <dgm:prSet presAssocID="{3D275A22-4C96-42F0-89B9-FFFC2714E55D}" presName="node" presStyleLbl="node1" presStyleIdx="3" presStyleCnt="5">
        <dgm:presLayoutVars>
          <dgm:bulletEnabled val="1"/>
        </dgm:presLayoutVars>
      </dgm:prSet>
      <dgm:spPr/>
    </dgm:pt>
    <dgm:pt modelId="{6AB029D9-2732-441D-BAED-664C473D1C3E}" type="pres">
      <dgm:prSet presAssocID="{719FC480-AC3A-486F-A68F-61C179DF4C9E}" presName="sibTrans" presStyleLbl="sibTrans1D1" presStyleIdx="3" presStyleCnt="4"/>
      <dgm:spPr/>
    </dgm:pt>
    <dgm:pt modelId="{4DE3B37D-B341-44F1-9435-09E64A028C1E}" type="pres">
      <dgm:prSet presAssocID="{719FC480-AC3A-486F-A68F-61C179DF4C9E}" presName="connectorText" presStyleLbl="sibTrans1D1" presStyleIdx="3" presStyleCnt="4"/>
      <dgm:spPr/>
    </dgm:pt>
    <dgm:pt modelId="{0C68F360-9E24-481A-A6C2-9ED848B4FD7C}" type="pres">
      <dgm:prSet presAssocID="{7FE1C5AC-D9DA-4CF5-8782-7E08F4D74E41}" presName="node" presStyleLbl="node1" presStyleIdx="4" presStyleCnt="5">
        <dgm:presLayoutVars>
          <dgm:bulletEnabled val="1"/>
        </dgm:presLayoutVars>
      </dgm:prSet>
      <dgm:spPr/>
    </dgm:pt>
  </dgm:ptLst>
  <dgm:cxnLst>
    <dgm:cxn modelId="{5200ED04-8F11-4972-A8B7-2278F718B1DC}" type="presOf" srcId="{8CAEA675-B640-4C6D-B171-546F53048851}" destId="{B0597737-0324-4C14-A100-F4104028B2DC}" srcOrd="0" destOrd="0" presId="urn:microsoft.com/office/officeart/2016/7/layout/RepeatingBendingProcessNew"/>
    <dgm:cxn modelId="{51B72607-480E-4605-9E15-627D12A26B1E}" type="presOf" srcId="{8CAEA675-B640-4C6D-B171-546F53048851}" destId="{21DF6C4C-E989-4F03-963D-F886BCB023EB}" srcOrd="1" destOrd="0" presId="urn:microsoft.com/office/officeart/2016/7/layout/RepeatingBendingProcessNew"/>
    <dgm:cxn modelId="{21BBD80B-21E5-463B-84A4-79C4E4E9C491}" type="presOf" srcId="{84127DAC-69B9-4C14-897D-68A25004F2DD}" destId="{62F0434E-EAB5-4F67-BC5B-14EDDE46AD57}" srcOrd="1" destOrd="0" presId="urn:microsoft.com/office/officeart/2016/7/layout/RepeatingBendingProcessNew"/>
    <dgm:cxn modelId="{06E15A14-FB93-4AE7-9DE2-FBC007896575}" type="presOf" srcId="{5138C2CD-25C1-40BC-B354-197D4D0CAB35}" destId="{FD28D4AF-067C-4749-96C2-21A9F01A17EC}" srcOrd="0" destOrd="0" presId="urn:microsoft.com/office/officeart/2016/7/layout/RepeatingBendingProcessNew"/>
    <dgm:cxn modelId="{6CB64717-A415-426C-9A31-2ED1F1AA2A29}" type="presOf" srcId="{719FC480-AC3A-486F-A68F-61C179DF4C9E}" destId="{4DE3B37D-B341-44F1-9435-09E64A028C1E}" srcOrd="1" destOrd="0" presId="urn:microsoft.com/office/officeart/2016/7/layout/RepeatingBendingProcessNew"/>
    <dgm:cxn modelId="{D6274F1E-69AD-4E82-B848-554667BC5792}" type="presOf" srcId="{0D497E97-12A3-4C01-941A-174A48688512}" destId="{AFB68978-06A9-4AB1-BF4D-91FE5AF76157}" srcOrd="0" destOrd="0" presId="urn:microsoft.com/office/officeart/2016/7/layout/RepeatingBendingProcessNew"/>
    <dgm:cxn modelId="{3E569029-D427-4240-AD47-48D22440CD4E}" srcId="{0D497E97-12A3-4C01-941A-174A48688512}" destId="{7FE1C5AC-D9DA-4CF5-8782-7E08F4D74E41}" srcOrd="4" destOrd="0" parTransId="{38C7226C-6F2D-4894-AE73-CB8E1F289271}" sibTransId="{B624A256-9B47-48E9-B0E6-286BF70AC93C}"/>
    <dgm:cxn modelId="{B5FC6B47-FBEA-4070-81D2-A702F0E57D35}" type="presOf" srcId="{84127DAC-69B9-4C14-897D-68A25004F2DD}" destId="{85CB84B6-6228-4A53-BCF2-F2126DFDC3BC}" srcOrd="0" destOrd="0" presId="urn:microsoft.com/office/officeart/2016/7/layout/RepeatingBendingProcessNew"/>
    <dgm:cxn modelId="{25D4AD4A-7886-405D-8C15-CF92C57F5356}" type="presOf" srcId="{C1B96B46-5D8A-47EE-80CC-C99DD71A1E4C}" destId="{F2D7DB10-9F5E-443D-B15D-1F783A57F55D}" srcOrd="0" destOrd="0" presId="urn:microsoft.com/office/officeart/2016/7/layout/RepeatingBendingProcessNew"/>
    <dgm:cxn modelId="{22369552-43E2-450B-9752-D22ADCFDDC00}" type="presOf" srcId="{C1B96B46-5D8A-47EE-80CC-C99DD71A1E4C}" destId="{FA08FF3B-045C-4188-ABBF-A3EBD2A6D1F2}" srcOrd="1" destOrd="0" presId="urn:microsoft.com/office/officeart/2016/7/layout/RepeatingBendingProcessNew"/>
    <dgm:cxn modelId="{50C6957F-A778-447E-9622-7B67B21EC160}" srcId="{0D497E97-12A3-4C01-941A-174A48688512}" destId="{747975D9-DD86-4966-BAF9-2C8C2328CC92}" srcOrd="1" destOrd="0" parTransId="{D45093C7-E2B5-4A1C-AC1A-E7CEFE9B4174}" sibTransId="{C1B96B46-5D8A-47EE-80CC-C99DD71A1E4C}"/>
    <dgm:cxn modelId="{2C317792-06A9-4D11-88F0-7E9530800CD8}" srcId="{0D497E97-12A3-4C01-941A-174A48688512}" destId="{D8043FE3-0AB8-4ACA-A160-E908A9C9D2F6}" srcOrd="2" destOrd="0" parTransId="{B3E2DAE9-A17B-42E2-8A15-A0B71ECA9447}" sibTransId="{84127DAC-69B9-4C14-897D-68A25004F2DD}"/>
    <dgm:cxn modelId="{B9113C9F-F42B-495C-A4BB-D9590E87C01D}" srcId="{0D497E97-12A3-4C01-941A-174A48688512}" destId="{5138C2CD-25C1-40BC-B354-197D4D0CAB35}" srcOrd="0" destOrd="0" parTransId="{FAC9F6A0-C142-4DEB-8202-316753D1EF6A}" sibTransId="{8CAEA675-B640-4C6D-B171-546F53048851}"/>
    <dgm:cxn modelId="{71B1FCA9-727F-4741-BA7E-0AE83AB62D2E}" type="presOf" srcId="{719FC480-AC3A-486F-A68F-61C179DF4C9E}" destId="{6AB029D9-2732-441D-BAED-664C473D1C3E}" srcOrd="0" destOrd="0" presId="urn:microsoft.com/office/officeart/2016/7/layout/RepeatingBendingProcessNew"/>
    <dgm:cxn modelId="{770A0AC0-9048-4E2C-8740-70CFFD80802C}" type="presOf" srcId="{3D275A22-4C96-42F0-89B9-FFFC2714E55D}" destId="{21111B93-571F-49E5-BC5A-D4806F54DFC7}" srcOrd="0" destOrd="0" presId="urn:microsoft.com/office/officeart/2016/7/layout/RepeatingBendingProcessNew"/>
    <dgm:cxn modelId="{5F59A2CF-0B86-4559-9605-FFC1F9C4F36D}" type="presOf" srcId="{747975D9-DD86-4966-BAF9-2C8C2328CC92}" destId="{4F01A1D3-1A07-421D-9540-8C7E496BEE38}" srcOrd="0" destOrd="0" presId="urn:microsoft.com/office/officeart/2016/7/layout/RepeatingBendingProcessNew"/>
    <dgm:cxn modelId="{B63CB1DD-CA49-4932-B9D3-9803979DF946}" type="presOf" srcId="{D8043FE3-0AB8-4ACA-A160-E908A9C9D2F6}" destId="{9F1FE2B7-2CDE-43CD-A1B9-57FA636ACC9C}" srcOrd="0" destOrd="0" presId="urn:microsoft.com/office/officeart/2016/7/layout/RepeatingBendingProcessNew"/>
    <dgm:cxn modelId="{D0B1EADD-797A-48DB-B291-98730E87951F}" srcId="{0D497E97-12A3-4C01-941A-174A48688512}" destId="{3D275A22-4C96-42F0-89B9-FFFC2714E55D}" srcOrd="3" destOrd="0" parTransId="{0C9F213A-98C7-4DE0-B78D-176989A02F70}" sibTransId="{719FC480-AC3A-486F-A68F-61C179DF4C9E}"/>
    <dgm:cxn modelId="{AE6CAAED-D800-4795-B7A7-8A3297B3C751}" type="presOf" srcId="{7FE1C5AC-D9DA-4CF5-8782-7E08F4D74E41}" destId="{0C68F360-9E24-481A-A6C2-9ED848B4FD7C}" srcOrd="0" destOrd="0" presId="urn:microsoft.com/office/officeart/2016/7/layout/RepeatingBendingProcessNew"/>
    <dgm:cxn modelId="{D10A5F1B-33C4-4FBF-95FE-AFE5A1D8226A}" type="presParOf" srcId="{AFB68978-06A9-4AB1-BF4D-91FE5AF76157}" destId="{FD28D4AF-067C-4749-96C2-21A9F01A17EC}" srcOrd="0" destOrd="0" presId="urn:microsoft.com/office/officeart/2016/7/layout/RepeatingBendingProcessNew"/>
    <dgm:cxn modelId="{F1E2888B-CFE9-44BC-A91A-D2B72BF6DC21}" type="presParOf" srcId="{AFB68978-06A9-4AB1-BF4D-91FE5AF76157}" destId="{B0597737-0324-4C14-A100-F4104028B2DC}" srcOrd="1" destOrd="0" presId="urn:microsoft.com/office/officeart/2016/7/layout/RepeatingBendingProcessNew"/>
    <dgm:cxn modelId="{4FE9BE15-6723-4C28-BD96-5F1A6AF6D351}" type="presParOf" srcId="{B0597737-0324-4C14-A100-F4104028B2DC}" destId="{21DF6C4C-E989-4F03-963D-F886BCB023EB}" srcOrd="0" destOrd="0" presId="urn:microsoft.com/office/officeart/2016/7/layout/RepeatingBendingProcessNew"/>
    <dgm:cxn modelId="{D9197AF7-BFA0-4DA9-8B44-D210F0BCDCED}" type="presParOf" srcId="{AFB68978-06A9-4AB1-BF4D-91FE5AF76157}" destId="{4F01A1D3-1A07-421D-9540-8C7E496BEE38}" srcOrd="2" destOrd="0" presId="urn:microsoft.com/office/officeart/2016/7/layout/RepeatingBendingProcessNew"/>
    <dgm:cxn modelId="{858CCA87-5780-4EF2-94A6-531F49E4F0B3}" type="presParOf" srcId="{AFB68978-06A9-4AB1-BF4D-91FE5AF76157}" destId="{F2D7DB10-9F5E-443D-B15D-1F783A57F55D}" srcOrd="3" destOrd="0" presId="urn:microsoft.com/office/officeart/2016/7/layout/RepeatingBendingProcessNew"/>
    <dgm:cxn modelId="{16A1FBA7-E259-405F-9A96-54A3424B9CCC}" type="presParOf" srcId="{F2D7DB10-9F5E-443D-B15D-1F783A57F55D}" destId="{FA08FF3B-045C-4188-ABBF-A3EBD2A6D1F2}" srcOrd="0" destOrd="0" presId="urn:microsoft.com/office/officeart/2016/7/layout/RepeatingBendingProcessNew"/>
    <dgm:cxn modelId="{96405970-736A-41A4-A0DB-579305E64727}" type="presParOf" srcId="{AFB68978-06A9-4AB1-BF4D-91FE5AF76157}" destId="{9F1FE2B7-2CDE-43CD-A1B9-57FA636ACC9C}" srcOrd="4" destOrd="0" presId="urn:microsoft.com/office/officeart/2016/7/layout/RepeatingBendingProcessNew"/>
    <dgm:cxn modelId="{C35B2876-DA18-4FF1-963D-46F94CFF58FB}" type="presParOf" srcId="{AFB68978-06A9-4AB1-BF4D-91FE5AF76157}" destId="{85CB84B6-6228-4A53-BCF2-F2126DFDC3BC}" srcOrd="5" destOrd="0" presId="urn:microsoft.com/office/officeart/2016/7/layout/RepeatingBendingProcessNew"/>
    <dgm:cxn modelId="{026944AF-8504-43EC-B3C1-4A8C96D57472}" type="presParOf" srcId="{85CB84B6-6228-4A53-BCF2-F2126DFDC3BC}" destId="{62F0434E-EAB5-4F67-BC5B-14EDDE46AD57}" srcOrd="0" destOrd="0" presId="urn:microsoft.com/office/officeart/2016/7/layout/RepeatingBendingProcessNew"/>
    <dgm:cxn modelId="{D8328F18-5A04-4F49-8B44-23D65E2DECAD}" type="presParOf" srcId="{AFB68978-06A9-4AB1-BF4D-91FE5AF76157}" destId="{21111B93-571F-49E5-BC5A-D4806F54DFC7}" srcOrd="6" destOrd="0" presId="urn:microsoft.com/office/officeart/2016/7/layout/RepeatingBendingProcessNew"/>
    <dgm:cxn modelId="{2D6B4191-529C-4CB2-8466-46A78D692C00}" type="presParOf" srcId="{AFB68978-06A9-4AB1-BF4D-91FE5AF76157}" destId="{6AB029D9-2732-441D-BAED-664C473D1C3E}" srcOrd="7" destOrd="0" presId="urn:microsoft.com/office/officeart/2016/7/layout/RepeatingBendingProcessNew"/>
    <dgm:cxn modelId="{A15D27CB-7B84-4A7A-AC82-6EB6D79EF452}" type="presParOf" srcId="{6AB029D9-2732-441D-BAED-664C473D1C3E}" destId="{4DE3B37D-B341-44F1-9435-09E64A028C1E}" srcOrd="0" destOrd="0" presId="urn:microsoft.com/office/officeart/2016/7/layout/RepeatingBendingProcessNew"/>
    <dgm:cxn modelId="{EC22A424-0387-4B90-A8DC-A50EC7BCA43E}" type="presParOf" srcId="{AFB68978-06A9-4AB1-BF4D-91FE5AF76157}" destId="{0C68F360-9E24-481A-A6C2-9ED848B4FD7C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37486-6A60-4B60-917A-6BCCEB862702}" type="doc">
      <dgm:prSet loTypeId="urn:microsoft.com/office/officeart/2005/8/layout/chevron2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3739A10-56EF-41D1-AA0E-DDC58EB37E01}">
      <dgm:prSet phldrT="[Texto]" custT="1"/>
      <dgm:spPr/>
      <dgm:t>
        <a:bodyPr/>
        <a:lstStyle/>
        <a:p>
          <a:endParaRPr lang="es-ES" sz="2000" b="1" dirty="0">
            <a:latin typeface="+mn-lt"/>
          </a:endParaRPr>
        </a:p>
      </dgm:t>
    </dgm:pt>
    <dgm:pt modelId="{02FD7113-C670-4813-96C1-DF855B257F0B}" type="parTrans" cxnId="{4C886860-ACCC-45E4-8465-D33FE5222F50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80187421-673A-46BE-BBDD-696A8152BD71}" type="sibTrans" cxnId="{4C886860-ACCC-45E4-8465-D33FE5222F50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BDE40137-2957-4C2A-9B31-4C25D36327A0}">
      <dgm:prSet phldrT="[Texto]" custT="1"/>
      <dgm:spPr/>
      <dgm:t>
        <a:bodyPr/>
        <a:lstStyle/>
        <a:p>
          <a:r>
            <a:rPr lang="es-ES" sz="2000" kern="1200" dirty="0">
              <a:solidFill>
                <a:schemeClr val="tx1"/>
              </a:solidFill>
              <a:latin typeface="+mn-lt"/>
            </a:rPr>
            <a:t>Miércoles 3 de Abril de 17:30 a 20:00 horas</a:t>
          </a:r>
        </a:p>
      </dgm:t>
    </dgm:pt>
    <dgm:pt modelId="{13594641-C34F-4620-9305-C962CE09C8DC}" type="parTrans" cxnId="{AE566910-6533-40C8-8BD5-B9F908C5EF66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B739CFDA-4423-48AB-BA98-896EA6725BD5}" type="sibTrans" cxnId="{AE566910-6533-40C8-8BD5-B9F908C5EF66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0A7E6464-B7AB-4535-8E30-359D766FF601}">
      <dgm:prSet phldrT="[Texto]" custT="1"/>
      <dgm:spPr/>
      <dgm:t>
        <a:bodyPr/>
        <a:lstStyle/>
        <a:p>
          <a:endParaRPr lang="es-ES" sz="2000" b="1" dirty="0">
            <a:latin typeface="+mn-lt"/>
          </a:endParaRPr>
        </a:p>
      </dgm:t>
    </dgm:pt>
    <dgm:pt modelId="{3028F3A7-AF12-47BB-8210-9AE8E7C09568}" type="parTrans" cxnId="{C6C78948-53D4-47B2-8F3D-D78D438E8751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58879FE2-C7EA-4809-82C1-24432E22AB52}" type="sibTrans" cxnId="{C6C78948-53D4-47B2-8F3D-D78D438E8751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648A64C3-A420-40FC-9719-44936D3B870E}">
      <dgm:prSet phldrT="[Texto]" custT="1"/>
      <dgm:spPr/>
      <dgm:t>
        <a:bodyPr/>
        <a:lstStyle/>
        <a:p>
          <a:r>
            <a:rPr lang="es-ES" sz="2000" dirty="0">
              <a:solidFill>
                <a:schemeClr val="tx1"/>
              </a:solidFill>
              <a:latin typeface="+mn-lt"/>
            </a:rPr>
            <a:t>Viernes 12 de Abril de 15:00 a 18:00 horas</a:t>
          </a:r>
        </a:p>
      </dgm:t>
    </dgm:pt>
    <dgm:pt modelId="{6A730D53-1557-4CA9-A704-1F1EAA397855}" type="parTrans" cxnId="{3F9A63CA-3C16-4E43-ADA7-E7267ABB1F27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1BD8674D-EE3F-4FED-A950-1EA1AEBD87D1}" type="sibTrans" cxnId="{3F9A63CA-3C16-4E43-ADA7-E7267ABB1F27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E45187D6-A45A-41BA-80C4-8606DF1929C0}">
      <dgm:prSet phldrT="[Texto]" custT="1"/>
      <dgm:spPr/>
      <dgm:t>
        <a:bodyPr/>
        <a:lstStyle/>
        <a:p>
          <a:r>
            <a:rPr lang="es-ES" sz="2000" kern="1200" dirty="0">
              <a:solidFill>
                <a:srgbClr val="800080"/>
              </a:solidFill>
              <a:latin typeface="+mn-lt"/>
            </a:rPr>
            <a:t>Clínica DS-01 Desarrollo de Software en Contexto</a:t>
          </a:r>
          <a:endParaRPr lang="es-ES" sz="2000" kern="1200" dirty="0">
            <a:solidFill>
              <a:schemeClr val="tx1"/>
            </a:solidFill>
            <a:latin typeface="+mn-lt"/>
          </a:endParaRPr>
        </a:p>
      </dgm:t>
    </dgm:pt>
    <dgm:pt modelId="{AD7044DF-24DE-4A32-B239-E2ECD3FE8A34}" type="parTrans" cxnId="{27466C2A-C725-4EB6-97ED-AB08C8EDBD59}">
      <dgm:prSet/>
      <dgm:spPr/>
      <dgm:t>
        <a:bodyPr/>
        <a:lstStyle/>
        <a:p>
          <a:endParaRPr lang="es-AR"/>
        </a:p>
      </dgm:t>
    </dgm:pt>
    <dgm:pt modelId="{133DE342-A71B-45FE-8480-A5EE3DF08F02}" type="sibTrans" cxnId="{27466C2A-C725-4EB6-97ED-AB08C8EDBD59}">
      <dgm:prSet/>
      <dgm:spPr/>
      <dgm:t>
        <a:bodyPr/>
        <a:lstStyle/>
        <a:p>
          <a:endParaRPr lang="es-AR"/>
        </a:p>
      </dgm:t>
    </dgm:pt>
    <dgm:pt modelId="{15650750-D465-4450-B304-DD2B8EF7DDE0}">
      <dgm:prSet phldrT="[Texto]"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s-AR" sz="2000" dirty="0">
              <a:solidFill>
                <a:srgbClr val="800080"/>
              </a:solidFill>
            </a:rPr>
            <a:t>Clínica DS-02 Métodos Ágiles – SCRUM</a:t>
          </a:r>
          <a:endParaRPr lang="es-ES" sz="2000" dirty="0">
            <a:solidFill>
              <a:srgbClr val="800080"/>
            </a:solidFill>
            <a:latin typeface="+mn-lt"/>
          </a:endParaRPr>
        </a:p>
      </dgm:t>
    </dgm:pt>
    <dgm:pt modelId="{D477E3B8-80B3-4F19-A9BC-10351DEAB11B}" type="parTrans" cxnId="{66DBAB34-B48E-44D8-8987-6EACA6678A00}">
      <dgm:prSet/>
      <dgm:spPr/>
      <dgm:t>
        <a:bodyPr/>
        <a:lstStyle/>
        <a:p>
          <a:endParaRPr lang="es-AR"/>
        </a:p>
      </dgm:t>
    </dgm:pt>
    <dgm:pt modelId="{89E58282-69CB-4A27-B988-F3B729F81DDC}" type="sibTrans" cxnId="{66DBAB34-B48E-44D8-8987-6EACA6678A00}">
      <dgm:prSet/>
      <dgm:spPr/>
      <dgm:t>
        <a:bodyPr/>
        <a:lstStyle/>
        <a:p>
          <a:endParaRPr lang="es-AR"/>
        </a:p>
      </dgm:t>
    </dgm:pt>
    <dgm:pt modelId="{D7031B90-FD11-458D-AAC0-E0C7DE9811B6}">
      <dgm:prSet phldrT="[Texto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ts val="120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Martes 16 de Abril de 10 a 13:00 horas</a:t>
          </a:r>
        </a:p>
      </dgm:t>
    </dgm:pt>
    <dgm:pt modelId="{57275572-CE30-48F8-B68A-A92DB98BDA85}" type="parTrans" cxnId="{6F37A7E0-D224-479A-ACF6-398F3E79CC53}">
      <dgm:prSet/>
      <dgm:spPr/>
      <dgm:t>
        <a:bodyPr/>
        <a:lstStyle/>
        <a:p>
          <a:endParaRPr lang="es-AR"/>
        </a:p>
      </dgm:t>
    </dgm:pt>
    <dgm:pt modelId="{61D1D8F0-824F-4F8A-A323-B12720CDD09C}" type="sibTrans" cxnId="{6F37A7E0-D224-479A-ACF6-398F3E79CC53}">
      <dgm:prSet/>
      <dgm:spPr/>
      <dgm:t>
        <a:bodyPr/>
        <a:lstStyle/>
        <a:p>
          <a:endParaRPr lang="es-AR"/>
        </a:p>
      </dgm:t>
    </dgm:pt>
    <dgm:pt modelId="{DF414E56-2AFF-4717-B252-5CC0007768D9}">
      <dgm:prSet phldrT="[Texto]"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endParaRPr lang="es-ES" sz="2000" dirty="0">
            <a:solidFill>
              <a:srgbClr val="800080"/>
            </a:solidFill>
            <a:latin typeface="+mn-lt"/>
          </a:endParaRPr>
        </a:p>
      </dgm:t>
    </dgm:pt>
    <dgm:pt modelId="{6BC72ED5-9515-46F6-9FE5-40AF131A340D}" type="parTrans" cxnId="{15D0DA02-3B27-4F9A-896F-37831A7F6B6A}">
      <dgm:prSet/>
      <dgm:spPr/>
      <dgm:t>
        <a:bodyPr/>
        <a:lstStyle/>
        <a:p>
          <a:endParaRPr lang="es-AR"/>
        </a:p>
      </dgm:t>
    </dgm:pt>
    <dgm:pt modelId="{D105F070-38BF-4101-867A-5E722C50487E}" type="sibTrans" cxnId="{15D0DA02-3B27-4F9A-896F-37831A7F6B6A}">
      <dgm:prSet/>
      <dgm:spPr/>
      <dgm:t>
        <a:bodyPr/>
        <a:lstStyle/>
        <a:p>
          <a:endParaRPr lang="es-AR"/>
        </a:p>
      </dgm:t>
    </dgm:pt>
    <dgm:pt modelId="{7BDE9909-AD07-4C13-9D0E-14F4CBE42AE0}">
      <dgm:prSet phldrT="[Texto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srgbClr val="800080"/>
              </a:solidFill>
            </a:rPr>
            <a:t>Clínica GH-02 Introducción a la Gestión de Configuración de Software</a:t>
          </a:r>
          <a:endParaRPr lang="es-ES" sz="18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ADFB4779-1A76-4914-944E-8389B70BE28E}" type="parTrans" cxnId="{95058947-F6AB-4AF9-8D33-A2E4C8E7A524}">
      <dgm:prSet/>
      <dgm:spPr/>
      <dgm:t>
        <a:bodyPr/>
        <a:lstStyle/>
        <a:p>
          <a:endParaRPr lang="es-AR"/>
        </a:p>
      </dgm:t>
    </dgm:pt>
    <dgm:pt modelId="{A0F12A27-1466-4399-9695-D8C9A1E66EA2}" type="sibTrans" cxnId="{95058947-F6AB-4AF9-8D33-A2E4C8E7A524}">
      <dgm:prSet/>
      <dgm:spPr/>
      <dgm:t>
        <a:bodyPr/>
        <a:lstStyle/>
        <a:p>
          <a:endParaRPr lang="es-AR"/>
        </a:p>
      </dgm:t>
    </dgm:pt>
    <dgm:pt modelId="{9974D20C-FAA5-4A88-96E7-AB602FE432E9}">
      <dgm:prSet phldrT="[Texto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3CF7D8E6-DCAA-4901-B579-E40DC192C442}" type="parTrans" cxnId="{FAB7F49B-8FA1-4667-9E93-DADB37D3C890}">
      <dgm:prSet/>
      <dgm:spPr/>
      <dgm:t>
        <a:bodyPr/>
        <a:lstStyle/>
        <a:p>
          <a:endParaRPr lang="es-AR"/>
        </a:p>
      </dgm:t>
    </dgm:pt>
    <dgm:pt modelId="{F2199F75-BBD6-4BAF-9C51-FF35D3B4B277}" type="sibTrans" cxnId="{FAB7F49B-8FA1-4667-9E93-DADB37D3C890}">
      <dgm:prSet/>
      <dgm:spPr/>
      <dgm:t>
        <a:bodyPr/>
        <a:lstStyle/>
        <a:p>
          <a:endParaRPr lang="es-AR"/>
        </a:p>
      </dgm:t>
    </dgm:pt>
    <dgm:pt modelId="{736DB6B5-2105-43C1-8AAD-DE4143C2BF2D}">
      <dgm:prSet custT="1"/>
      <dgm:spPr/>
      <dgm:t>
        <a:bodyPr/>
        <a:lstStyle/>
        <a:p>
          <a:pPr>
            <a:buChar char="•"/>
          </a:pPr>
          <a:r>
            <a:rPr lang="es-ES" sz="20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Viernes 26 de Abril de </a:t>
          </a:r>
          <a:r>
            <a:rPr lang="es-ES" sz="2000" dirty="0">
              <a:solidFill>
                <a:schemeClr val="tx1"/>
              </a:solidFill>
              <a:latin typeface="+mn-lt"/>
            </a:rPr>
            <a:t>17:30 a 20:00 </a:t>
          </a:r>
          <a:r>
            <a:rPr lang="es-ES" sz="20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horas</a:t>
          </a:r>
          <a:endParaRPr lang="es-AR" sz="2000" dirty="0"/>
        </a:p>
      </dgm:t>
    </dgm:pt>
    <dgm:pt modelId="{3FB4206E-4F10-4529-9CE7-A38804C4C5F1}" type="parTrans" cxnId="{ACC3C725-4D07-4718-A17F-B114C02269D6}">
      <dgm:prSet/>
      <dgm:spPr/>
      <dgm:t>
        <a:bodyPr/>
        <a:lstStyle/>
        <a:p>
          <a:endParaRPr lang="es-AR"/>
        </a:p>
      </dgm:t>
    </dgm:pt>
    <dgm:pt modelId="{E4CEDADE-7B9A-4A62-B831-94E342AE57C0}" type="sibTrans" cxnId="{ACC3C725-4D07-4718-A17F-B114C02269D6}">
      <dgm:prSet/>
      <dgm:spPr/>
      <dgm:t>
        <a:bodyPr/>
        <a:lstStyle/>
        <a:p>
          <a:endParaRPr lang="es-AR"/>
        </a:p>
      </dgm:t>
    </dgm:pt>
    <dgm:pt modelId="{08B57654-B8FB-4DC3-8846-B1015281C5AC}">
      <dgm:prSet custT="1"/>
      <dgm:spPr/>
      <dgm:t>
        <a:bodyPr/>
        <a:lstStyle/>
        <a:p>
          <a:r>
            <a:rPr lang="es-AR" sz="2000" dirty="0">
              <a:solidFill>
                <a:srgbClr val="800080"/>
              </a:solidFill>
            </a:rPr>
            <a:t>Clínica DS-06 User Stories</a:t>
          </a:r>
          <a:endParaRPr lang="es-ES" sz="20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89BE24C1-9DDA-4699-8FCA-BDADB1751ED3}" type="parTrans" cxnId="{05D29D16-3245-439A-8844-14D5BD4601B3}">
      <dgm:prSet/>
      <dgm:spPr/>
      <dgm:t>
        <a:bodyPr/>
        <a:lstStyle/>
        <a:p>
          <a:endParaRPr lang="es-AR"/>
        </a:p>
      </dgm:t>
    </dgm:pt>
    <dgm:pt modelId="{3308295F-B230-4A84-AF77-475F50B470F8}" type="sibTrans" cxnId="{05D29D16-3245-439A-8844-14D5BD4601B3}">
      <dgm:prSet/>
      <dgm:spPr/>
      <dgm:t>
        <a:bodyPr/>
        <a:lstStyle/>
        <a:p>
          <a:endParaRPr lang="es-AR"/>
        </a:p>
      </dgm:t>
    </dgm:pt>
    <dgm:pt modelId="{72E05B2F-124B-406E-9CF8-DBCA13499C90}">
      <dgm:prSet phldrT="[Texto]"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s-AR" sz="2000" dirty="0">
              <a:solidFill>
                <a:srgbClr val="800080"/>
              </a:solidFill>
              <a:latin typeface="+mn-lt"/>
            </a:rPr>
            <a:t>Clínica DS-03 Habilidades Interpersonales</a:t>
          </a:r>
          <a:endParaRPr lang="es-ES" sz="2000" dirty="0">
            <a:solidFill>
              <a:srgbClr val="800080"/>
            </a:solidFill>
            <a:latin typeface="+mn-lt"/>
          </a:endParaRPr>
        </a:p>
      </dgm:t>
    </dgm:pt>
    <dgm:pt modelId="{C9A23917-C8B2-467E-A978-94242F6165DB}" type="parTrans" cxnId="{99CDA443-7780-4729-B1A7-9668BA3A8E16}">
      <dgm:prSet/>
      <dgm:spPr/>
      <dgm:t>
        <a:bodyPr/>
        <a:lstStyle/>
        <a:p>
          <a:endParaRPr lang="es-AR"/>
        </a:p>
      </dgm:t>
    </dgm:pt>
    <dgm:pt modelId="{1E58E016-CD53-4C0D-9583-BBA4781F4A58}" type="sibTrans" cxnId="{99CDA443-7780-4729-B1A7-9668BA3A8E16}">
      <dgm:prSet/>
      <dgm:spPr/>
      <dgm:t>
        <a:bodyPr/>
        <a:lstStyle/>
        <a:p>
          <a:endParaRPr lang="es-AR"/>
        </a:p>
      </dgm:t>
    </dgm:pt>
    <dgm:pt modelId="{668B52E2-A52A-4119-94D6-3F277F9CC4A2}">
      <dgm:prSet custT="1"/>
      <dgm:spPr/>
      <dgm:t>
        <a:bodyPr/>
        <a:lstStyle/>
        <a:p>
          <a:r>
            <a:rPr lang="es-ES" sz="20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 </a:t>
          </a:r>
        </a:p>
      </dgm:t>
    </dgm:pt>
    <dgm:pt modelId="{0FB66FDE-D6F4-449E-8CD5-51E2AA98FAAC}" type="parTrans" cxnId="{D864110E-C3DC-42C5-910D-21579C3700F8}">
      <dgm:prSet/>
      <dgm:spPr/>
      <dgm:t>
        <a:bodyPr/>
        <a:lstStyle/>
        <a:p>
          <a:endParaRPr lang="es-AR"/>
        </a:p>
      </dgm:t>
    </dgm:pt>
    <dgm:pt modelId="{2AB75E91-480E-4498-996A-3330790365C2}" type="sibTrans" cxnId="{D864110E-C3DC-42C5-910D-21579C3700F8}">
      <dgm:prSet/>
      <dgm:spPr/>
      <dgm:t>
        <a:bodyPr/>
        <a:lstStyle/>
        <a:p>
          <a:endParaRPr lang="es-AR"/>
        </a:p>
      </dgm:t>
    </dgm:pt>
    <dgm:pt modelId="{DC989946-4804-488D-8751-FFEEE84D1833}">
      <dgm:prSet custT="1"/>
      <dgm:spPr/>
      <dgm:t>
        <a:bodyPr/>
        <a:lstStyle/>
        <a:p>
          <a:r>
            <a:rPr lang="es-E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Martes 30 de Abril de 10 a 13:00 horas</a:t>
          </a:r>
        </a:p>
      </dgm:t>
    </dgm:pt>
    <dgm:pt modelId="{4EB4FAD7-A211-48C6-9806-E5019C01BC93}" type="parTrans" cxnId="{768B8ECD-9256-44E9-A80E-E1D31A4C15DD}">
      <dgm:prSet/>
      <dgm:spPr/>
      <dgm:t>
        <a:bodyPr/>
        <a:lstStyle/>
        <a:p>
          <a:endParaRPr lang="es-AR"/>
        </a:p>
      </dgm:t>
    </dgm:pt>
    <dgm:pt modelId="{74031E0A-E479-469F-8010-FF97812478C4}" type="sibTrans" cxnId="{768B8ECD-9256-44E9-A80E-E1D31A4C15DD}">
      <dgm:prSet/>
      <dgm:spPr/>
      <dgm:t>
        <a:bodyPr/>
        <a:lstStyle/>
        <a:p>
          <a:endParaRPr lang="es-AR"/>
        </a:p>
      </dgm:t>
    </dgm:pt>
    <dgm:pt modelId="{63F32576-B59C-48F5-A488-AC6A3C581950}">
      <dgm:prSet custT="1"/>
      <dgm:spPr/>
      <dgm:t>
        <a:bodyPr/>
        <a:lstStyle/>
        <a:p>
          <a:r>
            <a:rPr lang="es-AR" sz="2000" kern="1200" dirty="0">
              <a:solidFill>
                <a:srgbClr val="800080"/>
              </a:solidFill>
            </a:rPr>
            <a:t>Clínica DS-04 Testing</a:t>
          </a:r>
          <a:endParaRPr lang="es-ES" sz="2000" kern="1200" dirty="0">
            <a:solidFill>
              <a:srgbClr val="800080"/>
            </a:solidFill>
            <a:latin typeface="+mn-lt"/>
          </a:endParaRPr>
        </a:p>
      </dgm:t>
    </dgm:pt>
    <dgm:pt modelId="{967200AA-9213-4851-9E98-C4E62373B5C4}" type="parTrans" cxnId="{A2BBBFCC-CE24-4015-9C81-1AF81C36F3CE}">
      <dgm:prSet/>
      <dgm:spPr/>
      <dgm:t>
        <a:bodyPr/>
        <a:lstStyle/>
        <a:p>
          <a:endParaRPr lang="es-AR"/>
        </a:p>
      </dgm:t>
    </dgm:pt>
    <dgm:pt modelId="{F6E20625-01FF-41D5-9B70-8D9FF1D8B2B0}" type="sibTrans" cxnId="{A2BBBFCC-CE24-4015-9C81-1AF81C36F3CE}">
      <dgm:prSet/>
      <dgm:spPr/>
      <dgm:t>
        <a:bodyPr/>
        <a:lstStyle/>
        <a:p>
          <a:endParaRPr lang="es-AR"/>
        </a:p>
      </dgm:t>
    </dgm:pt>
    <dgm:pt modelId="{E87AEDF1-0EE2-4880-AB6D-3C186FFF991D}">
      <dgm:prSet custT="1"/>
      <dgm:spPr/>
      <dgm:t>
        <a:bodyPr/>
        <a:lstStyle/>
        <a:p>
          <a:r>
            <a:rPr lang="es-AR" sz="2000" kern="1200" dirty="0">
              <a:solidFill>
                <a:srgbClr val="800080"/>
              </a:solidFill>
              <a:latin typeface="+mn-lt"/>
            </a:rPr>
            <a:t>Clínica DS-05 Revisiones Técnicas</a:t>
          </a:r>
          <a:endParaRPr lang="es-AR" sz="2000" kern="1200" dirty="0"/>
        </a:p>
      </dgm:t>
    </dgm:pt>
    <dgm:pt modelId="{2E00427C-06B7-4E69-9658-F07E318ACDC0}" type="parTrans" cxnId="{DBF792B5-E018-4C6F-AEDA-5C4AC221CFF8}">
      <dgm:prSet/>
      <dgm:spPr/>
      <dgm:t>
        <a:bodyPr/>
        <a:lstStyle/>
        <a:p>
          <a:endParaRPr lang="es-AR"/>
        </a:p>
      </dgm:t>
    </dgm:pt>
    <dgm:pt modelId="{2945BA35-A2B2-4AC0-98AF-784353E64F92}" type="sibTrans" cxnId="{DBF792B5-E018-4C6F-AEDA-5C4AC221CFF8}">
      <dgm:prSet/>
      <dgm:spPr/>
      <dgm:t>
        <a:bodyPr/>
        <a:lstStyle/>
        <a:p>
          <a:endParaRPr lang="es-AR"/>
        </a:p>
      </dgm:t>
    </dgm:pt>
    <dgm:pt modelId="{14E621EE-D509-4C99-951C-B577D24E6635}">
      <dgm:prSet phldrT="[Texto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A3D011FE-500B-455F-8DAB-2F71C599F31D}" type="parTrans" cxnId="{FE98826F-D093-44CD-B1FD-D0DBBCF6664A}">
      <dgm:prSet/>
      <dgm:spPr/>
      <dgm:t>
        <a:bodyPr/>
        <a:lstStyle/>
        <a:p>
          <a:endParaRPr lang="es-AR"/>
        </a:p>
      </dgm:t>
    </dgm:pt>
    <dgm:pt modelId="{74DB8EAF-0FA2-4A91-B494-45C21E41059C}" type="sibTrans" cxnId="{FE98826F-D093-44CD-B1FD-D0DBBCF6664A}">
      <dgm:prSet/>
      <dgm:spPr/>
      <dgm:t>
        <a:bodyPr/>
        <a:lstStyle/>
        <a:p>
          <a:endParaRPr lang="es-AR"/>
        </a:p>
      </dgm:t>
    </dgm:pt>
    <dgm:pt modelId="{6D11422D-6F84-487B-96BF-87C805217A2A}">
      <dgm:prSet phldrT="[Texto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Clínica GH-01 Herramienta GitHub Nivel usuario</a:t>
          </a:r>
        </a:p>
      </dgm:t>
    </dgm:pt>
    <dgm:pt modelId="{B7B99918-F465-486F-A3AC-410B89441D09}" type="parTrans" cxnId="{5B10C3FB-C476-4A87-8B0C-2F804553525F}">
      <dgm:prSet/>
      <dgm:spPr/>
      <dgm:t>
        <a:bodyPr/>
        <a:lstStyle/>
        <a:p>
          <a:endParaRPr lang="es-AR"/>
        </a:p>
      </dgm:t>
    </dgm:pt>
    <dgm:pt modelId="{F00A5D76-47B8-4A46-905E-041B36E35210}" type="sibTrans" cxnId="{5B10C3FB-C476-4A87-8B0C-2F804553525F}">
      <dgm:prSet/>
      <dgm:spPr/>
      <dgm:t>
        <a:bodyPr/>
        <a:lstStyle/>
        <a:p>
          <a:endParaRPr lang="es-AR"/>
        </a:p>
      </dgm:t>
    </dgm:pt>
    <dgm:pt modelId="{426DE263-3384-4DFB-8F88-553856F564A6}">
      <dgm:prSet phldrT="[Texto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ts val="1200"/>
            </a:spcBef>
            <a:spcAft>
              <a:spcPct val="15000"/>
            </a:spcAft>
            <a:buChar char="•"/>
          </a:pPr>
          <a:endParaRPr lang="es-ES" sz="20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E5E6634C-8897-4808-A7EB-BBACA790A135}" type="parTrans" cxnId="{C24D68DB-CCAE-48A9-AEFF-CB468FEE3A90}">
      <dgm:prSet/>
      <dgm:spPr/>
      <dgm:t>
        <a:bodyPr/>
        <a:lstStyle/>
        <a:p>
          <a:endParaRPr lang="es-US"/>
        </a:p>
      </dgm:t>
    </dgm:pt>
    <dgm:pt modelId="{3D12C59A-AA64-43DD-8EF7-4FB24CB6DA7F}" type="sibTrans" cxnId="{C24D68DB-CCAE-48A9-AEFF-CB468FEE3A90}">
      <dgm:prSet/>
      <dgm:spPr/>
      <dgm:t>
        <a:bodyPr/>
        <a:lstStyle/>
        <a:p>
          <a:endParaRPr lang="es-US"/>
        </a:p>
      </dgm:t>
    </dgm:pt>
    <dgm:pt modelId="{A634132D-0529-4A8D-8A7F-2495ADDB397E}" type="pres">
      <dgm:prSet presAssocID="{6B637486-6A60-4B60-917A-6BCCEB862702}" presName="linearFlow" presStyleCnt="0">
        <dgm:presLayoutVars>
          <dgm:dir/>
          <dgm:animLvl val="lvl"/>
          <dgm:resizeHandles val="exact"/>
        </dgm:presLayoutVars>
      </dgm:prSet>
      <dgm:spPr/>
    </dgm:pt>
    <dgm:pt modelId="{3FEABA9D-7BE1-4C8C-8C23-AB35C4FF5584}" type="pres">
      <dgm:prSet presAssocID="{63739A10-56EF-41D1-AA0E-DDC58EB37E01}" presName="composite" presStyleCnt="0"/>
      <dgm:spPr/>
    </dgm:pt>
    <dgm:pt modelId="{51B8FA60-C21F-4FED-B207-BF7ABD7B0D70}" type="pres">
      <dgm:prSet presAssocID="{63739A10-56EF-41D1-AA0E-DDC58EB37E0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0938595A-BF2F-4244-9125-F411A68F82D2}" type="pres">
      <dgm:prSet presAssocID="{63739A10-56EF-41D1-AA0E-DDC58EB37E01}" presName="descendantText" presStyleLbl="alignAcc1" presStyleIdx="0" presStyleCnt="5" custScaleY="104071" custLinFactNeighborX="422" custLinFactNeighborY="3888">
        <dgm:presLayoutVars>
          <dgm:bulletEnabled val="1"/>
        </dgm:presLayoutVars>
      </dgm:prSet>
      <dgm:spPr/>
    </dgm:pt>
    <dgm:pt modelId="{955FCFD3-66D6-408D-A43A-E35806A2B703}" type="pres">
      <dgm:prSet presAssocID="{80187421-673A-46BE-BBDD-696A8152BD71}" presName="sp" presStyleCnt="0"/>
      <dgm:spPr/>
    </dgm:pt>
    <dgm:pt modelId="{ADE6FFF7-A902-4118-B947-3A196D71E5CD}" type="pres">
      <dgm:prSet presAssocID="{0A7E6464-B7AB-4535-8E30-359D766FF601}" presName="composite" presStyleCnt="0"/>
      <dgm:spPr/>
    </dgm:pt>
    <dgm:pt modelId="{A9B15383-9A36-4085-A095-524CD0698BA7}" type="pres">
      <dgm:prSet presAssocID="{0A7E6464-B7AB-4535-8E30-359D766FF60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1AEAA9F-ACE1-40A1-8DC3-F7330ECB2233}" type="pres">
      <dgm:prSet presAssocID="{0A7E6464-B7AB-4535-8E30-359D766FF601}" presName="descendantText" presStyleLbl="alignAcc1" presStyleIdx="1" presStyleCnt="5" custScaleY="149694">
        <dgm:presLayoutVars>
          <dgm:bulletEnabled val="1"/>
        </dgm:presLayoutVars>
      </dgm:prSet>
      <dgm:spPr/>
    </dgm:pt>
    <dgm:pt modelId="{A0005B32-C93E-4597-840E-504D303F9611}" type="pres">
      <dgm:prSet presAssocID="{58879FE2-C7EA-4809-82C1-24432E22AB52}" presName="sp" presStyleCnt="0"/>
      <dgm:spPr/>
    </dgm:pt>
    <dgm:pt modelId="{BE326157-CC03-465E-9D10-EA78883B1841}" type="pres">
      <dgm:prSet presAssocID="{DF414E56-2AFF-4717-B252-5CC0007768D9}" presName="composite" presStyleCnt="0"/>
      <dgm:spPr/>
    </dgm:pt>
    <dgm:pt modelId="{3AF8D6C5-ECA9-4E4C-BB98-3A07E236672E}" type="pres">
      <dgm:prSet presAssocID="{DF414E56-2AFF-4717-B252-5CC0007768D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82F5CDB-0C36-4B00-9FCF-A9B24DDACC13}" type="pres">
      <dgm:prSet presAssocID="{DF414E56-2AFF-4717-B252-5CC0007768D9}" presName="descendantText" presStyleLbl="alignAcc1" presStyleIdx="2" presStyleCnt="5" custScaleY="192358" custLinFactNeighborX="1383" custLinFactNeighborY="14263">
        <dgm:presLayoutVars>
          <dgm:bulletEnabled val="1"/>
        </dgm:presLayoutVars>
      </dgm:prSet>
      <dgm:spPr/>
    </dgm:pt>
    <dgm:pt modelId="{E918AA21-8DA4-48F1-AED6-39F3447EA2D5}" type="pres">
      <dgm:prSet presAssocID="{D105F070-38BF-4101-867A-5E722C50487E}" presName="sp" presStyleCnt="0"/>
      <dgm:spPr/>
    </dgm:pt>
    <dgm:pt modelId="{FDED613C-11B3-47A0-8415-6D6385882300}" type="pres">
      <dgm:prSet presAssocID="{9974D20C-FAA5-4A88-96E7-AB602FE432E9}" presName="composite" presStyleCnt="0"/>
      <dgm:spPr/>
    </dgm:pt>
    <dgm:pt modelId="{5B7BA7D7-034D-4A5C-B07E-18E64A315DFA}" type="pres">
      <dgm:prSet presAssocID="{9974D20C-FAA5-4A88-96E7-AB602FE432E9}" presName="parentText" presStyleLbl="alignNode1" presStyleIdx="3" presStyleCnt="5" custLinFactNeighborX="-1152" custLinFactNeighborY="18148">
        <dgm:presLayoutVars>
          <dgm:chMax val="1"/>
          <dgm:bulletEnabled val="1"/>
        </dgm:presLayoutVars>
      </dgm:prSet>
      <dgm:spPr/>
    </dgm:pt>
    <dgm:pt modelId="{3535C62A-D652-4BAD-A568-D4F0D554DE29}" type="pres">
      <dgm:prSet presAssocID="{9974D20C-FAA5-4A88-96E7-AB602FE432E9}" presName="descendantText" presStyleLbl="alignAcc1" presStyleIdx="3" presStyleCnt="5" custLinFactNeighborX="-354" custLinFactNeighborY="30499">
        <dgm:presLayoutVars>
          <dgm:bulletEnabled val="1"/>
        </dgm:presLayoutVars>
      </dgm:prSet>
      <dgm:spPr/>
    </dgm:pt>
    <dgm:pt modelId="{123886DF-0039-4B56-989F-9E715CE6207E}" type="pres">
      <dgm:prSet presAssocID="{F2199F75-BBD6-4BAF-9C51-FF35D3B4B277}" presName="sp" presStyleCnt="0"/>
      <dgm:spPr/>
    </dgm:pt>
    <dgm:pt modelId="{59FA7358-E2A8-460C-9543-962BFDFA17C6}" type="pres">
      <dgm:prSet presAssocID="{668B52E2-A52A-4119-94D6-3F277F9CC4A2}" presName="composite" presStyleCnt="0"/>
      <dgm:spPr/>
    </dgm:pt>
    <dgm:pt modelId="{C11702D4-6542-44C1-BF75-D5BB6B39D80B}" type="pres">
      <dgm:prSet presAssocID="{668B52E2-A52A-4119-94D6-3F277F9CC4A2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C19AC21-5A9D-4ECF-BFC3-68DD2F123F6F}" type="pres">
      <dgm:prSet presAssocID="{668B52E2-A52A-4119-94D6-3F277F9CC4A2}" presName="descendantText" presStyleLbl="alignAcc1" presStyleIdx="4" presStyleCnt="5" custScaleY="157973">
        <dgm:presLayoutVars>
          <dgm:bulletEnabled val="1"/>
        </dgm:presLayoutVars>
      </dgm:prSet>
      <dgm:spPr/>
    </dgm:pt>
  </dgm:ptLst>
  <dgm:cxnLst>
    <dgm:cxn modelId="{15D0DA02-3B27-4F9A-896F-37831A7F6B6A}" srcId="{6B637486-6A60-4B60-917A-6BCCEB862702}" destId="{DF414E56-2AFF-4717-B252-5CC0007768D9}" srcOrd="2" destOrd="0" parTransId="{6BC72ED5-9515-46F6-9FE5-40AF131A340D}" sibTransId="{D105F070-38BF-4101-867A-5E722C50487E}"/>
    <dgm:cxn modelId="{5FC20706-421E-4B4A-99CF-46415AD8CDF2}" type="presOf" srcId="{BDE40137-2957-4C2A-9B31-4C25D36327A0}" destId="{0938595A-BF2F-4244-9125-F411A68F82D2}" srcOrd="0" destOrd="0" presId="urn:microsoft.com/office/officeart/2005/8/layout/chevron2"/>
    <dgm:cxn modelId="{0869E609-2470-466B-AED5-BC1D5E3601BB}" type="presOf" srcId="{7BDE9909-AD07-4C13-9D0E-14F4CBE42AE0}" destId="{B82F5CDB-0C36-4B00-9FCF-A9B24DDACC13}" srcOrd="0" destOrd="2" presId="urn:microsoft.com/office/officeart/2005/8/layout/chevron2"/>
    <dgm:cxn modelId="{D864110E-C3DC-42C5-910D-21579C3700F8}" srcId="{6B637486-6A60-4B60-917A-6BCCEB862702}" destId="{668B52E2-A52A-4119-94D6-3F277F9CC4A2}" srcOrd="4" destOrd="0" parTransId="{0FB66FDE-D6F4-449E-8CD5-51E2AA98FAAC}" sibTransId="{2AB75E91-480E-4498-996A-3330790365C2}"/>
    <dgm:cxn modelId="{AE566910-6533-40C8-8BD5-B9F908C5EF66}" srcId="{63739A10-56EF-41D1-AA0E-DDC58EB37E01}" destId="{BDE40137-2957-4C2A-9B31-4C25D36327A0}" srcOrd="0" destOrd="0" parTransId="{13594641-C34F-4620-9305-C962CE09C8DC}" sibTransId="{B739CFDA-4423-48AB-BA98-896EA6725BD5}"/>
    <dgm:cxn modelId="{92C9CF14-C726-43D3-956A-48B59F191F9B}" type="presOf" srcId="{D7031B90-FD11-458D-AAC0-E0C7DE9811B6}" destId="{B82F5CDB-0C36-4B00-9FCF-A9B24DDACC13}" srcOrd="0" destOrd="1" presId="urn:microsoft.com/office/officeart/2005/8/layout/chevron2"/>
    <dgm:cxn modelId="{C9E97415-84BE-4C39-99C6-62300A8510D7}" type="presOf" srcId="{15650750-D465-4450-B304-DD2B8EF7DDE0}" destId="{C1AEAA9F-ACE1-40A1-8DC3-F7330ECB2233}" srcOrd="0" destOrd="1" presId="urn:microsoft.com/office/officeart/2005/8/layout/chevron2"/>
    <dgm:cxn modelId="{05D29D16-3245-439A-8844-14D5BD4601B3}" srcId="{9974D20C-FAA5-4A88-96E7-AB602FE432E9}" destId="{08B57654-B8FB-4DC3-8846-B1015281C5AC}" srcOrd="1" destOrd="0" parTransId="{89BE24C1-9DDA-4699-8FCA-BDADB1751ED3}" sibTransId="{3308295F-B230-4A84-AF77-475F50B470F8}"/>
    <dgm:cxn modelId="{BA8F5417-27E0-4627-A0FD-9BF0DD0970F1}" type="presOf" srcId="{648A64C3-A420-40FC-9719-44936D3B870E}" destId="{C1AEAA9F-ACE1-40A1-8DC3-F7330ECB2233}" srcOrd="0" destOrd="0" presId="urn:microsoft.com/office/officeart/2005/8/layout/chevron2"/>
    <dgm:cxn modelId="{ACC3C725-4D07-4718-A17F-B114C02269D6}" srcId="{9974D20C-FAA5-4A88-96E7-AB602FE432E9}" destId="{736DB6B5-2105-43C1-8AAD-DE4143C2BF2D}" srcOrd="0" destOrd="0" parTransId="{3FB4206E-4F10-4529-9CE7-A38804C4C5F1}" sibTransId="{E4CEDADE-7B9A-4A62-B831-94E342AE57C0}"/>
    <dgm:cxn modelId="{27466C2A-C725-4EB6-97ED-AB08C8EDBD59}" srcId="{63739A10-56EF-41D1-AA0E-DDC58EB37E01}" destId="{E45187D6-A45A-41BA-80C4-8606DF1929C0}" srcOrd="1" destOrd="0" parTransId="{AD7044DF-24DE-4A32-B239-E2ECD3FE8A34}" sibTransId="{133DE342-A71B-45FE-8480-A5EE3DF08F02}"/>
    <dgm:cxn modelId="{66DBAB34-B48E-44D8-8987-6EACA6678A00}" srcId="{0A7E6464-B7AB-4535-8E30-359D766FF601}" destId="{15650750-D465-4450-B304-DD2B8EF7DDE0}" srcOrd="1" destOrd="0" parTransId="{D477E3B8-80B3-4F19-A9BC-10351DEAB11B}" sibTransId="{89E58282-69CB-4A27-B988-F3B729F81DDC}"/>
    <dgm:cxn modelId="{05953C35-705C-484B-9543-D938A8DF53F2}" type="presOf" srcId="{63F32576-B59C-48F5-A488-AC6A3C581950}" destId="{2C19AC21-5A9D-4ECF-BFC3-68DD2F123F6F}" srcOrd="0" destOrd="1" presId="urn:microsoft.com/office/officeart/2005/8/layout/chevron2"/>
    <dgm:cxn modelId="{4C886860-ACCC-45E4-8465-D33FE5222F50}" srcId="{6B637486-6A60-4B60-917A-6BCCEB862702}" destId="{63739A10-56EF-41D1-AA0E-DDC58EB37E01}" srcOrd="0" destOrd="0" parTransId="{02FD7113-C670-4813-96C1-DF855B257F0B}" sibTransId="{80187421-673A-46BE-BBDD-696A8152BD71}"/>
    <dgm:cxn modelId="{99CDA443-7780-4729-B1A7-9668BA3A8E16}" srcId="{0A7E6464-B7AB-4535-8E30-359D766FF601}" destId="{72E05B2F-124B-406E-9CF8-DBCA13499C90}" srcOrd="2" destOrd="0" parTransId="{C9A23917-C8B2-467E-A978-94242F6165DB}" sibTransId="{1E58E016-CD53-4C0D-9583-BBA4781F4A58}"/>
    <dgm:cxn modelId="{F8275164-5E39-43BC-A641-2CB0CB824DE2}" type="presOf" srcId="{E45187D6-A45A-41BA-80C4-8606DF1929C0}" destId="{0938595A-BF2F-4244-9125-F411A68F82D2}" srcOrd="0" destOrd="1" presId="urn:microsoft.com/office/officeart/2005/8/layout/chevron2"/>
    <dgm:cxn modelId="{98E4DF46-B105-4F3A-B626-E06F04C6B167}" type="presOf" srcId="{6B637486-6A60-4B60-917A-6BCCEB862702}" destId="{A634132D-0529-4A8D-8A7F-2495ADDB397E}" srcOrd="0" destOrd="0" presId="urn:microsoft.com/office/officeart/2005/8/layout/chevron2"/>
    <dgm:cxn modelId="{95058947-F6AB-4AF9-8D33-A2E4C8E7A524}" srcId="{DF414E56-2AFF-4717-B252-5CC0007768D9}" destId="{7BDE9909-AD07-4C13-9D0E-14F4CBE42AE0}" srcOrd="2" destOrd="0" parTransId="{ADFB4779-1A76-4914-944E-8389B70BE28E}" sibTransId="{A0F12A27-1466-4399-9695-D8C9A1E66EA2}"/>
    <dgm:cxn modelId="{AAFDD767-1C96-4D2B-8520-5D9E10EF9119}" type="presOf" srcId="{9974D20C-FAA5-4A88-96E7-AB602FE432E9}" destId="{5B7BA7D7-034D-4A5C-B07E-18E64A315DFA}" srcOrd="0" destOrd="0" presId="urn:microsoft.com/office/officeart/2005/8/layout/chevron2"/>
    <dgm:cxn modelId="{C6C78948-53D4-47B2-8F3D-D78D438E8751}" srcId="{6B637486-6A60-4B60-917A-6BCCEB862702}" destId="{0A7E6464-B7AB-4535-8E30-359D766FF601}" srcOrd="1" destOrd="0" parTransId="{3028F3A7-AF12-47BB-8210-9AE8E7C09568}" sibTransId="{58879FE2-C7EA-4809-82C1-24432E22AB52}"/>
    <dgm:cxn modelId="{5C90814B-84D2-488E-B90C-0E43284D22AF}" type="presOf" srcId="{DC989946-4804-488D-8751-FFEEE84D1833}" destId="{2C19AC21-5A9D-4ECF-BFC3-68DD2F123F6F}" srcOrd="0" destOrd="0" presId="urn:microsoft.com/office/officeart/2005/8/layout/chevron2"/>
    <dgm:cxn modelId="{7C44816D-BCF1-49B5-B934-1D1F169F321E}" type="presOf" srcId="{668B52E2-A52A-4119-94D6-3F277F9CC4A2}" destId="{C11702D4-6542-44C1-BF75-D5BB6B39D80B}" srcOrd="0" destOrd="0" presId="urn:microsoft.com/office/officeart/2005/8/layout/chevron2"/>
    <dgm:cxn modelId="{FE98826F-D093-44CD-B1FD-D0DBBCF6664A}" srcId="{DF414E56-2AFF-4717-B252-5CC0007768D9}" destId="{14E621EE-D509-4C99-951C-B577D24E6635}" srcOrd="4" destOrd="0" parTransId="{A3D011FE-500B-455F-8DAB-2F71C599F31D}" sibTransId="{74DB8EAF-0FA2-4A91-B494-45C21E41059C}"/>
    <dgm:cxn modelId="{292EDB73-89A5-4887-9283-73F1C64250BE}" type="presOf" srcId="{63739A10-56EF-41D1-AA0E-DDC58EB37E01}" destId="{51B8FA60-C21F-4FED-B207-BF7ABD7B0D70}" srcOrd="0" destOrd="0" presId="urn:microsoft.com/office/officeart/2005/8/layout/chevron2"/>
    <dgm:cxn modelId="{F6499A92-8E8D-48B3-8D36-8BFC4983130D}" type="presOf" srcId="{DF414E56-2AFF-4717-B252-5CC0007768D9}" destId="{3AF8D6C5-ECA9-4E4C-BB98-3A07E236672E}" srcOrd="0" destOrd="0" presId="urn:microsoft.com/office/officeart/2005/8/layout/chevron2"/>
    <dgm:cxn modelId="{FAB7F49B-8FA1-4667-9E93-DADB37D3C890}" srcId="{6B637486-6A60-4B60-917A-6BCCEB862702}" destId="{9974D20C-FAA5-4A88-96E7-AB602FE432E9}" srcOrd="3" destOrd="0" parTransId="{3CF7D8E6-DCAA-4901-B579-E40DC192C442}" sibTransId="{F2199F75-BBD6-4BAF-9C51-FF35D3B4B277}"/>
    <dgm:cxn modelId="{4DF7949D-5630-4583-853A-B55F6F100A79}" type="presOf" srcId="{14E621EE-D509-4C99-951C-B577D24E6635}" destId="{B82F5CDB-0C36-4B00-9FCF-A9B24DDACC13}" srcOrd="0" destOrd="4" presId="urn:microsoft.com/office/officeart/2005/8/layout/chevron2"/>
    <dgm:cxn modelId="{1CE9BDA7-D78F-4486-A01F-9E265BE7272F}" type="presOf" srcId="{426DE263-3384-4DFB-8F88-553856F564A6}" destId="{B82F5CDB-0C36-4B00-9FCF-A9B24DDACC13}" srcOrd="0" destOrd="0" presId="urn:microsoft.com/office/officeart/2005/8/layout/chevron2"/>
    <dgm:cxn modelId="{DBF792B5-E018-4C6F-AEDA-5C4AC221CFF8}" srcId="{668B52E2-A52A-4119-94D6-3F277F9CC4A2}" destId="{E87AEDF1-0EE2-4880-AB6D-3C186FFF991D}" srcOrd="2" destOrd="0" parTransId="{2E00427C-06B7-4E69-9658-F07E318ACDC0}" sibTransId="{2945BA35-A2B2-4AC0-98AF-784353E64F92}"/>
    <dgm:cxn modelId="{24A2F0C7-E1A8-40A9-86B9-C2E58602E578}" type="presOf" srcId="{72E05B2F-124B-406E-9CF8-DBCA13499C90}" destId="{C1AEAA9F-ACE1-40A1-8DC3-F7330ECB2233}" srcOrd="0" destOrd="2" presId="urn:microsoft.com/office/officeart/2005/8/layout/chevron2"/>
    <dgm:cxn modelId="{3F9A63CA-3C16-4E43-ADA7-E7267ABB1F27}" srcId="{0A7E6464-B7AB-4535-8E30-359D766FF601}" destId="{648A64C3-A420-40FC-9719-44936D3B870E}" srcOrd="0" destOrd="0" parTransId="{6A730D53-1557-4CA9-A704-1F1EAA397855}" sibTransId="{1BD8674D-EE3F-4FED-A950-1EA1AEBD87D1}"/>
    <dgm:cxn modelId="{A2BBBFCC-CE24-4015-9C81-1AF81C36F3CE}" srcId="{668B52E2-A52A-4119-94D6-3F277F9CC4A2}" destId="{63F32576-B59C-48F5-A488-AC6A3C581950}" srcOrd="1" destOrd="0" parTransId="{967200AA-9213-4851-9E98-C4E62373B5C4}" sibTransId="{F6E20625-01FF-41D5-9B70-8D9FF1D8B2B0}"/>
    <dgm:cxn modelId="{A1C729CD-CB34-4C10-9138-CA666D3C9ACC}" type="presOf" srcId="{0A7E6464-B7AB-4535-8E30-359D766FF601}" destId="{A9B15383-9A36-4085-A095-524CD0698BA7}" srcOrd="0" destOrd="0" presId="urn:microsoft.com/office/officeart/2005/8/layout/chevron2"/>
    <dgm:cxn modelId="{768B8ECD-9256-44E9-A80E-E1D31A4C15DD}" srcId="{668B52E2-A52A-4119-94D6-3F277F9CC4A2}" destId="{DC989946-4804-488D-8751-FFEEE84D1833}" srcOrd="0" destOrd="0" parTransId="{4EB4FAD7-A211-48C6-9806-E5019C01BC93}" sibTransId="{74031E0A-E479-469F-8010-FF97812478C4}"/>
    <dgm:cxn modelId="{C24D68DB-CCAE-48A9-AEFF-CB468FEE3A90}" srcId="{DF414E56-2AFF-4717-B252-5CC0007768D9}" destId="{426DE263-3384-4DFB-8F88-553856F564A6}" srcOrd="0" destOrd="0" parTransId="{E5E6634C-8897-4808-A7EB-BBACA790A135}" sibTransId="{3D12C59A-AA64-43DD-8EF7-4FB24CB6DA7F}"/>
    <dgm:cxn modelId="{6F37A7E0-D224-479A-ACF6-398F3E79CC53}" srcId="{DF414E56-2AFF-4717-B252-5CC0007768D9}" destId="{D7031B90-FD11-458D-AAC0-E0C7DE9811B6}" srcOrd="1" destOrd="0" parTransId="{57275572-CE30-48F8-B68A-A92DB98BDA85}" sibTransId="{61D1D8F0-824F-4F8A-A323-B12720CDD09C}"/>
    <dgm:cxn modelId="{178D1FE4-8CDA-4D81-BF7F-D3CA602C2BC5}" type="presOf" srcId="{E87AEDF1-0EE2-4880-AB6D-3C186FFF991D}" destId="{2C19AC21-5A9D-4ECF-BFC3-68DD2F123F6F}" srcOrd="0" destOrd="2" presId="urn:microsoft.com/office/officeart/2005/8/layout/chevron2"/>
    <dgm:cxn modelId="{62BE34F6-B6C9-422B-8FF6-3DCCCCF96C5F}" type="presOf" srcId="{08B57654-B8FB-4DC3-8846-B1015281C5AC}" destId="{3535C62A-D652-4BAD-A568-D4F0D554DE29}" srcOrd="0" destOrd="1" presId="urn:microsoft.com/office/officeart/2005/8/layout/chevron2"/>
    <dgm:cxn modelId="{27133DFB-F914-4171-AADA-0DA3BD5C6CFA}" type="presOf" srcId="{736DB6B5-2105-43C1-8AAD-DE4143C2BF2D}" destId="{3535C62A-D652-4BAD-A568-D4F0D554DE29}" srcOrd="0" destOrd="0" presId="urn:microsoft.com/office/officeart/2005/8/layout/chevron2"/>
    <dgm:cxn modelId="{84BE8DFB-07E4-458E-AB8A-7AA9FCAB569B}" type="presOf" srcId="{6D11422D-6F84-487B-96BF-87C805217A2A}" destId="{B82F5CDB-0C36-4B00-9FCF-A9B24DDACC13}" srcOrd="0" destOrd="3" presId="urn:microsoft.com/office/officeart/2005/8/layout/chevron2"/>
    <dgm:cxn modelId="{5B10C3FB-C476-4A87-8B0C-2F804553525F}" srcId="{DF414E56-2AFF-4717-B252-5CC0007768D9}" destId="{6D11422D-6F84-487B-96BF-87C805217A2A}" srcOrd="3" destOrd="0" parTransId="{B7B99918-F465-486F-A3AC-410B89441D09}" sibTransId="{F00A5D76-47B8-4A46-905E-041B36E35210}"/>
    <dgm:cxn modelId="{4DCF3DCD-94CE-4710-BF31-DF1305C586B0}" type="presParOf" srcId="{A634132D-0529-4A8D-8A7F-2495ADDB397E}" destId="{3FEABA9D-7BE1-4C8C-8C23-AB35C4FF5584}" srcOrd="0" destOrd="0" presId="urn:microsoft.com/office/officeart/2005/8/layout/chevron2"/>
    <dgm:cxn modelId="{CEFFC120-F894-4FB2-B6A7-3E531DA7012C}" type="presParOf" srcId="{3FEABA9D-7BE1-4C8C-8C23-AB35C4FF5584}" destId="{51B8FA60-C21F-4FED-B207-BF7ABD7B0D70}" srcOrd="0" destOrd="0" presId="urn:microsoft.com/office/officeart/2005/8/layout/chevron2"/>
    <dgm:cxn modelId="{49F42647-A048-4E11-AA64-A03344C1A5A0}" type="presParOf" srcId="{3FEABA9D-7BE1-4C8C-8C23-AB35C4FF5584}" destId="{0938595A-BF2F-4244-9125-F411A68F82D2}" srcOrd="1" destOrd="0" presId="urn:microsoft.com/office/officeart/2005/8/layout/chevron2"/>
    <dgm:cxn modelId="{E4288F26-5ED5-41E7-B4FA-A8F1594C4D01}" type="presParOf" srcId="{A634132D-0529-4A8D-8A7F-2495ADDB397E}" destId="{955FCFD3-66D6-408D-A43A-E35806A2B703}" srcOrd="1" destOrd="0" presId="urn:microsoft.com/office/officeart/2005/8/layout/chevron2"/>
    <dgm:cxn modelId="{F41EB03D-F01E-4F69-A6A8-ACCD6A8CBD05}" type="presParOf" srcId="{A634132D-0529-4A8D-8A7F-2495ADDB397E}" destId="{ADE6FFF7-A902-4118-B947-3A196D71E5CD}" srcOrd="2" destOrd="0" presId="urn:microsoft.com/office/officeart/2005/8/layout/chevron2"/>
    <dgm:cxn modelId="{8E5C8C4D-432E-4906-A487-7C95509B6F29}" type="presParOf" srcId="{ADE6FFF7-A902-4118-B947-3A196D71E5CD}" destId="{A9B15383-9A36-4085-A095-524CD0698BA7}" srcOrd="0" destOrd="0" presId="urn:microsoft.com/office/officeart/2005/8/layout/chevron2"/>
    <dgm:cxn modelId="{77693221-7AF5-4665-A609-BF159096AD5B}" type="presParOf" srcId="{ADE6FFF7-A902-4118-B947-3A196D71E5CD}" destId="{C1AEAA9F-ACE1-40A1-8DC3-F7330ECB2233}" srcOrd="1" destOrd="0" presId="urn:microsoft.com/office/officeart/2005/8/layout/chevron2"/>
    <dgm:cxn modelId="{C7F854C3-D30A-4BFD-9BCF-F6617ECAE2FB}" type="presParOf" srcId="{A634132D-0529-4A8D-8A7F-2495ADDB397E}" destId="{A0005B32-C93E-4597-840E-504D303F9611}" srcOrd="3" destOrd="0" presId="urn:microsoft.com/office/officeart/2005/8/layout/chevron2"/>
    <dgm:cxn modelId="{D56E569C-2657-4C02-AF85-6B65F1B6941F}" type="presParOf" srcId="{A634132D-0529-4A8D-8A7F-2495ADDB397E}" destId="{BE326157-CC03-465E-9D10-EA78883B1841}" srcOrd="4" destOrd="0" presId="urn:microsoft.com/office/officeart/2005/8/layout/chevron2"/>
    <dgm:cxn modelId="{8A6B1CBF-AAEA-43C4-A190-8FAC4D7A7427}" type="presParOf" srcId="{BE326157-CC03-465E-9D10-EA78883B1841}" destId="{3AF8D6C5-ECA9-4E4C-BB98-3A07E236672E}" srcOrd="0" destOrd="0" presId="urn:microsoft.com/office/officeart/2005/8/layout/chevron2"/>
    <dgm:cxn modelId="{E508F8DD-342A-4637-BF2A-868123547625}" type="presParOf" srcId="{BE326157-CC03-465E-9D10-EA78883B1841}" destId="{B82F5CDB-0C36-4B00-9FCF-A9B24DDACC13}" srcOrd="1" destOrd="0" presId="urn:microsoft.com/office/officeart/2005/8/layout/chevron2"/>
    <dgm:cxn modelId="{D46ADE20-DE5D-4279-B4C3-1C419FB5288B}" type="presParOf" srcId="{A634132D-0529-4A8D-8A7F-2495ADDB397E}" destId="{E918AA21-8DA4-48F1-AED6-39F3447EA2D5}" srcOrd="5" destOrd="0" presId="urn:microsoft.com/office/officeart/2005/8/layout/chevron2"/>
    <dgm:cxn modelId="{BD43A463-1A51-4855-B8BE-C0B5CC1B2D20}" type="presParOf" srcId="{A634132D-0529-4A8D-8A7F-2495ADDB397E}" destId="{FDED613C-11B3-47A0-8415-6D6385882300}" srcOrd="6" destOrd="0" presId="urn:microsoft.com/office/officeart/2005/8/layout/chevron2"/>
    <dgm:cxn modelId="{2D78DBDA-EBA2-434D-8394-50FF7D36A95F}" type="presParOf" srcId="{FDED613C-11B3-47A0-8415-6D6385882300}" destId="{5B7BA7D7-034D-4A5C-B07E-18E64A315DFA}" srcOrd="0" destOrd="0" presId="urn:microsoft.com/office/officeart/2005/8/layout/chevron2"/>
    <dgm:cxn modelId="{45C75DDE-0FB7-467A-9B0C-D835BF140421}" type="presParOf" srcId="{FDED613C-11B3-47A0-8415-6D6385882300}" destId="{3535C62A-D652-4BAD-A568-D4F0D554DE29}" srcOrd="1" destOrd="0" presId="urn:microsoft.com/office/officeart/2005/8/layout/chevron2"/>
    <dgm:cxn modelId="{404CC71E-136F-46B5-A52B-4844050DB12B}" type="presParOf" srcId="{A634132D-0529-4A8D-8A7F-2495ADDB397E}" destId="{123886DF-0039-4B56-989F-9E715CE6207E}" srcOrd="7" destOrd="0" presId="urn:microsoft.com/office/officeart/2005/8/layout/chevron2"/>
    <dgm:cxn modelId="{BE20134C-8323-4F99-9187-A82A58533773}" type="presParOf" srcId="{A634132D-0529-4A8D-8A7F-2495ADDB397E}" destId="{59FA7358-E2A8-460C-9543-962BFDFA17C6}" srcOrd="8" destOrd="0" presId="urn:microsoft.com/office/officeart/2005/8/layout/chevron2"/>
    <dgm:cxn modelId="{847B4043-AE98-422E-9974-644154879D07}" type="presParOf" srcId="{59FA7358-E2A8-460C-9543-962BFDFA17C6}" destId="{C11702D4-6542-44C1-BF75-D5BB6B39D80B}" srcOrd="0" destOrd="0" presId="urn:microsoft.com/office/officeart/2005/8/layout/chevron2"/>
    <dgm:cxn modelId="{506B89E4-750E-41EB-BCC1-4505EFE3A8CF}" type="presParOf" srcId="{59FA7358-E2A8-460C-9543-962BFDFA17C6}" destId="{2C19AC21-5A9D-4ECF-BFC3-68DD2F123F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637486-6A60-4B60-917A-6BCCEB862702}" type="doc">
      <dgm:prSet loTypeId="urn:microsoft.com/office/officeart/2005/8/layout/chevron2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3739A10-56EF-41D1-AA0E-DDC58EB37E01}">
      <dgm:prSet phldrT="[Texto]" custT="1"/>
      <dgm:spPr/>
      <dgm:t>
        <a:bodyPr/>
        <a:lstStyle/>
        <a:p>
          <a:endParaRPr lang="es-ES" sz="2000" b="1" dirty="0">
            <a:latin typeface="+mn-lt"/>
          </a:endParaRPr>
        </a:p>
      </dgm:t>
    </dgm:pt>
    <dgm:pt modelId="{02FD7113-C670-4813-96C1-DF855B257F0B}" type="parTrans" cxnId="{4C886860-ACCC-45E4-8465-D33FE5222F50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80187421-673A-46BE-BBDD-696A8152BD71}" type="sibTrans" cxnId="{4C886860-ACCC-45E4-8465-D33FE5222F50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40FAC27E-4947-4CB1-AD9B-076EC3A92826}">
      <dgm:prSet phldrT="[Texto]" custT="1"/>
      <dgm:spPr/>
      <dgm:t>
        <a:bodyPr/>
        <a:lstStyle/>
        <a:p>
          <a:r>
            <a:rPr lang="es-ES" sz="1800" kern="1200" dirty="0">
              <a:solidFill>
                <a:schemeClr val="tx1"/>
              </a:solidFill>
              <a:latin typeface="+mn-lt"/>
            </a:rPr>
            <a:t>Jueves 30 de Mayo de 15:00 a 17:30 horas</a:t>
          </a:r>
        </a:p>
      </dgm:t>
    </dgm:pt>
    <dgm:pt modelId="{CB4185DB-8685-4FFF-A21E-CE0925CC8B85}" type="parTrans" cxnId="{0579DFA8-E87A-4517-802F-16AB4CE36379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E7425D87-24DE-4007-844A-5AB9A6BCCA75}" type="sibTrans" cxnId="{0579DFA8-E87A-4517-802F-16AB4CE36379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81042D87-44DB-41D5-874F-432CB6A9CB40}">
      <dgm:prSet phldrT="[Texto]" custT="1"/>
      <dgm:spPr/>
      <dgm:t>
        <a:bodyPr/>
        <a:lstStyle/>
        <a:p>
          <a:endParaRPr lang="es-ES" sz="2000" b="1" dirty="0">
            <a:latin typeface="+mn-lt"/>
          </a:endParaRPr>
        </a:p>
      </dgm:t>
    </dgm:pt>
    <dgm:pt modelId="{FB86C795-7851-47E3-997F-FA499EE1BEDF}" type="parTrans" cxnId="{124C53D2-87AE-4DA4-A99D-2D93DA86CAF9}">
      <dgm:prSet/>
      <dgm:spPr/>
      <dgm:t>
        <a:bodyPr/>
        <a:lstStyle/>
        <a:p>
          <a:endParaRPr lang="es-AR" sz="2000"/>
        </a:p>
      </dgm:t>
    </dgm:pt>
    <dgm:pt modelId="{1522D6C9-141C-42EF-8328-DDD6EB4C2BC3}" type="sibTrans" cxnId="{124C53D2-87AE-4DA4-A99D-2D93DA86CAF9}">
      <dgm:prSet/>
      <dgm:spPr/>
      <dgm:t>
        <a:bodyPr/>
        <a:lstStyle/>
        <a:p>
          <a:endParaRPr lang="es-AR" sz="2000"/>
        </a:p>
      </dgm:t>
    </dgm:pt>
    <dgm:pt modelId="{3F1579D6-F965-4793-B24C-079339950585}">
      <dgm:prSet custT="1"/>
      <dgm:spPr/>
      <dgm:t>
        <a:bodyPr/>
        <a:lstStyle/>
        <a:p>
          <a:r>
            <a:rPr lang="es-AR" sz="1800" kern="1200" dirty="0">
              <a:solidFill>
                <a:srgbClr val="800080"/>
              </a:solidFill>
            </a:rPr>
            <a:t>Clínica DS-06 User Stories</a:t>
          </a:r>
          <a:endParaRPr lang="es-ES" sz="1800" kern="1200" dirty="0">
            <a:solidFill>
              <a:srgbClr val="800080"/>
            </a:solidFill>
            <a:latin typeface="Calibri" panose="020F0502020204030204"/>
            <a:ea typeface="+mn-ea"/>
            <a:cs typeface="+mn-cs"/>
          </a:endParaRPr>
        </a:p>
      </dgm:t>
    </dgm:pt>
    <dgm:pt modelId="{37599C5B-FAAB-415B-BE38-07F33F390376}" type="parTrans" cxnId="{2A15FA1E-7CE3-49B1-973B-9F731A0B890A}">
      <dgm:prSet/>
      <dgm:spPr/>
      <dgm:t>
        <a:bodyPr/>
        <a:lstStyle/>
        <a:p>
          <a:endParaRPr lang="es-AR"/>
        </a:p>
      </dgm:t>
    </dgm:pt>
    <dgm:pt modelId="{17C90E46-5C03-41BC-B663-F0505E04FD1D}" type="sibTrans" cxnId="{2A15FA1E-7CE3-49B1-973B-9F731A0B890A}">
      <dgm:prSet/>
      <dgm:spPr/>
      <dgm:t>
        <a:bodyPr/>
        <a:lstStyle/>
        <a:p>
          <a:endParaRPr lang="es-AR"/>
        </a:p>
      </dgm:t>
    </dgm:pt>
    <dgm:pt modelId="{A9145FCA-2F5F-44F4-94A7-B824AF1E4780}">
      <dgm:prSet phldrT="[Texto]"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s-AR" sz="1800" kern="1200" dirty="0">
              <a:solidFill>
                <a:srgbClr val="800080"/>
              </a:solidFill>
            </a:rPr>
            <a:t>Clínica DS-04 Testing</a:t>
          </a:r>
          <a:endParaRPr lang="es-ES" sz="1800" kern="1200" dirty="0">
            <a:solidFill>
              <a:srgbClr val="800080"/>
            </a:solidFill>
            <a:latin typeface="Calibri" panose="020F0502020204030204"/>
            <a:ea typeface="+mn-ea"/>
            <a:cs typeface="+mn-cs"/>
          </a:endParaRPr>
        </a:p>
      </dgm:t>
    </dgm:pt>
    <dgm:pt modelId="{D1DA11E9-931C-4068-B30F-96B4CFE44A9D}" type="parTrans" cxnId="{E85DA21A-ECAC-4482-A14B-481D377018EC}">
      <dgm:prSet/>
      <dgm:spPr/>
      <dgm:t>
        <a:bodyPr/>
        <a:lstStyle/>
        <a:p>
          <a:endParaRPr lang="es-AR"/>
        </a:p>
      </dgm:t>
    </dgm:pt>
    <dgm:pt modelId="{FAE7FD65-02AA-42D6-B9B2-330A217CA40D}" type="sibTrans" cxnId="{E85DA21A-ECAC-4482-A14B-481D377018EC}">
      <dgm:prSet/>
      <dgm:spPr/>
      <dgm:t>
        <a:bodyPr/>
        <a:lstStyle/>
        <a:p>
          <a:endParaRPr lang="es-AR"/>
        </a:p>
      </dgm:t>
    </dgm:pt>
    <dgm:pt modelId="{551A8092-7EAF-481D-AD00-0B09C711501C}">
      <dgm:prSet custT="1"/>
      <dgm:spPr/>
      <dgm:t>
        <a:bodyPr/>
        <a:lstStyle/>
        <a:p>
          <a:r>
            <a:rPr lang="es-ES" sz="1800" kern="1200" dirty="0">
              <a:solidFill>
                <a:schemeClr val="tx1"/>
              </a:solidFill>
              <a:latin typeface="+mn-lt"/>
            </a:rPr>
            <a:t>Miércoles 22 de Mayo de 17:30 a 20 horas</a:t>
          </a:r>
          <a:endParaRPr lang="es-AR" sz="1800" kern="1200" dirty="0"/>
        </a:p>
      </dgm:t>
    </dgm:pt>
    <dgm:pt modelId="{59CD0C5D-06B8-4D14-878C-140079F537C4}" type="sibTrans" cxnId="{A4C2E643-CD89-4B37-9AC4-4B75A796CD5B}">
      <dgm:prSet/>
      <dgm:spPr/>
      <dgm:t>
        <a:bodyPr/>
        <a:lstStyle/>
        <a:p>
          <a:endParaRPr lang="es-AR"/>
        </a:p>
      </dgm:t>
    </dgm:pt>
    <dgm:pt modelId="{95E9E24F-4B6B-4E84-AA2C-5A67AA76EAF6}" type="parTrans" cxnId="{A4C2E643-CD89-4B37-9AC4-4B75A796CD5B}">
      <dgm:prSet/>
      <dgm:spPr/>
      <dgm:t>
        <a:bodyPr/>
        <a:lstStyle/>
        <a:p>
          <a:endParaRPr lang="es-AR"/>
        </a:p>
      </dgm:t>
    </dgm:pt>
    <dgm:pt modelId="{B7753DB6-6B76-4292-B97A-E4D62D5A19AD}">
      <dgm:prSet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s-AR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Clínica DS-05 Revisiones Técnicas</a:t>
          </a:r>
        </a:p>
      </dgm:t>
    </dgm:pt>
    <dgm:pt modelId="{5840A2B5-AAC9-4B22-8180-9A3CD5A444E2}" type="parTrans" cxnId="{28656337-D214-49F2-B566-85AB5520515E}">
      <dgm:prSet/>
      <dgm:spPr/>
      <dgm:t>
        <a:bodyPr/>
        <a:lstStyle/>
        <a:p>
          <a:endParaRPr lang="es-US"/>
        </a:p>
      </dgm:t>
    </dgm:pt>
    <dgm:pt modelId="{D428C194-9831-42D7-A414-EE90114EF124}" type="sibTrans" cxnId="{28656337-D214-49F2-B566-85AB5520515E}">
      <dgm:prSet/>
      <dgm:spPr/>
      <dgm:t>
        <a:bodyPr/>
        <a:lstStyle/>
        <a:p>
          <a:endParaRPr lang="es-US"/>
        </a:p>
      </dgm:t>
    </dgm:pt>
    <dgm:pt modelId="{A634132D-0529-4A8D-8A7F-2495ADDB397E}" type="pres">
      <dgm:prSet presAssocID="{6B637486-6A60-4B60-917A-6BCCEB862702}" presName="linearFlow" presStyleCnt="0">
        <dgm:presLayoutVars>
          <dgm:dir/>
          <dgm:animLvl val="lvl"/>
          <dgm:resizeHandles val="exact"/>
        </dgm:presLayoutVars>
      </dgm:prSet>
      <dgm:spPr/>
    </dgm:pt>
    <dgm:pt modelId="{3FEABA9D-7BE1-4C8C-8C23-AB35C4FF5584}" type="pres">
      <dgm:prSet presAssocID="{63739A10-56EF-41D1-AA0E-DDC58EB37E01}" presName="composite" presStyleCnt="0"/>
      <dgm:spPr/>
    </dgm:pt>
    <dgm:pt modelId="{51B8FA60-C21F-4FED-B207-BF7ABD7B0D70}" type="pres">
      <dgm:prSet presAssocID="{63739A10-56EF-41D1-AA0E-DDC58EB37E0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938595A-BF2F-4244-9125-F411A68F82D2}" type="pres">
      <dgm:prSet presAssocID="{63739A10-56EF-41D1-AA0E-DDC58EB37E01}" presName="descendantText" presStyleLbl="alignAcc1" presStyleIdx="0" presStyleCnt="2" custScaleY="100970" custLinFactNeighborX="-241" custLinFactNeighborY="-4864">
        <dgm:presLayoutVars>
          <dgm:bulletEnabled val="1"/>
        </dgm:presLayoutVars>
      </dgm:prSet>
      <dgm:spPr/>
    </dgm:pt>
    <dgm:pt modelId="{955FCFD3-66D6-408D-A43A-E35806A2B703}" type="pres">
      <dgm:prSet presAssocID="{80187421-673A-46BE-BBDD-696A8152BD71}" presName="sp" presStyleCnt="0"/>
      <dgm:spPr/>
    </dgm:pt>
    <dgm:pt modelId="{5AB0B98D-B161-49DC-B2CA-77A0A8995A3C}" type="pres">
      <dgm:prSet presAssocID="{81042D87-44DB-41D5-874F-432CB6A9CB40}" presName="composite" presStyleCnt="0"/>
      <dgm:spPr/>
    </dgm:pt>
    <dgm:pt modelId="{11CAC0A4-B6F1-4680-B756-40D869915DE5}" type="pres">
      <dgm:prSet presAssocID="{81042D87-44DB-41D5-874F-432CB6A9CB40}" presName="parentText" presStyleLbl="alignNode1" presStyleIdx="1" presStyleCnt="2" custScaleY="112477" custLinFactNeighborY="-7136">
        <dgm:presLayoutVars>
          <dgm:chMax val="1"/>
          <dgm:bulletEnabled val="1"/>
        </dgm:presLayoutVars>
      </dgm:prSet>
      <dgm:spPr/>
    </dgm:pt>
    <dgm:pt modelId="{FED1CAC6-1B24-4A24-B56E-F9B4C731F626}" type="pres">
      <dgm:prSet presAssocID="{81042D87-44DB-41D5-874F-432CB6A9CB40}" presName="descendantText" presStyleLbl="alignAcc1" presStyleIdx="1" presStyleCnt="2" custScaleY="130973">
        <dgm:presLayoutVars>
          <dgm:bulletEnabled val="1"/>
        </dgm:presLayoutVars>
      </dgm:prSet>
      <dgm:spPr/>
    </dgm:pt>
  </dgm:ptLst>
  <dgm:cxnLst>
    <dgm:cxn modelId="{82FC4A0E-7969-4873-9E28-9D6793119D73}" type="presOf" srcId="{40FAC27E-4947-4CB1-AD9B-076EC3A92826}" destId="{FED1CAC6-1B24-4A24-B56E-F9B4C731F626}" srcOrd="0" destOrd="0" presId="urn:microsoft.com/office/officeart/2005/8/layout/chevron2"/>
    <dgm:cxn modelId="{85810015-23DE-409C-9FA2-E1DDED7A458C}" type="presOf" srcId="{81042D87-44DB-41D5-874F-432CB6A9CB40}" destId="{11CAC0A4-B6F1-4680-B756-40D869915DE5}" srcOrd="0" destOrd="0" presId="urn:microsoft.com/office/officeart/2005/8/layout/chevron2"/>
    <dgm:cxn modelId="{E85DA21A-ECAC-4482-A14B-481D377018EC}" srcId="{81042D87-44DB-41D5-874F-432CB6A9CB40}" destId="{A9145FCA-2F5F-44F4-94A7-B824AF1E4780}" srcOrd="1" destOrd="0" parTransId="{D1DA11E9-931C-4068-B30F-96B4CFE44A9D}" sibTransId="{FAE7FD65-02AA-42D6-B9B2-330A217CA40D}"/>
    <dgm:cxn modelId="{CA681B1C-B7CE-437B-BE70-BC8A9D8C6C28}" type="presOf" srcId="{B7753DB6-6B76-4292-B97A-E4D62D5A19AD}" destId="{FED1CAC6-1B24-4A24-B56E-F9B4C731F626}" srcOrd="0" destOrd="2" presId="urn:microsoft.com/office/officeart/2005/8/layout/chevron2"/>
    <dgm:cxn modelId="{2A15FA1E-7CE3-49B1-973B-9F731A0B890A}" srcId="{63739A10-56EF-41D1-AA0E-DDC58EB37E01}" destId="{3F1579D6-F965-4793-B24C-079339950585}" srcOrd="1" destOrd="0" parTransId="{37599C5B-FAAB-415B-BE38-07F33F390376}" sibTransId="{17C90E46-5C03-41BC-B663-F0505E04FD1D}"/>
    <dgm:cxn modelId="{28656337-D214-49F2-B566-85AB5520515E}" srcId="{81042D87-44DB-41D5-874F-432CB6A9CB40}" destId="{B7753DB6-6B76-4292-B97A-E4D62D5A19AD}" srcOrd="2" destOrd="0" parTransId="{5840A2B5-AAC9-4B22-8180-9A3CD5A444E2}" sibTransId="{D428C194-9831-42D7-A414-EE90114EF124}"/>
    <dgm:cxn modelId="{4C886860-ACCC-45E4-8465-D33FE5222F50}" srcId="{6B637486-6A60-4B60-917A-6BCCEB862702}" destId="{63739A10-56EF-41D1-AA0E-DDC58EB37E01}" srcOrd="0" destOrd="0" parTransId="{02FD7113-C670-4813-96C1-DF855B257F0B}" sibTransId="{80187421-673A-46BE-BBDD-696A8152BD71}"/>
    <dgm:cxn modelId="{A4C2E643-CD89-4B37-9AC4-4B75A796CD5B}" srcId="{63739A10-56EF-41D1-AA0E-DDC58EB37E01}" destId="{551A8092-7EAF-481D-AD00-0B09C711501C}" srcOrd="0" destOrd="0" parTransId="{95E9E24F-4B6B-4E84-AA2C-5A67AA76EAF6}" sibTransId="{59CD0C5D-06B8-4D14-878C-140079F537C4}"/>
    <dgm:cxn modelId="{98E4DF46-B105-4F3A-B626-E06F04C6B167}" type="presOf" srcId="{6B637486-6A60-4B60-917A-6BCCEB862702}" destId="{A634132D-0529-4A8D-8A7F-2495ADDB397E}" srcOrd="0" destOrd="0" presId="urn:microsoft.com/office/officeart/2005/8/layout/chevron2"/>
    <dgm:cxn modelId="{292EDB73-89A5-4887-9283-73F1C64250BE}" type="presOf" srcId="{63739A10-56EF-41D1-AA0E-DDC58EB37E01}" destId="{51B8FA60-C21F-4FED-B207-BF7ABD7B0D70}" srcOrd="0" destOrd="0" presId="urn:microsoft.com/office/officeart/2005/8/layout/chevron2"/>
    <dgm:cxn modelId="{0579DFA8-E87A-4517-802F-16AB4CE36379}" srcId="{81042D87-44DB-41D5-874F-432CB6A9CB40}" destId="{40FAC27E-4947-4CB1-AD9B-076EC3A92826}" srcOrd="0" destOrd="0" parTransId="{CB4185DB-8685-4FFF-A21E-CE0925CC8B85}" sibTransId="{E7425D87-24DE-4007-844A-5AB9A6BCCA75}"/>
    <dgm:cxn modelId="{9CFD6DB2-AA53-43FA-A01E-DB1C0129BD14}" type="presOf" srcId="{3F1579D6-F965-4793-B24C-079339950585}" destId="{0938595A-BF2F-4244-9125-F411A68F82D2}" srcOrd="0" destOrd="1" presId="urn:microsoft.com/office/officeart/2005/8/layout/chevron2"/>
    <dgm:cxn modelId="{124C53D2-87AE-4DA4-A99D-2D93DA86CAF9}" srcId="{6B637486-6A60-4B60-917A-6BCCEB862702}" destId="{81042D87-44DB-41D5-874F-432CB6A9CB40}" srcOrd="1" destOrd="0" parTransId="{FB86C795-7851-47E3-997F-FA499EE1BEDF}" sibTransId="{1522D6C9-141C-42EF-8328-DDD6EB4C2BC3}"/>
    <dgm:cxn modelId="{8D7AA2E0-68EA-4B0A-8952-B47B147A344B}" type="presOf" srcId="{A9145FCA-2F5F-44F4-94A7-B824AF1E4780}" destId="{FED1CAC6-1B24-4A24-B56E-F9B4C731F626}" srcOrd="0" destOrd="1" presId="urn:microsoft.com/office/officeart/2005/8/layout/chevron2"/>
    <dgm:cxn modelId="{78E926E1-7F86-47BF-9487-4989C37AFF87}" type="presOf" srcId="{551A8092-7EAF-481D-AD00-0B09C711501C}" destId="{0938595A-BF2F-4244-9125-F411A68F82D2}" srcOrd="0" destOrd="0" presId="urn:microsoft.com/office/officeart/2005/8/layout/chevron2"/>
    <dgm:cxn modelId="{4DCF3DCD-94CE-4710-BF31-DF1305C586B0}" type="presParOf" srcId="{A634132D-0529-4A8D-8A7F-2495ADDB397E}" destId="{3FEABA9D-7BE1-4C8C-8C23-AB35C4FF5584}" srcOrd="0" destOrd="0" presId="urn:microsoft.com/office/officeart/2005/8/layout/chevron2"/>
    <dgm:cxn modelId="{CEFFC120-F894-4FB2-B6A7-3E531DA7012C}" type="presParOf" srcId="{3FEABA9D-7BE1-4C8C-8C23-AB35C4FF5584}" destId="{51B8FA60-C21F-4FED-B207-BF7ABD7B0D70}" srcOrd="0" destOrd="0" presId="urn:microsoft.com/office/officeart/2005/8/layout/chevron2"/>
    <dgm:cxn modelId="{49F42647-A048-4E11-AA64-A03344C1A5A0}" type="presParOf" srcId="{3FEABA9D-7BE1-4C8C-8C23-AB35C4FF5584}" destId="{0938595A-BF2F-4244-9125-F411A68F82D2}" srcOrd="1" destOrd="0" presId="urn:microsoft.com/office/officeart/2005/8/layout/chevron2"/>
    <dgm:cxn modelId="{E4288F26-5ED5-41E7-B4FA-A8F1594C4D01}" type="presParOf" srcId="{A634132D-0529-4A8D-8A7F-2495ADDB397E}" destId="{955FCFD3-66D6-408D-A43A-E35806A2B703}" srcOrd="1" destOrd="0" presId="urn:microsoft.com/office/officeart/2005/8/layout/chevron2"/>
    <dgm:cxn modelId="{98F5F228-55DF-4098-9938-81120CC52BF4}" type="presParOf" srcId="{A634132D-0529-4A8D-8A7F-2495ADDB397E}" destId="{5AB0B98D-B161-49DC-B2CA-77A0A8995A3C}" srcOrd="2" destOrd="0" presId="urn:microsoft.com/office/officeart/2005/8/layout/chevron2"/>
    <dgm:cxn modelId="{480F1019-9BCC-4EF1-A49A-C98A4667A5CE}" type="presParOf" srcId="{5AB0B98D-B161-49DC-B2CA-77A0A8995A3C}" destId="{11CAC0A4-B6F1-4680-B756-40D869915DE5}" srcOrd="0" destOrd="0" presId="urn:microsoft.com/office/officeart/2005/8/layout/chevron2"/>
    <dgm:cxn modelId="{B07E59B8-2C0F-4023-AB36-3B3BE63F5CC8}" type="presParOf" srcId="{5AB0B98D-B161-49DC-B2CA-77A0A8995A3C}" destId="{FED1CAC6-1B24-4A24-B56E-F9B4C731F6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637486-6A60-4B60-917A-6BCCEB862702}" type="doc">
      <dgm:prSet loTypeId="urn:microsoft.com/office/officeart/2005/8/layout/chevron2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3739A10-56EF-41D1-AA0E-DDC58EB37E01}">
      <dgm:prSet phldrT="[Texto]" custT="1"/>
      <dgm:spPr/>
      <dgm:t>
        <a:bodyPr/>
        <a:lstStyle/>
        <a:p>
          <a:endParaRPr lang="es-ES" sz="2000" b="1" dirty="0">
            <a:latin typeface="+mn-lt"/>
          </a:endParaRPr>
        </a:p>
      </dgm:t>
    </dgm:pt>
    <dgm:pt modelId="{02FD7113-C670-4813-96C1-DF855B257F0B}" type="parTrans" cxnId="{4C886860-ACCC-45E4-8465-D33FE5222F50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80187421-673A-46BE-BBDD-696A8152BD71}" type="sibTrans" cxnId="{4C886860-ACCC-45E4-8465-D33FE5222F50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BDE40137-2957-4C2A-9B31-4C25D36327A0}">
      <dgm:prSet phldrT="[Texto]" custT="1"/>
      <dgm:spPr/>
      <dgm:t>
        <a:bodyPr/>
        <a:lstStyle/>
        <a:p>
          <a:r>
            <a:rPr lang="es-ES" sz="1800" kern="1200" dirty="0">
              <a:solidFill>
                <a:schemeClr val="tx1"/>
              </a:solidFill>
              <a:latin typeface="+mn-lt"/>
            </a:rPr>
            <a:t>Miércoles 5 de Junio de 17:30 a 20:00 horas</a:t>
          </a:r>
        </a:p>
      </dgm:t>
    </dgm:pt>
    <dgm:pt modelId="{13594641-C34F-4620-9305-C962CE09C8DC}" type="parTrans" cxnId="{AE566910-6533-40C8-8BD5-B9F908C5EF66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B739CFDA-4423-48AB-BA98-896EA6725BD5}" type="sibTrans" cxnId="{AE566910-6533-40C8-8BD5-B9F908C5EF66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0A7E6464-B7AB-4535-8E30-359D766FF601}">
      <dgm:prSet phldrT="[Texto]" custT="1"/>
      <dgm:spPr/>
      <dgm:t>
        <a:bodyPr/>
        <a:lstStyle/>
        <a:p>
          <a:endParaRPr lang="es-ES" sz="2000" b="1" dirty="0">
            <a:latin typeface="+mn-lt"/>
          </a:endParaRPr>
        </a:p>
      </dgm:t>
    </dgm:pt>
    <dgm:pt modelId="{3028F3A7-AF12-47BB-8210-9AE8E7C09568}" type="parTrans" cxnId="{C6C78948-53D4-47B2-8F3D-D78D438E8751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58879FE2-C7EA-4809-82C1-24432E22AB52}" type="sibTrans" cxnId="{C6C78948-53D4-47B2-8F3D-D78D438E8751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BF5FD847-C975-446E-86AE-26F76B512AF4}">
      <dgm:prSet phldrT="[Texto]" custT="1"/>
      <dgm:spPr/>
      <dgm:t>
        <a:bodyPr/>
        <a:lstStyle/>
        <a:p>
          <a:endParaRPr lang="es-ES" sz="2000" b="1" dirty="0">
            <a:latin typeface="+mn-lt"/>
          </a:endParaRPr>
        </a:p>
      </dgm:t>
    </dgm:pt>
    <dgm:pt modelId="{3A5513CD-7E38-40BC-B105-FA9DBDF4E347}" type="parTrans" cxnId="{1D0FE496-6510-4455-BB28-5B15852DA6F7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DEBB9789-2CD8-4FEB-91E5-A5F647BB7C97}" type="sibTrans" cxnId="{1D0FE496-6510-4455-BB28-5B15852DA6F7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40FAC27E-4947-4CB1-AD9B-076EC3A92826}">
      <dgm:prSet phldrT="[Texto]" custT="1"/>
      <dgm:spPr/>
      <dgm:t>
        <a:bodyPr/>
        <a:lstStyle/>
        <a:p>
          <a:r>
            <a:rPr lang="es-ES" sz="1800" kern="1200" dirty="0">
              <a:solidFill>
                <a:schemeClr val="tx1"/>
              </a:solidFill>
              <a:latin typeface="+mn-lt"/>
            </a:rPr>
            <a:t>Jueves 27 de Junio  de 15:00 a 17:30 horas</a:t>
          </a:r>
        </a:p>
      </dgm:t>
    </dgm:pt>
    <dgm:pt modelId="{CB4185DB-8685-4FFF-A21E-CE0925CC8B85}" type="parTrans" cxnId="{0579DFA8-E87A-4517-802F-16AB4CE36379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E7425D87-24DE-4007-844A-5AB9A6BCCA75}" type="sibTrans" cxnId="{0579DFA8-E87A-4517-802F-16AB4CE36379}">
      <dgm:prSet/>
      <dgm:spPr/>
      <dgm:t>
        <a:bodyPr/>
        <a:lstStyle/>
        <a:p>
          <a:endParaRPr lang="es-ES" sz="2000">
            <a:latin typeface="+mn-lt"/>
          </a:endParaRPr>
        </a:p>
      </dgm:t>
    </dgm:pt>
    <dgm:pt modelId="{81042D87-44DB-41D5-874F-432CB6A9CB40}">
      <dgm:prSet phldrT="[Texto]" custT="1"/>
      <dgm:spPr/>
      <dgm:t>
        <a:bodyPr/>
        <a:lstStyle/>
        <a:p>
          <a:endParaRPr lang="es-ES" sz="2000" b="1" dirty="0">
            <a:latin typeface="+mn-lt"/>
          </a:endParaRPr>
        </a:p>
      </dgm:t>
    </dgm:pt>
    <dgm:pt modelId="{FB86C795-7851-47E3-997F-FA499EE1BEDF}" type="parTrans" cxnId="{124C53D2-87AE-4DA4-A99D-2D93DA86CAF9}">
      <dgm:prSet/>
      <dgm:spPr/>
      <dgm:t>
        <a:bodyPr/>
        <a:lstStyle/>
        <a:p>
          <a:endParaRPr lang="es-AR" sz="2000"/>
        </a:p>
      </dgm:t>
    </dgm:pt>
    <dgm:pt modelId="{1522D6C9-141C-42EF-8328-DDD6EB4C2BC3}" type="sibTrans" cxnId="{124C53D2-87AE-4DA4-A99D-2D93DA86CAF9}">
      <dgm:prSet/>
      <dgm:spPr/>
      <dgm:t>
        <a:bodyPr/>
        <a:lstStyle/>
        <a:p>
          <a:endParaRPr lang="es-AR" sz="2000"/>
        </a:p>
      </dgm:t>
    </dgm:pt>
    <dgm:pt modelId="{2B0AAC06-01E5-4C8D-8DD7-F94A18834B43}">
      <dgm:prSet phldrT="[Texto]" custT="1"/>
      <dgm:spPr/>
      <dgm:t>
        <a:bodyPr/>
        <a:lstStyle/>
        <a:p>
          <a:pPr marL="171450" lvl="1" indent="0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8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 Martes 11 de Junio de 15:00  a 17:30 horas</a:t>
          </a:r>
        </a:p>
      </dgm:t>
    </dgm:pt>
    <dgm:pt modelId="{75B8A71B-BA89-4C70-AA23-71166CC2836C}" type="parTrans" cxnId="{CFDE5B43-3A25-42BA-922E-EBD81F41DFC3}">
      <dgm:prSet/>
      <dgm:spPr/>
      <dgm:t>
        <a:bodyPr/>
        <a:lstStyle/>
        <a:p>
          <a:endParaRPr lang="es-AR"/>
        </a:p>
      </dgm:t>
    </dgm:pt>
    <dgm:pt modelId="{53B8C30E-7E63-4B34-86DF-F95B2CDA0C10}" type="sibTrans" cxnId="{CFDE5B43-3A25-42BA-922E-EBD81F41DFC3}">
      <dgm:prSet/>
      <dgm:spPr/>
      <dgm:t>
        <a:bodyPr/>
        <a:lstStyle/>
        <a:p>
          <a:endParaRPr lang="es-AR"/>
        </a:p>
      </dgm:t>
    </dgm:pt>
    <dgm:pt modelId="{1A63CEB3-2F87-47C0-BEAC-6460BBBC2B11}">
      <dgm:prSet custT="1"/>
      <dgm:spPr/>
      <dgm:t>
        <a:bodyPr/>
        <a:lstStyle/>
        <a:p>
          <a:pPr marL="171450" lvl="1" indent="0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AR" sz="1800" kern="1200" dirty="0">
              <a:solidFill>
                <a:srgbClr val="800080"/>
              </a:solidFill>
            </a:rPr>
            <a:t>Clínica MO-06 Uso de Prototipos en Requerimientos</a:t>
          </a:r>
          <a:r>
            <a:rPr lang="es-ES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 </a:t>
          </a:r>
        </a:p>
      </dgm:t>
    </dgm:pt>
    <dgm:pt modelId="{DB3BEF70-B1F0-4DC7-8472-5450AD185DF1}" type="sibTrans" cxnId="{E980DA79-B751-46DD-953E-54C9C3E88FFC}">
      <dgm:prSet/>
      <dgm:spPr/>
      <dgm:t>
        <a:bodyPr/>
        <a:lstStyle/>
        <a:p>
          <a:endParaRPr lang="es-AR"/>
        </a:p>
      </dgm:t>
    </dgm:pt>
    <dgm:pt modelId="{48EA9F2D-24C3-4663-9015-3D4B76B18A2C}" type="parTrans" cxnId="{E980DA79-B751-46DD-953E-54C9C3E88FFC}">
      <dgm:prSet/>
      <dgm:spPr/>
      <dgm:t>
        <a:bodyPr/>
        <a:lstStyle/>
        <a:p>
          <a:endParaRPr lang="es-AR"/>
        </a:p>
      </dgm:t>
    </dgm:pt>
    <dgm:pt modelId="{551A8092-7EAF-481D-AD00-0B09C711501C}">
      <dgm:prSet custT="1"/>
      <dgm:spPr/>
      <dgm:t>
        <a:bodyPr/>
        <a:lstStyle/>
        <a:p>
          <a:r>
            <a:rPr lang="es-ES" sz="1800" kern="1200" dirty="0">
              <a:solidFill>
                <a:schemeClr val="tx1"/>
              </a:solidFill>
              <a:latin typeface="+mn-lt"/>
            </a:rPr>
            <a:t>Miércoles 19 de Junio de 17:30 a 20 horas</a:t>
          </a:r>
          <a:endParaRPr lang="es-AR" sz="1800" kern="1200" dirty="0"/>
        </a:p>
      </dgm:t>
    </dgm:pt>
    <dgm:pt modelId="{95E9E24F-4B6B-4E84-AA2C-5A67AA76EAF6}" type="parTrans" cxnId="{A4C2E643-CD89-4B37-9AC4-4B75A796CD5B}">
      <dgm:prSet/>
      <dgm:spPr/>
      <dgm:t>
        <a:bodyPr/>
        <a:lstStyle/>
        <a:p>
          <a:endParaRPr lang="es-AR"/>
        </a:p>
      </dgm:t>
    </dgm:pt>
    <dgm:pt modelId="{59CD0C5D-06B8-4D14-878C-140079F537C4}" type="sibTrans" cxnId="{A4C2E643-CD89-4B37-9AC4-4B75A796CD5B}">
      <dgm:prSet/>
      <dgm:spPr/>
      <dgm:t>
        <a:bodyPr/>
        <a:lstStyle/>
        <a:p>
          <a:endParaRPr lang="es-AR"/>
        </a:p>
      </dgm:t>
    </dgm:pt>
    <dgm:pt modelId="{3F1579D6-F965-4793-B24C-079339950585}">
      <dgm:prSet custT="1"/>
      <dgm:spPr/>
      <dgm:t>
        <a:bodyPr/>
        <a:lstStyle/>
        <a:p>
          <a:r>
            <a:rPr lang="es-AR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Clínica MO-01 Modelado con Diagrama de Clases</a:t>
          </a:r>
          <a:endParaRPr lang="es-ES" sz="1800" kern="1200" dirty="0">
            <a:solidFill>
              <a:srgbClr val="800080"/>
            </a:solidFill>
            <a:latin typeface="Calibri" panose="020F0502020204030204"/>
            <a:ea typeface="+mn-ea"/>
            <a:cs typeface="+mn-cs"/>
          </a:endParaRPr>
        </a:p>
      </dgm:t>
    </dgm:pt>
    <dgm:pt modelId="{37599C5B-FAAB-415B-BE38-07F33F390376}" type="parTrans" cxnId="{2A15FA1E-7CE3-49B1-973B-9F731A0B890A}">
      <dgm:prSet/>
      <dgm:spPr/>
      <dgm:t>
        <a:bodyPr/>
        <a:lstStyle/>
        <a:p>
          <a:endParaRPr lang="es-AR"/>
        </a:p>
      </dgm:t>
    </dgm:pt>
    <dgm:pt modelId="{17C90E46-5C03-41BC-B663-F0505E04FD1D}" type="sibTrans" cxnId="{2A15FA1E-7CE3-49B1-973B-9F731A0B890A}">
      <dgm:prSet/>
      <dgm:spPr/>
      <dgm:t>
        <a:bodyPr/>
        <a:lstStyle/>
        <a:p>
          <a:endParaRPr lang="es-AR"/>
        </a:p>
      </dgm:t>
    </dgm:pt>
    <dgm:pt modelId="{A9145FCA-2F5F-44F4-94A7-B824AF1E4780}">
      <dgm:prSet phldrT="[Texto]"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s-ES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Clínica JA-01 Implementación del Paradigma de Objetos</a:t>
          </a:r>
          <a:br>
            <a:rPr lang="es-ES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 en Java Nivel 1</a:t>
          </a:r>
        </a:p>
      </dgm:t>
    </dgm:pt>
    <dgm:pt modelId="{D1DA11E9-931C-4068-B30F-96B4CFE44A9D}" type="parTrans" cxnId="{E85DA21A-ECAC-4482-A14B-481D377018EC}">
      <dgm:prSet/>
      <dgm:spPr/>
      <dgm:t>
        <a:bodyPr/>
        <a:lstStyle/>
        <a:p>
          <a:endParaRPr lang="es-AR"/>
        </a:p>
      </dgm:t>
    </dgm:pt>
    <dgm:pt modelId="{FAE7FD65-02AA-42D6-B9B2-330A217CA40D}" type="sibTrans" cxnId="{E85DA21A-ECAC-4482-A14B-481D377018EC}">
      <dgm:prSet/>
      <dgm:spPr/>
      <dgm:t>
        <a:bodyPr/>
        <a:lstStyle/>
        <a:p>
          <a:endParaRPr lang="es-AR"/>
        </a:p>
      </dgm:t>
    </dgm:pt>
    <dgm:pt modelId="{64994D16-96F9-43AD-9907-392A0C3A227C}">
      <dgm:prSet phldrT="[Texto]" custT="1"/>
      <dgm:spPr/>
      <dgm:t>
        <a:bodyPr/>
        <a:lstStyle/>
        <a:p>
          <a:r>
            <a:rPr lang="es-ES" sz="1800" kern="1200" dirty="0">
              <a:solidFill>
                <a:srgbClr val="800080"/>
              </a:solidFill>
            </a:rPr>
            <a:t>Clínica PO-01 Paradigma de Objetos y Principios de Diseño OO</a:t>
          </a:r>
          <a:endParaRPr lang="es-ES" sz="1800" kern="1200" dirty="0">
            <a:solidFill>
              <a:schemeClr val="tx1"/>
            </a:solidFill>
            <a:latin typeface="+mn-lt"/>
          </a:endParaRPr>
        </a:p>
      </dgm:t>
    </dgm:pt>
    <dgm:pt modelId="{AF8D7D4D-135F-40AC-842C-6F3E6E9A8F61}" type="parTrans" cxnId="{C3E20C20-C8D8-4A52-A679-BDB8BB131B3C}">
      <dgm:prSet/>
      <dgm:spPr/>
      <dgm:t>
        <a:bodyPr/>
        <a:lstStyle/>
        <a:p>
          <a:endParaRPr lang="es-US"/>
        </a:p>
      </dgm:t>
    </dgm:pt>
    <dgm:pt modelId="{6BCEA28D-D6FB-48AB-888E-5586C13E5C47}" type="sibTrans" cxnId="{C3E20C20-C8D8-4A52-A679-BDB8BB131B3C}">
      <dgm:prSet/>
      <dgm:spPr/>
      <dgm:t>
        <a:bodyPr/>
        <a:lstStyle/>
        <a:p>
          <a:endParaRPr lang="es-US"/>
        </a:p>
      </dgm:t>
    </dgm:pt>
    <dgm:pt modelId="{A634132D-0529-4A8D-8A7F-2495ADDB397E}" type="pres">
      <dgm:prSet presAssocID="{6B637486-6A60-4B60-917A-6BCCEB862702}" presName="linearFlow" presStyleCnt="0">
        <dgm:presLayoutVars>
          <dgm:dir/>
          <dgm:animLvl val="lvl"/>
          <dgm:resizeHandles val="exact"/>
        </dgm:presLayoutVars>
      </dgm:prSet>
      <dgm:spPr/>
    </dgm:pt>
    <dgm:pt modelId="{3FEABA9D-7BE1-4C8C-8C23-AB35C4FF5584}" type="pres">
      <dgm:prSet presAssocID="{63739A10-56EF-41D1-AA0E-DDC58EB37E01}" presName="composite" presStyleCnt="0"/>
      <dgm:spPr/>
    </dgm:pt>
    <dgm:pt modelId="{51B8FA60-C21F-4FED-B207-BF7ABD7B0D70}" type="pres">
      <dgm:prSet presAssocID="{63739A10-56EF-41D1-AA0E-DDC58EB37E0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938595A-BF2F-4244-9125-F411A68F82D2}" type="pres">
      <dgm:prSet presAssocID="{63739A10-56EF-41D1-AA0E-DDC58EB37E01}" presName="descendantText" presStyleLbl="alignAcc1" presStyleIdx="0" presStyleCnt="4" custScaleY="100970" custLinFactNeighborX="-241" custLinFactNeighborY="-4864">
        <dgm:presLayoutVars>
          <dgm:bulletEnabled val="1"/>
        </dgm:presLayoutVars>
      </dgm:prSet>
      <dgm:spPr/>
    </dgm:pt>
    <dgm:pt modelId="{955FCFD3-66D6-408D-A43A-E35806A2B703}" type="pres">
      <dgm:prSet presAssocID="{80187421-673A-46BE-BBDD-696A8152BD71}" presName="sp" presStyleCnt="0"/>
      <dgm:spPr/>
    </dgm:pt>
    <dgm:pt modelId="{ADE6FFF7-A902-4118-B947-3A196D71E5CD}" type="pres">
      <dgm:prSet presAssocID="{0A7E6464-B7AB-4535-8E30-359D766FF601}" presName="composite" presStyleCnt="0"/>
      <dgm:spPr/>
    </dgm:pt>
    <dgm:pt modelId="{A9B15383-9A36-4085-A095-524CD0698BA7}" type="pres">
      <dgm:prSet presAssocID="{0A7E6464-B7AB-4535-8E30-359D766FF601}" presName="parentText" presStyleLbl="alignNode1" presStyleIdx="1" presStyleCnt="4" custScaleY="97871" custLinFactNeighborY="-11309">
        <dgm:presLayoutVars>
          <dgm:chMax val="1"/>
          <dgm:bulletEnabled val="1"/>
        </dgm:presLayoutVars>
      </dgm:prSet>
      <dgm:spPr/>
    </dgm:pt>
    <dgm:pt modelId="{C1AEAA9F-ACE1-40A1-8DC3-F7330ECB2233}" type="pres">
      <dgm:prSet presAssocID="{0A7E6464-B7AB-4535-8E30-359D766FF601}" presName="descendantText" presStyleLbl="alignAcc1" presStyleIdx="1" presStyleCnt="4" custScaleY="92199" custLinFactNeighborX="-151" custLinFactNeighborY="-12806">
        <dgm:presLayoutVars>
          <dgm:bulletEnabled val="1"/>
        </dgm:presLayoutVars>
      </dgm:prSet>
      <dgm:spPr/>
    </dgm:pt>
    <dgm:pt modelId="{89C2E918-215D-4F98-95C7-FC6DFE0842C1}" type="pres">
      <dgm:prSet presAssocID="{58879FE2-C7EA-4809-82C1-24432E22AB52}" presName="sp" presStyleCnt="0"/>
      <dgm:spPr/>
    </dgm:pt>
    <dgm:pt modelId="{7BF8927E-379E-4F66-8791-6DAEA87754BF}" type="pres">
      <dgm:prSet presAssocID="{BF5FD847-C975-446E-86AE-26F76B512AF4}" presName="composite" presStyleCnt="0"/>
      <dgm:spPr/>
    </dgm:pt>
    <dgm:pt modelId="{000368D7-70D7-41FE-9296-F728E7CA4FA6}" type="pres">
      <dgm:prSet presAssocID="{BF5FD847-C975-446E-86AE-26F76B512AF4}" presName="parentText" presStyleLbl="alignNode1" presStyleIdx="2" presStyleCnt="4" custScaleY="97228">
        <dgm:presLayoutVars>
          <dgm:chMax val="1"/>
          <dgm:bulletEnabled val="1"/>
        </dgm:presLayoutVars>
      </dgm:prSet>
      <dgm:spPr/>
    </dgm:pt>
    <dgm:pt modelId="{817DB3CD-EA5A-4BA6-9BA5-E4105782A7BA}" type="pres">
      <dgm:prSet presAssocID="{BF5FD847-C975-446E-86AE-26F76B512AF4}" presName="descendantText" presStyleLbl="alignAcc1" presStyleIdx="2" presStyleCnt="4" custScaleY="91893" custLinFactNeighborY="-4826">
        <dgm:presLayoutVars>
          <dgm:bulletEnabled val="1"/>
        </dgm:presLayoutVars>
      </dgm:prSet>
      <dgm:spPr/>
    </dgm:pt>
    <dgm:pt modelId="{21731BD8-54B6-4537-995C-A9340CF153E9}" type="pres">
      <dgm:prSet presAssocID="{DEBB9789-2CD8-4FEB-91E5-A5F647BB7C97}" presName="sp" presStyleCnt="0"/>
      <dgm:spPr/>
    </dgm:pt>
    <dgm:pt modelId="{5AB0B98D-B161-49DC-B2CA-77A0A8995A3C}" type="pres">
      <dgm:prSet presAssocID="{81042D87-44DB-41D5-874F-432CB6A9CB40}" presName="composite" presStyleCnt="0"/>
      <dgm:spPr/>
    </dgm:pt>
    <dgm:pt modelId="{11CAC0A4-B6F1-4680-B756-40D869915DE5}" type="pres">
      <dgm:prSet presAssocID="{81042D87-44DB-41D5-874F-432CB6A9CB40}" presName="parentText" presStyleLbl="alignNode1" presStyleIdx="3" presStyleCnt="4" custScaleY="112477" custLinFactNeighborY="-7136">
        <dgm:presLayoutVars>
          <dgm:chMax val="1"/>
          <dgm:bulletEnabled val="1"/>
        </dgm:presLayoutVars>
      </dgm:prSet>
      <dgm:spPr/>
    </dgm:pt>
    <dgm:pt modelId="{FED1CAC6-1B24-4A24-B56E-F9B4C731F626}" type="pres">
      <dgm:prSet presAssocID="{81042D87-44DB-41D5-874F-432CB6A9CB40}" presName="descendantText" presStyleLbl="alignAcc1" presStyleIdx="3" presStyleCnt="4" custScaleY="130973">
        <dgm:presLayoutVars>
          <dgm:bulletEnabled val="1"/>
        </dgm:presLayoutVars>
      </dgm:prSet>
      <dgm:spPr/>
    </dgm:pt>
  </dgm:ptLst>
  <dgm:cxnLst>
    <dgm:cxn modelId="{5FC20706-421E-4B4A-99CF-46415AD8CDF2}" type="presOf" srcId="{BDE40137-2957-4C2A-9B31-4C25D36327A0}" destId="{0938595A-BF2F-4244-9125-F411A68F82D2}" srcOrd="0" destOrd="0" presId="urn:microsoft.com/office/officeart/2005/8/layout/chevron2"/>
    <dgm:cxn modelId="{82FC4A0E-7969-4873-9E28-9D6793119D73}" type="presOf" srcId="{40FAC27E-4947-4CB1-AD9B-076EC3A92826}" destId="{FED1CAC6-1B24-4A24-B56E-F9B4C731F626}" srcOrd="0" destOrd="0" presId="urn:microsoft.com/office/officeart/2005/8/layout/chevron2"/>
    <dgm:cxn modelId="{AE566910-6533-40C8-8BD5-B9F908C5EF66}" srcId="{63739A10-56EF-41D1-AA0E-DDC58EB37E01}" destId="{BDE40137-2957-4C2A-9B31-4C25D36327A0}" srcOrd="0" destOrd="0" parTransId="{13594641-C34F-4620-9305-C962CE09C8DC}" sibTransId="{B739CFDA-4423-48AB-BA98-896EA6725BD5}"/>
    <dgm:cxn modelId="{808CB410-811B-41D1-87DB-C87355A63603}" type="presOf" srcId="{BF5FD847-C975-446E-86AE-26F76B512AF4}" destId="{000368D7-70D7-41FE-9296-F728E7CA4FA6}" srcOrd="0" destOrd="0" presId="urn:microsoft.com/office/officeart/2005/8/layout/chevron2"/>
    <dgm:cxn modelId="{85810015-23DE-409C-9FA2-E1DDED7A458C}" type="presOf" srcId="{81042D87-44DB-41D5-874F-432CB6A9CB40}" destId="{11CAC0A4-B6F1-4680-B756-40D869915DE5}" srcOrd="0" destOrd="0" presId="urn:microsoft.com/office/officeart/2005/8/layout/chevron2"/>
    <dgm:cxn modelId="{E85DA21A-ECAC-4482-A14B-481D377018EC}" srcId="{81042D87-44DB-41D5-874F-432CB6A9CB40}" destId="{A9145FCA-2F5F-44F4-94A7-B824AF1E4780}" srcOrd="1" destOrd="0" parTransId="{D1DA11E9-931C-4068-B30F-96B4CFE44A9D}" sibTransId="{FAE7FD65-02AA-42D6-B9B2-330A217CA40D}"/>
    <dgm:cxn modelId="{2A15FA1E-7CE3-49B1-973B-9F731A0B890A}" srcId="{BF5FD847-C975-446E-86AE-26F76B512AF4}" destId="{3F1579D6-F965-4793-B24C-079339950585}" srcOrd="1" destOrd="0" parTransId="{37599C5B-FAAB-415B-BE38-07F33F390376}" sibTransId="{17C90E46-5C03-41BC-B663-F0505E04FD1D}"/>
    <dgm:cxn modelId="{C3E20C20-C8D8-4A52-A679-BDB8BB131B3C}" srcId="{63739A10-56EF-41D1-AA0E-DDC58EB37E01}" destId="{64994D16-96F9-43AD-9907-392A0C3A227C}" srcOrd="1" destOrd="0" parTransId="{AF8D7D4D-135F-40AC-842C-6F3E6E9A8F61}" sibTransId="{6BCEA28D-D6FB-48AB-888E-5586C13E5C47}"/>
    <dgm:cxn modelId="{9955FA32-D1C3-4C76-8E2A-4E229CC6DF39}" type="presOf" srcId="{2B0AAC06-01E5-4C8D-8DD7-F94A18834B43}" destId="{C1AEAA9F-ACE1-40A1-8DC3-F7330ECB2233}" srcOrd="0" destOrd="0" presId="urn:microsoft.com/office/officeart/2005/8/layout/chevron2"/>
    <dgm:cxn modelId="{8A43A838-A99B-4428-9124-C8EDFB5CD6B0}" type="presOf" srcId="{1A63CEB3-2F87-47C0-BEAC-6460BBBC2B11}" destId="{C1AEAA9F-ACE1-40A1-8DC3-F7330ECB2233}" srcOrd="0" destOrd="1" presId="urn:microsoft.com/office/officeart/2005/8/layout/chevron2"/>
    <dgm:cxn modelId="{4C886860-ACCC-45E4-8465-D33FE5222F50}" srcId="{6B637486-6A60-4B60-917A-6BCCEB862702}" destId="{63739A10-56EF-41D1-AA0E-DDC58EB37E01}" srcOrd="0" destOrd="0" parTransId="{02FD7113-C670-4813-96C1-DF855B257F0B}" sibTransId="{80187421-673A-46BE-BBDD-696A8152BD71}"/>
    <dgm:cxn modelId="{CFDE5B43-3A25-42BA-922E-EBD81F41DFC3}" srcId="{0A7E6464-B7AB-4535-8E30-359D766FF601}" destId="{2B0AAC06-01E5-4C8D-8DD7-F94A18834B43}" srcOrd="0" destOrd="0" parTransId="{75B8A71B-BA89-4C70-AA23-71166CC2836C}" sibTransId="{53B8C30E-7E63-4B34-86DF-F95B2CDA0C10}"/>
    <dgm:cxn modelId="{99F6DB63-89FA-47EF-8E47-3CC614F8E8D1}" type="presOf" srcId="{3F1579D6-F965-4793-B24C-079339950585}" destId="{817DB3CD-EA5A-4BA6-9BA5-E4105782A7BA}" srcOrd="0" destOrd="1" presId="urn:microsoft.com/office/officeart/2005/8/layout/chevron2"/>
    <dgm:cxn modelId="{A4C2E643-CD89-4B37-9AC4-4B75A796CD5B}" srcId="{BF5FD847-C975-446E-86AE-26F76B512AF4}" destId="{551A8092-7EAF-481D-AD00-0B09C711501C}" srcOrd="0" destOrd="0" parTransId="{95E9E24F-4B6B-4E84-AA2C-5A67AA76EAF6}" sibTransId="{59CD0C5D-06B8-4D14-878C-140079F537C4}"/>
    <dgm:cxn modelId="{98E4DF46-B105-4F3A-B626-E06F04C6B167}" type="presOf" srcId="{6B637486-6A60-4B60-917A-6BCCEB862702}" destId="{A634132D-0529-4A8D-8A7F-2495ADDB397E}" srcOrd="0" destOrd="0" presId="urn:microsoft.com/office/officeart/2005/8/layout/chevron2"/>
    <dgm:cxn modelId="{C6C78948-53D4-47B2-8F3D-D78D438E8751}" srcId="{6B637486-6A60-4B60-917A-6BCCEB862702}" destId="{0A7E6464-B7AB-4535-8E30-359D766FF601}" srcOrd="1" destOrd="0" parTransId="{3028F3A7-AF12-47BB-8210-9AE8E7C09568}" sibTransId="{58879FE2-C7EA-4809-82C1-24432E22AB52}"/>
    <dgm:cxn modelId="{292EDB73-89A5-4887-9283-73F1C64250BE}" type="presOf" srcId="{63739A10-56EF-41D1-AA0E-DDC58EB37E01}" destId="{51B8FA60-C21F-4FED-B207-BF7ABD7B0D70}" srcOrd="0" destOrd="0" presId="urn:microsoft.com/office/officeart/2005/8/layout/chevron2"/>
    <dgm:cxn modelId="{9BEB1079-A0B0-48C9-85ED-A35557668174}" type="presOf" srcId="{551A8092-7EAF-481D-AD00-0B09C711501C}" destId="{817DB3CD-EA5A-4BA6-9BA5-E4105782A7BA}" srcOrd="0" destOrd="0" presId="urn:microsoft.com/office/officeart/2005/8/layout/chevron2"/>
    <dgm:cxn modelId="{E980DA79-B751-46DD-953E-54C9C3E88FFC}" srcId="{0A7E6464-B7AB-4535-8E30-359D766FF601}" destId="{1A63CEB3-2F87-47C0-BEAC-6460BBBC2B11}" srcOrd="1" destOrd="0" parTransId="{48EA9F2D-24C3-4663-9015-3D4B76B18A2C}" sibTransId="{DB3BEF70-B1F0-4DC7-8472-5450AD185DF1}"/>
    <dgm:cxn modelId="{1D0FE496-6510-4455-BB28-5B15852DA6F7}" srcId="{6B637486-6A60-4B60-917A-6BCCEB862702}" destId="{BF5FD847-C975-446E-86AE-26F76B512AF4}" srcOrd="2" destOrd="0" parTransId="{3A5513CD-7E38-40BC-B105-FA9DBDF4E347}" sibTransId="{DEBB9789-2CD8-4FEB-91E5-A5F647BB7C97}"/>
    <dgm:cxn modelId="{0579DFA8-E87A-4517-802F-16AB4CE36379}" srcId="{81042D87-44DB-41D5-874F-432CB6A9CB40}" destId="{40FAC27E-4947-4CB1-AD9B-076EC3A92826}" srcOrd="0" destOrd="0" parTransId="{CB4185DB-8685-4FFF-A21E-CE0925CC8B85}" sibTransId="{E7425D87-24DE-4007-844A-5AB9A6BCCA75}"/>
    <dgm:cxn modelId="{222B53C8-97E3-4872-95D5-AA2A1189DEF6}" type="presOf" srcId="{64994D16-96F9-43AD-9907-392A0C3A227C}" destId="{0938595A-BF2F-4244-9125-F411A68F82D2}" srcOrd="0" destOrd="1" presId="urn:microsoft.com/office/officeart/2005/8/layout/chevron2"/>
    <dgm:cxn modelId="{A1C729CD-CB34-4C10-9138-CA666D3C9ACC}" type="presOf" srcId="{0A7E6464-B7AB-4535-8E30-359D766FF601}" destId="{A9B15383-9A36-4085-A095-524CD0698BA7}" srcOrd="0" destOrd="0" presId="urn:microsoft.com/office/officeart/2005/8/layout/chevron2"/>
    <dgm:cxn modelId="{124C53D2-87AE-4DA4-A99D-2D93DA86CAF9}" srcId="{6B637486-6A60-4B60-917A-6BCCEB862702}" destId="{81042D87-44DB-41D5-874F-432CB6A9CB40}" srcOrd="3" destOrd="0" parTransId="{FB86C795-7851-47E3-997F-FA499EE1BEDF}" sibTransId="{1522D6C9-141C-42EF-8328-DDD6EB4C2BC3}"/>
    <dgm:cxn modelId="{8D7AA2E0-68EA-4B0A-8952-B47B147A344B}" type="presOf" srcId="{A9145FCA-2F5F-44F4-94A7-B824AF1E4780}" destId="{FED1CAC6-1B24-4A24-B56E-F9B4C731F626}" srcOrd="0" destOrd="1" presId="urn:microsoft.com/office/officeart/2005/8/layout/chevron2"/>
    <dgm:cxn modelId="{4DCF3DCD-94CE-4710-BF31-DF1305C586B0}" type="presParOf" srcId="{A634132D-0529-4A8D-8A7F-2495ADDB397E}" destId="{3FEABA9D-7BE1-4C8C-8C23-AB35C4FF5584}" srcOrd="0" destOrd="0" presId="urn:microsoft.com/office/officeart/2005/8/layout/chevron2"/>
    <dgm:cxn modelId="{CEFFC120-F894-4FB2-B6A7-3E531DA7012C}" type="presParOf" srcId="{3FEABA9D-7BE1-4C8C-8C23-AB35C4FF5584}" destId="{51B8FA60-C21F-4FED-B207-BF7ABD7B0D70}" srcOrd="0" destOrd="0" presId="urn:microsoft.com/office/officeart/2005/8/layout/chevron2"/>
    <dgm:cxn modelId="{49F42647-A048-4E11-AA64-A03344C1A5A0}" type="presParOf" srcId="{3FEABA9D-7BE1-4C8C-8C23-AB35C4FF5584}" destId="{0938595A-BF2F-4244-9125-F411A68F82D2}" srcOrd="1" destOrd="0" presId="urn:microsoft.com/office/officeart/2005/8/layout/chevron2"/>
    <dgm:cxn modelId="{E4288F26-5ED5-41E7-B4FA-A8F1594C4D01}" type="presParOf" srcId="{A634132D-0529-4A8D-8A7F-2495ADDB397E}" destId="{955FCFD3-66D6-408D-A43A-E35806A2B703}" srcOrd="1" destOrd="0" presId="urn:microsoft.com/office/officeart/2005/8/layout/chevron2"/>
    <dgm:cxn modelId="{F41EB03D-F01E-4F69-A6A8-ACCD6A8CBD05}" type="presParOf" srcId="{A634132D-0529-4A8D-8A7F-2495ADDB397E}" destId="{ADE6FFF7-A902-4118-B947-3A196D71E5CD}" srcOrd="2" destOrd="0" presId="urn:microsoft.com/office/officeart/2005/8/layout/chevron2"/>
    <dgm:cxn modelId="{8E5C8C4D-432E-4906-A487-7C95509B6F29}" type="presParOf" srcId="{ADE6FFF7-A902-4118-B947-3A196D71E5CD}" destId="{A9B15383-9A36-4085-A095-524CD0698BA7}" srcOrd="0" destOrd="0" presId="urn:microsoft.com/office/officeart/2005/8/layout/chevron2"/>
    <dgm:cxn modelId="{77693221-7AF5-4665-A609-BF159096AD5B}" type="presParOf" srcId="{ADE6FFF7-A902-4118-B947-3A196D71E5CD}" destId="{C1AEAA9F-ACE1-40A1-8DC3-F7330ECB2233}" srcOrd="1" destOrd="0" presId="urn:microsoft.com/office/officeart/2005/8/layout/chevron2"/>
    <dgm:cxn modelId="{3A81EBAE-5A82-47BB-93F8-DD56F3AECB9B}" type="presParOf" srcId="{A634132D-0529-4A8D-8A7F-2495ADDB397E}" destId="{89C2E918-215D-4F98-95C7-FC6DFE0842C1}" srcOrd="3" destOrd="0" presId="urn:microsoft.com/office/officeart/2005/8/layout/chevron2"/>
    <dgm:cxn modelId="{502B40C7-29EB-4DDA-A0DB-8C3874625566}" type="presParOf" srcId="{A634132D-0529-4A8D-8A7F-2495ADDB397E}" destId="{7BF8927E-379E-4F66-8791-6DAEA87754BF}" srcOrd="4" destOrd="0" presId="urn:microsoft.com/office/officeart/2005/8/layout/chevron2"/>
    <dgm:cxn modelId="{9BD818D3-0D99-49E5-B8CB-B3D0BC187C19}" type="presParOf" srcId="{7BF8927E-379E-4F66-8791-6DAEA87754BF}" destId="{000368D7-70D7-41FE-9296-F728E7CA4FA6}" srcOrd="0" destOrd="0" presId="urn:microsoft.com/office/officeart/2005/8/layout/chevron2"/>
    <dgm:cxn modelId="{F1B347A5-0E79-4FCD-949E-B7E86DDAFD92}" type="presParOf" srcId="{7BF8927E-379E-4F66-8791-6DAEA87754BF}" destId="{817DB3CD-EA5A-4BA6-9BA5-E4105782A7BA}" srcOrd="1" destOrd="0" presId="urn:microsoft.com/office/officeart/2005/8/layout/chevron2"/>
    <dgm:cxn modelId="{0CB9BC5F-8F8B-4CC9-9950-A95438A48379}" type="presParOf" srcId="{A634132D-0529-4A8D-8A7F-2495ADDB397E}" destId="{21731BD8-54B6-4537-995C-A9340CF153E9}" srcOrd="5" destOrd="0" presId="urn:microsoft.com/office/officeart/2005/8/layout/chevron2"/>
    <dgm:cxn modelId="{98F5F228-55DF-4098-9938-81120CC52BF4}" type="presParOf" srcId="{A634132D-0529-4A8D-8A7F-2495ADDB397E}" destId="{5AB0B98D-B161-49DC-B2CA-77A0A8995A3C}" srcOrd="6" destOrd="0" presId="urn:microsoft.com/office/officeart/2005/8/layout/chevron2"/>
    <dgm:cxn modelId="{480F1019-9BCC-4EF1-A49A-C98A4667A5CE}" type="presParOf" srcId="{5AB0B98D-B161-49DC-B2CA-77A0A8995A3C}" destId="{11CAC0A4-B6F1-4680-B756-40D869915DE5}" srcOrd="0" destOrd="0" presId="urn:microsoft.com/office/officeart/2005/8/layout/chevron2"/>
    <dgm:cxn modelId="{B07E59B8-2C0F-4023-AB36-3B3BE63F5CC8}" type="presParOf" srcId="{5AB0B98D-B161-49DC-B2CA-77A0A8995A3C}" destId="{FED1CAC6-1B24-4A24-B56E-F9B4C731F6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995FFF-62BE-4D2A-BB31-5517A8EA7DB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E40D9D-9E63-4BFF-AB37-37A6837C3B9E}">
      <dgm:prSet/>
      <dgm:spPr/>
      <dgm:t>
        <a:bodyPr/>
        <a:lstStyle/>
        <a:p>
          <a:r>
            <a:rPr lang="es-US"/>
            <a:t>La propuesta es realizar las 10 clínicas que están marcadas con rojo en el siguiente diagrama de clínicas.</a:t>
          </a:r>
          <a:endParaRPr lang="en-US"/>
        </a:p>
      </dgm:t>
    </dgm:pt>
    <dgm:pt modelId="{55F45EA4-78C2-41F0-8151-D733F96CED86}" type="parTrans" cxnId="{B4821A2B-B312-46B3-816A-2334846F763A}">
      <dgm:prSet/>
      <dgm:spPr/>
      <dgm:t>
        <a:bodyPr/>
        <a:lstStyle/>
        <a:p>
          <a:endParaRPr lang="en-US"/>
        </a:p>
      </dgm:t>
    </dgm:pt>
    <dgm:pt modelId="{FCC6E661-6E6B-4D1F-89CD-7C52734D3BAE}" type="sibTrans" cxnId="{B4821A2B-B312-46B3-816A-2334846F763A}">
      <dgm:prSet/>
      <dgm:spPr/>
      <dgm:t>
        <a:bodyPr/>
        <a:lstStyle/>
        <a:p>
          <a:endParaRPr lang="en-US"/>
        </a:p>
      </dgm:t>
    </dgm:pt>
    <dgm:pt modelId="{AB93ED39-BDCF-47D2-A907-0228197AC85A}">
      <dgm:prSet/>
      <dgm:spPr/>
      <dgm:t>
        <a:bodyPr/>
        <a:lstStyle/>
        <a:p>
          <a:r>
            <a:rPr lang="es-US"/>
            <a:t>En cada una de ellas el instructor deberá entregar el producto de trabajo realizado durante la </a:t>
          </a:r>
          <a:br>
            <a:rPr lang="es-US"/>
          </a:br>
          <a:r>
            <a:rPr lang="es-US"/>
            <a:t>  clínica.</a:t>
          </a:r>
          <a:endParaRPr lang="en-US"/>
        </a:p>
      </dgm:t>
    </dgm:pt>
    <dgm:pt modelId="{FBAB74DA-03F2-4750-82BA-1B912D40FBC5}" type="parTrans" cxnId="{2EC4AB85-4179-4953-832B-CA3B00548FCC}">
      <dgm:prSet/>
      <dgm:spPr/>
      <dgm:t>
        <a:bodyPr/>
        <a:lstStyle/>
        <a:p>
          <a:endParaRPr lang="en-US"/>
        </a:p>
      </dgm:t>
    </dgm:pt>
    <dgm:pt modelId="{4A0E4FB5-D0B9-4842-87E9-945017F114DE}" type="sibTrans" cxnId="{2EC4AB85-4179-4953-832B-CA3B00548FCC}">
      <dgm:prSet/>
      <dgm:spPr/>
      <dgm:t>
        <a:bodyPr/>
        <a:lstStyle/>
        <a:p>
          <a:endParaRPr lang="en-US"/>
        </a:p>
      </dgm:t>
    </dgm:pt>
    <dgm:pt modelId="{165536EC-18C7-48D4-A48B-6A81D6785BE0}">
      <dgm:prSet/>
      <dgm:spPr/>
      <dgm:t>
        <a:bodyPr/>
        <a:lstStyle/>
        <a:p>
          <a:r>
            <a:rPr lang="es-US"/>
            <a:t>El equipo académico calificará y llevará registro de cada una de las entregas,</a:t>
          </a:r>
          <a:endParaRPr lang="en-US"/>
        </a:p>
      </dgm:t>
    </dgm:pt>
    <dgm:pt modelId="{94A617DB-4D3A-4A1A-B845-4A5A2645FE2C}" type="parTrans" cxnId="{F86359E8-3403-41DD-87C1-78D95E02E2B3}">
      <dgm:prSet/>
      <dgm:spPr/>
      <dgm:t>
        <a:bodyPr/>
        <a:lstStyle/>
        <a:p>
          <a:endParaRPr lang="en-US"/>
        </a:p>
      </dgm:t>
    </dgm:pt>
    <dgm:pt modelId="{6B5E03B5-F092-46FD-85BF-9BC0662D4F0D}" type="sibTrans" cxnId="{F86359E8-3403-41DD-87C1-78D95E02E2B3}">
      <dgm:prSet/>
      <dgm:spPr/>
      <dgm:t>
        <a:bodyPr/>
        <a:lstStyle/>
        <a:p>
          <a:endParaRPr lang="en-US"/>
        </a:p>
      </dgm:t>
    </dgm:pt>
    <dgm:pt modelId="{A3039334-E665-48F6-A7C8-F6FBB9E4C3BE}">
      <dgm:prSet/>
      <dgm:spPr/>
      <dgm:t>
        <a:bodyPr/>
        <a:lstStyle/>
        <a:p>
          <a:r>
            <a:rPr lang="es-US"/>
            <a:t>Al finalizar las 10 clínicas con sus entregas parciales aprobadas, tendr</a:t>
          </a:r>
          <a:r>
            <a:rPr lang="es-AR"/>
            <a:t>á la Certificación de Instructor 111 Mil.</a:t>
          </a:r>
          <a:endParaRPr lang="en-US"/>
        </a:p>
      </dgm:t>
    </dgm:pt>
    <dgm:pt modelId="{905FA7A9-D83F-454E-BC5A-3ACCFDA1C0F4}" type="parTrans" cxnId="{FED3EEBA-7373-4734-8F47-E4AFA030178E}">
      <dgm:prSet/>
      <dgm:spPr/>
      <dgm:t>
        <a:bodyPr/>
        <a:lstStyle/>
        <a:p>
          <a:endParaRPr lang="en-US"/>
        </a:p>
      </dgm:t>
    </dgm:pt>
    <dgm:pt modelId="{C9676B3A-18DC-49BE-9E09-45E2F9363A1C}" type="sibTrans" cxnId="{FED3EEBA-7373-4734-8F47-E4AFA030178E}">
      <dgm:prSet/>
      <dgm:spPr/>
      <dgm:t>
        <a:bodyPr/>
        <a:lstStyle/>
        <a:p>
          <a:endParaRPr lang="en-US"/>
        </a:p>
      </dgm:t>
    </dgm:pt>
    <dgm:pt modelId="{8816712B-3A0B-454E-AD13-502459C8A03E}" type="pres">
      <dgm:prSet presAssocID="{31995FFF-62BE-4D2A-BB31-5517A8EA7DB0}" presName="root" presStyleCnt="0">
        <dgm:presLayoutVars>
          <dgm:dir/>
          <dgm:resizeHandles val="exact"/>
        </dgm:presLayoutVars>
      </dgm:prSet>
      <dgm:spPr/>
    </dgm:pt>
    <dgm:pt modelId="{6082715F-EA1F-4777-A0AB-0812271D0E01}" type="pres">
      <dgm:prSet presAssocID="{63E40D9D-9E63-4BFF-AB37-37A6837C3B9E}" presName="compNode" presStyleCnt="0"/>
      <dgm:spPr/>
    </dgm:pt>
    <dgm:pt modelId="{789F86F6-2D08-4C39-83E3-425EC0EDFF37}" type="pres">
      <dgm:prSet presAssocID="{63E40D9D-9E63-4BFF-AB37-37A6837C3B9E}" presName="bgRect" presStyleLbl="bgShp" presStyleIdx="0" presStyleCnt="4"/>
      <dgm:spPr/>
    </dgm:pt>
    <dgm:pt modelId="{1F93B5A5-265D-4FD3-8324-6CC470C74D1F}" type="pres">
      <dgm:prSet presAssocID="{63E40D9D-9E63-4BFF-AB37-37A6837C3B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C5F7A2D6-FEF7-4E69-8D11-7150288F6DFC}" type="pres">
      <dgm:prSet presAssocID="{63E40D9D-9E63-4BFF-AB37-37A6837C3B9E}" presName="spaceRect" presStyleCnt="0"/>
      <dgm:spPr/>
    </dgm:pt>
    <dgm:pt modelId="{E1ECF704-221C-43B8-806D-BA28A4D9B6A4}" type="pres">
      <dgm:prSet presAssocID="{63E40D9D-9E63-4BFF-AB37-37A6837C3B9E}" presName="parTx" presStyleLbl="revTx" presStyleIdx="0" presStyleCnt="4">
        <dgm:presLayoutVars>
          <dgm:chMax val="0"/>
          <dgm:chPref val="0"/>
        </dgm:presLayoutVars>
      </dgm:prSet>
      <dgm:spPr/>
    </dgm:pt>
    <dgm:pt modelId="{A6DB96BE-2023-42FD-877D-B779A3518F40}" type="pres">
      <dgm:prSet presAssocID="{FCC6E661-6E6B-4D1F-89CD-7C52734D3BAE}" presName="sibTrans" presStyleCnt="0"/>
      <dgm:spPr/>
    </dgm:pt>
    <dgm:pt modelId="{75EA5590-49B0-4D32-B6F3-36633C62B14E}" type="pres">
      <dgm:prSet presAssocID="{AB93ED39-BDCF-47D2-A907-0228197AC85A}" presName="compNode" presStyleCnt="0"/>
      <dgm:spPr/>
    </dgm:pt>
    <dgm:pt modelId="{7A1A11F7-5CCC-4712-B5CD-33D6DE91D6D7}" type="pres">
      <dgm:prSet presAssocID="{AB93ED39-BDCF-47D2-A907-0228197AC85A}" presName="bgRect" presStyleLbl="bgShp" presStyleIdx="1" presStyleCnt="4"/>
      <dgm:spPr/>
    </dgm:pt>
    <dgm:pt modelId="{F487093A-D26E-462F-9D37-49C604BA7BC7}" type="pres">
      <dgm:prSet presAssocID="{AB93ED39-BDCF-47D2-A907-0228197AC8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F0C6E40-F449-413E-BB11-B4788516C929}" type="pres">
      <dgm:prSet presAssocID="{AB93ED39-BDCF-47D2-A907-0228197AC85A}" presName="spaceRect" presStyleCnt="0"/>
      <dgm:spPr/>
    </dgm:pt>
    <dgm:pt modelId="{31127CC7-4F99-4773-B4A1-889C7886EC52}" type="pres">
      <dgm:prSet presAssocID="{AB93ED39-BDCF-47D2-A907-0228197AC85A}" presName="parTx" presStyleLbl="revTx" presStyleIdx="1" presStyleCnt="4">
        <dgm:presLayoutVars>
          <dgm:chMax val="0"/>
          <dgm:chPref val="0"/>
        </dgm:presLayoutVars>
      </dgm:prSet>
      <dgm:spPr/>
    </dgm:pt>
    <dgm:pt modelId="{E42100DF-509B-4087-8AB1-93899306D4AB}" type="pres">
      <dgm:prSet presAssocID="{4A0E4FB5-D0B9-4842-87E9-945017F114DE}" presName="sibTrans" presStyleCnt="0"/>
      <dgm:spPr/>
    </dgm:pt>
    <dgm:pt modelId="{CDF3F793-8753-46B9-8A6C-77179ACED7E8}" type="pres">
      <dgm:prSet presAssocID="{165536EC-18C7-48D4-A48B-6A81D6785BE0}" presName="compNode" presStyleCnt="0"/>
      <dgm:spPr/>
    </dgm:pt>
    <dgm:pt modelId="{36C82FA5-E8B5-4DDD-ACCA-44A772122637}" type="pres">
      <dgm:prSet presAssocID="{165536EC-18C7-48D4-A48B-6A81D6785BE0}" presName="bgRect" presStyleLbl="bgShp" presStyleIdx="2" presStyleCnt="4"/>
      <dgm:spPr/>
    </dgm:pt>
    <dgm:pt modelId="{0E8CF706-5D0E-497E-922D-9B0500E5A7C8}" type="pres">
      <dgm:prSet presAssocID="{165536EC-18C7-48D4-A48B-6A81D6785B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2FB43071-2254-4C3F-B8CC-AC8F0EC62929}" type="pres">
      <dgm:prSet presAssocID="{165536EC-18C7-48D4-A48B-6A81D6785BE0}" presName="spaceRect" presStyleCnt="0"/>
      <dgm:spPr/>
    </dgm:pt>
    <dgm:pt modelId="{C28F6604-E6B4-4591-80C5-AF7E7E8CE690}" type="pres">
      <dgm:prSet presAssocID="{165536EC-18C7-48D4-A48B-6A81D6785BE0}" presName="parTx" presStyleLbl="revTx" presStyleIdx="2" presStyleCnt="4">
        <dgm:presLayoutVars>
          <dgm:chMax val="0"/>
          <dgm:chPref val="0"/>
        </dgm:presLayoutVars>
      </dgm:prSet>
      <dgm:spPr/>
    </dgm:pt>
    <dgm:pt modelId="{28E0135E-E097-4BC3-86D8-3C18711D6115}" type="pres">
      <dgm:prSet presAssocID="{6B5E03B5-F092-46FD-85BF-9BC0662D4F0D}" presName="sibTrans" presStyleCnt="0"/>
      <dgm:spPr/>
    </dgm:pt>
    <dgm:pt modelId="{DFF13E70-25F0-4E6D-9E44-335FB457FE9A}" type="pres">
      <dgm:prSet presAssocID="{A3039334-E665-48F6-A7C8-F6FBB9E4C3BE}" presName="compNode" presStyleCnt="0"/>
      <dgm:spPr/>
    </dgm:pt>
    <dgm:pt modelId="{B33FC7F0-996D-41C6-A05A-B0AA032512C6}" type="pres">
      <dgm:prSet presAssocID="{A3039334-E665-48F6-A7C8-F6FBB9E4C3BE}" presName="bgRect" presStyleLbl="bgShp" presStyleIdx="3" presStyleCnt="4"/>
      <dgm:spPr/>
    </dgm:pt>
    <dgm:pt modelId="{831A7772-53DF-41C0-AE9C-D078557DBA44}" type="pres">
      <dgm:prSet presAssocID="{A3039334-E665-48F6-A7C8-F6FBB9E4C3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8A0CB9-F303-4821-8D34-EE715368F28D}" type="pres">
      <dgm:prSet presAssocID="{A3039334-E665-48F6-A7C8-F6FBB9E4C3BE}" presName="spaceRect" presStyleCnt="0"/>
      <dgm:spPr/>
    </dgm:pt>
    <dgm:pt modelId="{A33195FE-5856-4874-84F5-1BF0723D493A}" type="pres">
      <dgm:prSet presAssocID="{A3039334-E665-48F6-A7C8-F6FBB9E4C3B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821A2B-B312-46B3-816A-2334846F763A}" srcId="{31995FFF-62BE-4D2A-BB31-5517A8EA7DB0}" destId="{63E40D9D-9E63-4BFF-AB37-37A6837C3B9E}" srcOrd="0" destOrd="0" parTransId="{55F45EA4-78C2-41F0-8151-D733F96CED86}" sibTransId="{FCC6E661-6E6B-4D1F-89CD-7C52734D3BAE}"/>
    <dgm:cxn modelId="{17B0243F-38DC-44FC-B8A1-252243FDE040}" type="presOf" srcId="{63E40D9D-9E63-4BFF-AB37-37A6837C3B9E}" destId="{E1ECF704-221C-43B8-806D-BA28A4D9B6A4}" srcOrd="0" destOrd="0" presId="urn:microsoft.com/office/officeart/2018/2/layout/IconVerticalSolidList"/>
    <dgm:cxn modelId="{BDA9EB63-4C6C-48DE-A8DD-8C7D57C813A7}" type="presOf" srcId="{165536EC-18C7-48D4-A48B-6A81D6785BE0}" destId="{C28F6604-E6B4-4591-80C5-AF7E7E8CE690}" srcOrd="0" destOrd="0" presId="urn:microsoft.com/office/officeart/2018/2/layout/IconVerticalSolidList"/>
    <dgm:cxn modelId="{D8DB6844-769F-4664-B8F5-F29286351C03}" type="presOf" srcId="{AB93ED39-BDCF-47D2-A907-0228197AC85A}" destId="{31127CC7-4F99-4773-B4A1-889C7886EC52}" srcOrd="0" destOrd="0" presId="urn:microsoft.com/office/officeart/2018/2/layout/IconVerticalSolidList"/>
    <dgm:cxn modelId="{57A60878-6125-417E-9F80-F84B1E4102F5}" type="presOf" srcId="{31995FFF-62BE-4D2A-BB31-5517A8EA7DB0}" destId="{8816712B-3A0B-454E-AD13-502459C8A03E}" srcOrd="0" destOrd="0" presId="urn:microsoft.com/office/officeart/2018/2/layout/IconVerticalSolidList"/>
    <dgm:cxn modelId="{2EC4AB85-4179-4953-832B-CA3B00548FCC}" srcId="{31995FFF-62BE-4D2A-BB31-5517A8EA7DB0}" destId="{AB93ED39-BDCF-47D2-A907-0228197AC85A}" srcOrd="1" destOrd="0" parTransId="{FBAB74DA-03F2-4750-82BA-1B912D40FBC5}" sibTransId="{4A0E4FB5-D0B9-4842-87E9-945017F114DE}"/>
    <dgm:cxn modelId="{FED3EEBA-7373-4734-8F47-E4AFA030178E}" srcId="{31995FFF-62BE-4D2A-BB31-5517A8EA7DB0}" destId="{A3039334-E665-48F6-A7C8-F6FBB9E4C3BE}" srcOrd="3" destOrd="0" parTransId="{905FA7A9-D83F-454E-BC5A-3ACCFDA1C0F4}" sibTransId="{C9676B3A-18DC-49BE-9E09-45E2F9363A1C}"/>
    <dgm:cxn modelId="{81ED26D5-CF4B-4970-8D3B-C1420699654A}" type="presOf" srcId="{A3039334-E665-48F6-A7C8-F6FBB9E4C3BE}" destId="{A33195FE-5856-4874-84F5-1BF0723D493A}" srcOrd="0" destOrd="0" presId="urn:microsoft.com/office/officeart/2018/2/layout/IconVerticalSolidList"/>
    <dgm:cxn modelId="{F86359E8-3403-41DD-87C1-78D95E02E2B3}" srcId="{31995FFF-62BE-4D2A-BB31-5517A8EA7DB0}" destId="{165536EC-18C7-48D4-A48B-6A81D6785BE0}" srcOrd="2" destOrd="0" parTransId="{94A617DB-4D3A-4A1A-B845-4A5A2645FE2C}" sibTransId="{6B5E03B5-F092-46FD-85BF-9BC0662D4F0D}"/>
    <dgm:cxn modelId="{C9EF305C-9053-4FF9-911B-AB14FB563A6A}" type="presParOf" srcId="{8816712B-3A0B-454E-AD13-502459C8A03E}" destId="{6082715F-EA1F-4777-A0AB-0812271D0E01}" srcOrd="0" destOrd="0" presId="urn:microsoft.com/office/officeart/2018/2/layout/IconVerticalSolidList"/>
    <dgm:cxn modelId="{AB05F276-8F5A-4ED2-973D-E43F1F168BB0}" type="presParOf" srcId="{6082715F-EA1F-4777-A0AB-0812271D0E01}" destId="{789F86F6-2D08-4C39-83E3-425EC0EDFF37}" srcOrd="0" destOrd="0" presId="urn:microsoft.com/office/officeart/2018/2/layout/IconVerticalSolidList"/>
    <dgm:cxn modelId="{F632FB18-1188-4D5D-80E3-CF59DD30A4F5}" type="presParOf" srcId="{6082715F-EA1F-4777-A0AB-0812271D0E01}" destId="{1F93B5A5-265D-4FD3-8324-6CC470C74D1F}" srcOrd="1" destOrd="0" presId="urn:microsoft.com/office/officeart/2018/2/layout/IconVerticalSolidList"/>
    <dgm:cxn modelId="{26EE1D26-0A25-48BF-A948-1BFC40069854}" type="presParOf" srcId="{6082715F-EA1F-4777-A0AB-0812271D0E01}" destId="{C5F7A2D6-FEF7-4E69-8D11-7150288F6DFC}" srcOrd="2" destOrd="0" presId="urn:microsoft.com/office/officeart/2018/2/layout/IconVerticalSolidList"/>
    <dgm:cxn modelId="{BE1BE55F-DA5B-4D9A-AE9C-192BD64CE713}" type="presParOf" srcId="{6082715F-EA1F-4777-A0AB-0812271D0E01}" destId="{E1ECF704-221C-43B8-806D-BA28A4D9B6A4}" srcOrd="3" destOrd="0" presId="urn:microsoft.com/office/officeart/2018/2/layout/IconVerticalSolidList"/>
    <dgm:cxn modelId="{60884360-2808-4E29-926B-10916E6C12AA}" type="presParOf" srcId="{8816712B-3A0B-454E-AD13-502459C8A03E}" destId="{A6DB96BE-2023-42FD-877D-B779A3518F40}" srcOrd="1" destOrd="0" presId="urn:microsoft.com/office/officeart/2018/2/layout/IconVerticalSolidList"/>
    <dgm:cxn modelId="{515D411B-88D6-4767-9D98-673C2642BDDC}" type="presParOf" srcId="{8816712B-3A0B-454E-AD13-502459C8A03E}" destId="{75EA5590-49B0-4D32-B6F3-36633C62B14E}" srcOrd="2" destOrd="0" presId="urn:microsoft.com/office/officeart/2018/2/layout/IconVerticalSolidList"/>
    <dgm:cxn modelId="{51888185-51EF-43D8-AFCE-C6E06CF31D2E}" type="presParOf" srcId="{75EA5590-49B0-4D32-B6F3-36633C62B14E}" destId="{7A1A11F7-5CCC-4712-B5CD-33D6DE91D6D7}" srcOrd="0" destOrd="0" presId="urn:microsoft.com/office/officeart/2018/2/layout/IconVerticalSolidList"/>
    <dgm:cxn modelId="{DF2425FD-F9FE-48FA-8924-16BC5F557CAC}" type="presParOf" srcId="{75EA5590-49B0-4D32-B6F3-36633C62B14E}" destId="{F487093A-D26E-462F-9D37-49C604BA7BC7}" srcOrd="1" destOrd="0" presId="urn:microsoft.com/office/officeart/2018/2/layout/IconVerticalSolidList"/>
    <dgm:cxn modelId="{2C7A8B4F-DEEA-4B2C-8EBE-6EF42B682C1D}" type="presParOf" srcId="{75EA5590-49B0-4D32-B6F3-36633C62B14E}" destId="{EF0C6E40-F449-413E-BB11-B4788516C929}" srcOrd="2" destOrd="0" presId="urn:microsoft.com/office/officeart/2018/2/layout/IconVerticalSolidList"/>
    <dgm:cxn modelId="{EC714CD3-01F3-4658-B3D3-22CF881DF5C0}" type="presParOf" srcId="{75EA5590-49B0-4D32-B6F3-36633C62B14E}" destId="{31127CC7-4F99-4773-B4A1-889C7886EC52}" srcOrd="3" destOrd="0" presId="urn:microsoft.com/office/officeart/2018/2/layout/IconVerticalSolidList"/>
    <dgm:cxn modelId="{52E4F2AF-CC26-4BE9-897A-9B90B893467A}" type="presParOf" srcId="{8816712B-3A0B-454E-AD13-502459C8A03E}" destId="{E42100DF-509B-4087-8AB1-93899306D4AB}" srcOrd="3" destOrd="0" presId="urn:microsoft.com/office/officeart/2018/2/layout/IconVerticalSolidList"/>
    <dgm:cxn modelId="{DED58B1C-03A7-478A-BC30-0C2F53578C83}" type="presParOf" srcId="{8816712B-3A0B-454E-AD13-502459C8A03E}" destId="{CDF3F793-8753-46B9-8A6C-77179ACED7E8}" srcOrd="4" destOrd="0" presId="urn:microsoft.com/office/officeart/2018/2/layout/IconVerticalSolidList"/>
    <dgm:cxn modelId="{D5BEC2E5-1188-4FB6-A04D-804181CF7E59}" type="presParOf" srcId="{CDF3F793-8753-46B9-8A6C-77179ACED7E8}" destId="{36C82FA5-E8B5-4DDD-ACCA-44A772122637}" srcOrd="0" destOrd="0" presId="urn:microsoft.com/office/officeart/2018/2/layout/IconVerticalSolidList"/>
    <dgm:cxn modelId="{E0533AF5-05F7-4F5A-910F-E3CC12EAEDD0}" type="presParOf" srcId="{CDF3F793-8753-46B9-8A6C-77179ACED7E8}" destId="{0E8CF706-5D0E-497E-922D-9B0500E5A7C8}" srcOrd="1" destOrd="0" presId="urn:microsoft.com/office/officeart/2018/2/layout/IconVerticalSolidList"/>
    <dgm:cxn modelId="{5B35171B-9245-46B0-8FD1-6B431AA914B1}" type="presParOf" srcId="{CDF3F793-8753-46B9-8A6C-77179ACED7E8}" destId="{2FB43071-2254-4C3F-B8CC-AC8F0EC62929}" srcOrd="2" destOrd="0" presId="urn:microsoft.com/office/officeart/2018/2/layout/IconVerticalSolidList"/>
    <dgm:cxn modelId="{E92CCAF6-FD78-4A49-AAD6-5F96FB1199E2}" type="presParOf" srcId="{CDF3F793-8753-46B9-8A6C-77179ACED7E8}" destId="{C28F6604-E6B4-4591-80C5-AF7E7E8CE690}" srcOrd="3" destOrd="0" presId="urn:microsoft.com/office/officeart/2018/2/layout/IconVerticalSolidList"/>
    <dgm:cxn modelId="{40DDD660-82BC-40F9-9BED-B7133D506D9D}" type="presParOf" srcId="{8816712B-3A0B-454E-AD13-502459C8A03E}" destId="{28E0135E-E097-4BC3-86D8-3C18711D6115}" srcOrd="5" destOrd="0" presId="urn:microsoft.com/office/officeart/2018/2/layout/IconVerticalSolidList"/>
    <dgm:cxn modelId="{741ADEF7-398E-40B5-94DF-D1C070D58ACE}" type="presParOf" srcId="{8816712B-3A0B-454E-AD13-502459C8A03E}" destId="{DFF13E70-25F0-4E6D-9E44-335FB457FE9A}" srcOrd="6" destOrd="0" presId="urn:microsoft.com/office/officeart/2018/2/layout/IconVerticalSolidList"/>
    <dgm:cxn modelId="{3E54B999-6387-4174-84C8-DC4D77B5BC7D}" type="presParOf" srcId="{DFF13E70-25F0-4E6D-9E44-335FB457FE9A}" destId="{B33FC7F0-996D-41C6-A05A-B0AA032512C6}" srcOrd="0" destOrd="0" presId="urn:microsoft.com/office/officeart/2018/2/layout/IconVerticalSolidList"/>
    <dgm:cxn modelId="{28B9CD91-DD56-4BFE-834E-DA6D90AA7EC7}" type="presParOf" srcId="{DFF13E70-25F0-4E6D-9E44-335FB457FE9A}" destId="{831A7772-53DF-41C0-AE9C-D078557DBA44}" srcOrd="1" destOrd="0" presId="urn:microsoft.com/office/officeart/2018/2/layout/IconVerticalSolidList"/>
    <dgm:cxn modelId="{CA2C9F6F-305A-48A2-9A60-3B360F162600}" type="presParOf" srcId="{DFF13E70-25F0-4E6D-9E44-335FB457FE9A}" destId="{6E8A0CB9-F303-4821-8D34-EE715368F28D}" srcOrd="2" destOrd="0" presId="urn:microsoft.com/office/officeart/2018/2/layout/IconVerticalSolidList"/>
    <dgm:cxn modelId="{B24C8E71-089C-4894-989F-D79208E49BB1}" type="presParOf" srcId="{DFF13E70-25F0-4E6D-9E44-335FB457FE9A}" destId="{A33195FE-5856-4874-84F5-1BF0723D49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97737-0324-4C14-A100-F4104028B2DC}">
      <dsp:nvSpPr>
        <dsp:cNvPr id="0" name=""/>
        <dsp:cNvSpPr/>
      </dsp:nvSpPr>
      <dsp:spPr>
        <a:xfrm>
          <a:off x="3109613" y="704783"/>
          <a:ext cx="544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424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7366" y="747629"/>
        <a:ext cx="28742" cy="5748"/>
      </dsp:txXfrm>
    </dsp:sp>
    <dsp:sp modelId="{FD28D4AF-067C-4749-96C2-21A9F01A17EC}">
      <dsp:nvSpPr>
        <dsp:cNvPr id="0" name=""/>
        <dsp:cNvSpPr/>
      </dsp:nvSpPr>
      <dsp:spPr>
        <a:xfrm>
          <a:off x="612072" y="701"/>
          <a:ext cx="2499340" cy="14996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70" tIns="128554" rIns="122470" bIns="128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/>
            <a:t>El tema a tratar es específico y concreto para lograr profundidad en el abordaje.</a:t>
          </a:r>
          <a:endParaRPr lang="en-US" sz="1500" kern="1200"/>
        </a:p>
      </dsp:txBody>
      <dsp:txXfrm>
        <a:off x="612072" y="701"/>
        <a:ext cx="2499340" cy="1499604"/>
      </dsp:txXfrm>
    </dsp:sp>
    <dsp:sp modelId="{F2D7DB10-9F5E-443D-B15D-1F783A57F55D}">
      <dsp:nvSpPr>
        <dsp:cNvPr id="0" name=""/>
        <dsp:cNvSpPr/>
      </dsp:nvSpPr>
      <dsp:spPr>
        <a:xfrm>
          <a:off x="1861743" y="1498505"/>
          <a:ext cx="3074188" cy="544248"/>
        </a:xfrm>
        <a:custGeom>
          <a:avLst/>
          <a:gdLst/>
          <a:ahLst/>
          <a:cxnLst/>
          <a:rect l="0" t="0" r="0" b="0"/>
          <a:pathLst>
            <a:path>
              <a:moveTo>
                <a:pt x="3074188" y="0"/>
              </a:moveTo>
              <a:lnTo>
                <a:pt x="3074188" y="289224"/>
              </a:lnTo>
              <a:lnTo>
                <a:pt x="0" y="289224"/>
              </a:lnTo>
              <a:lnTo>
                <a:pt x="0" y="5442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0650" y="1767755"/>
        <a:ext cx="156373" cy="5748"/>
      </dsp:txXfrm>
    </dsp:sp>
    <dsp:sp modelId="{4F01A1D3-1A07-421D-9540-8C7E496BEE38}">
      <dsp:nvSpPr>
        <dsp:cNvPr id="0" name=""/>
        <dsp:cNvSpPr/>
      </dsp:nvSpPr>
      <dsp:spPr>
        <a:xfrm>
          <a:off x="3686261" y="701"/>
          <a:ext cx="2499340" cy="14996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70" tIns="128554" rIns="122470" bIns="128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/>
            <a:t>Se distribuye previamente el material sobre el tema a tratar en la clínica a todos los  participantes con las consignas de trabajo.</a:t>
          </a:r>
          <a:endParaRPr lang="en-US" sz="1500" kern="1200"/>
        </a:p>
      </dsp:txBody>
      <dsp:txXfrm>
        <a:off x="3686261" y="701"/>
        <a:ext cx="2499340" cy="1499604"/>
      </dsp:txXfrm>
    </dsp:sp>
    <dsp:sp modelId="{85CB84B6-6228-4A53-BCF2-F2126DFDC3BC}">
      <dsp:nvSpPr>
        <dsp:cNvPr id="0" name=""/>
        <dsp:cNvSpPr/>
      </dsp:nvSpPr>
      <dsp:spPr>
        <a:xfrm>
          <a:off x="3109613" y="2779235"/>
          <a:ext cx="544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4248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7366" y="2822081"/>
        <a:ext cx="28742" cy="5748"/>
      </dsp:txXfrm>
    </dsp:sp>
    <dsp:sp modelId="{9F1FE2B7-2CDE-43CD-A1B9-57FA636ACC9C}">
      <dsp:nvSpPr>
        <dsp:cNvPr id="0" name=""/>
        <dsp:cNvSpPr/>
      </dsp:nvSpPr>
      <dsp:spPr>
        <a:xfrm>
          <a:off x="612072" y="2075153"/>
          <a:ext cx="2499340" cy="14996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70" tIns="128554" rIns="122470" bIns="128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/>
            <a:t>Durante el encuentro virtual se realizan las actividades previstas, debates, ejercicios, desarrollos de casos, según sea más adecuado al tema.</a:t>
          </a:r>
          <a:endParaRPr lang="en-US" sz="1500" kern="1200"/>
        </a:p>
      </dsp:txBody>
      <dsp:txXfrm>
        <a:off x="612072" y="2075153"/>
        <a:ext cx="2499340" cy="1499604"/>
      </dsp:txXfrm>
    </dsp:sp>
    <dsp:sp modelId="{6AB029D9-2732-441D-BAED-664C473D1C3E}">
      <dsp:nvSpPr>
        <dsp:cNvPr id="0" name=""/>
        <dsp:cNvSpPr/>
      </dsp:nvSpPr>
      <dsp:spPr>
        <a:xfrm>
          <a:off x="1861743" y="3572958"/>
          <a:ext cx="3074188" cy="544248"/>
        </a:xfrm>
        <a:custGeom>
          <a:avLst/>
          <a:gdLst/>
          <a:ahLst/>
          <a:cxnLst/>
          <a:rect l="0" t="0" r="0" b="0"/>
          <a:pathLst>
            <a:path>
              <a:moveTo>
                <a:pt x="3074188" y="0"/>
              </a:moveTo>
              <a:lnTo>
                <a:pt x="3074188" y="289224"/>
              </a:lnTo>
              <a:lnTo>
                <a:pt x="0" y="289224"/>
              </a:lnTo>
              <a:lnTo>
                <a:pt x="0" y="5442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0650" y="3842208"/>
        <a:ext cx="156373" cy="5748"/>
      </dsp:txXfrm>
    </dsp:sp>
    <dsp:sp modelId="{21111B93-571F-49E5-BC5A-D4806F54DFC7}">
      <dsp:nvSpPr>
        <dsp:cNvPr id="0" name=""/>
        <dsp:cNvSpPr/>
      </dsp:nvSpPr>
      <dsp:spPr>
        <a:xfrm>
          <a:off x="3686261" y="2075153"/>
          <a:ext cx="2499340" cy="14996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70" tIns="128554" rIns="122470" bIns="128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La clave es la participación de todos, el responsable de dictar la clínica es el moderador y coordinador de la actividad.</a:t>
          </a:r>
          <a:endParaRPr lang="en-US" sz="1500" kern="1200" dirty="0"/>
        </a:p>
      </dsp:txBody>
      <dsp:txXfrm>
        <a:off x="3686261" y="2075153"/>
        <a:ext cx="2499340" cy="1499604"/>
      </dsp:txXfrm>
    </dsp:sp>
    <dsp:sp modelId="{0C68F360-9E24-481A-A6C2-9ED848B4FD7C}">
      <dsp:nvSpPr>
        <dsp:cNvPr id="0" name=""/>
        <dsp:cNvSpPr/>
      </dsp:nvSpPr>
      <dsp:spPr>
        <a:xfrm>
          <a:off x="612072" y="4149606"/>
          <a:ext cx="2499340" cy="14996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70" tIns="128554" rIns="122470" bIns="128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/>
            <a:t>Al final se extraen las conclusiones para su posterior socialización.</a:t>
          </a:r>
          <a:endParaRPr lang="en-US" sz="1500" kern="1200"/>
        </a:p>
      </dsp:txBody>
      <dsp:txXfrm>
        <a:off x="612072" y="4149606"/>
        <a:ext cx="2499340" cy="1499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8FA60-C21F-4FED-B207-BF7ABD7B0D70}">
      <dsp:nvSpPr>
        <dsp:cNvPr id="0" name=""/>
        <dsp:cNvSpPr/>
      </dsp:nvSpPr>
      <dsp:spPr>
        <a:xfrm rot="5400000">
          <a:off x="-169827" y="328707"/>
          <a:ext cx="1132184" cy="7925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b="1" kern="1200" dirty="0">
            <a:latin typeface="+mn-lt"/>
          </a:endParaRPr>
        </a:p>
      </dsp:txBody>
      <dsp:txXfrm rot="-5400000">
        <a:off x="1" y="555145"/>
        <a:ext cx="792529" cy="339655"/>
      </dsp:txXfrm>
    </dsp:sp>
    <dsp:sp modelId="{0938595A-BF2F-4244-9125-F411A68F82D2}">
      <dsp:nvSpPr>
        <dsp:cNvPr id="0" name=""/>
        <dsp:cNvSpPr/>
      </dsp:nvSpPr>
      <dsp:spPr>
        <a:xfrm rot="5400000">
          <a:off x="3688050" y="-2723009"/>
          <a:ext cx="765879" cy="6556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schemeClr val="tx1"/>
              </a:solidFill>
              <a:latin typeface="+mn-lt"/>
            </a:rPr>
            <a:t>Miércoles 3 de Abril de 17:30 a 20:00 horas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srgbClr val="800080"/>
              </a:solidFill>
              <a:latin typeface="+mn-lt"/>
            </a:rPr>
            <a:t>Clínica DS-01 Desarrollo de Software en Contexto</a:t>
          </a:r>
          <a:endParaRPr lang="es-ES" sz="2000" kern="1200" dirty="0">
            <a:solidFill>
              <a:schemeClr val="tx1"/>
            </a:solidFill>
            <a:latin typeface="+mn-lt"/>
          </a:endParaRPr>
        </a:p>
      </dsp:txBody>
      <dsp:txXfrm rot="-5400000">
        <a:off x="792529" y="209899"/>
        <a:ext cx="6519535" cy="691105"/>
      </dsp:txXfrm>
    </dsp:sp>
    <dsp:sp modelId="{A9B15383-9A36-4085-A095-524CD0698BA7}">
      <dsp:nvSpPr>
        <dsp:cNvPr id="0" name=""/>
        <dsp:cNvSpPr/>
      </dsp:nvSpPr>
      <dsp:spPr>
        <a:xfrm rot="5400000">
          <a:off x="-169827" y="1547715"/>
          <a:ext cx="1132184" cy="7925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b="1" kern="1200" dirty="0">
            <a:latin typeface="+mn-lt"/>
          </a:endParaRPr>
        </a:p>
      </dsp:txBody>
      <dsp:txXfrm rot="-5400000">
        <a:off x="1" y="1774153"/>
        <a:ext cx="792529" cy="339655"/>
      </dsp:txXfrm>
    </dsp:sp>
    <dsp:sp modelId="{C1AEAA9F-ACE1-40A1-8DC3-F7330ECB2233}">
      <dsp:nvSpPr>
        <dsp:cNvPr id="0" name=""/>
        <dsp:cNvSpPr/>
      </dsp:nvSpPr>
      <dsp:spPr>
        <a:xfrm rot="5400000">
          <a:off x="3520176" y="-1532613"/>
          <a:ext cx="1101627" cy="6556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schemeClr val="tx1"/>
              </a:solidFill>
              <a:latin typeface="+mn-lt"/>
            </a:rPr>
            <a:t>Viernes 12 de Abril de 15:00 a 18:00 horas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2000"/>
            <a:buFont typeface="Arial" panose="020B0604020202020204" pitchFamily="34" charset="0"/>
            <a:buChar char="•"/>
          </a:pPr>
          <a:r>
            <a:rPr lang="es-AR" sz="2000" kern="1200" dirty="0">
              <a:solidFill>
                <a:srgbClr val="800080"/>
              </a:solidFill>
            </a:rPr>
            <a:t>Clínica DS-02 Métodos Ágiles – SCRUM</a:t>
          </a:r>
          <a:endParaRPr lang="es-ES" sz="2000" kern="1200" dirty="0">
            <a:solidFill>
              <a:srgbClr val="800080"/>
            </a:solidFill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2000"/>
            <a:buFont typeface="Arial" panose="020B0604020202020204" pitchFamily="34" charset="0"/>
            <a:buChar char="•"/>
          </a:pPr>
          <a:r>
            <a:rPr lang="es-AR" sz="2000" kern="1200" dirty="0">
              <a:solidFill>
                <a:srgbClr val="800080"/>
              </a:solidFill>
              <a:latin typeface="+mn-lt"/>
            </a:rPr>
            <a:t>Clínica DS-03 Habilidades Interpersonales</a:t>
          </a:r>
          <a:endParaRPr lang="es-ES" sz="2000" kern="1200" dirty="0">
            <a:solidFill>
              <a:srgbClr val="800080"/>
            </a:solidFill>
            <a:latin typeface="+mn-lt"/>
          </a:endParaRPr>
        </a:p>
      </dsp:txBody>
      <dsp:txXfrm rot="-5400000">
        <a:off x="792529" y="1248811"/>
        <a:ext cx="6503145" cy="994073"/>
      </dsp:txXfrm>
    </dsp:sp>
    <dsp:sp modelId="{3AF8D6C5-ECA9-4E4C-BB98-3A07E236672E}">
      <dsp:nvSpPr>
        <dsp:cNvPr id="0" name=""/>
        <dsp:cNvSpPr/>
      </dsp:nvSpPr>
      <dsp:spPr>
        <a:xfrm rot="5400000">
          <a:off x="-169827" y="2923709"/>
          <a:ext cx="1132184" cy="7925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endParaRPr lang="es-ES" sz="2000" kern="1200" dirty="0">
            <a:solidFill>
              <a:srgbClr val="800080"/>
            </a:solidFill>
            <a:latin typeface="+mn-lt"/>
          </a:endParaRPr>
        </a:p>
      </dsp:txBody>
      <dsp:txXfrm rot="-5400000">
        <a:off x="1" y="3150147"/>
        <a:ext cx="792529" cy="339655"/>
      </dsp:txXfrm>
    </dsp:sp>
    <dsp:sp modelId="{B82F5CDB-0C36-4B00-9FCF-A9B24DDACC13}">
      <dsp:nvSpPr>
        <dsp:cNvPr id="0" name=""/>
        <dsp:cNvSpPr/>
      </dsp:nvSpPr>
      <dsp:spPr>
        <a:xfrm rot="5400000">
          <a:off x="3363190" y="-51655"/>
          <a:ext cx="1415600" cy="6556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Martes 16 de Abril de 10 a 13:00 horas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srgbClr val="800080"/>
              </a:solidFill>
            </a:rPr>
            <a:t>Clínica GH-02 Introducción a la Gestión de Configuración de Software</a:t>
          </a:r>
          <a:endParaRPr lang="es-ES" sz="18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Clínica GH-01 Herramienta GitHub Nivel usuario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792529" y="2588110"/>
        <a:ext cx="6487818" cy="1277392"/>
      </dsp:txXfrm>
    </dsp:sp>
    <dsp:sp modelId="{5B7BA7D7-034D-4A5C-B07E-18E64A315DFA}">
      <dsp:nvSpPr>
        <dsp:cNvPr id="0" name=""/>
        <dsp:cNvSpPr/>
      </dsp:nvSpPr>
      <dsp:spPr>
        <a:xfrm rot="5400000">
          <a:off x="-169827" y="4165332"/>
          <a:ext cx="1132184" cy="7925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sz="18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" y="4391770"/>
        <a:ext cx="792529" cy="339655"/>
      </dsp:txXfrm>
    </dsp:sp>
    <dsp:sp modelId="{3535C62A-D652-4BAD-A568-D4F0D554DE29}">
      <dsp:nvSpPr>
        <dsp:cNvPr id="0" name=""/>
        <dsp:cNvSpPr/>
      </dsp:nvSpPr>
      <dsp:spPr>
        <a:xfrm rot="5400000">
          <a:off x="3679819" y="1103982"/>
          <a:ext cx="735919" cy="6556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Viernes 26 de Abril de </a:t>
          </a:r>
          <a:r>
            <a:rPr lang="es-ES" sz="2000" kern="1200" dirty="0">
              <a:solidFill>
                <a:schemeClr val="tx1"/>
              </a:solidFill>
              <a:latin typeface="+mn-lt"/>
            </a:rPr>
            <a:t>17:30 a 20:00 </a:t>
          </a:r>
          <a:r>
            <a:rPr lang="es-E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horas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 dirty="0">
              <a:solidFill>
                <a:srgbClr val="800080"/>
              </a:solidFill>
            </a:rPr>
            <a:t>Clínica DS-06 User Stories</a:t>
          </a:r>
          <a:endParaRPr lang="es-ES" sz="20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769318" y="4050409"/>
        <a:ext cx="6520997" cy="664069"/>
      </dsp:txXfrm>
    </dsp:sp>
    <dsp:sp modelId="{C11702D4-6542-44C1-BF75-D5BB6B39D80B}">
      <dsp:nvSpPr>
        <dsp:cNvPr id="0" name=""/>
        <dsp:cNvSpPr/>
      </dsp:nvSpPr>
      <dsp:spPr>
        <a:xfrm rot="5400000">
          <a:off x="-169827" y="5209335"/>
          <a:ext cx="1132184" cy="7925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 </a:t>
          </a:r>
        </a:p>
      </dsp:txBody>
      <dsp:txXfrm rot="-5400000">
        <a:off x="1" y="5435773"/>
        <a:ext cx="792529" cy="339655"/>
      </dsp:txXfrm>
    </dsp:sp>
    <dsp:sp modelId="{2C19AC21-5A9D-4ECF-BFC3-68DD2F123F6F}">
      <dsp:nvSpPr>
        <dsp:cNvPr id="0" name=""/>
        <dsp:cNvSpPr/>
      </dsp:nvSpPr>
      <dsp:spPr>
        <a:xfrm rot="5400000">
          <a:off x="3489713" y="2129005"/>
          <a:ext cx="1162554" cy="6556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Martes 30 de Abril de 10 a 13:00 horas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 dirty="0">
              <a:solidFill>
                <a:srgbClr val="800080"/>
              </a:solidFill>
            </a:rPr>
            <a:t>Clínica DS-04 Testing</a:t>
          </a:r>
          <a:endParaRPr lang="es-ES" sz="2000" kern="1200" dirty="0">
            <a:solidFill>
              <a:srgbClr val="800080"/>
            </a:solidFill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 dirty="0">
              <a:solidFill>
                <a:srgbClr val="800080"/>
              </a:solidFill>
              <a:latin typeface="+mn-lt"/>
            </a:rPr>
            <a:t>Clínica DS-05 Revisiones Técnicas</a:t>
          </a:r>
          <a:endParaRPr lang="es-AR" sz="2000" kern="1200" dirty="0"/>
        </a:p>
      </dsp:txBody>
      <dsp:txXfrm rot="-5400000">
        <a:off x="792530" y="4882940"/>
        <a:ext cx="6500171" cy="1049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8FA60-C21F-4FED-B207-BF7ABD7B0D70}">
      <dsp:nvSpPr>
        <dsp:cNvPr id="0" name=""/>
        <dsp:cNvSpPr/>
      </dsp:nvSpPr>
      <dsp:spPr>
        <a:xfrm rot="5400000">
          <a:off x="-296885" y="303760"/>
          <a:ext cx="1979234" cy="138546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b="1" kern="1200" dirty="0">
            <a:latin typeface="+mn-lt"/>
          </a:endParaRPr>
        </a:p>
      </dsp:txBody>
      <dsp:txXfrm rot="-5400000">
        <a:off x="0" y="699607"/>
        <a:ext cx="1385464" cy="593770"/>
      </dsp:txXfrm>
    </dsp:sp>
    <dsp:sp modelId="{0938595A-BF2F-4244-9125-F411A68F82D2}">
      <dsp:nvSpPr>
        <dsp:cNvPr id="0" name=""/>
        <dsp:cNvSpPr/>
      </dsp:nvSpPr>
      <dsp:spPr>
        <a:xfrm rot="5400000">
          <a:off x="3703594" y="-2332503"/>
          <a:ext cx="1298981" cy="59639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Miércoles 22 de Mayo de 17:30 a 20 horas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>
              <a:solidFill>
                <a:srgbClr val="800080"/>
              </a:solidFill>
            </a:rPr>
            <a:t>Clínica DS-06 User Stories</a:t>
          </a:r>
          <a:endParaRPr lang="es-ES" sz="1800" kern="1200" dirty="0">
            <a:solidFill>
              <a:srgbClr val="800080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371092" y="63410"/>
        <a:ext cx="5900576" cy="1172159"/>
      </dsp:txXfrm>
    </dsp:sp>
    <dsp:sp modelId="{11CAC0A4-B6F1-4680-B756-40D869915DE5}">
      <dsp:nvSpPr>
        <dsp:cNvPr id="0" name=""/>
        <dsp:cNvSpPr/>
      </dsp:nvSpPr>
      <dsp:spPr>
        <a:xfrm rot="5400000">
          <a:off x="-420359" y="2077597"/>
          <a:ext cx="2226183" cy="138546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b="1" kern="1200" dirty="0">
            <a:latin typeface="+mn-lt"/>
          </a:endParaRPr>
        </a:p>
      </dsp:txBody>
      <dsp:txXfrm rot="-5400000">
        <a:off x="1" y="2349969"/>
        <a:ext cx="1385464" cy="840719"/>
      </dsp:txXfrm>
    </dsp:sp>
    <dsp:sp modelId="{FED1CAC6-1B24-4A24-B56E-F9B4C731F626}">
      <dsp:nvSpPr>
        <dsp:cNvPr id="0" name=""/>
        <dsp:cNvSpPr/>
      </dsp:nvSpPr>
      <dsp:spPr>
        <a:xfrm rot="5400000">
          <a:off x="3524972" y="-416792"/>
          <a:ext cx="1684970" cy="59639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Jueves 30 de Mayo de 15:00 a 17:30 horas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2000"/>
            <a:buFont typeface="Arial" panose="020B0604020202020204" pitchFamily="34" charset="0"/>
            <a:buChar char="•"/>
          </a:pPr>
          <a:r>
            <a:rPr lang="es-AR" sz="1800" kern="1200" dirty="0">
              <a:solidFill>
                <a:srgbClr val="800080"/>
              </a:solidFill>
            </a:rPr>
            <a:t>Clínica DS-04 Testing</a:t>
          </a:r>
          <a:endParaRPr lang="es-ES" sz="1800" kern="1200" dirty="0">
            <a:solidFill>
              <a:srgbClr val="800080"/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2000"/>
            <a:buFont typeface="Arial" panose="020B0604020202020204" pitchFamily="34" charset="0"/>
            <a:buChar char="•"/>
          </a:pPr>
          <a:r>
            <a:rPr lang="es-AR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Clínica DS-05 Revisiones Técnicas</a:t>
          </a:r>
        </a:p>
      </dsp:txBody>
      <dsp:txXfrm rot="-5400000">
        <a:off x="1385464" y="1804969"/>
        <a:ext cx="5881734" cy="1520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8FA60-C21F-4FED-B207-BF7ABD7B0D70}">
      <dsp:nvSpPr>
        <dsp:cNvPr id="0" name=""/>
        <dsp:cNvSpPr/>
      </dsp:nvSpPr>
      <dsp:spPr>
        <a:xfrm rot="5400000">
          <a:off x="-247062" y="268747"/>
          <a:ext cx="1647080" cy="11529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b="1" kern="1200" dirty="0">
            <a:latin typeface="+mn-lt"/>
          </a:endParaRPr>
        </a:p>
      </dsp:txBody>
      <dsp:txXfrm rot="-5400000">
        <a:off x="0" y="598163"/>
        <a:ext cx="1152956" cy="494124"/>
      </dsp:txXfrm>
    </dsp:sp>
    <dsp:sp modelId="{0938595A-BF2F-4244-9125-F411A68F82D2}">
      <dsp:nvSpPr>
        <dsp:cNvPr id="0" name=""/>
        <dsp:cNvSpPr/>
      </dsp:nvSpPr>
      <dsp:spPr>
        <a:xfrm rot="5400000">
          <a:off x="3695777" y="-2557753"/>
          <a:ext cx="1080987" cy="61964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Miércoles 5 de Junio de 17:30 a 20:00 horas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rgbClr val="800080"/>
              </a:solidFill>
            </a:rPr>
            <a:t>Clínica PO-01 Paradigma de Objetos y Principios de Diseño OO</a:t>
          </a:r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 rot="-5400000">
        <a:off x="1138024" y="52769"/>
        <a:ext cx="6143726" cy="975449"/>
      </dsp:txXfrm>
    </dsp:sp>
    <dsp:sp modelId="{A9B15383-9A36-4085-A095-524CD0698BA7}">
      <dsp:nvSpPr>
        <dsp:cNvPr id="0" name=""/>
        <dsp:cNvSpPr/>
      </dsp:nvSpPr>
      <dsp:spPr>
        <a:xfrm rot="5400000">
          <a:off x="-229528" y="1574183"/>
          <a:ext cx="1612014" cy="115295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b="1" kern="1200" dirty="0">
            <a:latin typeface="+mn-lt"/>
          </a:endParaRPr>
        </a:p>
      </dsp:txBody>
      <dsp:txXfrm rot="-5400000">
        <a:off x="1" y="1921132"/>
        <a:ext cx="1152956" cy="459058"/>
      </dsp:txXfrm>
    </dsp:sp>
    <dsp:sp modelId="{C1AEAA9F-ACE1-40A1-8DC3-F7330ECB2233}">
      <dsp:nvSpPr>
        <dsp:cNvPr id="0" name=""/>
        <dsp:cNvSpPr/>
      </dsp:nvSpPr>
      <dsp:spPr>
        <a:xfrm rot="5400000">
          <a:off x="3748305" y="-1169124"/>
          <a:ext cx="987084" cy="61964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 Martes 11 de Junio de 15:00  a 17:30 horas</a:t>
          </a:r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AR" sz="1800" kern="1200" dirty="0">
              <a:solidFill>
                <a:srgbClr val="800080"/>
              </a:solidFill>
            </a:rPr>
            <a:t>Clínica MO-06 Uso de Prototipos en Requerimientos</a:t>
          </a:r>
          <a:r>
            <a:rPr lang="es-ES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 </a:t>
          </a:r>
        </a:p>
      </dsp:txBody>
      <dsp:txXfrm rot="-5400000">
        <a:off x="1143600" y="1483766"/>
        <a:ext cx="6148310" cy="890714"/>
      </dsp:txXfrm>
    </dsp:sp>
    <dsp:sp modelId="{000368D7-70D7-41FE-9296-F728E7CA4FA6}">
      <dsp:nvSpPr>
        <dsp:cNvPr id="0" name=""/>
        <dsp:cNvSpPr/>
      </dsp:nvSpPr>
      <dsp:spPr>
        <a:xfrm rot="5400000">
          <a:off x="-224233" y="3229327"/>
          <a:ext cx="1601423" cy="115295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b="1" kern="1200" dirty="0">
            <a:latin typeface="+mn-lt"/>
          </a:endParaRPr>
        </a:p>
      </dsp:txBody>
      <dsp:txXfrm rot="-5400000">
        <a:off x="1" y="3581571"/>
        <a:ext cx="1152956" cy="448467"/>
      </dsp:txXfrm>
    </dsp:sp>
    <dsp:sp modelId="{817DB3CD-EA5A-4BA6-9BA5-E4105782A7BA}">
      <dsp:nvSpPr>
        <dsp:cNvPr id="0" name=""/>
        <dsp:cNvSpPr/>
      </dsp:nvSpPr>
      <dsp:spPr>
        <a:xfrm rot="5400000">
          <a:off x="3759299" y="390480"/>
          <a:ext cx="983808" cy="61964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Miércoles 19 de Junio de 17:30 a 20 horas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Clínica MO-01 Modelado con Diagrama de Clases</a:t>
          </a:r>
          <a:endParaRPr lang="es-ES" sz="1800" kern="1200" dirty="0">
            <a:solidFill>
              <a:srgbClr val="800080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152956" y="3044849"/>
        <a:ext cx="6148469" cy="887756"/>
      </dsp:txXfrm>
    </dsp:sp>
    <dsp:sp modelId="{11CAC0A4-B6F1-4680-B756-40D869915DE5}">
      <dsp:nvSpPr>
        <dsp:cNvPr id="0" name=""/>
        <dsp:cNvSpPr/>
      </dsp:nvSpPr>
      <dsp:spPr>
        <a:xfrm rot="5400000">
          <a:off x="-349815" y="4763999"/>
          <a:ext cx="1852587" cy="115295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b="1" kern="1200" dirty="0">
            <a:latin typeface="+mn-lt"/>
          </a:endParaRPr>
        </a:p>
      </dsp:txBody>
      <dsp:txXfrm rot="-5400000">
        <a:off x="1" y="4990661"/>
        <a:ext cx="1152956" cy="699631"/>
      </dsp:txXfrm>
    </dsp:sp>
    <dsp:sp modelId="{FED1CAC6-1B24-4A24-B56E-F9B4C731F626}">
      <dsp:nvSpPr>
        <dsp:cNvPr id="0" name=""/>
        <dsp:cNvSpPr/>
      </dsp:nvSpPr>
      <dsp:spPr>
        <a:xfrm rot="5400000">
          <a:off x="3550104" y="2071526"/>
          <a:ext cx="1402200" cy="61964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Jueves 27 de Junio  de 15:00 a 17:30 horas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2000"/>
            <a:buFont typeface="Arial" panose="020B0604020202020204" pitchFamily="34" charset="0"/>
            <a:buChar char="•"/>
          </a:pPr>
          <a:r>
            <a:rPr lang="es-ES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Clínica JA-01 Implementación del Paradigma de Objetos</a:t>
          </a:r>
          <a:br>
            <a:rPr lang="es-ES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kern="1200" dirty="0">
              <a:solidFill>
                <a:srgbClr val="800080"/>
              </a:solidFill>
              <a:latin typeface="Calibri" panose="020F0502020204030204"/>
              <a:ea typeface="+mn-ea"/>
              <a:cs typeface="+mn-cs"/>
            </a:rPr>
            <a:t> en Java Nivel 1</a:t>
          </a:r>
        </a:p>
      </dsp:txBody>
      <dsp:txXfrm rot="-5400000">
        <a:off x="1152957" y="4537123"/>
        <a:ext cx="6128045" cy="1265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F86F6-2D08-4C39-83E3-425EC0EDFF37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93B5A5-265D-4FD3-8324-6CC470C74D1F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ECF704-221C-43B8-806D-BA28A4D9B6A4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La propuesta es realizar las 10 clínicas que están marcadas con rojo en el siguiente diagrama de clínicas.</a:t>
          </a:r>
          <a:endParaRPr lang="en-US" sz="1800" kern="1200"/>
        </a:p>
      </dsp:txBody>
      <dsp:txXfrm>
        <a:off x="919851" y="1571"/>
        <a:ext cx="9138548" cy="796407"/>
      </dsp:txXfrm>
    </dsp:sp>
    <dsp:sp modelId="{7A1A11F7-5CCC-4712-B5CD-33D6DE91D6D7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87093A-D26E-462F-9D37-49C604BA7BC7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27CC7-4F99-4773-B4A1-889C7886EC52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En cada una de ellas el instructor deberá entregar el producto de trabajo realizado durante la </a:t>
          </a:r>
          <a:br>
            <a:rPr lang="es-US" sz="1800" kern="1200"/>
          </a:br>
          <a:r>
            <a:rPr lang="es-US" sz="1800" kern="1200"/>
            <a:t>  clínica.</a:t>
          </a:r>
          <a:endParaRPr lang="en-US" sz="1800" kern="1200"/>
        </a:p>
      </dsp:txBody>
      <dsp:txXfrm>
        <a:off x="919851" y="997081"/>
        <a:ext cx="9138548" cy="796407"/>
      </dsp:txXfrm>
    </dsp:sp>
    <dsp:sp modelId="{36C82FA5-E8B5-4DDD-ACCA-44A772122637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8CF706-5D0E-497E-922D-9B0500E5A7C8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F6604-E6B4-4591-80C5-AF7E7E8CE690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El equipo académico calificará y llevará registro de cada una de las entregas,</a:t>
          </a:r>
          <a:endParaRPr lang="en-US" sz="1800" kern="1200"/>
        </a:p>
      </dsp:txBody>
      <dsp:txXfrm>
        <a:off x="919851" y="1992590"/>
        <a:ext cx="9138548" cy="796407"/>
      </dsp:txXfrm>
    </dsp:sp>
    <dsp:sp modelId="{B33FC7F0-996D-41C6-A05A-B0AA032512C6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1A7772-53DF-41C0-AE9C-D078557DBA44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195FE-5856-4874-84F5-1BF0723D493A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Al finalizar las 10 clínicas con sus entregas parciales aprobadas, tendr</a:t>
          </a:r>
          <a:r>
            <a:rPr lang="es-AR" sz="1800" kern="1200"/>
            <a:t>á la Certificación de Instructor 111 Mil.</a:t>
          </a:r>
          <a:endParaRPr lang="en-US" sz="1800" kern="1200"/>
        </a:p>
      </dsp:txBody>
      <dsp:txXfrm>
        <a:off x="919851" y="2988100"/>
        <a:ext cx="9138548" cy="79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CE69C-B875-4EEA-8683-59B6E6DC1D54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4C2BA-5D09-4B63-9A71-80006E9D8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42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C2BA-5D09-4B63-9A71-80006E9D89A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17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C2BA-5D09-4B63-9A71-80006E9D89A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987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C2BA-5D09-4B63-9A71-80006E9D89A4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534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4C2BA-5D09-4B63-9A71-80006E9D89A4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80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CF30-4F3D-4EB3-9F4F-FE8B2136DBF4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A0A-8B94-4116-8EB0-621A7C842718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D37B-EAF1-45B5-9F80-08D41E95368C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4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FB68-01D3-4E71-AE62-6ED79DD67DD8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6A3B-E96A-415E-A06F-E5EFB9D3B5B8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0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6899-1F62-46ED-9D26-2F22C5974158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D92-3027-4A7A-888B-889D0A47DD65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3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437-A7DE-4DED-AD72-74768A672DBE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25E4-C7FA-4EB3-8DCA-C103E67335EB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8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5B434B-EF46-446E-9AD8-5E00F51D7704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5A4-980C-4B08-AC61-77117CAFB112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0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1E7ABB-D102-4D1E-87C0-71F5832E89BE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5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E1AFC-A3B6-4985-8F0D-C63795F6F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Clínicas para Instructores</a:t>
            </a:r>
            <a:br>
              <a:rPr lang="es-AR" dirty="0"/>
            </a:br>
            <a:r>
              <a:rPr lang="es-AR" dirty="0"/>
              <a:t>111Mil Programadores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09BE7-AF29-4B13-81D0-A2923A602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Cronograma 2019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90BA73-3957-4726-9143-470D0F0A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FAF813-1B5B-4A52-A870-8C8489C7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6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0A02BE-62F8-4889-9E44-7A3C34E3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Modalidad de Trabajo para las Clínicas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A5C1FA1-DAC2-4B73-A5E4-B5EA8311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111 Mil - Analista de Conocimiento Dimensión Programador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5EF7A9-EC7D-486B-8D81-3F80D02A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13136FE5-4FAD-481C-A664-6BAC9CB88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3497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4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89CCD35-624E-493F-9512-4BB350A13FFE}"/>
              </a:ext>
            </a:extLst>
          </p:cNvPr>
          <p:cNvSpPr txBox="1">
            <a:spLocks/>
          </p:cNvSpPr>
          <p:nvPr/>
        </p:nvSpPr>
        <p:spPr>
          <a:xfrm>
            <a:off x="1399848" y="5922836"/>
            <a:ext cx="10058400" cy="822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CLÍNICAS PARA INSTRUCTORES DEL PLAN 111MIL - Programadores</a:t>
            </a:r>
            <a:br>
              <a:rPr lang="en-US" sz="2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Correlatividades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entre </a:t>
            </a:r>
            <a:r>
              <a:rPr lang="en-US" sz="2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Clínicas</a:t>
            </a:r>
            <a:endParaRPr lang="en-US" sz="28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16F7CCD4-8A3F-435C-97C6-56EBA0B79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4" t="4192" r="2145" b="2062"/>
          <a:stretch/>
        </p:blipFill>
        <p:spPr>
          <a:xfrm>
            <a:off x="32994" y="3800"/>
            <a:ext cx="12159006" cy="59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1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0A02BE-62F8-4889-9E44-7A3C34E3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Clínicas propuestas para Abril de 2019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443AE89-E714-4075-B070-0073F285C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695223"/>
              </p:ext>
            </p:extLst>
          </p:nvPr>
        </p:nvGraphicFramePr>
        <p:xfrm>
          <a:off x="4577285" y="177283"/>
          <a:ext cx="7349452" cy="6315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45609BE-38D0-4BD3-8D18-F3291536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Marcador de pie de página 1">
            <a:extLst>
              <a:ext uri="{FF2B5EF4-FFF2-40B4-BE49-F238E27FC236}">
                <a16:creationId xmlns:a16="http://schemas.microsoft.com/office/drawing/2014/main" id="{4D660EBD-BF17-43AD-AA1C-48862F9F01F4}"/>
              </a:ext>
            </a:extLst>
          </p:cNvPr>
          <p:cNvSpPr txBox="1">
            <a:spLocks/>
          </p:cNvSpPr>
          <p:nvPr/>
        </p:nvSpPr>
        <p:spPr>
          <a:xfrm>
            <a:off x="223520" y="6492875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>
                <a:solidFill>
                  <a:schemeClr val="bg1"/>
                </a:solidFill>
              </a:rPr>
              <a:t>111 Mil - Analista de Conocimiento Dimensión Programador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9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0A02BE-62F8-4889-9E44-7A3C34E3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Clínicas propuestas para Mayo de 2019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443AE89-E714-4075-B070-0073F285C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995479"/>
              </p:ext>
            </p:extLst>
          </p:nvPr>
        </p:nvGraphicFramePr>
        <p:xfrm>
          <a:off x="4524100" y="1378857"/>
          <a:ext cx="7349452" cy="402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45609BE-38D0-4BD3-8D18-F3291536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Marcador de pie de página 1">
            <a:extLst>
              <a:ext uri="{FF2B5EF4-FFF2-40B4-BE49-F238E27FC236}">
                <a16:creationId xmlns:a16="http://schemas.microsoft.com/office/drawing/2014/main" id="{733C1957-F6A0-47F0-976E-488E15B95AA5}"/>
              </a:ext>
            </a:extLst>
          </p:cNvPr>
          <p:cNvSpPr txBox="1">
            <a:spLocks/>
          </p:cNvSpPr>
          <p:nvPr/>
        </p:nvSpPr>
        <p:spPr>
          <a:xfrm>
            <a:off x="223520" y="6492875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>
                <a:solidFill>
                  <a:schemeClr val="bg1"/>
                </a:solidFill>
              </a:rPr>
              <a:t>111 Mil - Analista de Conocimiento Dimensión Programador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0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0A02BE-62F8-4889-9E44-7A3C34E3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Clínicas propuestas para Junio de 2019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443AE89-E714-4075-B070-0073F285C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167888"/>
              </p:ext>
            </p:extLst>
          </p:nvPr>
        </p:nvGraphicFramePr>
        <p:xfrm>
          <a:off x="4524100" y="154675"/>
          <a:ext cx="7349452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45609BE-38D0-4BD3-8D18-F3291536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Marcador de pie de página 1">
            <a:extLst>
              <a:ext uri="{FF2B5EF4-FFF2-40B4-BE49-F238E27FC236}">
                <a16:creationId xmlns:a16="http://schemas.microsoft.com/office/drawing/2014/main" id="{733C1957-F6A0-47F0-976E-488E15B95AA5}"/>
              </a:ext>
            </a:extLst>
          </p:cNvPr>
          <p:cNvSpPr txBox="1">
            <a:spLocks/>
          </p:cNvSpPr>
          <p:nvPr/>
        </p:nvSpPr>
        <p:spPr>
          <a:xfrm>
            <a:off x="223520" y="6492875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>
                <a:solidFill>
                  <a:schemeClr val="bg1"/>
                </a:solidFill>
              </a:rPr>
              <a:t>111 Mil - Analista de Conocimiento Dimensión Programador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1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E1AFC-A3B6-4985-8F0D-C63795F6F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Certificación de Instructores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09BE7-AF29-4B13-81D0-A2923A602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111 Mil – Analistas de Conocimiento Dimensión Programador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90BA73-3957-4726-9143-470D0F0A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111 Mil - Analista de Conocimiento Dimensión Programador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FAF813-1B5B-4A52-A870-8C8489C7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4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5EE9B-F94E-4CFA-98BC-1F64A695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US" dirty="0"/>
              <a:t>Una nueva modalidad para la Certificación de Instructores</a:t>
            </a: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4D9673-2F4F-40E8-BA8B-75411F0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AR"/>
              <a:t>111 Mil - Analista de Conocimiento Dimensión Programador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59260A-D17D-45A1-BFCE-E1808B6D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ACDD2D33-C637-4D13-A548-6957D1955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56167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0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F29FF37-0497-4FCE-B126-923BF7073549}"/>
              </a:ext>
            </a:extLst>
          </p:cNvPr>
          <p:cNvGrpSpPr/>
          <p:nvPr/>
        </p:nvGrpSpPr>
        <p:grpSpPr>
          <a:xfrm>
            <a:off x="55396" y="-8095"/>
            <a:ext cx="12083156" cy="6795990"/>
            <a:chOff x="55396" y="-8095"/>
            <a:chExt cx="12083156" cy="6795990"/>
          </a:xfrm>
        </p:grpSpPr>
        <p:pic>
          <p:nvPicPr>
            <p:cNvPr id="5" name="Imagen 4" descr="Imagen que contiene mapa, texto&#10;&#10;Descripción generada automáticamente">
              <a:extLst>
                <a:ext uri="{FF2B5EF4-FFF2-40B4-BE49-F238E27FC236}">
                  <a16:creationId xmlns:a16="http://schemas.microsoft.com/office/drawing/2014/main" id="{AB130D2F-62FA-4182-8420-9A3142956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5" t="3505" r="1868" b="1444"/>
            <a:stretch/>
          </p:blipFill>
          <p:spPr>
            <a:xfrm>
              <a:off x="55396" y="34922"/>
              <a:ext cx="12083156" cy="6724098"/>
            </a:xfrm>
            <a:prstGeom prst="rect">
              <a:avLst/>
            </a:prstGeom>
          </p:spPr>
        </p:pic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4F4A43A-E9C0-417B-8EA1-840E60070DD5}"/>
                </a:ext>
              </a:extLst>
            </p:cNvPr>
            <p:cNvSpPr/>
            <p:nvPr/>
          </p:nvSpPr>
          <p:spPr>
            <a:xfrm>
              <a:off x="1031409" y="1438019"/>
              <a:ext cx="1490775" cy="914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18C8D9-DA8B-4C46-8CC3-A1FE6ABFC14C}"/>
                </a:ext>
              </a:extLst>
            </p:cNvPr>
            <p:cNvSpPr/>
            <p:nvPr/>
          </p:nvSpPr>
          <p:spPr>
            <a:xfrm>
              <a:off x="3536258" y="3120227"/>
              <a:ext cx="1867803" cy="9259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5CD5028-12DB-4387-B4FB-84E77C276336}"/>
                </a:ext>
              </a:extLst>
            </p:cNvPr>
            <p:cNvSpPr/>
            <p:nvPr/>
          </p:nvSpPr>
          <p:spPr>
            <a:xfrm>
              <a:off x="9161334" y="4095601"/>
              <a:ext cx="1404101" cy="8014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0095C41-ABE6-4E93-9E91-1259434BCFD8}"/>
                </a:ext>
              </a:extLst>
            </p:cNvPr>
            <p:cNvSpPr/>
            <p:nvPr/>
          </p:nvSpPr>
          <p:spPr>
            <a:xfrm>
              <a:off x="10656442" y="2734556"/>
              <a:ext cx="1473444" cy="10574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307014B-4FB0-4D04-A166-13F1F97FF1D9}"/>
                </a:ext>
              </a:extLst>
            </p:cNvPr>
            <p:cNvSpPr/>
            <p:nvPr/>
          </p:nvSpPr>
          <p:spPr>
            <a:xfrm>
              <a:off x="9826556" y="957750"/>
              <a:ext cx="1545665" cy="914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AA07C18-6A28-491B-A8C4-540EB34E1895}"/>
                </a:ext>
              </a:extLst>
            </p:cNvPr>
            <p:cNvSpPr/>
            <p:nvPr/>
          </p:nvSpPr>
          <p:spPr>
            <a:xfrm>
              <a:off x="2864542" y="6029255"/>
              <a:ext cx="1490773" cy="7586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DB148B2-568A-4919-BAAB-17509001CB7A}"/>
                </a:ext>
              </a:extLst>
            </p:cNvPr>
            <p:cNvSpPr/>
            <p:nvPr/>
          </p:nvSpPr>
          <p:spPr>
            <a:xfrm>
              <a:off x="2903543" y="-8095"/>
              <a:ext cx="1451772" cy="75864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40BEB01-C67E-42FF-8146-7CAE1C08845D}"/>
                </a:ext>
              </a:extLst>
            </p:cNvPr>
            <p:cNvSpPr/>
            <p:nvPr/>
          </p:nvSpPr>
          <p:spPr>
            <a:xfrm>
              <a:off x="2769203" y="992406"/>
              <a:ext cx="1620784" cy="914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6F1A7F4-3D54-4A86-BE01-90252F8A8545}"/>
                </a:ext>
              </a:extLst>
            </p:cNvPr>
            <p:cNvSpPr/>
            <p:nvPr/>
          </p:nvSpPr>
          <p:spPr>
            <a:xfrm>
              <a:off x="4229643" y="2050161"/>
              <a:ext cx="1620784" cy="7634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333087B-D7FF-489F-AFD0-B31A7E2ED1A4}"/>
                </a:ext>
              </a:extLst>
            </p:cNvPr>
            <p:cNvSpPr/>
            <p:nvPr/>
          </p:nvSpPr>
          <p:spPr>
            <a:xfrm>
              <a:off x="2613191" y="3743029"/>
              <a:ext cx="1092080" cy="91439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4634256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477</Words>
  <Application>Microsoft Office PowerPoint</Application>
  <PresentationFormat>Panorámica</PresentationFormat>
  <Paragraphs>64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Retrospección</vt:lpstr>
      <vt:lpstr>Clínicas para Instructores 111Mil Programadores</vt:lpstr>
      <vt:lpstr>Modalidad de Trabajo para las Clínicas</vt:lpstr>
      <vt:lpstr>Presentación de PowerPoint</vt:lpstr>
      <vt:lpstr>Clínicas propuestas para Abril de 2019</vt:lpstr>
      <vt:lpstr>Clínicas propuestas para Mayo de 2019</vt:lpstr>
      <vt:lpstr>Clínicas propuestas para Junio de 2019</vt:lpstr>
      <vt:lpstr>Certificación de Instructores</vt:lpstr>
      <vt:lpstr>Una nueva modalidad para la Certificación de Instructores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Clínicas para Instructores 111Mil Programadores</dc:title>
  <dc:creator>Judith Meles</dc:creator>
  <cp:lastModifiedBy>Judith Meles</cp:lastModifiedBy>
  <cp:revision>9</cp:revision>
  <dcterms:created xsi:type="dcterms:W3CDTF">2019-03-17T01:20:17Z</dcterms:created>
  <dcterms:modified xsi:type="dcterms:W3CDTF">2019-05-14T20:33:53Z</dcterms:modified>
</cp:coreProperties>
</file>