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24"/>
  </p:notesMasterIdLst>
  <p:sldIdLst>
    <p:sldId id="917" r:id="rId2"/>
    <p:sldId id="688" r:id="rId3"/>
    <p:sldId id="301" r:id="rId4"/>
    <p:sldId id="311" r:id="rId5"/>
    <p:sldId id="654" r:id="rId6"/>
    <p:sldId id="683" r:id="rId7"/>
    <p:sldId id="684" r:id="rId8"/>
    <p:sldId id="685" r:id="rId9"/>
    <p:sldId id="686" r:id="rId10"/>
    <p:sldId id="297" r:id="rId11"/>
    <p:sldId id="687" r:id="rId12"/>
    <p:sldId id="663" r:id="rId13"/>
    <p:sldId id="294" r:id="rId14"/>
    <p:sldId id="293" r:id="rId15"/>
    <p:sldId id="295" r:id="rId16"/>
    <p:sldId id="380" r:id="rId17"/>
    <p:sldId id="381" r:id="rId18"/>
    <p:sldId id="373" r:id="rId19"/>
    <p:sldId id="408" r:id="rId20"/>
    <p:sldId id="691" r:id="rId21"/>
    <p:sldId id="921" r:id="rId22"/>
    <p:sldId id="690" r:id="rId23"/>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BF4"/>
    <a:srgbClr val="FBFBFB"/>
    <a:srgbClr val="920000"/>
    <a:srgbClr val="CC0066"/>
    <a:srgbClr val="FFFF99"/>
    <a:srgbClr val="FF8181"/>
    <a:srgbClr val="2A2A2A"/>
    <a:srgbClr val="383838"/>
    <a:srgbClr val="FF9966"/>
    <a:srgbClr val="3434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3250" autoAdjust="0"/>
    <p:restoredTop sz="86429"/>
  </p:normalViewPr>
  <p:slideViewPr>
    <p:cSldViewPr>
      <p:cViewPr varScale="1">
        <p:scale>
          <a:sx n="85" d="100"/>
          <a:sy n="85" d="100"/>
        </p:scale>
        <p:origin x="677" y="29"/>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4764"/>
    </p:cViewPr>
  </p:sorterViewPr>
  <p:notesViewPr>
    <p:cSldViewPr>
      <p:cViewPr varScale="1">
        <p:scale>
          <a:sx n="67" d="100"/>
          <a:sy n="67" d="100"/>
        </p:scale>
        <p:origin x="-327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F5B2CC-B61A-474F-BED5-7D10E5C7258A}"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C4443F21-8EDF-4B0D-93EF-5153D6B4C5B8}">
      <dgm:prSet/>
      <dgm:spPr/>
      <dgm:t>
        <a:bodyPr/>
        <a:lstStyle/>
        <a:p>
          <a:r>
            <a:rPr lang="es-ES_tradnl" b="1"/>
            <a:t>CLASIFICACION</a:t>
          </a:r>
          <a:r>
            <a:rPr lang="es-ES_tradnl"/>
            <a:t>: </a:t>
          </a:r>
          <a:r>
            <a:rPr lang="es-ES_tradnl" b="1"/>
            <a:t>De estructura, estático, lógico.</a:t>
          </a:r>
          <a:endParaRPr lang="es-ES_tradnl"/>
        </a:p>
      </dgm:t>
    </dgm:pt>
    <dgm:pt modelId="{9C3F2B3B-0F51-478E-98AF-6F0B0890F8EF}" type="parTrans" cxnId="{50E5A454-7CD7-4C23-BF2D-E22D5945DB13}">
      <dgm:prSet/>
      <dgm:spPr/>
      <dgm:t>
        <a:bodyPr/>
        <a:lstStyle/>
        <a:p>
          <a:endParaRPr lang="en-US"/>
        </a:p>
      </dgm:t>
    </dgm:pt>
    <dgm:pt modelId="{8C625FB1-9126-4D34-96B4-9F1351A0018E}" type="sibTrans" cxnId="{50E5A454-7CD7-4C23-BF2D-E22D5945DB13}">
      <dgm:prSet/>
      <dgm:spPr/>
      <dgm:t>
        <a:bodyPr/>
        <a:lstStyle/>
        <a:p>
          <a:endParaRPr lang="en-US"/>
        </a:p>
      </dgm:t>
    </dgm:pt>
    <dgm:pt modelId="{7EA14DC2-7B33-49C5-9215-50B26A97593E}">
      <dgm:prSet/>
      <dgm:spPr/>
      <dgm:t>
        <a:bodyPr/>
        <a:lstStyle/>
        <a:p>
          <a:r>
            <a:rPr lang="es-ES_tradnl" b="1"/>
            <a:t>USO:</a:t>
          </a:r>
          <a:endParaRPr lang="en-US"/>
        </a:p>
      </dgm:t>
    </dgm:pt>
    <dgm:pt modelId="{3D7E8BA2-C837-4D90-8C1E-38498A06210C}" type="parTrans" cxnId="{E9C20E4F-9D1C-4E6C-8AE6-0BA8A23D9995}">
      <dgm:prSet/>
      <dgm:spPr/>
      <dgm:t>
        <a:bodyPr/>
        <a:lstStyle/>
        <a:p>
          <a:endParaRPr lang="en-US"/>
        </a:p>
      </dgm:t>
    </dgm:pt>
    <dgm:pt modelId="{F9F1937C-C50B-45A1-9F0D-AD61937E44B4}" type="sibTrans" cxnId="{E9C20E4F-9D1C-4E6C-8AE6-0BA8A23D9995}">
      <dgm:prSet/>
      <dgm:spPr/>
      <dgm:t>
        <a:bodyPr/>
        <a:lstStyle/>
        <a:p>
          <a:endParaRPr lang="en-US"/>
        </a:p>
      </dgm:t>
    </dgm:pt>
    <dgm:pt modelId="{3D7ED887-AAD4-4FAA-8A01-E8F6664BE89E}">
      <dgm:prSet custT="1"/>
      <dgm:spPr/>
      <dgm:t>
        <a:bodyPr/>
        <a:lstStyle/>
        <a:p>
          <a:r>
            <a:rPr lang="es-ES_tradnl" sz="1400" b="1"/>
            <a:t>Explorar conceptos del dominio </a:t>
          </a:r>
          <a:endParaRPr lang="en-US" sz="1400" b="1"/>
        </a:p>
      </dgm:t>
    </dgm:pt>
    <dgm:pt modelId="{BF58B523-6AF3-4997-B12F-776C8BFE332B}" type="parTrans" cxnId="{D1A731D3-363D-49D9-B0C9-AFA482047330}">
      <dgm:prSet/>
      <dgm:spPr/>
      <dgm:t>
        <a:bodyPr/>
        <a:lstStyle/>
        <a:p>
          <a:endParaRPr lang="en-US"/>
        </a:p>
      </dgm:t>
    </dgm:pt>
    <dgm:pt modelId="{42EB311D-1606-4644-83BC-02EAA03D73E6}" type="sibTrans" cxnId="{D1A731D3-363D-49D9-B0C9-AFA482047330}">
      <dgm:prSet/>
      <dgm:spPr/>
      <dgm:t>
        <a:bodyPr/>
        <a:lstStyle/>
        <a:p>
          <a:endParaRPr lang="en-US"/>
        </a:p>
      </dgm:t>
    </dgm:pt>
    <dgm:pt modelId="{D28BEF19-5875-4485-9F8F-C57A7ACA1FDF}">
      <dgm:prSet custT="1"/>
      <dgm:spPr/>
      <dgm:t>
        <a:bodyPr/>
        <a:lstStyle/>
        <a:p>
          <a:r>
            <a:rPr lang="es-ES_tradnl" sz="1400" b="1" dirty="0"/>
            <a:t>Analizar requerimientos</a:t>
          </a:r>
          <a:endParaRPr lang="en-US" sz="1400" b="1" dirty="0"/>
        </a:p>
      </dgm:t>
    </dgm:pt>
    <dgm:pt modelId="{68E52061-5FF0-440A-BFA9-4E599471E733}" type="parTrans" cxnId="{2047C605-7D3A-48E3-A831-2FA30FB57A8D}">
      <dgm:prSet/>
      <dgm:spPr/>
      <dgm:t>
        <a:bodyPr/>
        <a:lstStyle/>
        <a:p>
          <a:endParaRPr lang="en-US"/>
        </a:p>
      </dgm:t>
    </dgm:pt>
    <dgm:pt modelId="{BFB764ED-32C3-440B-AB9C-031A7366DF6A}" type="sibTrans" cxnId="{2047C605-7D3A-48E3-A831-2FA30FB57A8D}">
      <dgm:prSet/>
      <dgm:spPr/>
      <dgm:t>
        <a:bodyPr/>
        <a:lstStyle/>
        <a:p>
          <a:endParaRPr lang="en-US"/>
        </a:p>
      </dgm:t>
    </dgm:pt>
    <dgm:pt modelId="{6AB740FA-E22B-4135-A072-839CCE948EC1}">
      <dgm:prSet custT="1"/>
      <dgm:spPr/>
      <dgm:t>
        <a:bodyPr/>
        <a:lstStyle/>
        <a:p>
          <a:r>
            <a:rPr lang="es-ES_tradnl" sz="1400" b="1"/>
            <a:t>Mostrar el diseño detallado de software orientado a objetos</a:t>
          </a:r>
          <a:endParaRPr lang="en-US" sz="1400" b="1"/>
        </a:p>
      </dgm:t>
    </dgm:pt>
    <dgm:pt modelId="{DCC5CF34-D0DF-4451-8589-E82FAA301CF9}" type="parTrans" cxnId="{FE593F8E-BF53-4732-826E-06C209348391}">
      <dgm:prSet/>
      <dgm:spPr/>
      <dgm:t>
        <a:bodyPr/>
        <a:lstStyle/>
        <a:p>
          <a:endParaRPr lang="en-US"/>
        </a:p>
      </dgm:t>
    </dgm:pt>
    <dgm:pt modelId="{15BCBFFD-F112-44E3-BE58-589DD591279D}" type="sibTrans" cxnId="{FE593F8E-BF53-4732-826E-06C209348391}">
      <dgm:prSet/>
      <dgm:spPr/>
      <dgm:t>
        <a:bodyPr/>
        <a:lstStyle/>
        <a:p>
          <a:endParaRPr lang="en-US"/>
        </a:p>
      </dgm:t>
    </dgm:pt>
    <dgm:pt modelId="{FC25E0B7-DFF3-4AFE-9D6F-43F1A786585C}">
      <dgm:prSet/>
      <dgm:spPr/>
      <dgm:t>
        <a:bodyPr/>
        <a:lstStyle/>
        <a:p>
          <a:r>
            <a:rPr lang="es-ES_tradnl" b="1" dirty="0"/>
            <a:t>Muestra un conjunto de clases, interfaces y colaboraciones y sus relaciones</a:t>
          </a:r>
          <a:endParaRPr lang="en-US" dirty="0"/>
        </a:p>
      </dgm:t>
    </dgm:pt>
    <dgm:pt modelId="{8E08D322-ED79-4B4F-A402-3730E308138E}" type="parTrans" cxnId="{CEB0905C-A867-4E88-87AF-16865019C067}">
      <dgm:prSet/>
      <dgm:spPr/>
      <dgm:t>
        <a:bodyPr/>
        <a:lstStyle/>
        <a:p>
          <a:endParaRPr lang="en-US"/>
        </a:p>
      </dgm:t>
    </dgm:pt>
    <dgm:pt modelId="{791F7666-B910-4606-AE8D-FCD1A8079743}" type="sibTrans" cxnId="{CEB0905C-A867-4E88-87AF-16865019C067}">
      <dgm:prSet/>
      <dgm:spPr/>
      <dgm:t>
        <a:bodyPr/>
        <a:lstStyle/>
        <a:p>
          <a:endParaRPr lang="en-US"/>
        </a:p>
      </dgm:t>
    </dgm:pt>
    <dgm:pt modelId="{99A4C065-878F-48AD-A766-271E1FAE3EDD}">
      <dgm:prSet/>
      <dgm:spPr/>
      <dgm:t>
        <a:bodyPr/>
        <a:lstStyle/>
        <a:p>
          <a:r>
            <a:rPr lang="es-ES_tradnl" b="1"/>
            <a:t>Contiene</a:t>
          </a:r>
          <a:r>
            <a:rPr lang="es-ES_tradnl"/>
            <a:t> </a:t>
          </a:r>
          <a:r>
            <a:rPr lang="es-ES_tradnl" b="1"/>
            <a:t>comúnmente:</a:t>
          </a:r>
          <a:endParaRPr lang="en-US"/>
        </a:p>
      </dgm:t>
    </dgm:pt>
    <dgm:pt modelId="{BF530EF0-8D04-4AF5-B93D-1D9E57353508}" type="parTrans" cxnId="{40A8EFA5-1126-4B77-A95E-F394DE4B1CAD}">
      <dgm:prSet/>
      <dgm:spPr/>
      <dgm:t>
        <a:bodyPr/>
        <a:lstStyle/>
        <a:p>
          <a:endParaRPr lang="en-US"/>
        </a:p>
      </dgm:t>
    </dgm:pt>
    <dgm:pt modelId="{F534078B-C102-441D-AF74-B9C941F62305}" type="sibTrans" cxnId="{40A8EFA5-1126-4B77-A95E-F394DE4B1CAD}">
      <dgm:prSet/>
      <dgm:spPr/>
      <dgm:t>
        <a:bodyPr/>
        <a:lstStyle/>
        <a:p>
          <a:endParaRPr lang="en-US"/>
        </a:p>
      </dgm:t>
    </dgm:pt>
    <dgm:pt modelId="{2216C1A2-A327-4055-8CD4-BC01593CFDA1}">
      <dgm:prSet custT="1"/>
      <dgm:spPr/>
      <dgm:t>
        <a:bodyPr/>
        <a:lstStyle/>
        <a:p>
          <a:r>
            <a:rPr lang="es-ES_tradnl" sz="1400" b="1" dirty="0"/>
            <a:t>Clases</a:t>
          </a:r>
          <a:endParaRPr lang="en-US" sz="1400" b="1" dirty="0"/>
        </a:p>
      </dgm:t>
    </dgm:pt>
    <dgm:pt modelId="{A1AD1B24-BB2D-4D00-B2E9-5E1C3D43AB90}" type="parTrans" cxnId="{8AEED833-26FD-4189-83D8-1FBBEB386B43}">
      <dgm:prSet/>
      <dgm:spPr/>
      <dgm:t>
        <a:bodyPr/>
        <a:lstStyle/>
        <a:p>
          <a:endParaRPr lang="en-US"/>
        </a:p>
      </dgm:t>
    </dgm:pt>
    <dgm:pt modelId="{045CEB07-40F2-4E23-98EF-8446DE8625E4}" type="sibTrans" cxnId="{8AEED833-26FD-4189-83D8-1FBBEB386B43}">
      <dgm:prSet/>
      <dgm:spPr/>
      <dgm:t>
        <a:bodyPr/>
        <a:lstStyle/>
        <a:p>
          <a:endParaRPr lang="en-US"/>
        </a:p>
      </dgm:t>
    </dgm:pt>
    <dgm:pt modelId="{B2A0BC4F-1B31-4A2F-A585-60A48558CF65}">
      <dgm:prSet custT="1"/>
      <dgm:spPr/>
      <dgm:t>
        <a:bodyPr/>
        <a:lstStyle/>
        <a:p>
          <a:r>
            <a:rPr lang="es-ES_tradnl" sz="1400" b="1" dirty="0"/>
            <a:t>Interfaces</a:t>
          </a:r>
          <a:endParaRPr lang="en-US" sz="1400" b="1" dirty="0"/>
        </a:p>
      </dgm:t>
    </dgm:pt>
    <dgm:pt modelId="{6A83E4CA-8436-40D0-B24C-770E4447DF81}" type="parTrans" cxnId="{FF28C4A0-EC4C-45AD-A67E-C0DDD2A04AA9}">
      <dgm:prSet/>
      <dgm:spPr/>
      <dgm:t>
        <a:bodyPr/>
        <a:lstStyle/>
        <a:p>
          <a:endParaRPr lang="en-US"/>
        </a:p>
      </dgm:t>
    </dgm:pt>
    <dgm:pt modelId="{EC55089D-207D-48BE-81F6-FEC1FF026AF8}" type="sibTrans" cxnId="{FF28C4A0-EC4C-45AD-A67E-C0DDD2A04AA9}">
      <dgm:prSet/>
      <dgm:spPr/>
      <dgm:t>
        <a:bodyPr/>
        <a:lstStyle/>
        <a:p>
          <a:endParaRPr lang="en-US"/>
        </a:p>
      </dgm:t>
    </dgm:pt>
    <dgm:pt modelId="{3AB2696D-FD54-4C0A-8DE1-E6694055A912}">
      <dgm:prSet custT="1"/>
      <dgm:spPr/>
      <dgm:t>
        <a:bodyPr/>
        <a:lstStyle/>
        <a:p>
          <a:r>
            <a:rPr lang="es-ES_tradnl" sz="1400" b="1" dirty="0"/>
            <a:t>Relaciones de asociación (agregación, composición), generalización, dependencia (traza, realización) y/o anidado </a:t>
          </a:r>
          <a:endParaRPr lang="en-US" sz="1400" b="1" dirty="0"/>
        </a:p>
      </dgm:t>
    </dgm:pt>
    <dgm:pt modelId="{5CBD7782-3F18-46A2-82D4-D9A87F4BFC77}" type="parTrans" cxnId="{05C2A2FA-DBCD-4A6D-B706-D5A209D1731D}">
      <dgm:prSet/>
      <dgm:spPr/>
      <dgm:t>
        <a:bodyPr/>
        <a:lstStyle/>
        <a:p>
          <a:endParaRPr lang="en-US"/>
        </a:p>
      </dgm:t>
    </dgm:pt>
    <dgm:pt modelId="{AAC49ACC-F232-43DF-B700-2AD90374BBF1}" type="sibTrans" cxnId="{05C2A2FA-DBCD-4A6D-B706-D5A209D1731D}">
      <dgm:prSet/>
      <dgm:spPr/>
      <dgm:t>
        <a:bodyPr/>
        <a:lstStyle/>
        <a:p>
          <a:endParaRPr lang="en-US"/>
        </a:p>
      </dgm:t>
    </dgm:pt>
    <dgm:pt modelId="{C1E446E0-6B85-451E-9A78-A66B76D16ACC}" type="pres">
      <dgm:prSet presAssocID="{BDF5B2CC-B61A-474F-BED5-7D10E5C7258A}" presName="root" presStyleCnt="0">
        <dgm:presLayoutVars>
          <dgm:dir/>
          <dgm:resizeHandles val="exact"/>
        </dgm:presLayoutVars>
      </dgm:prSet>
      <dgm:spPr/>
    </dgm:pt>
    <dgm:pt modelId="{EA32E6BD-711E-460C-B9BC-6C924ED001D2}" type="pres">
      <dgm:prSet presAssocID="{C4443F21-8EDF-4B0D-93EF-5153D6B4C5B8}" presName="compNode" presStyleCnt="0"/>
      <dgm:spPr/>
    </dgm:pt>
    <dgm:pt modelId="{058C7965-8861-408B-AD1F-3EE25B15294F}" type="pres">
      <dgm:prSet presAssocID="{C4443F21-8EDF-4B0D-93EF-5153D6B4C5B8}" presName="bgRect" presStyleLbl="bgShp" presStyleIdx="0" presStyleCnt="4"/>
      <dgm:spPr/>
    </dgm:pt>
    <dgm:pt modelId="{F97E1473-346A-4535-AEB2-74910287F03F}" type="pres">
      <dgm:prSet presAssocID="{C4443F21-8EDF-4B0D-93EF-5153D6B4C5B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A970334-CECD-481C-A3AC-47AD04D38E5A}" type="pres">
      <dgm:prSet presAssocID="{C4443F21-8EDF-4B0D-93EF-5153D6B4C5B8}" presName="spaceRect" presStyleCnt="0"/>
      <dgm:spPr/>
    </dgm:pt>
    <dgm:pt modelId="{67AAC81B-9B08-4D1C-A8AE-8C789A452A67}" type="pres">
      <dgm:prSet presAssocID="{C4443F21-8EDF-4B0D-93EF-5153D6B4C5B8}" presName="parTx" presStyleLbl="revTx" presStyleIdx="0" presStyleCnt="6">
        <dgm:presLayoutVars>
          <dgm:chMax val="0"/>
          <dgm:chPref val="0"/>
        </dgm:presLayoutVars>
      </dgm:prSet>
      <dgm:spPr/>
    </dgm:pt>
    <dgm:pt modelId="{0BD310B9-9016-41F6-A38D-B5D0D5A8298A}" type="pres">
      <dgm:prSet presAssocID="{8C625FB1-9126-4D34-96B4-9F1351A0018E}" presName="sibTrans" presStyleCnt="0"/>
      <dgm:spPr/>
    </dgm:pt>
    <dgm:pt modelId="{1E6DA6A5-F075-40AC-93A7-8D78D5C60947}" type="pres">
      <dgm:prSet presAssocID="{7EA14DC2-7B33-49C5-9215-50B26A97593E}" presName="compNode" presStyleCnt="0"/>
      <dgm:spPr/>
    </dgm:pt>
    <dgm:pt modelId="{3C486511-CE65-4764-831E-F3B8C0E7AEFB}" type="pres">
      <dgm:prSet presAssocID="{7EA14DC2-7B33-49C5-9215-50B26A97593E}" presName="bgRect" presStyleLbl="bgShp" presStyleIdx="1" presStyleCnt="4"/>
      <dgm:spPr/>
    </dgm:pt>
    <dgm:pt modelId="{A817CFF8-9963-4E2E-964C-1313946B1D03}" type="pres">
      <dgm:prSet presAssocID="{7EA14DC2-7B33-49C5-9215-50B26A97593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DE3999F0-E8D7-430D-81A2-52AD488178AB}" type="pres">
      <dgm:prSet presAssocID="{7EA14DC2-7B33-49C5-9215-50B26A97593E}" presName="spaceRect" presStyleCnt="0"/>
      <dgm:spPr/>
    </dgm:pt>
    <dgm:pt modelId="{5BB41BE3-1DAE-4EC3-ADCA-2DC72676B5EA}" type="pres">
      <dgm:prSet presAssocID="{7EA14DC2-7B33-49C5-9215-50B26A97593E}" presName="parTx" presStyleLbl="revTx" presStyleIdx="1" presStyleCnt="6">
        <dgm:presLayoutVars>
          <dgm:chMax val="0"/>
          <dgm:chPref val="0"/>
        </dgm:presLayoutVars>
      </dgm:prSet>
      <dgm:spPr/>
    </dgm:pt>
    <dgm:pt modelId="{FF18F001-1388-4854-BE49-A0F1ABCFFF9E}" type="pres">
      <dgm:prSet presAssocID="{7EA14DC2-7B33-49C5-9215-50B26A97593E}" presName="desTx" presStyleLbl="revTx" presStyleIdx="2" presStyleCnt="6" custScaleX="114251" custLinFactNeighborX="-24022" custLinFactNeighborY="146">
        <dgm:presLayoutVars/>
      </dgm:prSet>
      <dgm:spPr/>
    </dgm:pt>
    <dgm:pt modelId="{239C028B-4572-4D73-98F1-2B125B45D135}" type="pres">
      <dgm:prSet presAssocID="{F9F1937C-C50B-45A1-9F0D-AD61937E44B4}" presName="sibTrans" presStyleCnt="0"/>
      <dgm:spPr/>
    </dgm:pt>
    <dgm:pt modelId="{222EFB82-CDB6-4754-A579-5DF60C1BF94C}" type="pres">
      <dgm:prSet presAssocID="{FC25E0B7-DFF3-4AFE-9D6F-43F1A786585C}" presName="compNode" presStyleCnt="0"/>
      <dgm:spPr/>
    </dgm:pt>
    <dgm:pt modelId="{E4D631FE-B6AE-44C1-A249-B964725E278F}" type="pres">
      <dgm:prSet presAssocID="{FC25E0B7-DFF3-4AFE-9D6F-43F1A786585C}" presName="bgRect" presStyleLbl="bgShp" presStyleIdx="2" presStyleCnt="4"/>
      <dgm:spPr/>
    </dgm:pt>
    <dgm:pt modelId="{34E72D09-FC89-4294-94D1-5908D965F732}" type="pres">
      <dgm:prSet presAssocID="{FC25E0B7-DFF3-4AFE-9D6F-43F1A786585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DDA319E2-1FCE-4AB0-8E32-F9AB69974200}" type="pres">
      <dgm:prSet presAssocID="{FC25E0B7-DFF3-4AFE-9D6F-43F1A786585C}" presName="spaceRect" presStyleCnt="0"/>
      <dgm:spPr/>
    </dgm:pt>
    <dgm:pt modelId="{F8D96FA5-476F-4E2E-B5E8-740B0D3DA906}" type="pres">
      <dgm:prSet presAssocID="{FC25E0B7-DFF3-4AFE-9D6F-43F1A786585C}" presName="parTx" presStyleLbl="revTx" presStyleIdx="3" presStyleCnt="6">
        <dgm:presLayoutVars>
          <dgm:chMax val="0"/>
          <dgm:chPref val="0"/>
        </dgm:presLayoutVars>
      </dgm:prSet>
      <dgm:spPr/>
    </dgm:pt>
    <dgm:pt modelId="{2B8C5583-D85F-4286-8A2F-AA4ADC470358}" type="pres">
      <dgm:prSet presAssocID="{791F7666-B910-4606-AE8D-FCD1A8079743}" presName="sibTrans" presStyleCnt="0"/>
      <dgm:spPr/>
    </dgm:pt>
    <dgm:pt modelId="{E0FEE1BA-9F4D-4ABA-AB37-B3B0F7DE1ED5}" type="pres">
      <dgm:prSet presAssocID="{99A4C065-878F-48AD-A766-271E1FAE3EDD}" presName="compNode" presStyleCnt="0"/>
      <dgm:spPr/>
    </dgm:pt>
    <dgm:pt modelId="{883E9F67-B6F7-4292-B7D9-EF9157F04456}" type="pres">
      <dgm:prSet presAssocID="{99A4C065-878F-48AD-A766-271E1FAE3EDD}" presName="bgRect" presStyleLbl="bgShp" presStyleIdx="3" presStyleCnt="4" custLinFactNeighborX="-5139" custLinFactNeighborY="457"/>
      <dgm:spPr/>
    </dgm:pt>
    <dgm:pt modelId="{82E2FFEE-0602-420C-B5CE-552259E37BAE}" type="pres">
      <dgm:prSet presAssocID="{99A4C065-878F-48AD-A766-271E1FAE3ED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4EF3867D-7558-4497-8B17-0F17795269AA}" type="pres">
      <dgm:prSet presAssocID="{99A4C065-878F-48AD-A766-271E1FAE3EDD}" presName="spaceRect" presStyleCnt="0"/>
      <dgm:spPr/>
    </dgm:pt>
    <dgm:pt modelId="{C495926A-8A79-46CC-93E2-F3233A509C97}" type="pres">
      <dgm:prSet presAssocID="{99A4C065-878F-48AD-A766-271E1FAE3EDD}" presName="parTx" presStyleLbl="revTx" presStyleIdx="4" presStyleCnt="6">
        <dgm:presLayoutVars>
          <dgm:chMax val="0"/>
          <dgm:chPref val="0"/>
        </dgm:presLayoutVars>
      </dgm:prSet>
      <dgm:spPr/>
    </dgm:pt>
    <dgm:pt modelId="{566D98D8-F579-4ABC-86F0-66921020D7C8}" type="pres">
      <dgm:prSet presAssocID="{99A4C065-878F-48AD-A766-271E1FAE3EDD}" presName="desTx" presStyleLbl="revTx" presStyleIdx="5" presStyleCnt="6" custScaleX="117683" custLinFactNeighborX="-20958" custLinFactNeighborY="457">
        <dgm:presLayoutVars/>
      </dgm:prSet>
      <dgm:spPr/>
    </dgm:pt>
  </dgm:ptLst>
  <dgm:cxnLst>
    <dgm:cxn modelId="{2047C605-7D3A-48E3-A831-2FA30FB57A8D}" srcId="{7EA14DC2-7B33-49C5-9215-50B26A97593E}" destId="{D28BEF19-5875-4485-9F8F-C57A7ACA1FDF}" srcOrd="1" destOrd="0" parTransId="{68E52061-5FF0-440A-BFA9-4E599471E733}" sibTransId="{BFB764ED-32C3-440B-AB9C-031A7366DF6A}"/>
    <dgm:cxn modelId="{8AEED833-26FD-4189-83D8-1FBBEB386B43}" srcId="{99A4C065-878F-48AD-A766-271E1FAE3EDD}" destId="{2216C1A2-A327-4055-8CD4-BC01593CFDA1}" srcOrd="0" destOrd="0" parTransId="{A1AD1B24-BB2D-4D00-B2E9-5E1C3D43AB90}" sibTransId="{045CEB07-40F2-4E23-98EF-8446DE8625E4}"/>
    <dgm:cxn modelId="{E66D0A3F-1AA5-49A3-9A34-77BE4B9EE813}" type="presOf" srcId="{B2A0BC4F-1B31-4A2F-A585-60A48558CF65}" destId="{566D98D8-F579-4ABC-86F0-66921020D7C8}" srcOrd="0" destOrd="1" presId="urn:microsoft.com/office/officeart/2018/2/layout/IconVerticalSolidList"/>
    <dgm:cxn modelId="{CEB0905C-A867-4E88-87AF-16865019C067}" srcId="{BDF5B2CC-B61A-474F-BED5-7D10E5C7258A}" destId="{FC25E0B7-DFF3-4AFE-9D6F-43F1A786585C}" srcOrd="2" destOrd="0" parTransId="{8E08D322-ED79-4B4F-A402-3730E308138E}" sibTransId="{791F7666-B910-4606-AE8D-FCD1A8079743}"/>
    <dgm:cxn modelId="{621ABC5D-4A4A-49CF-B226-96637D710ACD}" type="presOf" srcId="{C4443F21-8EDF-4B0D-93EF-5153D6B4C5B8}" destId="{67AAC81B-9B08-4D1C-A8AE-8C789A452A67}" srcOrd="0" destOrd="0" presId="urn:microsoft.com/office/officeart/2018/2/layout/IconVerticalSolidList"/>
    <dgm:cxn modelId="{C76C6C43-6FDB-4E95-A4CA-0E43EC5A570A}" type="presOf" srcId="{2216C1A2-A327-4055-8CD4-BC01593CFDA1}" destId="{566D98D8-F579-4ABC-86F0-66921020D7C8}" srcOrd="0" destOrd="0" presId="urn:microsoft.com/office/officeart/2018/2/layout/IconVerticalSolidList"/>
    <dgm:cxn modelId="{E9C20E4F-9D1C-4E6C-8AE6-0BA8A23D9995}" srcId="{BDF5B2CC-B61A-474F-BED5-7D10E5C7258A}" destId="{7EA14DC2-7B33-49C5-9215-50B26A97593E}" srcOrd="1" destOrd="0" parTransId="{3D7E8BA2-C837-4D90-8C1E-38498A06210C}" sibTransId="{F9F1937C-C50B-45A1-9F0D-AD61937E44B4}"/>
    <dgm:cxn modelId="{50E5A454-7CD7-4C23-BF2D-E22D5945DB13}" srcId="{BDF5B2CC-B61A-474F-BED5-7D10E5C7258A}" destId="{C4443F21-8EDF-4B0D-93EF-5153D6B4C5B8}" srcOrd="0" destOrd="0" parTransId="{9C3F2B3B-0F51-478E-98AF-6F0B0890F8EF}" sibTransId="{8C625FB1-9126-4D34-96B4-9F1351A0018E}"/>
    <dgm:cxn modelId="{C9DB755A-06B7-4E0B-8E54-174DED9C5559}" type="presOf" srcId="{7EA14DC2-7B33-49C5-9215-50B26A97593E}" destId="{5BB41BE3-1DAE-4EC3-ADCA-2DC72676B5EA}" srcOrd="0" destOrd="0" presId="urn:microsoft.com/office/officeart/2018/2/layout/IconVerticalSolidList"/>
    <dgm:cxn modelId="{39127186-3BFE-4A4D-81EA-E1635AAC9CEB}" type="presOf" srcId="{FC25E0B7-DFF3-4AFE-9D6F-43F1A786585C}" destId="{F8D96FA5-476F-4E2E-B5E8-740B0D3DA906}" srcOrd="0" destOrd="0" presId="urn:microsoft.com/office/officeart/2018/2/layout/IconVerticalSolidList"/>
    <dgm:cxn modelId="{FE593F8E-BF53-4732-826E-06C209348391}" srcId="{7EA14DC2-7B33-49C5-9215-50B26A97593E}" destId="{6AB740FA-E22B-4135-A072-839CCE948EC1}" srcOrd="2" destOrd="0" parTransId="{DCC5CF34-D0DF-4451-8589-E82FAA301CF9}" sibTransId="{15BCBFFD-F112-44E3-BE58-589DD591279D}"/>
    <dgm:cxn modelId="{67F0C592-64D8-4B0B-989A-EDB5A1267A1D}" type="presOf" srcId="{3AB2696D-FD54-4C0A-8DE1-E6694055A912}" destId="{566D98D8-F579-4ABC-86F0-66921020D7C8}" srcOrd="0" destOrd="2" presId="urn:microsoft.com/office/officeart/2018/2/layout/IconVerticalSolidList"/>
    <dgm:cxn modelId="{63E6DA97-8E58-449D-A1FD-4E22EF953E3A}" type="presOf" srcId="{BDF5B2CC-B61A-474F-BED5-7D10E5C7258A}" destId="{C1E446E0-6B85-451E-9A78-A66B76D16ACC}" srcOrd="0" destOrd="0" presId="urn:microsoft.com/office/officeart/2018/2/layout/IconVerticalSolidList"/>
    <dgm:cxn modelId="{FF28C4A0-EC4C-45AD-A67E-C0DDD2A04AA9}" srcId="{99A4C065-878F-48AD-A766-271E1FAE3EDD}" destId="{B2A0BC4F-1B31-4A2F-A585-60A48558CF65}" srcOrd="1" destOrd="0" parTransId="{6A83E4CA-8436-40D0-B24C-770E4447DF81}" sibTransId="{EC55089D-207D-48BE-81F6-FEC1FF026AF8}"/>
    <dgm:cxn modelId="{40A8EFA5-1126-4B77-A95E-F394DE4B1CAD}" srcId="{BDF5B2CC-B61A-474F-BED5-7D10E5C7258A}" destId="{99A4C065-878F-48AD-A766-271E1FAE3EDD}" srcOrd="3" destOrd="0" parTransId="{BF530EF0-8D04-4AF5-B93D-1D9E57353508}" sibTransId="{F534078B-C102-441D-AF74-B9C941F62305}"/>
    <dgm:cxn modelId="{913189A8-0EDE-4C10-8B83-DCC9F32AE960}" type="presOf" srcId="{3D7ED887-AAD4-4FAA-8A01-E8F6664BE89E}" destId="{FF18F001-1388-4854-BE49-A0F1ABCFFF9E}" srcOrd="0" destOrd="0" presId="urn:microsoft.com/office/officeart/2018/2/layout/IconVerticalSolidList"/>
    <dgm:cxn modelId="{D1A731D3-363D-49D9-B0C9-AFA482047330}" srcId="{7EA14DC2-7B33-49C5-9215-50B26A97593E}" destId="{3D7ED887-AAD4-4FAA-8A01-E8F6664BE89E}" srcOrd="0" destOrd="0" parTransId="{BF58B523-6AF3-4997-B12F-776C8BFE332B}" sibTransId="{42EB311D-1606-4644-83BC-02EAA03D73E6}"/>
    <dgm:cxn modelId="{F2531FE4-0414-4E46-BAE5-ECBA7B14405E}" type="presOf" srcId="{99A4C065-878F-48AD-A766-271E1FAE3EDD}" destId="{C495926A-8A79-46CC-93E2-F3233A509C97}" srcOrd="0" destOrd="0" presId="urn:microsoft.com/office/officeart/2018/2/layout/IconVerticalSolidList"/>
    <dgm:cxn modelId="{CD9098FA-90CE-4071-A328-E1E48DBC63E6}" type="presOf" srcId="{6AB740FA-E22B-4135-A072-839CCE948EC1}" destId="{FF18F001-1388-4854-BE49-A0F1ABCFFF9E}" srcOrd="0" destOrd="2" presId="urn:microsoft.com/office/officeart/2018/2/layout/IconVerticalSolidList"/>
    <dgm:cxn modelId="{05C2A2FA-DBCD-4A6D-B706-D5A209D1731D}" srcId="{99A4C065-878F-48AD-A766-271E1FAE3EDD}" destId="{3AB2696D-FD54-4C0A-8DE1-E6694055A912}" srcOrd="2" destOrd="0" parTransId="{5CBD7782-3F18-46A2-82D4-D9A87F4BFC77}" sibTransId="{AAC49ACC-F232-43DF-B700-2AD90374BBF1}"/>
    <dgm:cxn modelId="{8EF7BFFC-4207-43A4-A5BE-8C2DB8A3B048}" type="presOf" srcId="{D28BEF19-5875-4485-9F8F-C57A7ACA1FDF}" destId="{FF18F001-1388-4854-BE49-A0F1ABCFFF9E}" srcOrd="0" destOrd="1" presId="urn:microsoft.com/office/officeart/2018/2/layout/IconVerticalSolidList"/>
    <dgm:cxn modelId="{640279F1-EA1A-44F3-A9B6-29BC2659BFA5}" type="presParOf" srcId="{C1E446E0-6B85-451E-9A78-A66B76D16ACC}" destId="{EA32E6BD-711E-460C-B9BC-6C924ED001D2}" srcOrd="0" destOrd="0" presId="urn:microsoft.com/office/officeart/2018/2/layout/IconVerticalSolidList"/>
    <dgm:cxn modelId="{519CA7D6-F5C5-4574-BCF3-B16A3A2A73E2}" type="presParOf" srcId="{EA32E6BD-711E-460C-B9BC-6C924ED001D2}" destId="{058C7965-8861-408B-AD1F-3EE25B15294F}" srcOrd="0" destOrd="0" presId="urn:microsoft.com/office/officeart/2018/2/layout/IconVerticalSolidList"/>
    <dgm:cxn modelId="{B147A5C8-1FED-47A0-A713-069EAC9CA05C}" type="presParOf" srcId="{EA32E6BD-711E-460C-B9BC-6C924ED001D2}" destId="{F97E1473-346A-4535-AEB2-74910287F03F}" srcOrd="1" destOrd="0" presId="urn:microsoft.com/office/officeart/2018/2/layout/IconVerticalSolidList"/>
    <dgm:cxn modelId="{EEA7684A-44C9-4B11-8B23-2D2F6BF55B42}" type="presParOf" srcId="{EA32E6BD-711E-460C-B9BC-6C924ED001D2}" destId="{6A970334-CECD-481C-A3AC-47AD04D38E5A}" srcOrd="2" destOrd="0" presId="urn:microsoft.com/office/officeart/2018/2/layout/IconVerticalSolidList"/>
    <dgm:cxn modelId="{EB1A192A-BCFE-4153-8F26-0111F06EEBC0}" type="presParOf" srcId="{EA32E6BD-711E-460C-B9BC-6C924ED001D2}" destId="{67AAC81B-9B08-4D1C-A8AE-8C789A452A67}" srcOrd="3" destOrd="0" presId="urn:microsoft.com/office/officeart/2018/2/layout/IconVerticalSolidList"/>
    <dgm:cxn modelId="{B837B64A-66CC-48F4-A9B8-C148315285ED}" type="presParOf" srcId="{C1E446E0-6B85-451E-9A78-A66B76D16ACC}" destId="{0BD310B9-9016-41F6-A38D-B5D0D5A8298A}" srcOrd="1" destOrd="0" presId="urn:microsoft.com/office/officeart/2018/2/layout/IconVerticalSolidList"/>
    <dgm:cxn modelId="{C4A1D179-4F06-4444-848A-0DB562F8B51A}" type="presParOf" srcId="{C1E446E0-6B85-451E-9A78-A66B76D16ACC}" destId="{1E6DA6A5-F075-40AC-93A7-8D78D5C60947}" srcOrd="2" destOrd="0" presId="urn:microsoft.com/office/officeart/2018/2/layout/IconVerticalSolidList"/>
    <dgm:cxn modelId="{5674E082-9EF8-4262-824E-0BEA7EC4520C}" type="presParOf" srcId="{1E6DA6A5-F075-40AC-93A7-8D78D5C60947}" destId="{3C486511-CE65-4764-831E-F3B8C0E7AEFB}" srcOrd="0" destOrd="0" presId="urn:microsoft.com/office/officeart/2018/2/layout/IconVerticalSolidList"/>
    <dgm:cxn modelId="{8EA33DDA-1C03-478F-B87C-FAD3F2FF0797}" type="presParOf" srcId="{1E6DA6A5-F075-40AC-93A7-8D78D5C60947}" destId="{A817CFF8-9963-4E2E-964C-1313946B1D03}" srcOrd="1" destOrd="0" presId="urn:microsoft.com/office/officeart/2018/2/layout/IconVerticalSolidList"/>
    <dgm:cxn modelId="{A22CF4E4-AD73-43EB-8260-C75BE30ABFE7}" type="presParOf" srcId="{1E6DA6A5-F075-40AC-93A7-8D78D5C60947}" destId="{DE3999F0-E8D7-430D-81A2-52AD488178AB}" srcOrd="2" destOrd="0" presId="urn:microsoft.com/office/officeart/2018/2/layout/IconVerticalSolidList"/>
    <dgm:cxn modelId="{5F023CD7-FE23-4FCB-A1AF-DD85034F0465}" type="presParOf" srcId="{1E6DA6A5-F075-40AC-93A7-8D78D5C60947}" destId="{5BB41BE3-1DAE-4EC3-ADCA-2DC72676B5EA}" srcOrd="3" destOrd="0" presId="urn:microsoft.com/office/officeart/2018/2/layout/IconVerticalSolidList"/>
    <dgm:cxn modelId="{6217950E-DF6A-4BA2-93AE-38C0546FE0FA}" type="presParOf" srcId="{1E6DA6A5-F075-40AC-93A7-8D78D5C60947}" destId="{FF18F001-1388-4854-BE49-A0F1ABCFFF9E}" srcOrd="4" destOrd="0" presId="urn:microsoft.com/office/officeart/2018/2/layout/IconVerticalSolidList"/>
    <dgm:cxn modelId="{41D15362-DCBB-4C62-B867-A215D54822B8}" type="presParOf" srcId="{C1E446E0-6B85-451E-9A78-A66B76D16ACC}" destId="{239C028B-4572-4D73-98F1-2B125B45D135}" srcOrd="3" destOrd="0" presId="urn:microsoft.com/office/officeart/2018/2/layout/IconVerticalSolidList"/>
    <dgm:cxn modelId="{602CB79D-0228-436A-8E66-30C81D101F23}" type="presParOf" srcId="{C1E446E0-6B85-451E-9A78-A66B76D16ACC}" destId="{222EFB82-CDB6-4754-A579-5DF60C1BF94C}" srcOrd="4" destOrd="0" presId="urn:microsoft.com/office/officeart/2018/2/layout/IconVerticalSolidList"/>
    <dgm:cxn modelId="{9E715EA5-2A93-4718-9A2D-0F0E07CC5215}" type="presParOf" srcId="{222EFB82-CDB6-4754-A579-5DF60C1BF94C}" destId="{E4D631FE-B6AE-44C1-A249-B964725E278F}" srcOrd="0" destOrd="0" presId="urn:microsoft.com/office/officeart/2018/2/layout/IconVerticalSolidList"/>
    <dgm:cxn modelId="{355EBA81-0D38-4662-B44A-0A3BCD587440}" type="presParOf" srcId="{222EFB82-CDB6-4754-A579-5DF60C1BF94C}" destId="{34E72D09-FC89-4294-94D1-5908D965F732}" srcOrd="1" destOrd="0" presId="urn:microsoft.com/office/officeart/2018/2/layout/IconVerticalSolidList"/>
    <dgm:cxn modelId="{92B38BDB-60FB-40D1-9427-412A9E289BC9}" type="presParOf" srcId="{222EFB82-CDB6-4754-A579-5DF60C1BF94C}" destId="{DDA319E2-1FCE-4AB0-8E32-F9AB69974200}" srcOrd="2" destOrd="0" presId="urn:microsoft.com/office/officeart/2018/2/layout/IconVerticalSolidList"/>
    <dgm:cxn modelId="{1D7E39E7-ED7A-4341-8334-8D0AB6AB626A}" type="presParOf" srcId="{222EFB82-CDB6-4754-A579-5DF60C1BF94C}" destId="{F8D96FA5-476F-4E2E-B5E8-740B0D3DA906}" srcOrd="3" destOrd="0" presId="urn:microsoft.com/office/officeart/2018/2/layout/IconVerticalSolidList"/>
    <dgm:cxn modelId="{A67F8D1A-879E-443B-A1A8-2F3F080979E6}" type="presParOf" srcId="{C1E446E0-6B85-451E-9A78-A66B76D16ACC}" destId="{2B8C5583-D85F-4286-8A2F-AA4ADC470358}" srcOrd="5" destOrd="0" presId="urn:microsoft.com/office/officeart/2018/2/layout/IconVerticalSolidList"/>
    <dgm:cxn modelId="{4164ADC8-F23B-4C20-8762-DD9BCDA2C5C4}" type="presParOf" srcId="{C1E446E0-6B85-451E-9A78-A66B76D16ACC}" destId="{E0FEE1BA-9F4D-4ABA-AB37-B3B0F7DE1ED5}" srcOrd="6" destOrd="0" presId="urn:microsoft.com/office/officeart/2018/2/layout/IconVerticalSolidList"/>
    <dgm:cxn modelId="{74A416CD-1757-4E0E-BDFA-9182CA2B55AB}" type="presParOf" srcId="{E0FEE1BA-9F4D-4ABA-AB37-B3B0F7DE1ED5}" destId="{883E9F67-B6F7-4292-B7D9-EF9157F04456}" srcOrd="0" destOrd="0" presId="urn:microsoft.com/office/officeart/2018/2/layout/IconVerticalSolidList"/>
    <dgm:cxn modelId="{2C9657FA-9997-427A-BBCB-D138E4F6BEA6}" type="presParOf" srcId="{E0FEE1BA-9F4D-4ABA-AB37-B3B0F7DE1ED5}" destId="{82E2FFEE-0602-420C-B5CE-552259E37BAE}" srcOrd="1" destOrd="0" presId="urn:microsoft.com/office/officeart/2018/2/layout/IconVerticalSolidList"/>
    <dgm:cxn modelId="{8024D3F3-7979-469E-B9A5-33B94F10B60E}" type="presParOf" srcId="{E0FEE1BA-9F4D-4ABA-AB37-B3B0F7DE1ED5}" destId="{4EF3867D-7558-4497-8B17-0F17795269AA}" srcOrd="2" destOrd="0" presId="urn:microsoft.com/office/officeart/2018/2/layout/IconVerticalSolidList"/>
    <dgm:cxn modelId="{DF77AF80-85CC-4EAE-AA5A-B5A9DFA8B70D}" type="presParOf" srcId="{E0FEE1BA-9F4D-4ABA-AB37-B3B0F7DE1ED5}" destId="{C495926A-8A79-46CC-93E2-F3233A509C97}" srcOrd="3" destOrd="0" presId="urn:microsoft.com/office/officeart/2018/2/layout/IconVerticalSolidList"/>
    <dgm:cxn modelId="{F55B6D4A-40B4-4E56-BB8C-4673C1049C78}" type="presParOf" srcId="{E0FEE1BA-9F4D-4ABA-AB37-B3B0F7DE1ED5}" destId="{566D98D8-F579-4ABC-86F0-66921020D7C8}"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C84C57-1C15-40F1-BDB0-227CA1CA3553}"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0D47879B-A6EB-4971-88FA-1C325DFD296B}">
      <dgm:prSet/>
      <dgm:spPr/>
      <dgm:t>
        <a:bodyPr/>
        <a:lstStyle/>
        <a:p>
          <a:r>
            <a:rPr lang="es-ES_tradnl" b="1"/>
            <a:t>CLASIFICACIÓN</a:t>
          </a:r>
          <a:r>
            <a:rPr lang="es-ES_tradnl"/>
            <a:t>: </a:t>
          </a:r>
          <a:r>
            <a:rPr lang="es-ES_tradnl" b="1"/>
            <a:t>De comportamiento, dinámico, lógico.</a:t>
          </a:r>
          <a:endParaRPr lang="es-ES_tradnl"/>
        </a:p>
      </dgm:t>
    </dgm:pt>
    <dgm:pt modelId="{8E8D691A-16B0-4600-BFEF-FC861335F296}" type="parTrans" cxnId="{6B38E4A5-C7B3-4DE9-9BDC-92149EE796FA}">
      <dgm:prSet/>
      <dgm:spPr/>
      <dgm:t>
        <a:bodyPr/>
        <a:lstStyle/>
        <a:p>
          <a:endParaRPr lang="en-US"/>
        </a:p>
      </dgm:t>
    </dgm:pt>
    <dgm:pt modelId="{6B1D1769-F758-4707-B58D-6C1100FF662C}" type="sibTrans" cxnId="{6B38E4A5-C7B3-4DE9-9BDC-92149EE796FA}">
      <dgm:prSet/>
      <dgm:spPr/>
      <dgm:t>
        <a:bodyPr/>
        <a:lstStyle/>
        <a:p>
          <a:endParaRPr lang="en-US"/>
        </a:p>
      </dgm:t>
    </dgm:pt>
    <dgm:pt modelId="{21BFF210-6F83-4C7D-9BC3-5CAA573BBE9D}">
      <dgm:prSet/>
      <dgm:spPr/>
      <dgm:t>
        <a:bodyPr/>
        <a:lstStyle/>
        <a:p>
          <a:r>
            <a:rPr lang="es-ES_tradnl" b="1"/>
            <a:t>Uso: </a:t>
          </a:r>
          <a:endParaRPr lang="en-US"/>
        </a:p>
      </dgm:t>
    </dgm:pt>
    <dgm:pt modelId="{E3B3B2A8-BABF-4AB5-9FFA-5250BB903E4B}" type="parTrans" cxnId="{54BCD0BD-30E7-4903-A182-696EFC86BC10}">
      <dgm:prSet/>
      <dgm:spPr/>
      <dgm:t>
        <a:bodyPr/>
        <a:lstStyle/>
        <a:p>
          <a:endParaRPr lang="en-US"/>
        </a:p>
      </dgm:t>
    </dgm:pt>
    <dgm:pt modelId="{FB5A2F26-2437-42B7-A8B0-908E8F1CF39C}" type="sibTrans" cxnId="{54BCD0BD-30E7-4903-A182-696EFC86BC10}">
      <dgm:prSet/>
      <dgm:spPr/>
      <dgm:t>
        <a:bodyPr/>
        <a:lstStyle/>
        <a:p>
          <a:endParaRPr lang="en-US"/>
        </a:p>
      </dgm:t>
    </dgm:pt>
    <dgm:pt modelId="{3B80AC6C-64C7-4E4D-9E36-0FCE66F17F98}">
      <dgm:prSet custT="1"/>
      <dgm:spPr/>
      <dgm:t>
        <a:bodyPr/>
        <a:lstStyle/>
        <a:p>
          <a:r>
            <a:rPr lang="es-ES_tradnl" sz="1200"/>
            <a:t>Validar y describir la lógica de un escenario.</a:t>
          </a:r>
          <a:endParaRPr lang="en-US" sz="1200"/>
        </a:p>
      </dgm:t>
    </dgm:pt>
    <dgm:pt modelId="{16A441EC-2D2C-438D-A637-CFA06AE7046F}" type="parTrans" cxnId="{118CB054-45BE-48C7-9E8E-4B113696CD56}">
      <dgm:prSet/>
      <dgm:spPr/>
      <dgm:t>
        <a:bodyPr/>
        <a:lstStyle/>
        <a:p>
          <a:endParaRPr lang="en-US"/>
        </a:p>
      </dgm:t>
    </dgm:pt>
    <dgm:pt modelId="{45ADD01A-9261-49B6-8668-E143DB660049}" type="sibTrans" cxnId="{118CB054-45BE-48C7-9E8E-4B113696CD56}">
      <dgm:prSet/>
      <dgm:spPr/>
      <dgm:t>
        <a:bodyPr/>
        <a:lstStyle/>
        <a:p>
          <a:endParaRPr lang="en-US"/>
        </a:p>
      </dgm:t>
    </dgm:pt>
    <dgm:pt modelId="{BCFC6F41-F276-465A-BCE8-D3C93A986E70}">
      <dgm:prSet custT="1"/>
      <dgm:spPr/>
      <dgm:t>
        <a:bodyPr/>
        <a:lstStyle/>
        <a:p>
          <a:r>
            <a:rPr lang="es-ES_tradnl" sz="1200" dirty="0"/>
            <a:t>Explorar el diseño controlando la invocación de las operaciones definidas en las clases.</a:t>
          </a:r>
          <a:endParaRPr lang="en-US" sz="1200" dirty="0"/>
        </a:p>
      </dgm:t>
    </dgm:pt>
    <dgm:pt modelId="{C2130426-6A8A-4902-AEEF-C846874BBF6A}" type="parTrans" cxnId="{0BD40B44-2CD3-40BD-B1B6-4058208CF9DD}">
      <dgm:prSet/>
      <dgm:spPr/>
      <dgm:t>
        <a:bodyPr/>
        <a:lstStyle/>
        <a:p>
          <a:endParaRPr lang="en-US"/>
        </a:p>
      </dgm:t>
    </dgm:pt>
    <dgm:pt modelId="{BCC8C65A-740E-42B1-938E-51CC8720171B}" type="sibTrans" cxnId="{0BD40B44-2CD3-40BD-B1B6-4058208CF9DD}">
      <dgm:prSet/>
      <dgm:spPr/>
      <dgm:t>
        <a:bodyPr/>
        <a:lstStyle/>
        <a:p>
          <a:endParaRPr lang="en-US"/>
        </a:p>
      </dgm:t>
    </dgm:pt>
    <dgm:pt modelId="{1B9FC347-FE44-4D59-8293-54BE572E0011}">
      <dgm:prSet custT="1"/>
      <dgm:spPr/>
      <dgm:t>
        <a:bodyPr/>
        <a:lstStyle/>
        <a:p>
          <a:r>
            <a:rPr lang="es-ES_tradnl" sz="1200" dirty="0"/>
            <a:t>Detectar cuellos de botella en un diseño orientado a objetos.</a:t>
          </a:r>
          <a:endParaRPr lang="en-US" sz="1200" dirty="0"/>
        </a:p>
      </dgm:t>
    </dgm:pt>
    <dgm:pt modelId="{DE67083C-4038-4EEB-AFB1-AF781E73BA17}" type="parTrans" cxnId="{D89264B8-7473-4639-BFC8-68400783C6FA}">
      <dgm:prSet/>
      <dgm:spPr/>
      <dgm:t>
        <a:bodyPr/>
        <a:lstStyle/>
        <a:p>
          <a:endParaRPr lang="en-US"/>
        </a:p>
      </dgm:t>
    </dgm:pt>
    <dgm:pt modelId="{8F2AF536-1724-4788-A2F0-CF025670899E}" type="sibTrans" cxnId="{D89264B8-7473-4639-BFC8-68400783C6FA}">
      <dgm:prSet/>
      <dgm:spPr/>
      <dgm:t>
        <a:bodyPr/>
        <a:lstStyle/>
        <a:p>
          <a:endParaRPr lang="en-US"/>
        </a:p>
      </dgm:t>
    </dgm:pt>
    <dgm:pt modelId="{8D6AD971-081C-46F9-ADE2-94A0531FE866}">
      <dgm:prSet custT="1"/>
      <dgm:spPr/>
      <dgm:t>
        <a:bodyPr/>
        <a:lstStyle/>
        <a:p>
          <a:r>
            <a:rPr lang="es-ES_tradnl" sz="1200"/>
            <a:t>Analizar qué clases son complejas en el sistema.</a:t>
          </a:r>
          <a:endParaRPr lang="en-US" sz="1200"/>
        </a:p>
      </dgm:t>
    </dgm:pt>
    <dgm:pt modelId="{6F25C691-5A25-4E09-8504-A6E31839558D}" type="parTrans" cxnId="{60FDDFFB-64BB-449D-846E-C636D6F545F8}">
      <dgm:prSet/>
      <dgm:spPr/>
      <dgm:t>
        <a:bodyPr/>
        <a:lstStyle/>
        <a:p>
          <a:endParaRPr lang="en-US"/>
        </a:p>
      </dgm:t>
    </dgm:pt>
    <dgm:pt modelId="{60B4FF26-CEAF-41B5-BE58-20E14FD58CDC}" type="sibTrans" cxnId="{60FDDFFB-64BB-449D-846E-C636D6F545F8}">
      <dgm:prSet/>
      <dgm:spPr/>
      <dgm:t>
        <a:bodyPr/>
        <a:lstStyle/>
        <a:p>
          <a:endParaRPr lang="en-US"/>
        </a:p>
      </dgm:t>
    </dgm:pt>
    <dgm:pt modelId="{837DF31A-B55A-4D58-9EEF-645F2BA26D7F}">
      <dgm:prSet custT="1"/>
      <dgm:spPr/>
      <dgm:t>
        <a:bodyPr/>
        <a:lstStyle/>
        <a:p>
          <a:r>
            <a:rPr lang="es-ES_tradnl" sz="1600" b="1" dirty="0"/>
            <a:t>Diagrama</a:t>
          </a:r>
          <a:r>
            <a:rPr lang="es-ES_tradnl" sz="1600" dirty="0"/>
            <a:t> </a:t>
          </a:r>
          <a:r>
            <a:rPr lang="es-ES_tradnl" sz="1600" b="1" dirty="0"/>
            <a:t>de</a:t>
          </a:r>
          <a:r>
            <a:rPr lang="es-ES_tradnl" sz="1600" dirty="0"/>
            <a:t> </a:t>
          </a:r>
          <a:r>
            <a:rPr lang="es-ES_tradnl" sz="1600" b="1" dirty="0"/>
            <a:t>secuencia que enfatiza el orden de los mensajes en función del tiempo. </a:t>
          </a:r>
          <a:br>
            <a:rPr lang="es-ES_tradnl" sz="1600" b="1" dirty="0"/>
          </a:br>
          <a:r>
            <a:rPr lang="es-ES_tradnl" sz="1600" b="1" dirty="0"/>
            <a:t>Muestra un conjunto de objetos y los mensajes enviados y recibidos por esos objetos.</a:t>
          </a:r>
          <a:endParaRPr lang="en-US" sz="1600" dirty="0"/>
        </a:p>
      </dgm:t>
    </dgm:pt>
    <dgm:pt modelId="{6B9EBA5E-4360-4649-B2CC-E23C91E70E23}" type="parTrans" cxnId="{27FE1A0A-98FB-4D71-9641-72743576C3F8}">
      <dgm:prSet/>
      <dgm:spPr/>
      <dgm:t>
        <a:bodyPr/>
        <a:lstStyle/>
        <a:p>
          <a:endParaRPr lang="en-US"/>
        </a:p>
      </dgm:t>
    </dgm:pt>
    <dgm:pt modelId="{7D203D43-02AA-4879-AFC6-9342B9061496}" type="sibTrans" cxnId="{27FE1A0A-98FB-4D71-9641-72743576C3F8}">
      <dgm:prSet/>
      <dgm:spPr/>
      <dgm:t>
        <a:bodyPr/>
        <a:lstStyle/>
        <a:p>
          <a:endParaRPr lang="en-US"/>
        </a:p>
      </dgm:t>
    </dgm:pt>
    <dgm:pt modelId="{5C39D655-D8C2-4375-AAD8-200E8E0A6CD3}">
      <dgm:prSet/>
      <dgm:spPr/>
      <dgm:t>
        <a:bodyPr/>
        <a:lstStyle/>
        <a:p>
          <a:r>
            <a:rPr lang="es-ES_tradnl" b="1"/>
            <a:t>Contiene</a:t>
          </a:r>
          <a:r>
            <a:rPr lang="es-ES_tradnl"/>
            <a:t> </a:t>
          </a:r>
          <a:r>
            <a:rPr lang="es-ES_tradnl" b="1"/>
            <a:t>comúnmente:</a:t>
          </a:r>
          <a:endParaRPr lang="en-US"/>
        </a:p>
      </dgm:t>
    </dgm:pt>
    <dgm:pt modelId="{EA9BF8A2-E75D-4CED-9DC5-4EE9B75D1297}" type="parTrans" cxnId="{84B766C2-1787-4154-A5FF-16602F5555C3}">
      <dgm:prSet/>
      <dgm:spPr/>
      <dgm:t>
        <a:bodyPr/>
        <a:lstStyle/>
        <a:p>
          <a:endParaRPr lang="en-US"/>
        </a:p>
      </dgm:t>
    </dgm:pt>
    <dgm:pt modelId="{834551A4-5C51-41FE-A5F7-7121F96FF0F7}" type="sibTrans" cxnId="{84B766C2-1787-4154-A5FF-16602F5555C3}">
      <dgm:prSet/>
      <dgm:spPr/>
      <dgm:t>
        <a:bodyPr/>
        <a:lstStyle/>
        <a:p>
          <a:endParaRPr lang="en-US"/>
        </a:p>
      </dgm:t>
    </dgm:pt>
    <dgm:pt modelId="{CC6E062A-4D9D-4146-BA0A-38CBEE3A72E0}">
      <dgm:prSet custT="1"/>
      <dgm:spPr/>
      <dgm:t>
        <a:bodyPr/>
        <a:lstStyle/>
        <a:p>
          <a:r>
            <a:rPr lang="es-ES_tradnl" sz="1600" dirty="0"/>
            <a:t>Objetos</a:t>
          </a:r>
          <a:endParaRPr lang="en-US" sz="1600" dirty="0"/>
        </a:p>
      </dgm:t>
    </dgm:pt>
    <dgm:pt modelId="{620A6D96-84E6-4C94-B576-711580CE1A4F}" type="parTrans" cxnId="{47D38583-37E0-4E80-84AA-2399A685B999}">
      <dgm:prSet/>
      <dgm:spPr/>
      <dgm:t>
        <a:bodyPr/>
        <a:lstStyle/>
        <a:p>
          <a:endParaRPr lang="en-US"/>
        </a:p>
      </dgm:t>
    </dgm:pt>
    <dgm:pt modelId="{3E37CCEE-4E6A-4D58-82DA-2924E820ACC4}" type="sibTrans" cxnId="{47D38583-37E0-4E80-84AA-2399A685B999}">
      <dgm:prSet/>
      <dgm:spPr/>
      <dgm:t>
        <a:bodyPr/>
        <a:lstStyle/>
        <a:p>
          <a:endParaRPr lang="en-US"/>
        </a:p>
      </dgm:t>
    </dgm:pt>
    <dgm:pt modelId="{6A42F842-E4E3-4136-9FA4-908B3FCABDAB}">
      <dgm:prSet custT="1"/>
      <dgm:spPr/>
      <dgm:t>
        <a:bodyPr/>
        <a:lstStyle/>
        <a:p>
          <a:r>
            <a:rPr lang="es-ES_tradnl" sz="1600"/>
            <a:t>Links</a:t>
          </a:r>
          <a:endParaRPr lang="en-US" sz="1600"/>
        </a:p>
      </dgm:t>
    </dgm:pt>
    <dgm:pt modelId="{419983BC-7747-46C4-8586-85FD114C6FD0}" type="parTrans" cxnId="{7A1A8994-7C23-4924-899D-774FDFBAE0E9}">
      <dgm:prSet/>
      <dgm:spPr/>
      <dgm:t>
        <a:bodyPr/>
        <a:lstStyle/>
        <a:p>
          <a:endParaRPr lang="en-US"/>
        </a:p>
      </dgm:t>
    </dgm:pt>
    <dgm:pt modelId="{89A4D709-4CDF-4496-8F25-B232754A8DBE}" type="sibTrans" cxnId="{7A1A8994-7C23-4924-899D-774FDFBAE0E9}">
      <dgm:prSet/>
      <dgm:spPr/>
      <dgm:t>
        <a:bodyPr/>
        <a:lstStyle/>
        <a:p>
          <a:endParaRPr lang="en-US"/>
        </a:p>
      </dgm:t>
    </dgm:pt>
    <dgm:pt modelId="{34073E9E-053F-4179-B6F0-529C54CECE1A}">
      <dgm:prSet custT="1"/>
      <dgm:spPr/>
      <dgm:t>
        <a:bodyPr/>
        <a:lstStyle/>
        <a:p>
          <a:r>
            <a:rPr lang="es-ES_tradnl" sz="1600" dirty="0"/>
            <a:t>Mensaje</a:t>
          </a:r>
          <a:r>
            <a:rPr lang="es-ES_tradnl" sz="1200" dirty="0"/>
            <a:t>s</a:t>
          </a:r>
          <a:endParaRPr lang="en-US" sz="1200" dirty="0"/>
        </a:p>
      </dgm:t>
    </dgm:pt>
    <dgm:pt modelId="{2228CEB1-12E8-4E8C-8FC2-7D6CC7FD88C6}" type="parTrans" cxnId="{01C21F82-BE85-454D-BFF5-86D5D462A099}">
      <dgm:prSet/>
      <dgm:spPr/>
      <dgm:t>
        <a:bodyPr/>
        <a:lstStyle/>
        <a:p>
          <a:endParaRPr lang="en-US"/>
        </a:p>
      </dgm:t>
    </dgm:pt>
    <dgm:pt modelId="{BE7C1585-4635-4BF7-96D7-79106F6045B3}" type="sibTrans" cxnId="{01C21F82-BE85-454D-BFF5-86D5D462A099}">
      <dgm:prSet/>
      <dgm:spPr/>
      <dgm:t>
        <a:bodyPr/>
        <a:lstStyle/>
        <a:p>
          <a:endParaRPr lang="en-US"/>
        </a:p>
      </dgm:t>
    </dgm:pt>
    <dgm:pt modelId="{6E5E131D-DF2F-42C2-B66A-A52C176FF08E}" type="pres">
      <dgm:prSet presAssocID="{5AC84C57-1C15-40F1-BDB0-227CA1CA3553}" presName="root" presStyleCnt="0">
        <dgm:presLayoutVars>
          <dgm:dir/>
          <dgm:resizeHandles val="exact"/>
        </dgm:presLayoutVars>
      </dgm:prSet>
      <dgm:spPr/>
    </dgm:pt>
    <dgm:pt modelId="{0457B855-BAEC-49BA-902A-4BF8C0D8D7AE}" type="pres">
      <dgm:prSet presAssocID="{0D47879B-A6EB-4971-88FA-1C325DFD296B}" presName="compNode" presStyleCnt="0"/>
      <dgm:spPr/>
    </dgm:pt>
    <dgm:pt modelId="{CDB5D938-4618-4905-87C7-4F2F0431E195}" type="pres">
      <dgm:prSet presAssocID="{0D47879B-A6EB-4971-88FA-1C325DFD296B}" presName="bgRect" presStyleLbl="bgShp" presStyleIdx="0" presStyleCnt="4"/>
      <dgm:spPr/>
    </dgm:pt>
    <dgm:pt modelId="{C1286869-C9DF-46E6-B67E-5449F79BDE0D}" type="pres">
      <dgm:prSet presAssocID="{0D47879B-A6EB-4971-88FA-1C325DFD29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C17E03D8-A55B-4646-A979-D61B4E3BCDB9}" type="pres">
      <dgm:prSet presAssocID="{0D47879B-A6EB-4971-88FA-1C325DFD296B}" presName="spaceRect" presStyleCnt="0"/>
      <dgm:spPr/>
    </dgm:pt>
    <dgm:pt modelId="{CFDC5DC7-967B-4ACC-9475-966E49497537}" type="pres">
      <dgm:prSet presAssocID="{0D47879B-A6EB-4971-88FA-1C325DFD296B}" presName="parTx" presStyleLbl="revTx" presStyleIdx="0" presStyleCnt="6">
        <dgm:presLayoutVars>
          <dgm:chMax val="0"/>
          <dgm:chPref val="0"/>
        </dgm:presLayoutVars>
      </dgm:prSet>
      <dgm:spPr/>
    </dgm:pt>
    <dgm:pt modelId="{0EA1B56D-8350-4614-86DC-E1372BAB850D}" type="pres">
      <dgm:prSet presAssocID="{6B1D1769-F758-4707-B58D-6C1100FF662C}" presName="sibTrans" presStyleCnt="0"/>
      <dgm:spPr/>
    </dgm:pt>
    <dgm:pt modelId="{25D1BAC1-A479-4CFD-95F1-845AAB571E21}" type="pres">
      <dgm:prSet presAssocID="{21BFF210-6F83-4C7D-9BC3-5CAA573BBE9D}" presName="compNode" presStyleCnt="0"/>
      <dgm:spPr/>
    </dgm:pt>
    <dgm:pt modelId="{8103ED80-E8BE-464D-BC81-BA2E5C9C517B}" type="pres">
      <dgm:prSet presAssocID="{21BFF210-6F83-4C7D-9BC3-5CAA573BBE9D}" presName="bgRect" presStyleLbl="bgShp" presStyleIdx="1" presStyleCnt="4"/>
      <dgm:spPr/>
    </dgm:pt>
    <dgm:pt modelId="{F6EE6B83-7C62-4348-BAD6-FE2E0E8AE16D}" type="pres">
      <dgm:prSet presAssocID="{21BFF210-6F83-4C7D-9BC3-5CAA573BBE9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2977752A-1AAC-4695-99AC-C38B2488AB18}" type="pres">
      <dgm:prSet presAssocID="{21BFF210-6F83-4C7D-9BC3-5CAA573BBE9D}" presName="spaceRect" presStyleCnt="0"/>
      <dgm:spPr/>
    </dgm:pt>
    <dgm:pt modelId="{203AA4EE-7687-43C2-93C1-87FA235795D8}" type="pres">
      <dgm:prSet presAssocID="{21BFF210-6F83-4C7D-9BC3-5CAA573BBE9D}" presName="parTx" presStyleLbl="revTx" presStyleIdx="1" presStyleCnt="6">
        <dgm:presLayoutVars>
          <dgm:chMax val="0"/>
          <dgm:chPref val="0"/>
        </dgm:presLayoutVars>
      </dgm:prSet>
      <dgm:spPr/>
    </dgm:pt>
    <dgm:pt modelId="{F191BB0F-63F3-4396-BAE9-F542F4314459}" type="pres">
      <dgm:prSet presAssocID="{21BFF210-6F83-4C7D-9BC3-5CAA573BBE9D}" presName="desTx" presStyleLbl="revTx" presStyleIdx="2" presStyleCnt="6" custScaleX="175495" custLinFactNeighborX="-47018" custLinFactNeighborY="146">
        <dgm:presLayoutVars/>
      </dgm:prSet>
      <dgm:spPr/>
    </dgm:pt>
    <dgm:pt modelId="{34A6FDC6-ACC8-45FE-85C6-B116CE4F93DD}" type="pres">
      <dgm:prSet presAssocID="{FB5A2F26-2437-42B7-A8B0-908E8F1CF39C}" presName="sibTrans" presStyleCnt="0"/>
      <dgm:spPr/>
    </dgm:pt>
    <dgm:pt modelId="{CBFF30CA-5BA2-45BE-8187-8AB3AEB68A84}" type="pres">
      <dgm:prSet presAssocID="{837DF31A-B55A-4D58-9EEF-645F2BA26D7F}" presName="compNode" presStyleCnt="0"/>
      <dgm:spPr/>
    </dgm:pt>
    <dgm:pt modelId="{1EE94439-D501-49BC-A305-F1A374F14F04}" type="pres">
      <dgm:prSet presAssocID="{837DF31A-B55A-4D58-9EEF-645F2BA26D7F}" presName="bgRect" presStyleLbl="bgShp" presStyleIdx="2" presStyleCnt="4"/>
      <dgm:spPr/>
    </dgm:pt>
    <dgm:pt modelId="{0E0BFE3B-7277-4B6F-B9B4-6EF64E261151}" type="pres">
      <dgm:prSet presAssocID="{837DF31A-B55A-4D58-9EEF-645F2BA26D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699A794C-9B6E-4A64-908A-7764C534F56A}" type="pres">
      <dgm:prSet presAssocID="{837DF31A-B55A-4D58-9EEF-645F2BA26D7F}" presName="spaceRect" presStyleCnt="0"/>
      <dgm:spPr/>
    </dgm:pt>
    <dgm:pt modelId="{5854F451-AA6A-43A8-A9A8-E580C172D5B8}" type="pres">
      <dgm:prSet presAssocID="{837DF31A-B55A-4D58-9EEF-645F2BA26D7F}" presName="parTx" presStyleLbl="revTx" presStyleIdx="3" presStyleCnt="6">
        <dgm:presLayoutVars>
          <dgm:chMax val="0"/>
          <dgm:chPref val="0"/>
        </dgm:presLayoutVars>
      </dgm:prSet>
      <dgm:spPr/>
    </dgm:pt>
    <dgm:pt modelId="{D49CD815-E252-4593-B178-6468E05171F0}" type="pres">
      <dgm:prSet presAssocID="{7D203D43-02AA-4879-AFC6-9342B9061496}" presName="sibTrans" presStyleCnt="0"/>
      <dgm:spPr/>
    </dgm:pt>
    <dgm:pt modelId="{EDDE5284-5609-4966-AA37-43530920446C}" type="pres">
      <dgm:prSet presAssocID="{5C39D655-D8C2-4375-AAD8-200E8E0A6CD3}" presName="compNode" presStyleCnt="0"/>
      <dgm:spPr/>
    </dgm:pt>
    <dgm:pt modelId="{A3194191-B545-4129-89F8-E4EE3F6899CE}" type="pres">
      <dgm:prSet presAssocID="{5C39D655-D8C2-4375-AAD8-200E8E0A6CD3}" presName="bgRect" presStyleLbl="bgShp" presStyleIdx="3" presStyleCnt="4"/>
      <dgm:spPr/>
    </dgm:pt>
    <dgm:pt modelId="{24CD8736-A57C-443A-AE4C-FCA5E6081F58}" type="pres">
      <dgm:prSet presAssocID="{5C39D655-D8C2-4375-AAD8-200E8E0A6CD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EC05AFEF-B874-4894-8795-E5C173AC9DCE}" type="pres">
      <dgm:prSet presAssocID="{5C39D655-D8C2-4375-AAD8-200E8E0A6CD3}" presName="spaceRect" presStyleCnt="0"/>
      <dgm:spPr/>
    </dgm:pt>
    <dgm:pt modelId="{F2AB4AAB-9E00-4D11-A55B-1A9C0033D236}" type="pres">
      <dgm:prSet presAssocID="{5C39D655-D8C2-4375-AAD8-200E8E0A6CD3}" presName="parTx" presStyleLbl="revTx" presStyleIdx="4" presStyleCnt="6">
        <dgm:presLayoutVars>
          <dgm:chMax val="0"/>
          <dgm:chPref val="0"/>
        </dgm:presLayoutVars>
      </dgm:prSet>
      <dgm:spPr/>
    </dgm:pt>
    <dgm:pt modelId="{B8B32E69-C113-448D-825A-64E89DD7481C}" type="pres">
      <dgm:prSet presAssocID="{5C39D655-D8C2-4375-AAD8-200E8E0A6CD3}" presName="desTx" presStyleLbl="revTx" presStyleIdx="5" presStyleCnt="6">
        <dgm:presLayoutVars/>
      </dgm:prSet>
      <dgm:spPr/>
    </dgm:pt>
  </dgm:ptLst>
  <dgm:cxnLst>
    <dgm:cxn modelId="{92315C02-474B-41AB-BEBD-CC6C6B11CE91}" type="presOf" srcId="{837DF31A-B55A-4D58-9EEF-645F2BA26D7F}" destId="{5854F451-AA6A-43A8-A9A8-E580C172D5B8}" srcOrd="0" destOrd="0" presId="urn:microsoft.com/office/officeart/2018/2/layout/IconVerticalSolidList"/>
    <dgm:cxn modelId="{27FE1A0A-98FB-4D71-9641-72743576C3F8}" srcId="{5AC84C57-1C15-40F1-BDB0-227CA1CA3553}" destId="{837DF31A-B55A-4D58-9EEF-645F2BA26D7F}" srcOrd="2" destOrd="0" parTransId="{6B9EBA5E-4360-4649-B2CC-E23C91E70E23}" sibTransId="{7D203D43-02AA-4879-AFC6-9342B9061496}"/>
    <dgm:cxn modelId="{D0B9BF37-2964-404F-A549-4819AE0B9147}" type="presOf" srcId="{0D47879B-A6EB-4971-88FA-1C325DFD296B}" destId="{CFDC5DC7-967B-4ACC-9475-966E49497537}" srcOrd="0" destOrd="0" presId="urn:microsoft.com/office/officeart/2018/2/layout/IconVerticalSolidList"/>
    <dgm:cxn modelId="{C8593D3B-C397-4E63-8965-C22149DCD809}" type="presOf" srcId="{3B80AC6C-64C7-4E4D-9E36-0FCE66F17F98}" destId="{F191BB0F-63F3-4396-BAE9-F542F4314459}" srcOrd="0" destOrd="0" presId="urn:microsoft.com/office/officeart/2018/2/layout/IconVerticalSolidList"/>
    <dgm:cxn modelId="{69EAEC41-4BD6-4AF2-85D8-DD28A3A6DBF2}" type="presOf" srcId="{1B9FC347-FE44-4D59-8293-54BE572E0011}" destId="{F191BB0F-63F3-4396-BAE9-F542F4314459}" srcOrd="0" destOrd="2" presId="urn:microsoft.com/office/officeart/2018/2/layout/IconVerticalSolidList"/>
    <dgm:cxn modelId="{0BD40B44-2CD3-40BD-B1B6-4058208CF9DD}" srcId="{21BFF210-6F83-4C7D-9BC3-5CAA573BBE9D}" destId="{BCFC6F41-F276-465A-BCE8-D3C93A986E70}" srcOrd="1" destOrd="0" parTransId="{C2130426-6A8A-4902-AEEF-C846874BBF6A}" sibTransId="{BCC8C65A-740E-42B1-938E-51CC8720171B}"/>
    <dgm:cxn modelId="{E531A852-219F-44AE-94D2-8809D33CF8A9}" type="presOf" srcId="{BCFC6F41-F276-465A-BCE8-D3C93A986E70}" destId="{F191BB0F-63F3-4396-BAE9-F542F4314459}" srcOrd="0" destOrd="1" presId="urn:microsoft.com/office/officeart/2018/2/layout/IconVerticalSolidList"/>
    <dgm:cxn modelId="{87F01B73-B71C-4F23-AD63-62659213A5AC}" type="presOf" srcId="{5AC84C57-1C15-40F1-BDB0-227CA1CA3553}" destId="{6E5E131D-DF2F-42C2-B66A-A52C176FF08E}" srcOrd="0" destOrd="0" presId="urn:microsoft.com/office/officeart/2018/2/layout/IconVerticalSolidList"/>
    <dgm:cxn modelId="{CE8B5A74-6DA9-459B-9BCB-0F59BA56968D}" type="presOf" srcId="{5C39D655-D8C2-4375-AAD8-200E8E0A6CD3}" destId="{F2AB4AAB-9E00-4D11-A55B-1A9C0033D236}" srcOrd="0" destOrd="0" presId="urn:microsoft.com/office/officeart/2018/2/layout/IconVerticalSolidList"/>
    <dgm:cxn modelId="{118CB054-45BE-48C7-9E8E-4B113696CD56}" srcId="{21BFF210-6F83-4C7D-9BC3-5CAA573BBE9D}" destId="{3B80AC6C-64C7-4E4D-9E36-0FCE66F17F98}" srcOrd="0" destOrd="0" parTransId="{16A441EC-2D2C-438D-A637-CFA06AE7046F}" sibTransId="{45ADD01A-9261-49B6-8668-E143DB660049}"/>
    <dgm:cxn modelId="{3B6B2377-E7C4-4D2E-B64C-7FFD1C7C69BE}" type="presOf" srcId="{34073E9E-053F-4179-B6F0-529C54CECE1A}" destId="{B8B32E69-C113-448D-825A-64E89DD7481C}" srcOrd="0" destOrd="2" presId="urn:microsoft.com/office/officeart/2018/2/layout/IconVerticalSolidList"/>
    <dgm:cxn modelId="{01C21F82-BE85-454D-BFF5-86D5D462A099}" srcId="{5C39D655-D8C2-4375-AAD8-200E8E0A6CD3}" destId="{34073E9E-053F-4179-B6F0-529C54CECE1A}" srcOrd="2" destOrd="0" parTransId="{2228CEB1-12E8-4E8C-8FC2-7D6CC7FD88C6}" sibTransId="{BE7C1585-4635-4BF7-96D7-79106F6045B3}"/>
    <dgm:cxn modelId="{47D38583-37E0-4E80-84AA-2399A685B999}" srcId="{5C39D655-D8C2-4375-AAD8-200E8E0A6CD3}" destId="{CC6E062A-4D9D-4146-BA0A-38CBEE3A72E0}" srcOrd="0" destOrd="0" parTransId="{620A6D96-84E6-4C94-B576-711580CE1A4F}" sibTransId="{3E37CCEE-4E6A-4D58-82DA-2924E820ACC4}"/>
    <dgm:cxn modelId="{C1DD3487-CA93-4792-8636-9DAF41F4D2CD}" type="presOf" srcId="{21BFF210-6F83-4C7D-9BC3-5CAA573BBE9D}" destId="{203AA4EE-7687-43C2-93C1-87FA235795D8}" srcOrd="0" destOrd="0" presId="urn:microsoft.com/office/officeart/2018/2/layout/IconVerticalSolidList"/>
    <dgm:cxn modelId="{67A00989-103B-4BDD-8089-92E7B06994CC}" type="presOf" srcId="{6A42F842-E4E3-4136-9FA4-908B3FCABDAB}" destId="{B8B32E69-C113-448D-825A-64E89DD7481C}" srcOrd="0" destOrd="1" presId="urn:microsoft.com/office/officeart/2018/2/layout/IconVerticalSolidList"/>
    <dgm:cxn modelId="{71A3AB8B-616E-4432-9CE3-EB88C32A970B}" type="presOf" srcId="{8D6AD971-081C-46F9-ADE2-94A0531FE866}" destId="{F191BB0F-63F3-4396-BAE9-F542F4314459}" srcOrd="0" destOrd="3" presId="urn:microsoft.com/office/officeart/2018/2/layout/IconVerticalSolidList"/>
    <dgm:cxn modelId="{7A1A8994-7C23-4924-899D-774FDFBAE0E9}" srcId="{5C39D655-D8C2-4375-AAD8-200E8E0A6CD3}" destId="{6A42F842-E4E3-4136-9FA4-908B3FCABDAB}" srcOrd="1" destOrd="0" parTransId="{419983BC-7747-46C4-8586-85FD114C6FD0}" sibTransId="{89A4D709-4CDF-4496-8F25-B232754A8DBE}"/>
    <dgm:cxn modelId="{6B38E4A5-C7B3-4DE9-9BDC-92149EE796FA}" srcId="{5AC84C57-1C15-40F1-BDB0-227CA1CA3553}" destId="{0D47879B-A6EB-4971-88FA-1C325DFD296B}" srcOrd="0" destOrd="0" parTransId="{8E8D691A-16B0-4600-BFEF-FC861335F296}" sibTransId="{6B1D1769-F758-4707-B58D-6C1100FF662C}"/>
    <dgm:cxn modelId="{D89264B8-7473-4639-BFC8-68400783C6FA}" srcId="{21BFF210-6F83-4C7D-9BC3-5CAA573BBE9D}" destId="{1B9FC347-FE44-4D59-8293-54BE572E0011}" srcOrd="2" destOrd="0" parTransId="{DE67083C-4038-4EEB-AFB1-AF781E73BA17}" sibTransId="{8F2AF536-1724-4788-A2F0-CF025670899E}"/>
    <dgm:cxn modelId="{54BCD0BD-30E7-4903-A182-696EFC86BC10}" srcId="{5AC84C57-1C15-40F1-BDB0-227CA1CA3553}" destId="{21BFF210-6F83-4C7D-9BC3-5CAA573BBE9D}" srcOrd="1" destOrd="0" parTransId="{E3B3B2A8-BABF-4AB5-9FFA-5250BB903E4B}" sibTransId="{FB5A2F26-2437-42B7-A8B0-908E8F1CF39C}"/>
    <dgm:cxn modelId="{F6751BC1-1DD8-49A5-8071-8EEC3885E0BD}" type="presOf" srcId="{CC6E062A-4D9D-4146-BA0A-38CBEE3A72E0}" destId="{B8B32E69-C113-448D-825A-64E89DD7481C}" srcOrd="0" destOrd="0" presId="urn:microsoft.com/office/officeart/2018/2/layout/IconVerticalSolidList"/>
    <dgm:cxn modelId="{84B766C2-1787-4154-A5FF-16602F5555C3}" srcId="{5AC84C57-1C15-40F1-BDB0-227CA1CA3553}" destId="{5C39D655-D8C2-4375-AAD8-200E8E0A6CD3}" srcOrd="3" destOrd="0" parTransId="{EA9BF8A2-E75D-4CED-9DC5-4EE9B75D1297}" sibTransId="{834551A4-5C51-41FE-A5F7-7121F96FF0F7}"/>
    <dgm:cxn modelId="{60FDDFFB-64BB-449D-846E-C636D6F545F8}" srcId="{21BFF210-6F83-4C7D-9BC3-5CAA573BBE9D}" destId="{8D6AD971-081C-46F9-ADE2-94A0531FE866}" srcOrd="3" destOrd="0" parTransId="{6F25C691-5A25-4E09-8504-A6E31839558D}" sibTransId="{60B4FF26-CEAF-41B5-BE58-20E14FD58CDC}"/>
    <dgm:cxn modelId="{AB2B2F1B-D658-4758-8689-774C92B25075}" type="presParOf" srcId="{6E5E131D-DF2F-42C2-B66A-A52C176FF08E}" destId="{0457B855-BAEC-49BA-902A-4BF8C0D8D7AE}" srcOrd="0" destOrd="0" presId="urn:microsoft.com/office/officeart/2018/2/layout/IconVerticalSolidList"/>
    <dgm:cxn modelId="{24796C7B-29B4-434E-B840-8216A68835E6}" type="presParOf" srcId="{0457B855-BAEC-49BA-902A-4BF8C0D8D7AE}" destId="{CDB5D938-4618-4905-87C7-4F2F0431E195}" srcOrd="0" destOrd="0" presId="urn:microsoft.com/office/officeart/2018/2/layout/IconVerticalSolidList"/>
    <dgm:cxn modelId="{DF507C39-6746-40DC-87AB-9331F70CF43D}" type="presParOf" srcId="{0457B855-BAEC-49BA-902A-4BF8C0D8D7AE}" destId="{C1286869-C9DF-46E6-B67E-5449F79BDE0D}" srcOrd="1" destOrd="0" presId="urn:microsoft.com/office/officeart/2018/2/layout/IconVerticalSolidList"/>
    <dgm:cxn modelId="{200DEA29-D049-4EA9-909E-972DCB6CB408}" type="presParOf" srcId="{0457B855-BAEC-49BA-902A-4BF8C0D8D7AE}" destId="{C17E03D8-A55B-4646-A979-D61B4E3BCDB9}" srcOrd="2" destOrd="0" presId="urn:microsoft.com/office/officeart/2018/2/layout/IconVerticalSolidList"/>
    <dgm:cxn modelId="{3E8655D1-B01E-4887-9440-DD9D526F8B08}" type="presParOf" srcId="{0457B855-BAEC-49BA-902A-4BF8C0D8D7AE}" destId="{CFDC5DC7-967B-4ACC-9475-966E49497537}" srcOrd="3" destOrd="0" presId="urn:microsoft.com/office/officeart/2018/2/layout/IconVerticalSolidList"/>
    <dgm:cxn modelId="{B07831CD-1884-4E94-A2FA-CF88627774D1}" type="presParOf" srcId="{6E5E131D-DF2F-42C2-B66A-A52C176FF08E}" destId="{0EA1B56D-8350-4614-86DC-E1372BAB850D}" srcOrd="1" destOrd="0" presId="urn:microsoft.com/office/officeart/2018/2/layout/IconVerticalSolidList"/>
    <dgm:cxn modelId="{43C73BB9-D022-469F-996C-6ED1B216957D}" type="presParOf" srcId="{6E5E131D-DF2F-42C2-B66A-A52C176FF08E}" destId="{25D1BAC1-A479-4CFD-95F1-845AAB571E21}" srcOrd="2" destOrd="0" presId="urn:microsoft.com/office/officeart/2018/2/layout/IconVerticalSolidList"/>
    <dgm:cxn modelId="{45DC8C7A-F6EE-4A96-8806-56FC12879316}" type="presParOf" srcId="{25D1BAC1-A479-4CFD-95F1-845AAB571E21}" destId="{8103ED80-E8BE-464D-BC81-BA2E5C9C517B}" srcOrd="0" destOrd="0" presId="urn:microsoft.com/office/officeart/2018/2/layout/IconVerticalSolidList"/>
    <dgm:cxn modelId="{D4D07D9C-C992-479B-8832-03E9F404369D}" type="presParOf" srcId="{25D1BAC1-A479-4CFD-95F1-845AAB571E21}" destId="{F6EE6B83-7C62-4348-BAD6-FE2E0E8AE16D}" srcOrd="1" destOrd="0" presId="urn:microsoft.com/office/officeart/2018/2/layout/IconVerticalSolidList"/>
    <dgm:cxn modelId="{3A30A17F-47A1-4654-A746-D0C3DC6ED072}" type="presParOf" srcId="{25D1BAC1-A479-4CFD-95F1-845AAB571E21}" destId="{2977752A-1AAC-4695-99AC-C38B2488AB18}" srcOrd="2" destOrd="0" presId="urn:microsoft.com/office/officeart/2018/2/layout/IconVerticalSolidList"/>
    <dgm:cxn modelId="{0AF2A4E4-F4C5-4F81-A1AE-1C30305ECA8D}" type="presParOf" srcId="{25D1BAC1-A479-4CFD-95F1-845AAB571E21}" destId="{203AA4EE-7687-43C2-93C1-87FA235795D8}" srcOrd="3" destOrd="0" presId="urn:microsoft.com/office/officeart/2018/2/layout/IconVerticalSolidList"/>
    <dgm:cxn modelId="{25AC9AE2-5773-4A38-BC2E-BDE265D9DE2E}" type="presParOf" srcId="{25D1BAC1-A479-4CFD-95F1-845AAB571E21}" destId="{F191BB0F-63F3-4396-BAE9-F542F4314459}" srcOrd="4" destOrd="0" presId="urn:microsoft.com/office/officeart/2018/2/layout/IconVerticalSolidList"/>
    <dgm:cxn modelId="{A05ABA5B-354C-4198-8B6A-1187B776ED63}" type="presParOf" srcId="{6E5E131D-DF2F-42C2-B66A-A52C176FF08E}" destId="{34A6FDC6-ACC8-45FE-85C6-B116CE4F93DD}" srcOrd="3" destOrd="0" presId="urn:microsoft.com/office/officeart/2018/2/layout/IconVerticalSolidList"/>
    <dgm:cxn modelId="{C5C5CA51-C645-4EC8-8AF0-96256358135E}" type="presParOf" srcId="{6E5E131D-DF2F-42C2-B66A-A52C176FF08E}" destId="{CBFF30CA-5BA2-45BE-8187-8AB3AEB68A84}" srcOrd="4" destOrd="0" presId="urn:microsoft.com/office/officeart/2018/2/layout/IconVerticalSolidList"/>
    <dgm:cxn modelId="{4D293FAE-1010-4D91-ABF9-CCE4443D0342}" type="presParOf" srcId="{CBFF30CA-5BA2-45BE-8187-8AB3AEB68A84}" destId="{1EE94439-D501-49BC-A305-F1A374F14F04}" srcOrd="0" destOrd="0" presId="urn:microsoft.com/office/officeart/2018/2/layout/IconVerticalSolidList"/>
    <dgm:cxn modelId="{329C8C1C-A714-4716-8285-99E7B4F53282}" type="presParOf" srcId="{CBFF30CA-5BA2-45BE-8187-8AB3AEB68A84}" destId="{0E0BFE3B-7277-4B6F-B9B4-6EF64E261151}" srcOrd="1" destOrd="0" presId="urn:microsoft.com/office/officeart/2018/2/layout/IconVerticalSolidList"/>
    <dgm:cxn modelId="{F4348ADD-D275-449F-8359-72581791916C}" type="presParOf" srcId="{CBFF30CA-5BA2-45BE-8187-8AB3AEB68A84}" destId="{699A794C-9B6E-4A64-908A-7764C534F56A}" srcOrd="2" destOrd="0" presId="urn:microsoft.com/office/officeart/2018/2/layout/IconVerticalSolidList"/>
    <dgm:cxn modelId="{6575827A-488D-4E2B-AAAB-93368AB9D8E7}" type="presParOf" srcId="{CBFF30CA-5BA2-45BE-8187-8AB3AEB68A84}" destId="{5854F451-AA6A-43A8-A9A8-E580C172D5B8}" srcOrd="3" destOrd="0" presId="urn:microsoft.com/office/officeart/2018/2/layout/IconVerticalSolidList"/>
    <dgm:cxn modelId="{1871316A-6D97-43A3-B781-A866E5722441}" type="presParOf" srcId="{6E5E131D-DF2F-42C2-B66A-A52C176FF08E}" destId="{D49CD815-E252-4593-B178-6468E05171F0}" srcOrd="5" destOrd="0" presId="urn:microsoft.com/office/officeart/2018/2/layout/IconVerticalSolidList"/>
    <dgm:cxn modelId="{AB37AA70-8703-413C-A963-373C60FA4944}" type="presParOf" srcId="{6E5E131D-DF2F-42C2-B66A-A52C176FF08E}" destId="{EDDE5284-5609-4966-AA37-43530920446C}" srcOrd="6" destOrd="0" presId="urn:microsoft.com/office/officeart/2018/2/layout/IconVerticalSolidList"/>
    <dgm:cxn modelId="{0EFAB87C-2E8E-4916-AAF4-C13FA9EE26EA}" type="presParOf" srcId="{EDDE5284-5609-4966-AA37-43530920446C}" destId="{A3194191-B545-4129-89F8-E4EE3F6899CE}" srcOrd="0" destOrd="0" presId="urn:microsoft.com/office/officeart/2018/2/layout/IconVerticalSolidList"/>
    <dgm:cxn modelId="{162D3851-85F2-4C4A-A4EF-4143F6873376}" type="presParOf" srcId="{EDDE5284-5609-4966-AA37-43530920446C}" destId="{24CD8736-A57C-443A-AE4C-FCA5E6081F58}" srcOrd="1" destOrd="0" presId="urn:microsoft.com/office/officeart/2018/2/layout/IconVerticalSolidList"/>
    <dgm:cxn modelId="{5EEE3497-E7EB-4AA5-99AB-BD647ECB6C65}" type="presParOf" srcId="{EDDE5284-5609-4966-AA37-43530920446C}" destId="{EC05AFEF-B874-4894-8795-E5C173AC9DCE}" srcOrd="2" destOrd="0" presId="urn:microsoft.com/office/officeart/2018/2/layout/IconVerticalSolidList"/>
    <dgm:cxn modelId="{4CE07866-424A-419A-83CF-D031A6FC8A9B}" type="presParOf" srcId="{EDDE5284-5609-4966-AA37-43530920446C}" destId="{F2AB4AAB-9E00-4D11-A55B-1A9C0033D236}" srcOrd="3" destOrd="0" presId="urn:microsoft.com/office/officeart/2018/2/layout/IconVerticalSolidList"/>
    <dgm:cxn modelId="{6AA35E82-81E2-410D-9BC6-422B3CDE9B1E}" type="presParOf" srcId="{EDDE5284-5609-4966-AA37-43530920446C}" destId="{B8B32E69-C113-448D-825A-64E89DD7481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6AE9BD-AE42-410B-B7F2-BCF589048740}" type="doc">
      <dgm:prSet loTypeId="urn:microsoft.com/office/officeart/2005/8/layout/equation2" loCatId="relationship" qsTypeId="urn:microsoft.com/office/officeart/2005/8/quickstyle/simple1" qsCatId="simple" csTypeId="urn:microsoft.com/office/officeart/2005/8/colors/colorful1" csCatId="colorful" phldr="1"/>
      <dgm:spPr/>
      <dgm:t>
        <a:bodyPr/>
        <a:lstStyle/>
        <a:p>
          <a:endParaRPr lang="es-AR"/>
        </a:p>
      </dgm:t>
    </dgm:pt>
    <dgm:pt modelId="{95AC063B-625C-4232-BE05-5F02D008D47D}">
      <dgm:prSet phldrT="[Texto]"/>
      <dgm:spPr/>
      <dgm:t>
        <a:bodyPr/>
        <a:lstStyle/>
        <a:p>
          <a:r>
            <a:rPr lang="es-US" dirty="0"/>
            <a:t>Modelo de Dominio</a:t>
          </a:r>
          <a:endParaRPr lang="es-AR" dirty="0"/>
        </a:p>
      </dgm:t>
    </dgm:pt>
    <dgm:pt modelId="{7FF5DE47-9667-4C27-9F29-1B426F338D3F}" type="parTrans" cxnId="{7A9B0D9D-C5BD-4B76-99F0-310C97E57143}">
      <dgm:prSet/>
      <dgm:spPr/>
      <dgm:t>
        <a:bodyPr/>
        <a:lstStyle/>
        <a:p>
          <a:endParaRPr lang="es-AR"/>
        </a:p>
      </dgm:t>
    </dgm:pt>
    <dgm:pt modelId="{663DB2A0-C0D8-4BE5-9AE4-08AF7EED628F}" type="sibTrans" cxnId="{7A9B0D9D-C5BD-4B76-99F0-310C97E57143}">
      <dgm:prSet/>
      <dgm:spPr/>
      <dgm:t>
        <a:bodyPr/>
        <a:lstStyle/>
        <a:p>
          <a:endParaRPr lang="es-AR"/>
        </a:p>
      </dgm:t>
    </dgm:pt>
    <dgm:pt modelId="{5A91B847-7001-48F4-99BE-E76859A85B94}">
      <dgm:prSet phldrT="[Texto]"/>
      <dgm:spPr/>
      <dgm:t>
        <a:bodyPr/>
        <a:lstStyle/>
        <a:p>
          <a:r>
            <a:rPr lang="es-US" dirty="0"/>
            <a:t>Escenarios de Casos de Uso</a:t>
          </a:r>
          <a:endParaRPr lang="es-AR" dirty="0"/>
        </a:p>
      </dgm:t>
    </dgm:pt>
    <dgm:pt modelId="{1C6D8546-F7EA-48B3-B8B0-A44BC9A624A8}" type="parTrans" cxnId="{AF7B4AE9-2DA2-4F2E-A2D4-9C7BAF386205}">
      <dgm:prSet/>
      <dgm:spPr/>
      <dgm:t>
        <a:bodyPr/>
        <a:lstStyle/>
        <a:p>
          <a:endParaRPr lang="es-AR"/>
        </a:p>
      </dgm:t>
    </dgm:pt>
    <dgm:pt modelId="{2B84E9BE-15BE-492F-B27C-BA6C4307BDB8}" type="sibTrans" cxnId="{AF7B4AE9-2DA2-4F2E-A2D4-9C7BAF386205}">
      <dgm:prSet/>
      <dgm:spPr/>
      <dgm:t>
        <a:bodyPr/>
        <a:lstStyle/>
        <a:p>
          <a:endParaRPr lang="es-AR"/>
        </a:p>
      </dgm:t>
    </dgm:pt>
    <dgm:pt modelId="{45665D24-EA8D-4156-BDEA-2A7A64A250E3}">
      <dgm:prSet phldrT="[Texto]"/>
      <dgm:spPr/>
      <dgm:t>
        <a:bodyPr/>
        <a:lstStyle/>
        <a:p>
          <a:r>
            <a:rPr lang="es-US" dirty="0"/>
            <a:t>Realizaciones de Casos de Uso </a:t>
          </a:r>
          <a:endParaRPr lang="es-AR" dirty="0"/>
        </a:p>
      </dgm:t>
    </dgm:pt>
    <dgm:pt modelId="{8DD96EE0-37FB-4772-B005-AFC0BDDA09DD}" type="sibTrans" cxnId="{043A893D-E732-4ECA-A164-546C283E50EB}">
      <dgm:prSet/>
      <dgm:spPr/>
      <dgm:t>
        <a:bodyPr/>
        <a:lstStyle/>
        <a:p>
          <a:endParaRPr lang="es-AR"/>
        </a:p>
      </dgm:t>
    </dgm:pt>
    <dgm:pt modelId="{CD8C0EC2-4979-4E50-9E9A-BFB0ED9D5484}" type="parTrans" cxnId="{043A893D-E732-4ECA-A164-546C283E50EB}">
      <dgm:prSet/>
      <dgm:spPr/>
      <dgm:t>
        <a:bodyPr/>
        <a:lstStyle/>
        <a:p>
          <a:endParaRPr lang="es-AR"/>
        </a:p>
      </dgm:t>
    </dgm:pt>
    <dgm:pt modelId="{F66219BF-E5E7-49A6-85C3-300A0AB14928}" type="pres">
      <dgm:prSet presAssocID="{AC6AE9BD-AE42-410B-B7F2-BCF589048740}" presName="Name0" presStyleCnt="0">
        <dgm:presLayoutVars>
          <dgm:dir/>
          <dgm:resizeHandles val="exact"/>
        </dgm:presLayoutVars>
      </dgm:prSet>
      <dgm:spPr/>
    </dgm:pt>
    <dgm:pt modelId="{84BBFFBC-02EB-44C1-8E12-279D26F65D7A}" type="pres">
      <dgm:prSet presAssocID="{AC6AE9BD-AE42-410B-B7F2-BCF589048740}" presName="vNodes" presStyleCnt="0"/>
      <dgm:spPr/>
    </dgm:pt>
    <dgm:pt modelId="{62CF7988-6BEC-41A6-BC46-ACCADCD2FC6C}" type="pres">
      <dgm:prSet presAssocID="{95AC063B-625C-4232-BE05-5F02D008D47D}" presName="node" presStyleLbl="node1" presStyleIdx="0" presStyleCnt="3">
        <dgm:presLayoutVars>
          <dgm:bulletEnabled val="1"/>
        </dgm:presLayoutVars>
      </dgm:prSet>
      <dgm:spPr/>
    </dgm:pt>
    <dgm:pt modelId="{2F00C611-2C8D-410F-A456-474118346EFB}" type="pres">
      <dgm:prSet presAssocID="{663DB2A0-C0D8-4BE5-9AE4-08AF7EED628F}" presName="spacerT" presStyleCnt="0"/>
      <dgm:spPr/>
    </dgm:pt>
    <dgm:pt modelId="{4CE00C99-0390-46DE-A84D-D89E16A400B4}" type="pres">
      <dgm:prSet presAssocID="{663DB2A0-C0D8-4BE5-9AE4-08AF7EED628F}" presName="sibTrans" presStyleLbl="sibTrans2D1" presStyleIdx="0" presStyleCnt="2"/>
      <dgm:spPr/>
    </dgm:pt>
    <dgm:pt modelId="{43B7453F-638A-43C5-A5D3-09D2889E42AA}" type="pres">
      <dgm:prSet presAssocID="{663DB2A0-C0D8-4BE5-9AE4-08AF7EED628F}" presName="spacerB" presStyleCnt="0"/>
      <dgm:spPr/>
    </dgm:pt>
    <dgm:pt modelId="{DAABA4B5-C6F9-493A-B81A-80530D940370}" type="pres">
      <dgm:prSet presAssocID="{5A91B847-7001-48F4-99BE-E76859A85B94}" presName="node" presStyleLbl="node1" presStyleIdx="1" presStyleCnt="3">
        <dgm:presLayoutVars>
          <dgm:bulletEnabled val="1"/>
        </dgm:presLayoutVars>
      </dgm:prSet>
      <dgm:spPr/>
    </dgm:pt>
    <dgm:pt modelId="{5975136A-BF86-46B8-B787-E4223F556C17}" type="pres">
      <dgm:prSet presAssocID="{AC6AE9BD-AE42-410B-B7F2-BCF589048740}" presName="sibTransLast" presStyleLbl="sibTrans2D1" presStyleIdx="1" presStyleCnt="2"/>
      <dgm:spPr/>
    </dgm:pt>
    <dgm:pt modelId="{58E525B0-76A1-4326-97F1-A13F424805A6}" type="pres">
      <dgm:prSet presAssocID="{AC6AE9BD-AE42-410B-B7F2-BCF589048740}" presName="connectorText" presStyleLbl="sibTrans2D1" presStyleIdx="1" presStyleCnt="2"/>
      <dgm:spPr/>
    </dgm:pt>
    <dgm:pt modelId="{F4EE14A7-4692-4771-A8DE-3B386D54CC14}" type="pres">
      <dgm:prSet presAssocID="{AC6AE9BD-AE42-410B-B7F2-BCF589048740}" presName="lastNode" presStyleLbl="node1" presStyleIdx="2" presStyleCnt="3" custLinFactNeighborX="1705" custLinFactNeighborY="-405">
        <dgm:presLayoutVars>
          <dgm:bulletEnabled val="1"/>
        </dgm:presLayoutVars>
      </dgm:prSet>
      <dgm:spPr/>
    </dgm:pt>
  </dgm:ptLst>
  <dgm:cxnLst>
    <dgm:cxn modelId="{0ECC4105-6119-4C5E-AF89-9E22FACF01CA}" type="presOf" srcId="{AC6AE9BD-AE42-410B-B7F2-BCF589048740}" destId="{F66219BF-E5E7-49A6-85C3-300A0AB14928}" srcOrd="0" destOrd="0" presId="urn:microsoft.com/office/officeart/2005/8/layout/equation2"/>
    <dgm:cxn modelId="{043A893D-E732-4ECA-A164-546C283E50EB}" srcId="{AC6AE9BD-AE42-410B-B7F2-BCF589048740}" destId="{45665D24-EA8D-4156-BDEA-2A7A64A250E3}" srcOrd="2" destOrd="0" parTransId="{CD8C0EC2-4979-4E50-9E9A-BFB0ED9D5484}" sibTransId="{8DD96EE0-37FB-4772-B005-AFC0BDDA09DD}"/>
    <dgm:cxn modelId="{26F5A562-2740-4522-B879-ADB385A70E2B}" type="presOf" srcId="{663DB2A0-C0D8-4BE5-9AE4-08AF7EED628F}" destId="{4CE00C99-0390-46DE-A84D-D89E16A400B4}" srcOrd="0" destOrd="0" presId="urn:microsoft.com/office/officeart/2005/8/layout/equation2"/>
    <dgm:cxn modelId="{997A1443-CC71-4091-BA48-45061B13A19B}" type="presOf" srcId="{2B84E9BE-15BE-492F-B27C-BA6C4307BDB8}" destId="{58E525B0-76A1-4326-97F1-A13F424805A6}" srcOrd="1" destOrd="0" presId="urn:microsoft.com/office/officeart/2005/8/layout/equation2"/>
    <dgm:cxn modelId="{A6E39A75-0384-4955-896A-70E54575C563}" type="presOf" srcId="{2B84E9BE-15BE-492F-B27C-BA6C4307BDB8}" destId="{5975136A-BF86-46B8-B787-E4223F556C17}" srcOrd="0" destOrd="0" presId="urn:microsoft.com/office/officeart/2005/8/layout/equation2"/>
    <dgm:cxn modelId="{7A9B0D9D-C5BD-4B76-99F0-310C97E57143}" srcId="{AC6AE9BD-AE42-410B-B7F2-BCF589048740}" destId="{95AC063B-625C-4232-BE05-5F02D008D47D}" srcOrd="0" destOrd="0" parTransId="{7FF5DE47-9667-4C27-9F29-1B426F338D3F}" sibTransId="{663DB2A0-C0D8-4BE5-9AE4-08AF7EED628F}"/>
    <dgm:cxn modelId="{449FEE9F-9D40-4BEB-8CFD-4465DEB4EFBE}" type="presOf" srcId="{95AC063B-625C-4232-BE05-5F02D008D47D}" destId="{62CF7988-6BEC-41A6-BC46-ACCADCD2FC6C}" srcOrd="0" destOrd="0" presId="urn:microsoft.com/office/officeart/2005/8/layout/equation2"/>
    <dgm:cxn modelId="{56BC21E5-6092-4B19-80BE-0EDF79BDB37F}" type="presOf" srcId="{5A91B847-7001-48F4-99BE-E76859A85B94}" destId="{DAABA4B5-C6F9-493A-B81A-80530D940370}" srcOrd="0" destOrd="0" presId="urn:microsoft.com/office/officeart/2005/8/layout/equation2"/>
    <dgm:cxn modelId="{AF7B4AE9-2DA2-4F2E-A2D4-9C7BAF386205}" srcId="{AC6AE9BD-AE42-410B-B7F2-BCF589048740}" destId="{5A91B847-7001-48F4-99BE-E76859A85B94}" srcOrd="1" destOrd="0" parTransId="{1C6D8546-F7EA-48B3-B8B0-A44BC9A624A8}" sibTransId="{2B84E9BE-15BE-492F-B27C-BA6C4307BDB8}"/>
    <dgm:cxn modelId="{A0E2F4FE-F819-48D1-9B61-8E63FAB41854}" type="presOf" srcId="{45665D24-EA8D-4156-BDEA-2A7A64A250E3}" destId="{F4EE14A7-4692-4771-A8DE-3B386D54CC14}" srcOrd="0" destOrd="0" presId="urn:microsoft.com/office/officeart/2005/8/layout/equation2"/>
    <dgm:cxn modelId="{EEEFE373-9B09-4B8E-A2B6-519D1576E1D6}" type="presParOf" srcId="{F66219BF-E5E7-49A6-85C3-300A0AB14928}" destId="{84BBFFBC-02EB-44C1-8E12-279D26F65D7A}" srcOrd="0" destOrd="0" presId="urn:microsoft.com/office/officeart/2005/8/layout/equation2"/>
    <dgm:cxn modelId="{7085ADDB-9741-4457-8C19-C766797180F8}" type="presParOf" srcId="{84BBFFBC-02EB-44C1-8E12-279D26F65D7A}" destId="{62CF7988-6BEC-41A6-BC46-ACCADCD2FC6C}" srcOrd="0" destOrd="0" presId="urn:microsoft.com/office/officeart/2005/8/layout/equation2"/>
    <dgm:cxn modelId="{77EDB90F-4B41-4202-876B-48E65D98E85E}" type="presParOf" srcId="{84BBFFBC-02EB-44C1-8E12-279D26F65D7A}" destId="{2F00C611-2C8D-410F-A456-474118346EFB}" srcOrd="1" destOrd="0" presId="urn:microsoft.com/office/officeart/2005/8/layout/equation2"/>
    <dgm:cxn modelId="{2F49374B-EC1F-4FB7-B218-A49A55C660F6}" type="presParOf" srcId="{84BBFFBC-02EB-44C1-8E12-279D26F65D7A}" destId="{4CE00C99-0390-46DE-A84D-D89E16A400B4}" srcOrd="2" destOrd="0" presId="urn:microsoft.com/office/officeart/2005/8/layout/equation2"/>
    <dgm:cxn modelId="{DA4E89E5-DEAF-4569-8C98-4A92A87225A9}" type="presParOf" srcId="{84BBFFBC-02EB-44C1-8E12-279D26F65D7A}" destId="{43B7453F-638A-43C5-A5D3-09D2889E42AA}" srcOrd="3" destOrd="0" presId="urn:microsoft.com/office/officeart/2005/8/layout/equation2"/>
    <dgm:cxn modelId="{973647E6-DF21-43B9-B3CB-043BE4D584B2}" type="presParOf" srcId="{84BBFFBC-02EB-44C1-8E12-279D26F65D7A}" destId="{DAABA4B5-C6F9-493A-B81A-80530D940370}" srcOrd="4" destOrd="0" presId="urn:microsoft.com/office/officeart/2005/8/layout/equation2"/>
    <dgm:cxn modelId="{51C8C853-8B1E-4FF7-9DB6-D47DDD811DC5}" type="presParOf" srcId="{F66219BF-E5E7-49A6-85C3-300A0AB14928}" destId="{5975136A-BF86-46B8-B787-E4223F556C17}" srcOrd="1" destOrd="0" presId="urn:microsoft.com/office/officeart/2005/8/layout/equation2"/>
    <dgm:cxn modelId="{65B44149-A91D-4726-9540-AC66D5F47F24}" type="presParOf" srcId="{5975136A-BF86-46B8-B787-E4223F556C17}" destId="{58E525B0-76A1-4326-97F1-A13F424805A6}" srcOrd="0" destOrd="0" presId="urn:microsoft.com/office/officeart/2005/8/layout/equation2"/>
    <dgm:cxn modelId="{FC272CC4-FF4E-4FCB-93BA-C6E5D4060A39}" type="presParOf" srcId="{F66219BF-E5E7-49A6-85C3-300A0AB14928}" destId="{F4EE14A7-4692-4771-A8DE-3B386D54CC14}" srcOrd="2" destOrd="0" presId="urn:microsoft.com/office/officeart/2005/8/layout/equation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C7965-8861-408B-AD1F-3EE25B15294F}">
      <dsp:nvSpPr>
        <dsp:cNvPr id="0" name=""/>
        <dsp:cNvSpPr/>
      </dsp:nvSpPr>
      <dsp:spPr>
        <a:xfrm>
          <a:off x="-202980" y="8385"/>
          <a:ext cx="10363200" cy="936932"/>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7E1473-346A-4535-AEB2-74910287F03F}">
      <dsp:nvSpPr>
        <dsp:cNvPr id="0" name=""/>
        <dsp:cNvSpPr/>
      </dsp:nvSpPr>
      <dsp:spPr>
        <a:xfrm>
          <a:off x="80441" y="219195"/>
          <a:ext cx="515312" cy="515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AAC81B-9B08-4D1C-A8AE-8C789A452A67}">
      <dsp:nvSpPr>
        <dsp:cNvPr id="0" name=""/>
        <dsp:cNvSpPr/>
      </dsp:nvSpPr>
      <dsp:spPr>
        <a:xfrm>
          <a:off x="879175" y="8385"/>
          <a:ext cx="9278926" cy="936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159" tIns="99159" rIns="99159" bIns="99159" numCol="1" spcCol="1270" anchor="ctr" anchorCtr="0">
          <a:noAutofit/>
        </a:bodyPr>
        <a:lstStyle/>
        <a:p>
          <a:pPr marL="0" lvl="0" indent="0" algn="l" defTabSz="977900">
            <a:lnSpc>
              <a:spcPct val="90000"/>
            </a:lnSpc>
            <a:spcBef>
              <a:spcPct val="0"/>
            </a:spcBef>
            <a:spcAft>
              <a:spcPct val="35000"/>
            </a:spcAft>
            <a:buNone/>
          </a:pPr>
          <a:r>
            <a:rPr lang="es-ES_tradnl" sz="2200" b="1" kern="1200"/>
            <a:t>CLASIFICACION</a:t>
          </a:r>
          <a:r>
            <a:rPr lang="es-ES_tradnl" sz="2200" kern="1200"/>
            <a:t>: </a:t>
          </a:r>
          <a:r>
            <a:rPr lang="es-ES_tradnl" sz="2200" b="1" kern="1200"/>
            <a:t>De estructura, estático, lógico.</a:t>
          </a:r>
          <a:endParaRPr lang="es-ES_tradnl" sz="2200" kern="1200"/>
        </a:p>
      </dsp:txBody>
      <dsp:txXfrm>
        <a:off x="879175" y="8385"/>
        <a:ext cx="9278926" cy="936932"/>
      </dsp:txXfrm>
    </dsp:sp>
    <dsp:sp modelId="{3C486511-CE65-4764-831E-F3B8C0E7AEFB}">
      <dsp:nvSpPr>
        <dsp:cNvPr id="0" name=""/>
        <dsp:cNvSpPr/>
      </dsp:nvSpPr>
      <dsp:spPr>
        <a:xfrm>
          <a:off x="-202980" y="1179551"/>
          <a:ext cx="10363200" cy="936932"/>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17CFF8-9963-4E2E-964C-1313946B1D03}">
      <dsp:nvSpPr>
        <dsp:cNvPr id="0" name=""/>
        <dsp:cNvSpPr/>
      </dsp:nvSpPr>
      <dsp:spPr>
        <a:xfrm>
          <a:off x="80441" y="1390361"/>
          <a:ext cx="515312" cy="515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B41BE3-1DAE-4EC3-ADCA-2DC72676B5EA}">
      <dsp:nvSpPr>
        <dsp:cNvPr id="0" name=""/>
        <dsp:cNvSpPr/>
      </dsp:nvSpPr>
      <dsp:spPr>
        <a:xfrm>
          <a:off x="879175" y="1179551"/>
          <a:ext cx="4663440" cy="936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159" tIns="99159" rIns="99159" bIns="99159" numCol="1" spcCol="1270" anchor="ctr" anchorCtr="0">
          <a:noAutofit/>
        </a:bodyPr>
        <a:lstStyle/>
        <a:p>
          <a:pPr marL="0" lvl="0" indent="0" algn="l" defTabSz="977900">
            <a:lnSpc>
              <a:spcPct val="90000"/>
            </a:lnSpc>
            <a:spcBef>
              <a:spcPct val="0"/>
            </a:spcBef>
            <a:spcAft>
              <a:spcPct val="35000"/>
            </a:spcAft>
            <a:buNone/>
          </a:pPr>
          <a:r>
            <a:rPr lang="es-ES_tradnl" sz="2200" b="1" kern="1200"/>
            <a:t>USO:</a:t>
          </a:r>
          <a:endParaRPr lang="en-US" sz="2200" kern="1200"/>
        </a:p>
      </dsp:txBody>
      <dsp:txXfrm>
        <a:off x="879175" y="1179551"/>
        <a:ext cx="4663440" cy="936932"/>
      </dsp:txXfrm>
    </dsp:sp>
    <dsp:sp modelId="{FF18F001-1388-4854-BE49-A0F1ABCFFF9E}">
      <dsp:nvSpPr>
        <dsp:cNvPr id="0" name=""/>
        <dsp:cNvSpPr/>
      </dsp:nvSpPr>
      <dsp:spPr>
        <a:xfrm>
          <a:off x="4105007" y="1180919"/>
          <a:ext cx="5273239" cy="936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159" tIns="99159" rIns="99159" bIns="99159" numCol="1" spcCol="1270" anchor="ctr" anchorCtr="0">
          <a:noAutofit/>
        </a:bodyPr>
        <a:lstStyle/>
        <a:p>
          <a:pPr marL="0" lvl="0" indent="0" algn="l" defTabSz="622300">
            <a:lnSpc>
              <a:spcPct val="90000"/>
            </a:lnSpc>
            <a:spcBef>
              <a:spcPct val="0"/>
            </a:spcBef>
            <a:spcAft>
              <a:spcPct val="35000"/>
            </a:spcAft>
            <a:buNone/>
          </a:pPr>
          <a:r>
            <a:rPr lang="es-ES_tradnl" sz="1400" b="1" kern="1200"/>
            <a:t>Explorar conceptos del dominio </a:t>
          </a:r>
          <a:endParaRPr lang="en-US" sz="1400" b="1" kern="1200"/>
        </a:p>
        <a:p>
          <a:pPr marL="0" lvl="0" indent="0" algn="l" defTabSz="622300">
            <a:lnSpc>
              <a:spcPct val="90000"/>
            </a:lnSpc>
            <a:spcBef>
              <a:spcPct val="0"/>
            </a:spcBef>
            <a:spcAft>
              <a:spcPct val="35000"/>
            </a:spcAft>
            <a:buNone/>
          </a:pPr>
          <a:r>
            <a:rPr lang="es-ES_tradnl" sz="1400" b="1" kern="1200" dirty="0"/>
            <a:t>Analizar requerimientos</a:t>
          </a:r>
          <a:endParaRPr lang="en-US" sz="1400" b="1" kern="1200" dirty="0"/>
        </a:p>
        <a:p>
          <a:pPr marL="0" lvl="0" indent="0" algn="l" defTabSz="622300">
            <a:lnSpc>
              <a:spcPct val="90000"/>
            </a:lnSpc>
            <a:spcBef>
              <a:spcPct val="0"/>
            </a:spcBef>
            <a:spcAft>
              <a:spcPct val="35000"/>
            </a:spcAft>
            <a:buNone/>
          </a:pPr>
          <a:r>
            <a:rPr lang="es-ES_tradnl" sz="1400" b="1" kern="1200"/>
            <a:t>Mostrar el diseño detallado de software orientado a objetos</a:t>
          </a:r>
          <a:endParaRPr lang="en-US" sz="1400" b="1" kern="1200"/>
        </a:p>
      </dsp:txBody>
      <dsp:txXfrm>
        <a:off x="4105007" y="1180919"/>
        <a:ext cx="5273239" cy="936932"/>
      </dsp:txXfrm>
    </dsp:sp>
    <dsp:sp modelId="{E4D631FE-B6AE-44C1-A249-B964725E278F}">
      <dsp:nvSpPr>
        <dsp:cNvPr id="0" name=""/>
        <dsp:cNvSpPr/>
      </dsp:nvSpPr>
      <dsp:spPr>
        <a:xfrm>
          <a:off x="-202980" y="2350716"/>
          <a:ext cx="10363200" cy="936932"/>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E72D09-FC89-4294-94D1-5908D965F732}">
      <dsp:nvSpPr>
        <dsp:cNvPr id="0" name=""/>
        <dsp:cNvSpPr/>
      </dsp:nvSpPr>
      <dsp:spPr>
        <a:xfrm>
          <a:off x="80441" y="2561526"/>
          <a:ext cx="515312" cy="515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D96FA5-476F-4E2E-B5E8-740B0D3DA906}">
      <dsp:nvSpPr>
        <dsp:cNvPr id="0" name=""/>
        <dsp:cNvSpPr/>
      </dsp:nvSpPr>
      <dsp:spPr>
        <a:xfrm>
          <a:off x="879175" y="2350716"/>
          <a:ext cx="9278926" cy="936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159" tIns="99159" rIns="99159" bIns="99159" numCol="1" spcCol="1270" anchor="ctr" anchorCtr="0">
          <a:noAutofit/>
        </a:bodyPr>
        <a:lstStyle/>
        <a:p>
          <a:pPr marL="0" lvl="0" indent="0" algn="l" defTabSz="977900">
            <a:lnSpc>
              <a:spcPct val="90000"/>
            </a:lnSpc>
            <a:spcBef>
              <a:spcPct val="0"/>
            </a:spcBef>
            <a:spcAft>
              <a:spcPct val="35000"/>
            </a:spcAft>
            <a:buNone/>
          </a:pPr>
          <a:r>
            <a:rPr lang="es-ES_tradnl" sz="2200" b="1" kern="1200" dirty="0"/>
            <a:t>Muestra un conjunto de clases, interfaces y colaboraciones y sus relaciones</a:t>
          </a:r>
          <a:endParaRPr lang="en-US" sz="2200" kern="1200" dirty="0"/>
        </a:p>
      </dsp:txBody>
      <dsp:txXfrm>
        <a:off x="879175" y="2350716"/>
        <a:ext cx="9278926" cy="936932"/>
      </dsp:txXfrm>
    </dsp:sp>
    <dsp:sp modelId="{883E9F67-B6F7-4292-B7D9-EF9157F04456}">
      <dsp:nvSpPr>
        <dsp:cNvPr id="0" name=""/>
        <dsp:cNvSpPr/>
      </dsp:nvSpPr>
      <dsp:spPr>
        <a:xfrm>
          <a:off x="-202980" y="3526163"/>
          <a:ext cx="10363200" cy="936932"/>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E2FFEE-0602-420C-B5CE-552259E37BAE}">
      <dsp:nvSpPr>
        <dsp:cNvPr id="0" name=""/>
        <dsp:cNvSpPr/>
      </dsp:nvSpPr>
      <dsp:spPr>
        <a:xfrm>
          <a:off x="80441" y="3732691"/>
          <a:ext cx="515312" cy="5153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95926A-8A79-46CC-93E2-F3233A509C97}">
      <dsp:nvSpPr>
        <dsp:cNvPr id="0" name=""/>
        <dsp:cNvSpPr/>
      </dsp:nvSpPr>
      <dsp:spPr>
        <a:xfrm>
          <a:off x="879175" y="3521881"/>
          <a:ext cx="4663440" cy="936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159" tIns="99159" rIns="99159" bIns="99159" numCol="1" spcCol="1270" anchor="ctr" anchorCtr="0">
          <a:noAutofit/>
        </a:bodyPr>
        <a:lstStyle/>
        <a:p>
          <a:pPr marL="0" lvl="0" indent="0" algn="l" defTabSz="977900">
            <a:lnSpc>
              <a:spcPct val="90000"/>
            </a:lnSpc>
            <a:spcBef>
              <a:spcPct val="0"/>
            </a:spcBef>
            <a:spcAft>
              <a:spcPct val="35000"/>
            </a:spcAft>
            <a:buNone/>
          </a:pPr>
          <a:r>
            <a:rPr lang="es-ES_tradnl" sz="2200" b="1" kern="1200"/>
            <a:t>Contiene</a:t>
          </a:r>
          <a:r>
            <a:rPr lang="es-ES_tradnl" sz="2200" kern="1200"/>
            <a:t> </a:t>
          </a:r>
          <a:r>
            <a:rPr lang="es-ES_tradnl" sz="2200" b="1" kern="1200"/>
            <a:t>comúnmente:</a:t>
          </a:r>
          <a:endParaRPr lang="en-US" sz="2200" kern="1200"/>
        </a:p>
      </dsp:txBody>
      <dsp:txXfrm>
        <a:off x="879175" y="3521881"/>
        <a:ext cx="4663440" cy="936932"/>
      </dsp:txXfrm>
    </dsp:sp>
    <dsp:sp modelId="{566D98D8-F579-4ABC-86F0-66921020D7C8}">
      <dsp:nvSpPr>
        <dsp:cNvPr id="0" name=""/>
        <dsp:cNvSpPr/>
      </dsp:nvSpPr>
      <dsp:spPr>
        <a:xfrm>
          <a:off x="4167223" y="3526163"/>
          <a:ext cx="5431643" cy="936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159" tIns="99159" rIns="99159" bIns="99159" numCol="1" spcCol="1270" anchor="ctr" anchorCtr="0">
          <a:noAutofit/>
        </a:bodyPr>
        <a:lstStyle/>
        <a:p>
          <a:pPr marL="0" lvl="0" indent="0" algn="l" defTabSz="622300">
            <a:lnSpc>
              <a:spcPct val="90000"/>
            </a:lnSpc>
            <a:spcBef>
              <a:spcPct val="0"/>
            </a:spcBef>
            <a:spcAft>
              <a:spcPct val="35000"/>
            </a:spcAft>
            <a:buNone/>
          </a:pPr>
          <a:r>
            <a:rPr lang="es-ES_tradnl" sz="1400" b="1" kern="1200" dirty="0"/>
            <a:t>Clases</a:t>
          </a:r>
          <a:endParaRPr lang="en-US" sz="1400" b="1" kern="1200" dirty="0"/>
        </a:p>
        <a:p>
          <a:pPr marL="0" lvl="0" indent="0" algn="l" defTabSz="622300">
            <a:lnSpc>
              <a:spcPct val="90000"/>
            </a:lnSpc>
            <a:spcBef>
              <a:spcPct val="0"/>
            </a:spcBef>
            <a:spcAft>
              <a:spcPct val="35000"/>
            </a:spcAft>
            <a:buNone/>
          </a:pPr>
          <a:r>
            <a:rPr lang="es-ES_tradnl" sz="1400" b="1" kern="1200" dirty="0"/>
            <a:t>Interfaces</a:t>
          </a:r>
          <a:endParaRPr lang="en-US" sz="1400" b="1" kern="1200" dirty="0"/>
        </a:p>
        <a:p>
          <a:pPr marL="0" lvl="0" indent="0" algn="l" defTabSz="622300">
            <a:lnSpc>
              <a:spcPct val="90000"/>
            </a:lnSpc>
            <a:spcBef>
              <a:spcPct val="0"/>
            </a:spcBef>
            <a:spcAft>
              <a:spcPct val="35000"/>
            </a:spcAft>
            <a:buNone/>
          </a:pPr>
          <a:r>
            <a:rPr lang="es-ES_tradnl" sz="1400" b="1" kern="1200" dirty="0"/>
            <a:t>Relaciones de asociación (agregación, composición), generalización, dependencia (traza, realización) y/o anidado </a:t>
          </a:r>
          <a:endParaRPr lang="en-US" sz="1400" b="1" kern="1200" dirty="0"/>
        </a:p>
      </dsp:txBody>
      <dsp:txXfrm>
        <a:off x="4167223" y="3526163"/>
        <a:ext cx="5431643" cy="9369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B5D938-4618-4905-87C7-4F2F0431E195}">
      <dsp:nvSpPr>
        <dsp:cNvPr id="0" name=""/>
        <dsp:cNvSpPr/>
      </dsp:nvSpPr>
      <dsp:spPr>
        <a:xfrm>
          <a:off x="-886284" y="7724"/>
          <a:ext cx="10363200" cy="863021"/>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286869-C9DF-46E6-B67E-5449F79BDE0D}">
      <dsp:nvSpPr>
        <dsp:cNvPr id="0" name=""/>
        <dsp:cNvSpPr/>
      </dsp:nvSpPr>
      <dsp:spPr>
        <a:xfrm>
          <a:off x="-625220" y="201904"/>
          <a:ext cx="474661" cy="4746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DC5DC7-967B-4ACC-9475-966E49497537}">
      <dsp:nvSpPr>
        <dsp:cNvPr id="0" name=""/>
        <dsp:cNvSpPr/>
      </dsp:nvSpPr>
      <dsp:spPr>
        <a:xfrm>
          <a:off x="110505" y="7724"/>
          <a:ext cx="9364460" cy="863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336" tIns="91336" rIns="91336" bIns="91336" numCol="1" spcCol="1270" anchor="ctr" anchorCtr="0">
          <a:noAutofit/>
        </a:bodyPr>
        <a:lstStyle/>
        <a:p>
          <a:pPr marL="0" lvl="0" indent="0" algn="l" defTabSz="977900">
            <a:lnSpc>
              <a:spcPct val="90000"/>
            </a:lnSpc>
            <a:spcBef>
              <a:spcPct val="0"/>
            </a:spcBef>
            <a:spcAft>
              <a:spcPct val="35000"/>
            </a:spcAft>
            <a:buNone/>
          </a:pPr>
          <a:r>
            <a:rPr lang="es-ES_tradnl" sz="2200" b="1" kern="1200"/>
            <a:t>CLASIFICACIÓN</a:t>
          </a:r>
          <a:r>
            <a:rPr lang="es-ES_tradnl" sz="2200" kern="1200"/>
            <a:t>: </a:t>
          </a:r>
          <a:r>
            <a:rPr lang="es-ES_tradnl" sz="2200" b="1" kern="1200"/>
            <a:t>De comportamiento, dinámico, lógico.</a:t>
          </a:r>
          <a:endParaRPr lang="es-ES_tradnl" sz="2200" kern="1200"/>
        </a:p>
      </dsp:txBody>
      <dsp:txXfrm>
        <a:off x="110505" y="7724"/>
        <a:ext cx="9364460" cy="863021"/>
      </dsp:txXfrm>
    </dsp:sp>
    <dsp:sp modelId="{8103ED80-E8BE-464D-BC81-BA2E5C9C517B}">
      <dsp:nvSpPr>
        <dsp:cNvPr id="0" name=""/>
        <dsp:cNvSpPr/>
      </dsp:nvSpPr>
      <dsp:spPr>
        <a:xfrm>
          <a:off x="-886284" y="1086501"/>
          <a:ext cx="10363200" cy="863021"/>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EE6B83-7C62-4348-BAD6-FE2E0E8AE16D}">
      <dsp:nvSpPr>
        <dsp:cNvPr id="0" name=""/>
        <dsp:cNvSpPr/>
      </dsp:nvSpPr>
      <dsp:spPr>
        <a:xfrm>
          <a:off x="-625220" y="1280680"/>
          <a:ext cx="474661" cy="4746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AA4EE-7687-43C2-93C1-87FA235795D8}">
      <dsp:nvSpPr>
        <dsp:cNvPr id="0" name=""/>
        <dsp:cNvSpPr/>
      </dsp:nvSpPr>
      <dsp:spPr>
        <a:xfrm>
          <a:off x="110505" y="1086501"/>
          <a:ext cx="4663440" cy="863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336" tIns="91336" rIns="91336" bIns="91336" numCol="1" spcCol="1270" anchor="ctr" anchorCtr="0">
          <a:noAutofit/>
        </a:bodyPr>
        <a:lstStyle/>
        <a:p>
          <a:pPr marL="0" lvl="0" indent="0" algn="l" defTabSz="977900">
            <a:lnSpc>
              <a:spcPct val="90000"/>
            </a:lnSpc>
            <a:spcBef>
              <a:spcPct val="0"/>
            </a:spcBef>
            <a:spcAft>
              <a:spcPct val="35000"/>
            </a:spcAft>
            <a:buNone/>
          </a:pPr>
          <a:r>
            <a:rPr lang="es-ES_tradnl" sz="2200" b="1" kern="1200"/>
            <a:t>Uso: </a:t>
          </a:r>
          <a:endParaRPr lang="en-US" sz="2200" kern="1200"/>
        </a:p>
      </dsp:txBody>
      <dsp:txXfrm>
        <a:off x="110505" y="1086501"/>
        <a:ext cx="4663440" cy="863021"/>
      </dsp:txXfrm>
    </dsp:sp>
    <dsp:sp modelId="{F191BB0F-63F3-4396-BAE9-F542F4314459}">
      <dsp:nvSpPr>
        <dsp:cNvPr id="0" name=""/>
        <dsp:cNvSpPr/>
      </dsp:nvSpPr>
      <dsp:spPr>
        <a:xfrm>
          <a:off x="789101" y="1087761"/>
          <a:ext cx="8250056" cy="863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336" tIns="91336" rIns="91336" bIns="91336" numCol="1" spcCol="1270" anchor="ctr" anchorCtr="0">
          <a:noAutofit/>
        </a:bodyPr>
        <a:lstStyle/>
        <a:p>
          <a:pPr marL="0" lvl="0" indent="0" algn="l" defTabSz="533400">
            <a:lnSpc>
              <a:spcPct val="90000"/>
            </a:lnSpc>
            <a:spcBef>
              <a:spcPct val="0"/>
            </a:spcBef>
            <a:spcAft>
              <a:spcPct val="35000"/>
            </a:spcAft>
            <a:buNone/>
          </a:pPr>
          <a:r>
            <a:rPr lang="es-ES_tradnl" sz="1200" kern="1200"/>
            <a:t>Validar y describir la lógica de un escenario.</a:t>
          </a:r>
          <a:endParaRPr lang="en-US" sz="1200" kern="1200"/>
        </a:p>
        <a:p>
          <a:pPr marL="0" lvl="0" indent="0" algn="l" defTabSz="533400">
            <a:lnSpc>
              <a:spcPct val="90000"/>
            </a:lnSpc>
            <a:spcBef>
              <a:spcPct val="0"/>
            </a:spcBef>
            <a:spcAft>
              <a:spcPct val="35000"/>
            </a:spcAft>
            <a:buNone/>
          </a:pPr>
          <a:r>
            <a:rPr lang="es-ES_tradnl" sz="1200" kern="1200" dirty="0"/>
            <a:t>Explorar el diseño controlando la invocación de las operaciones definidas en las clases.</a:t>
          </a:r>
          <a:endParaRPr lang="en-US" sz="1200" kern="1200" dirty="0"/>
        </a:p>
        <a:p>
          <a:pPr marL="0" lvl="0" indent="0" algn="l" defTabSz="533400">
            <a:lnSpc>
              <a:spcPct val="90000"/>
            </a:lnSpc>
            <a:spcBef>
              <a:spcPct val="0"/>
            </a:spcBef>
            <a:spcAft>
              <a:spcPct val="35000"/>
            </a:spcAft>
            <a:buNone/>
          </a:pPr>
          <a:r>
            <a:rPr lang="es-ES_tradnl" sz="1200" kern="1200" dirty="0"/>
            <a:t>Detectar cuellos de botella en un diseño orientado a objetos.</a:t>
          </a:r>
          <a:endParaRPr lang="en-US" sz="1200" kern="1200" dirty="0"/>
        </a:p>
        <a:p>
          <a:pPr marL="0" lvl="0" indent="0" algn="l" defTabSz="533400">
            <a:lnSpc>
              <a:spcPct val="90000"/>
            </a:lnSpc>
            <a:spcBef>
              <a:spcPct val="0"/>
            </a:spcBef>
            <a:spcAft>
              <a:spcPct val="35000"/>
            </a:spcAft>
            <a:buNone/>
          </a:pPr>
          <a:r>
            <a:rPr lang="es-ES_tradnl" sz="1200" kern="1200"/>
            <a:t>Analizar qué clases son complejas en el sistema.</a:t>
          </a:r>
          <a:endParaRPr lang="en-US" sz="1200" kern="1200"/>
        </a:p>
      </dsp:txBody>
      <dsp:txXfrm>
        <a:off x="789101" y="1087761"/>
        <a:ext cx="8250056" cy="863021"/>
      </dsp:txXfrm>
    </dsp:sp>
    <dsp:sp modelId="{1EE94439-D501-49BC-A305-F1A374F14F04}">
      <dsp:nvSpPr>
        <dsp:cNvPr id="0" name=""/>
        <dsp:cNvSpPr/>
      </dsp:nvSpPr>
      <dsp:spPr>
        <a:xfrm>
          <a:off x="-886284" y="2165277"/>
          <a:ext cx="10363200" cy="863021"/>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0BFE3B-7277-4B6F-B9B4-6EF64E261151}">
      <dsp:nvSpPr>
        <dsp:cNvPr id="0" name=""/>
        <dsp:cNvSpPr/>
      </dsp:nvSpPr>
      <dsp:spPr>
        <a:xfrm>
          <a:off x="-625220" y="2359457"/>
          <a:ext cx="474661" cy="4746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54F451-AA6A-43A8-A9A8-E580C172D5B8}">
      <dsp:nvSpPr>
        <dsp:cNvPr id="0" name=""/>
        <dsp:cNvSpPr/>
      </dsp:nvSpPr>
      <dsp:spPr>
        <a:xfrm>
          <a:off x="110505" y="2165277"/>
          <a:ext cx="9364460" cy="863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336" tIns="91336" rIns="91336" bIns="91336" numCol="1" spcCol="1270" anchor="ctr" anchorCtr="0">
          <a:noAutofit/>
        </a:bodyPr>
        <a:lstStyle/>
        <a:p>
          <a:pPr marL="0" lvl="0" indent="0" algn="l" defTabSz="711200">
            <a:lnSpc>
              <a:spcPct val="90000"/>
            </a:lnSpc>
            <a:spcBef>
              <a:spcPct val="0"/>
            </a:spcBef>
            <a:spcAft>
              <a:spcPct val="35000"/>
            </a:spcAft>
            <a:buNone/>
          </a:pPr>
          <a:r>
            <a:rPr lang="es-ES_tradnl" sz="1600" b="1" kern="1200" dirty="0"/>
            <a:t>Diagrama</a:t>
          </a:r>
          <a:r>
            <a:rPr lang="es-ES_tradnl" sz="1600" kern="1200" dirty="0"/>
            <a:t> </a:t>
          </a:r>
          <a:r>
            <a:rPr lang="es-ES_tradnl" sz="1600" b="1" kern="1200" dirty="0"/>
            <a:t>de</a:t>
          </a:r>
          <a:r>
            <a:rPr lang="es-ES_tradnl" sz="1600" kern="1200" dirty="0"/>
            <a:t> </a:t>
          </a:r>
          <a:r>
            <a:rPr lang="es-ES_tradnl" sz="1600" b="1" kern="1200" dirty="0"/>
            <a:t>secuencia que enfatiza el orden de los mensajes en función del tiempo. </a:t>
          </a:r>
          <a:br>
            <a:rPr lang="es-ES_tradnl" sz="1600" b="1" kern="1200" dirty="0"/>
          </a:br>
          <a:r>
            <a:rPr lang="es-ES_tradnl" sz="1600" b="1" kern="1200" dirty="0"/>
            <a:t>Muestra un conjunto de objetos y los mensajes enviados y recibidos por esos objetos.</a:t>
          </a:r>
          <a:endParaRPr lang="en-US" sz="1600" kern="1200" dirty="0"/>
        </a:p>
      </dsp:txBody>
      <dsp:txXfrm>
        <a:off x="110505" y="2165277"/>
        <a:ext cx="9364460" cy="863021"/>
      </dsp:txXfrm>
    </dsp:sp>
    <dsp:sp modelId="{A3194191-B545-4129-89F8-E4EE3F6899CE}">
      <dsp:nvSpPr>
        <dsp:cNvPr id="0" name=""/>
        <dsp:cNvSpPr/>
      </dsp:nvSpPr>
      <dsp:spPr>
        <a:xfrm>
          <a:off x="-886284" y="3244054"/>
          <a:ext cx="10363200" cy="863021"/>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CD8736-A57C-443A-AE4C-FCA5E6081F58}">
      <dsp:nvSpPr>
        <dsp:cNvPr id="0" name=""/>
        <dsp:cNvSpPr/>
      </dsp:nvSpPr>
      <dsp:spPr>
        <a:xfrm>
          <a:off x="-625220" y="3438234"/>
          <a:ext cx="474661" cy="4746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AB4AAB-9E00-4D11-A55B-1A9C0033D236}">
      <dsp:nvSpPr>
        <dsp:cNvPr id="0" name=""/>
        <dsp:cNvSpPr/>
      </dsp:nvSpPr>
      <dsp:spPr>
        <a:xfrm>
          <a:off x="110505" y="3244054"/>
          <a:ext cx="4663440" cy="863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336" tIns="91336" rIns="91336" bIns="91336" numCol="1" spcCol="1270" anchor="ctr" anchorCtr="0">
          <a:noAutofit/>
        </a:bodyPr>
        <a:lstStyle/>
        <a:p>
          <a:pPr marL="0" lvl="0" indent="0" algn="l" defTabSz="977900">
            <a:lnSpc>
              <a:spcPct val="90000"/>
            </a:lnSpc>
            <a:spcBef>
              <a:spcPct val="0"/>
            </a:spcBef>
            <a:spcAft>
              <a:spcPct val="35000"/>
            </a:spcAft>
            <a:buNone/>
          </a:pPr>
          <a:r>
            <a:rPr lang="es-ES_tradnl" sz="2200" b="1" kern="1200"/>
            <a:t>Contiene</a:t>
          </a:r>
          <a:r>
            <a:rPr lang="es-ES_tradnl" sz="2200" kern="1200"/>
            <a:t> </a:t>
          </a:r>
          <a:r>
            <a:rPr lang="es-ES_tradnl" sz="2200" b="1" kern="1200"/>
            <a:t>comúnmente:</a:t>
          </a:r>
          <a:endParaRPr lang="en-US" sz="2200" kern="1200"/>
        </a:p>
      </dsp:txBody>
      <dsp:txXfrm>
        <a:off x="110505" y="3244054"/>
        <a:ext cx="4663440" cy="863021"/>
      </dsp:txXfrm>
    </dsp:sp>
    <dsp:sp modelId="{B8B32E69-C113-448D-825A-64E89DD7481C}">
      <dsp:nvSpPr>
        <dsp:cNvPr id="0" name=""/>
        <dsp:cNvSpPr/>
      </dsp:nvSpPr>
      <dsp:spPr>
        <a:xfrm>
          <a:off x="4773945" y="3244054"/>
          <a:ext cx="4701020" cy="863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336" tIns="91336" rIns="91336" bIns="91336" numCol="1" spcCol="1270" anchor="ctr" anchorCtr="0">
          <a:noAutofit/>
        </a:bodyPr>
        <a:lstStyle/>
        <a:p>
          <a:pPr marL="0" lvl="0" indent="0" algn="l" defTabSz="711200">
            <a:lnSpc>
              <a:spcPct val="90000"/>
            </a:lnSpc>
            <a:spcBef>
              <a:spcPct val="0"/>
            </a:spcBef>
            <a:spcAft>
              <a:spcPct val="35000"/>
            </a:spcAft>
            <a:buNone/>
          </a:pPr>
          <a:r>
            <a:rPr lang="es-ES_tradnl" sz="1600" kern="1200" dirty="0"/>
            <a:t>Objetos</a:t>
          </a:r>
          <a:endParaRPr lang="en-US" sz="1600" kern="1200" dirty="0"/>
        </a:p>
        <a:p>
          <a:pPr marL="0" lvl="0" indent="0" algn="l" defTabSz="711200">
            <a:lnSpc>
              <a:spcPct val="90000"/>
            </a:lnSpc>
            <a:spcBef>
              <a:spcPct val="0"/>
            </a:spcBef>
            <a:spcAft>
              <a:spcPct val="35000"/>
            </a:spcAft>
            <a:buNone/>
          </a:pPr>
          <a:r>
            <a:rPr lang="es-ES_tradnl" sz="1600" kern="1200"/>
            <a:t>Links</a:t>
          </a:r>
          <a:endParaRPr lang="en-US" sz="1600" kern="1200"/>
        </a:p>
        <a:p>
          <a:pPr marL="0" lvl="0" indent="0" algn="l" defTabSz="711200">
            <a:lnSpc>
              <a:spcPct val="90000"/>
            </a:lnSpc>
            <a:spcBef>
              <a:spcPct val="0"/>
            </a:spcBef>
            <a:spcAft>
              <a:spcPct val="35000"/>
            </a:spcAft>
            <a:buNone/>
          </a:pPr>
          <a:r>
            <a:rPr lang="es-ES_tradnl" sz="1600" kern="1200" dirty="0"/>
            <a:t>Mensaje</a:t>
          </a:r>
          <a:r>
            <a:rPr lang="es-ES_tradnl" sz="1200" kern="1200" dirty="0"/>
            <a:t>s</a:t>
          </a:r>
          <a:endParaRPr lang="en-US" sz="1200" kern="1200" dirty="0"/>
        </a:p>
      </dsp:txBody>
      <dsp:txXfrm>
        <a:off x="4773945" y="3244054"/>
        <a:ext cx="4701020" cy="8630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F7988-6BEC-41A6-BC46-ACCADCD2FC6C}">
      <dsp:nvSpPr>
        <dsp:cNvPr id="0" name=""/>
        <dsp:cNvSpPr/>
      </dsp:nvSpPr>
      <dsp:spPr>
        <a:xfrm>
          <a:off x="4500" y="152947"/>
          <a:ext cx="1597677" cy="1597677"/>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s-US" sz="1900" kern="1200" dirty="0"/>
            <a:t>Modelo de Dominio</a:t>
          </a:r>
          <a:endParaRPr lang="es-AR" sz="1900" kern="1200" dirty="0"/>
        </a:p>
      </dsp:txBody>
      <dsp:txXfrm>
        <a:off x="238474" y="386921"/>
        <a:ext cx="1129729" cy="1129729"/>
      </dsp:txXfrm>
    </dsp:sp>
    <dsp:sp modelId="{4CE00C99-0390-46DE-A84D-D89E16A400B4}">
      <dsp:nvSpPr>
        <dsp:cNvPr id="0" name=""/>
        <dsp:cNvSpPr/>
      </dsp:nvSpPr>
      <dsp:spPr>
        <a:xfrm>
          <a:off x="340012" y="1880356"/>
          <a:ext cx="926652" cy="926652"/>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AR" sz="1500" kern="1200"/>
        </a:p>
      </dsp:txBody>
      <dsp:txXfrm>
        <a:off x="462840" y="2234708"/>
        <a:ext cx="680996" cy="217948"/>
      </dsp:txXfrm>
    </dsp:sp>
    <dsp:sp modelId="{DAABA4B5-C6F9-493A-B81A-80530D940370}">
      <dsp:nvSpPr>
        <dsp:cNvPr id="0" name=""/>
        <dsp:cNvSpPr/>
      </dsp:nvSpPr>
      <dsp:spPr>
        <a:xfrm>
          <a:off x="4500" y="2936740"/>
          <a:ext cx="1597677" cy="1597677"/>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s-US" sz="1900" kern="1200" dirty="0"/>
            <a:t>Escenarios de Casos de Uso</a:t>
          </a:r>
          <a:endParaRPr lang="es-AR" sz="1900" kern="1200" dirty="0"/>
        </a:p>
      </dsp:txBody>
      <dsp:txXfrm>
        <a:off x="238474" y="3170714"/>
        <a:ext cx="1129729" cy="1129729"/>
      </dsp:txXfrm>
    </dsp:sp>
    <dsp:sp modelId="{5975136A-BF86-46B8-B787-E4223F556C17}">
      <dsp:nvSpPr>
        <dsp:cNvPr id="0" name=""/>
        <dsp:cNvSpPr/>
      </dsp:nvSpPr>
      <dsp:spPr>
        <a:xfrm rot="21586758">
          <a:off x="1842955" y="2041527"/>
          <a:ext cx="510456" cy="59433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AR" sz="1500" kern="1200"/>
        </a:p>
      </dsp:txBody>
      <dsp:txXfrm>
        <a:off x="1842956" y="2160689"/>
        <a:ext cx="357319" cy="356602"/>
      </dsp:txXfrm>
    </dsp:sp>
    <dsp:sp modelId="{F4EE14A7-4692-4771-A8DE-3B386D54CC14}">
      <dsp:nvSpPr>
        <dsp:cNvPr id="0" name=""/>
        <dsp:cNvSpPr/>
      </dsp:nvSpPr>
      <dsp:spPr>
        <a:xfrm>
          <a:off x="2565284" y="733064"/>
          <a:ext cx="3195355" cy="3195355"/>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s-US" sz="3100" kern="1200" dirty="0"/>
            <a:t>Realizaciones de Casos de Uso </a:t>
          </a:r>
          <a:endParaRPr lang="es-AR" sz="3100" kern="1200" dirty="0"/>
        </a:p>
      </dsp:txBody>
      <dsp:txXfrm>
        <a:off x="3033233" y="1201013"/>
        <a:ext cx="2259457" cy="22594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A4AAB7-35E7-48C3-86C0-BF7AA662637B}" type="datetimeFigureOut">
              <a:rPr lang="es-AR" smtClean="0"/>
              <a:t>14/6/2019</a:t>
            </a:fld>
            <a:endParaRPr lang="es-AR"/>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93CB6A-38D4-45DE-80F7-C506C767D399}" type="slidenum">
              <a:rPr lang="es-AR" smtClean="0"/>
              <a:t>‹Nº›</a:t>
            </a:fld>
            <a:endParaRPr lang="es-AR"/>
          </a:p>
        </p:txBody>
      </p:sp>
    </p:spTree>
    <p:extLst>
      <p:ext uri="{BB962C8B-B14F-4D97-AF65-F5344CB8AC3E}">
        <p14:creationId xmlns:p14="http://schemas.microsoft.com/office/powerpoint/2010/main" val="1331851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cfbe34118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4cfbe34118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839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839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7BA960F7-A55A-4CA7-BCCD-26DF5616F734}" type="slidenum">
              <a:rPr lang="es-AR" altLang="es-AR" sz="1300">
                <a:latin typeface="Tahoma" panose="020B0604030504040204" pitchFamily="34" charset="0"/>
              </a:rPr>
              <a:pPr/>
              <a:t>3</a:t>
            </a:fld>
            <a:endParaRPr lang="es-AR" altLang="es-AR" sz="1300">
              <a:latin typeface="Tahoma" panose="020B0604030504040204" pitchFamily="34" charset="0"/>
            </a:endParaRPr>
          </a:p>
        </p:txBody>
      </p:sp>
      <p:sp>
        <p:nvSpPr>
          <p:cNvPr id="83973" name="Rectangle 2"/>
          <p:cNvSpPr>
            <a:spLocks noGrp="1" noRot="1" noChangeAspect="1" noChangeArrowheads="1" noTextEdit="1"/>
          </p:cNvSpPr>
          <p:nvPr>
            <p:ph type="sldImg"/>
          </p:nvPr>
        </p:nvSpPr>
        <p:spPr>
          <a:xfrm>
            <a:off x="381000" y="685800"/>
            <a:ext cx="6096000" cy="3429000"/>
          </a:xfrm>
          <a:ln/>
        </p:spPr>
      </p:sp>
      <p:sp>
        <p:nvSpPr>
          <p:cNvPr id="839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extLst>
      <p:ext uri="{BB962C8B-B14F-4D97-AF65-F5344CB8AC3E}">
        <p14:creationId xmlns:p14="http://schemas.microsoft.com/office/powerpoint/2010/main" val="2002354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3500D873-560D-4583-92D1-6A8C831643B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07875" name="Rectangle 6">
            <a:extLst>
              <a:ext uri="{FF2B5EF4-FFF2-40B4-BE49-F238E27FC236}">
                <a16:creationId xmlns:a16="http://schemas.microsoft.com/office/drawing/2014/main" id="{801F6A3A-AA2D-41A2-88CF-CDD7CB67766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07876" name="Rectangle 7">
            <a:extLst>
              <a:ext uri="{FF2B5EF4-FFF2-40B4-BE49-F238E27FC236}">
                <a16:creationId xmlns:a16="http://schemas.microsoft.com/office/drawing/2014/main" id="{086B0F1B-0DF2-48D0-9F46-076D647A66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380B34A7-D531-4273-B974-ED907C99D82D}" type="slidenum">
              <a:rPr lang="es-AR" altLang="es-AR" sz="1300">
                <a:latin typeface="Tahoma" panose="020B0604030504040204" pitchFamily="34" charset="0"/>
              </a:rPr>
              <a:pPr/>
              <a:t>5</a:t>
            </a:fld>
            <a:endParaRPr lang="es-AR" altLang="es-AR" sz="1300">
              <a:latin typeface="Tahoma" panose="020B0604030504040204" pitchFamily="34" charset="0"/>
            </a:endParaRPr>
          </a:p>
        </p:txBody>
      </p:sp>
      <p:sp>
        <p:nvSpPr>
          <p:cNvPr id="207877" name="Rectangle 2">
            <a:extLst>
              <a:ext uri="{FF2B5EF4-FFF2-40B4-BE49-F238E27FC236}">
                <a16:creationId xmlns:a16="http://schemas.microsoft.com/office/drawing/2014/main" id="{C9B5EA2E-A110-40D4-97AB-1EDA95B1471D}"/>
              </a:ext>
            </a:extLst>
          </p:cNvPr>
          <p:cNvSpPr>
            <a:spLocks noGrp="1" noRot="1" noChangeAspect="1" noChangeArrowheads="1" noTextEdit="1"/>
          </p:cNvSpPr>
          <p:nvPr>
            <p:ph type="sldImg"/>
          </p:nvPr>
        </p:nvSpPr>
        <p:spPr>
          <a:ln/>
        </p:spPr>
      </p:sp>
      <p:sp>
        <p:nvSpPr>
          <p:cNvPr id="207878" name="Rectangle 3">
            <a:extLst>
              <a:ext uri="{FF2B5EF4-FFF2-40B4-BE49-F238E27FC236}">
                <a16:creationId xmlns:a16="http://schemas.microsoft.com/office/drawing/2014/main" id="{E848A126-1AD9-4BFD-B3D9-ABE586F6E7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088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089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92680DCF-C37E-46FD-BFE9-ED2642685641}" type="slidenum">
              <a:rPr lang="es-AR" altLang="es-AR" sz="1300">
                <a:latin typeface="Tahoma" panose="020B0604030504040204" pitchFamily="34" charset="0"/>
              </a:rPr>
              <a:pPr/>
              <a:t>6</a:t>
            </a:fld>
            <a:endParaRPr lang="es-AR" altLang="es-AR" sz="1300">
              <a:latin typeface="Tahoma" panose="020B0604030504040204" pitchFamily="34" charset="0"/>
            </a:endParaRPr>
          </a:p>
        </p:txBody>
      </p:sp>
      <p:sp>
        <p:nvSpPr>
          <p:cNvPr id="208901" name="Rectangle 2"/>
          <p:cNvSpPr>
            <a:spLocks noGrp="1" noRot="1" noChangeAspect="1" noChangeArrowheads="1" noTextEdit="1"/>
          </p:cNvSpPr>
          <p:nvPr>
            <p:ph type="sldImg"/>
          </p:nvPr>
        </p:nvSpPr>
        <p:spPr>
          <a:xfrm>
            <a:off x="381000" y="685800"/>
            <a:ext cx="6096000" cy="3429000"/>
          </a:xfrm>
          <a:ln/>
        </p:spPr>
      </p:sp>
      <p:sp>
        <p:nvSpPr>
          <p:cNvPr id="2089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2631673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90478">
              <a:defRPr/>
            </a:pPr>
            <a:r>
              <a:rPr lang="es-AR" sz="1300" dirty="0"/>
              <a:t>Atleta define un método jugar() que todas las clases implementar de acuerdo al deporte específico </a:t>
            </a:r>
          </a:p>
          <a:p>
            <a:endParaRPr lang="es-AR" dirty="0"/>
          </a:p>
        </p:txBody>
      </p:sp>
      <p:sp>
        <p:nvSpPr>
          <p:cNvPr id="4" name="Marcador de número de diapositiva 3"/>
          <p:cNvSpPr>
            <a:spLocks noGrp="1"/>
          </p:cNvSpPr>
          <p:nvPr>
            <p:ph type="sldNum" sz="quarter" idx="10"/>
          </p:nvPr>
        </p:nvSpPr>
        <p:spPr/>
        <p:txBody>
          <a:bodyPr/>
          <a:lstStyle/>
          <a:p>
            <a:fld id="{AEF4CD02-F810-48A4-ADA9-1528DCBAF361}" type="slidenum">
              <a:rPr lang="es-AR" smtClean="0"/>
              <a:t>14</a:t>
            </a:fld>
            <a:endParaRPr lang="es-AR"/>
          </a:p>
        </p:txBody>
      </p:sp>
      <p:sp>
        <p:nvSpPr>
          <p:cNvPr id="5" name="Marcador de encabezado 4"/>
          <p:cNvSpPr>
            <a:spLocks noGrp="1"/>
          </p:cNvSpPr>
          <p:nvPr>
            <p:ph type="hdr" sz="quarter" idx="11"/>
          </p:nvPr>
        </p:nvSpPr>
        <p:spPr/>
        <p:txBody>
          <a:bodyPr/>
          <a:lstStyle/>
          <a:p>
            <a:r>
              <a:rPr lang="es-AR"/>
              <a:t>Universidad Tecnológica Nacional - Cátedra de Diseño de Sistemas</a:t>
            </a:r>
          </a:p>
        </p:txBody>
      </p:sp>
    </p:spTree>
    <p:extLst>
      <p:ext uri="{BB962C8B-B14F-4D97-AF65-F5344CB8AC3E}">
        <p14:creationId xmlns:p14="http://schemas.microsoft.com/office/powerpoint/2010/main" val="2254387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478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478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17E2E929-2688-49CE-920B-840F5652CDE9}" type="slidenum">
              <a:rPr lang="es-AR" altLang="es-AR" sz="1300">
                <a:latin typeface="Tahoma" panose="020B0604030504040204" pitchFamily="34" charset="0"/>
              </a:rPr>
              <a:pPr/>
              <a:t>16</a:t>
            </a:fld>
            <a:endParaRPr lang="es-AR" altLang="es-AR" sz="1300">
              <a:latin typeface="Tahoma" panose="020B0604030504040204" pitchFamily="34" charset="0"/>
            </a:endParaRPr>
          </a:p>
        </p:txBody>
      </p:sp>
      <p:sp>
        <p:nvSpPr>
          <p:cNvPr id="247813" name="Rectangle 2"/>
          <p:cNvSpPr>
            <a:spLocks noGrp="1" noRot="1" noChangeAspect="1" noChangeArrowheads="1" noTextEdit="1"/>
          </p:cNvSpPr>
          <p:nvPr>
            <p:ph type="sldImg"/>
          </p:nvPr>
        </p:nvSpPr>
        <p:spPr>
          <a:ln/>
        </p:spPr>
      </p:sp>
      <p:sp>
        <p:nvSpPr>
          <p:cNvPr id="2478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AR"/>
          </a:p>
        </p:txBody>
      </p:sp>
    </p:spTree>
    <p:extLst>
      <p:ext uri="{BB962C8B-B14F-4D97-AF65-F5344CB8AC3E}">
        <p14:creationId xmlns:p14="http://schemas.microsoft.com/office/powerpoint/2010/main" val="617203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3A98C6-3650-4C42-9970-9985B8FF942B}" type="slidenum">
              <a:rPr lang="es-ES" altLang="es-AR">
                <a:latin typeface="Times New Roman" panose="02020603050405020304" pitchFamily="18" charset="0"/>
              </a:rPr>
              <a:pPr eaLnBrk="1" hangingPunct="1"/>
              <a:t>18</a:t>
            </a:fld>
            <a:endParaRPr lang="es-ES" altLang="es-AR">
              <a:latin typeface="Times New Roman" panose="02020603050405020304" pitchFamily="18" charset="0"/>
            </a:endParaRPr>
          </a:p>
        </p:txBody>
      </p:sp>
      <p:sp>
        <p:nvSpPr>
          <p:cNvPr id="181251" name="Rectangle 2"/>
          <p:cNvSpPr>
            <a:spLocks noGrp="1" noRot="1" noChangeAspect="1" noChangeArrowheads="1" noTextEdit="1"/>
          </p:cNvSpPr>
          <p:nvPr>
            <p:ph type="sldImg"/>
          </p:nvPr>
        </p:nvSpPr>
        <p:spPr>
          <a:xfrm>
            <a:off x="468313" y="727075"/>
            <a:ext cx="6375400" cy="3586163"/>
          </a:xfrm>
          <a:solidFill>
            <a:srgbClr val="FFFFFF"/>
          </a:solidFill>
          <a:ln/>
        </p:spPr>
      </p:sp>
      <p:sp>
        <p:nvSpPr>
          <p:cNvPr id="181252" name="Rectangle 3"/>
          <p:cNvSpPr>
            <a:spLocks noGrp="1" noChangeArrowheads="1"/>
          </p:cNvSpPr>
          <p:nvPr>
            <p:ph type="body" idx="1"/>
          </p:nvPr>
        </p:nvSpPr>
        <p:spPr>
          <a:xfrm>
            <a:off x="973138" y="4559300"/>
            <a:ext cx="5367337" cy="4322763"/>
          </a:xfrm>
          <a:solidFill>
            <a:srgbClr val="FFFFFF"/>
          </a:solidFill>
          <a:ln>
            <a:solidFill>
              <a:srgbClr val="000000"/>
            </a:solidFill>
          </a:ln>
        </p:spPr>
        <p:txBody>
          <a:bodyPr/>
          <a:lstStyle/>
          <a:p>
            <a:pPr eaLnBrk="1" hangingPunct="1">
              <a:spcBef>
                <a:spcPct val="0"/>
              </a:spcBef>
            </a:pPr>
            <a:r>
              <a:rPr lang="es-ES_tradnl" altLang="es-AR"/>
              <a:t>Ver (Piattini el al. 96), p. 164-165.</a:t>
            </a:r>
          </a:p>
        </p:txBody>
      </p:sp>
    </p:spTree>
    <p:extLst>
      <p:ext uri="{BB962C8B-B14F-4D97-AF65-F5344CB8AC3E}">
        <p14:creationId xmlns:p14="http://schemas.microsoft.com/office/powerpoint/2010/main" val="2294848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97812759-EFF8-44B5-8957-D3DB4796D3AE}" type="slidenum">
              <a:rPr lang="es-AR" altLang="es-AR" smtClean="0"/>
              <a:pPr/>
              <a:t>22</a:t>
            </a:fld>
            <a:endParaRPr lang="es-AR" altLang="es-AR"/>
          </a:p>
        </p:txBody>
      </p:sp>
    </p:spTree>
    <p:extLst>
      <p:ext uri="{BB962C8B-B14F-4D97-AF65-F5344CB8AC3E}">
        <p14:creationId xmlns:p14="http://schemas.microsoft.com/office/powerpoint/2010/main" val="26720977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476156"/>
          </a:xfrm>
          <a:prstGeom prst="rect">
            <a:avLst/>
          </a:prstGeom>
        </p:spPr>
        <p:txBody>
          <a:bodyPr/>
          <a:lstStyle>
            <a:lvl1pPr>
              <a:defRPr/>
            </a:lvl1pPr>
          </a:lstStyle>
          <a:p>
            <a:endParaRPr/>
          </a:p>
        </p:txBody>
      </p:sp>
      <p:sp>
        <p:nvSpPr>
          <p:cNvPr id="3" name="Holder 3"/>
          <p:cNvSpPr>
            <a:spLocks noGrp="1"/>
          </p:cNvSpPr>
          <p:nvPr>
            <p:ph type="subTitle" idx="4"/>
          </p:nvPr>
        </p:nvSpPr>
        <p:spPr>
          <a:xfrm>
            <a:off x="1828800" y="3840481"/>
            <a:ext cx="8534400" cy="346249"/>
          </a:xfrm>
          <a:prstGeom prst="rect">
            <a:avLst/>
          </a:prstGeom>
        </p:spPr>
        <p:txBody>
          <a:bodyPr/>
          <a:lstStyle>
            <a:lvl1pPr>
              <a:defRPr/>
            </a:lvl1pPr>
          </a:lstStyle>
          <a:p>
            <a:endParaRPr/>
          </a:p>
        </p:txBody>
      </p:sp>
      <p:pic>
        <p:nvPicPr>
          <p:cNvPr id="5" name="Imagen 4">
            <a:extLst>
              <a:ext uri="{FF2B5EF4-FFF2-40B4-BE49-F238E27FC236}">
                <a16:creationId xmlns:a16="http://schemas.microsoft.com/office/drawing/2014/main" id="{594E605C-A0F1-4770-AEC8-D347207D360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2584" y="116632"/>
            <a:ext cx="723056" cy="723056"/>
          </a:xfrm>
          <a:prstGeom prst="rect">
            <a:avLst/>
          </a:prstGeom>
        </p:spPr>
      </p:pic>
    </p:spTree>
    <p:extLst>
      <p:ext uri="{BB962C8B-B14F-4D97-AF65-F5344CB8AC3E}">
        <p14:creationId xmlns:p14="http://schemas.microsoft.com/office/powerpoint/2010/main" val="236506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914400" y="609600"/>
            <a:ext cx="10363200" cy="5486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3593976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7"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6" y="685800"/>
            <a:ext cx="8825658" cy="248633"/>
          </a:xfrm>
          <a:prstGeom prst="roundRect">
            <a:avLst>
              <a:gd name="adj" fmla="val 1858"/>
            </a:avLst>
          </a:prstGeom>
          <a:effectLst>
            <a:outerShdw blurRad="50800" dist="50800" dir="5400000" algn="tl" rotWithShape="0">
              <a:srgbClr val="000000">
                <a:alpha val="43000"/>
              </a:srgbClr>
            </a:outerShdw>
          </a:effectLst>
        </p:spPr>
        <p:txBody>
          <a:bodyPr anchor="t"/>
          <a:lstStyle>
            <a:lvl1pPr marL="0" indent="0" algn="ctr">
              <a:buNone/>
              <a:defRPr sz="1600"/>
            </a:lvl1pPr>
            <a:lvl2pPr marL="457184" indent="0">
              <a:buNone/>
              <a:defRPr sz="1600"/>
            </a:lvl2pPr>
            <a:lvl3pPr marL="914370" indent="0">
              <a:buNone/>
              <a:defRPr sz="1600"/>
            </a:lvl3pPr>
            <a:lvl4pPr marL="1371554" indent="0">
              <a:buNone/>
              <a:defRPr sz="1600"/>
            </a:lvl4pPr>
            <a:lvl5pPr marL="1828738" indent="0">
              <a:buNone/>
              <a:defRPr sz="1600"/>
            </a:lvl5pPr>
            <a:lvl6pPr marL="2285923" indent="0">
              <a:buNone/>
              <a:defRPr sz="1600"/>
            </a:lvl6pPr>
            <a:lvl7pPr marL="2743108" indent="0">
              <a:buNone/>
              <a:defRPr sz="1600"/>
            </a:lvl7pPr>
            <a:lvl8pPr marL="3200293" indent="0">
              <a:buNone/>
              <a:defRPr sz="1600"/>
            </a:lvl8pPr>
            <a:lvl9pPr marL="3657477" indent="0">
              <a:buNone/>
              <a:defRPr sz="1600"/>
            </a:lvl9pPr>
          </a:lstStyle>
          <a:p>
            <a:pPr lvl="0"/>
            <a:r>
              <a:rPr lang="es-ES" noProof="0"/>
              <a:t>Haga clic en el icono para agregar una imagen</a:t>
            </a:r>
            <a:endParaRPr lang="en-US" noProof="0" dirty="0"/>
          </a:p>
        </p:txBody>
      </p:sp>
      <p:sp>
        <p:nvSpPr>
          <p:cNvPr id="4" name="Text Placeholder 3"/>
          <p:cNvSpPr>
            <a:spLocks noGrp="1"/>
          </p:cNvSpPr>
          <p:nvPr>
            <p:ph type="body" sz="half" idx="2"/>
          </p:nvPr>
        </p:nvSpPr>
        <p:spPr>
          <a:xfrm>
            <a:off x="1154956" y="5367325"/>
            <a:ext cx="8825656" cy="184712"/>
          </a:xfrm>
        </p:spPr>
        <p:txBody>
          <a:bodyPr/>
          <a:lstStyle>
            <a:lvl1pPr marL="0" indent="0">
              <a:buNone/>
              <a:defRPr sz="1200"/>
            </a:lvl1pPr>
            <a:lvl2pPr marL="457184" indent="0">
              <a:buNone/>
              <a:defRPr sz="1200"/>
            </a:lvl2pPr>
            <a:lvl3pPr marL="914370" indent="0">
              <a:buNone/>
              <a:defRPr sz="1000"/>
            </a:lvl3pPr>
            <a:lvl4pPr marL="1371554" indent="0">
              <a:buNone/>
              <a:defRPr sz="900"/>
            </a:lvl4pPr>
            <a:lvl5pPr marL="1828738" indent="0">
              <a:buNone/>
              <a:defRPr sz="900"/>
            </a:lvl5pPr>
            <a:lvl6pPr marL="2285923" indent="0">
              <a:buNone/>
              <a:defRPr sz="900"/>
            </a:lvl6pPr>
            <a:lvl7pPr marL="2743108" indent="0">
              <a:buNone/>
              <a:defRPr sz="900"/>
            </a:lvl7pPr>
            <a:lvl8pPr marL="3200293" indent="0">
              <a:buNone/>
              <a:defRPr sz="900"/>
            </a:lvl8pPr>
            <a:lvl9pPr marL="3657477" indent="0">
              <a:buNone/>
              <a:defRPr sz="900"/>
            </a:lvl9pPr>
          </a:lstStyle>
          <a:p>
            <a:pPr lvl="0"/>
            <a:r>
              <a:rPr lang="es-ES"/>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fld id="{3DF76877-0EB5-422A-8D78-83C1CA5BF46D}" type="datetimeFigureOut">
              <a:rPr lang="en-US"/>
              <a:pPr>
                <a:defRPr/>
              </a:pPr>
              <a:t>6/14/2019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BD02148-7E19-483A-AACF-3577D62CF2D3}" type="slidenum">
              <a:rPr lang="en-US"/>
              <a:pPr>
                <a:defRPr/>
              </a:pPr>
              <a:t>‹Nº›</a:t>
            </a:fld>
            <a:endParaRPr lang="en-US"/>
          </a:p>
        </p:txBody>
      </p:sp>
    </p:spTree>
    <p:extLst>
      <p:ext uri="{BB962C8B-B14F-4D97-AF65-F5344CB8AC3E}">
        <p14:creationId xmlns:p14="http://schemas.microsoft.com/office/powerpoint/2010/main" val="3035608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n con título" type="picTx">
  <p:cSld name="Imagen con título">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9788" y="1549327"/>
            <a:ext cx="3932237" cy="508073"/>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a:spLocks noGrp="1"/>
          </p:cNvSpPr>
          <p:nvPr>
            <p:ph type="pic" idx="2"/>
          </p:nvPr>
        </p:nvSpPr>
        <p:spPr>
          <a:xfrm>
            <a:off x="5183188" y="987426"/>
            <a:ext cx="6172200" cy="63431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body" idx="1"/>
          </p:nvPr>
        </p:nvSpPr>
        <p:spPr>
          <a:xfrm>
            <a:off x="839788" y="2057401"/>
            <a:ext cx="3932237" cy="412765"/>
          </a:xfrm>
          <a:prstGeom prst="rect">
            <a:avLst/>
          </a:prstGeom>
          <a:noFill/>
          <a:ln>
            <a:noFill/>
          </a:ln>
        </p:spPr>
        <p:txBody>
          <a:bodyPr spcFirstLastPara="1" wrap="square" lIns="91425" tIns="45700" rIns="91425" bIns="45700" anchor="t" anchorCtr="0"/>
          <a:lstStyle>
            <a:lvl1pPr marL="457184" lvl="0" indent="-228593" algn="l">
              <a:lnSpc>
                <a:spcPct val="90000"/>
              </a:lnSpc>
              <a:spcBef>
                <a:spcPts val="1000"/>
              </a:spcBef>
              <a:spcAft>
                <a:spcPts val="0"/>
              </a:spcAft>
              <a:buClr>
                <a:schemeClr val="dk1"/>
              </a:buClr>
              <a:buSzPts val="1600"/>
              <a:buNone/>
              <a:defRPr sz="1600"/>
            </a:lvl1pPr>
            <a:lvl2pPr marL="914370" lvl="1" indent="-228593" algn="l">
              <a:lnSpc>
                <a:spcPct val="90000"/>
              </a:lnSpc>
              <a:spcBef>
                <a:spcPts val="500"/>
              </a:spcBef>
              <a:spcAft>
                <a:spcPts val="0"/>
              </a:spcAft>
              <a:buClr>
                <a:schemeClr val="dk1"/>
              </a:buClr>
              <a:buSzPts val="1400"/>
              <a:buNone/>
              <a:defRPr sz="1400"/>
            </a:lvl2pPr>
            <a:lvl3pPr marL="1371554" lvl="2" indent="-228593" algn="l">
              <a:lnSpc>
                <a:spcPct val="90000"/>
              </a:lnSpc>
              <a:spcBef>
                <a:spcPts val="500"/>
              </a:spcBef>
              <a:spcAft>
                <a:spcPts val="0"/>
              </a:spcAft>
              <a:buClr>
                <a:schemeClr val="dk1"/>
              </a:buClr>
              <a:buSzPts val="1200"/>
              <a:buNone/>
              <a:defRPr sz="1200"/>
            </a:lvl3pPr>
            <a:lvl4pPr marL="1828738" lvl="3" indent="-228593" algn="l">
              <a:lnSpc>
                <a:spcPct val="90000"/>
              </a:lnSpc>
              <a:spcBef>
                <a:spcPts val="500"/>
              </a:spcBef>
              <a:spcAft>
                <a:spcPts val="0"/>
              </a:spcAft>
              <a:buClr>
                <a:schemeClr val="dk1"/>
              </a:buClr>
              <a:buSzPts val="1000"/>
              <a:buNone/>
              <a:defRPr sz="1000"/>
            </a:lvl4pPr>
            <a:lvl5pPr marL="2285923" lvl="4" indent="-228593" algn="l">
              <a:lnSpc>
                <a:spcPct val="90000"/>
              </a:lnSpc>
              <a:spcBef>
                <a:spcPts val="500"/>
              </a:spcBef>
              <a:spcAft>
                <a:spcPts val="0"/>
              </a:spcAft>
              <a:buClr>
                <a:schemeClr val="dk1"/>
              </a:buClr>
              <a:buSzPts val="1000"/>
              <a:buNone/>
              <a:defRPr sz="1000"/>
            </a:lvl5pPr>
            <a:lvl6pPr marL="2743108" lvl="5" indent="-228593" algn="l">
              <a:lnSpc>
                <a:spcPct val="90000"/>
              </a:lnSpc>
              <a:spcBef>
                <a:spcPts val="500"/>
              </a:spcBef>
              <a:spcAft>
                <a:spcPts val="0"/>
              </a:spcAft>
              <a:buClr>
                <a:schemeClr val="dk1"/>
              </a:buClr>
              <a:buSzPts val="1000"/>
              <a:buNone/>
              <a:defRPr sz="1000"/>
            </a:lvl6pPr>
            <a:lvl7pPr marL="3200293" lvl="6" indent="-228593" algn="l">
              <a:lnSpc>
                <a:spcPct val="90000"/>
              </a:lnSpc>
              <a:spcBef>
                <a:spcPts val="500"/>
              </a:spcBef>
              <a:spcAft>
                <a:spcPts val="0"/>
              </a:spcAft>
              <a:buClr>
                <a:schemeClr val="dk1"/>
              </a:buClr>
              <a:buSzPts val="1000"/>
              <a:buNone/>
              <a:defRPr sz="1000"/>
            </a:lvl7pPr>
            <a:lvl8pPr marL="3657477" lvl="7" indent="-228593" algn="l">
              <a:lnSpc>
                <a:spcPct val="90000"/>
              </a:lnSpc>
              <a:spcBef>
                <a:spcPts val="500"/>
              </a:spcBef>
              <a:spcAft>
                <a:spcPts val="0"/>
              </a:spcAft>
              <a:buClr>
                <a:schemeClr val="dk1"/>
              </a:buClr>
              <a:buSzPts val="1000"/>
              <a:buNone/>
              <a:defRPr sz="1000"/>
            </a:lvl8pPr>
            <a:lvl9pPr marL="4114661" lvl="8" indent="-228593" algn="l">
              <a:lnSpc>
                <a:spcPct val="90000"/>
              </a:lnSpc>
              <a:spcBef>
                <a:spcPts val="500"/>
              </a:spcBef>
              <a:spcAft>
                <a:spcPts val="0"/>
              </a:spcAft>
              <a:buClr>
                <a:schemeClr val="dk1"/>
              </a:buClr>
              <a:buSzPts val="1000"/>
              <a:buNone/>
              <a:defRPr sz="1000"/>
            </a:lvl9pPr>
          </a:lstStyle>
          <a:p>
            <a:endParaRPr/>
          </a:p>
        </p:txBody>
      </p:sp>
      <p:sp>
        <p:nvSpPr>
          <p:cNvPr id="19" name="Google Shape;19;p2"/>
          <p:cNvSpPr txBox="1">
            <a:spLocks noGrp="1"/>
          </p:cNvSpPr>
          <p:nvPr>
            <p:ph type="dt" idx="10"/>
          </p:nvPr>
        </p:nvSpPr>
        <p:spPr>
          <a:xfrm>
            <a:off x="838200" y="6409084"/>
            <a:ext cx="2743200" cy="259658"/>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4038600" y="6409084"/>
            <a:ext cx="4114800" cy="259658"/>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8543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Holder 3"/>
          <p:cNvSpPr>
            <a:spLocks noGrp="1"/>
          </p:cNvSpPr>
          <p:nvPr>
            <p:ph type="body" idx="1"/>
          </p:nvPr>
        </p:nvSpPr>
        <p:spPr/>
        <p:txBody>
          <a:bodyPr/>
          <a:lstStyle>
            <a:lvl1pPr>
              <a:defRPr b="0" i="0">
                <a:solidFill>
                  <a:schemeClr val="tx1"/>
                </a:solidFill>
              </a:defRPr>
            </a:lvl1pPr>
          </a:lstStyle>
          <a:p>
            <a:endParaRPr dirty="0"/>
          </a:p>
        </p:txBody>
      </p:sp>
      <p:sp>
        <p:nvSpPr>
          <p:cNvPr id="8" name="Holder 2"/>
          <p:cNvSpPr>
            <a:spLocks noGrp="1"/>
          </p:cNvSpPr>
          <p:nvPr>
            <p:ph type="title"/>
          </p:nvPr>
        </p:nvSpPr>
        <p:spPr bwMode="auto">
          <a:xfrm>
            <a:off x="91664" y="864612"/>
            <a:ext cx="12000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Tree>
    <p:extLst>
      <p:ext uri="{BB962C8B-B14F-4D97-AF65-F5344CB8AC3E}">
        <p14:creationId xmlns:p14="http://schemas.microsoft.com/office/powerpoint/2010/main" val="977757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Holder 3"/>
          <p:cNvSpPr>
            <a:spLocks noGrp="1"/>
          </p:cNvSpPr>
          <p:nvPr>
            <p:ph sz="half" idx="2"/>
          </p:nvPr>
        </p:nvSpPr>
        <p:spPr>
          <a:xfrm>
            <a:off x="91665" y="1577340"/>
            <a:ext cx="11999999" cy="5020012"/>
          </a:xfrm>
          <a:prstGeom prst="rect">
            <a:avLst/>
          </a:prstGeom>
        </p:spPr>
        <p:txBody>
          <a:bodyPr>
            <a:normAutofit/>
          </a:bodyPr>
          <a:lstStyle>
            <a:lvl1pPr>
              <a:spcBef>
                <a:spcPts val="0"/>
              </a:spcBef>
              <a:spcAft>
                <a:spcPts val="600"/>
              </a:spcAft>
              <a:defRPr/>
            </a:lvl1pPr>
          </a:lstStyle>
          <a:p>
            <a:endParaRPr/>
          </a:p>
        </p:txBody>
      </p:sp>
      <p:sp>
        <p:nvSpPr>
          <p:cNvPr id="10" name="Holder 2"/>
          <p:cNvSpPr>
            <a:spLocks noGrp="1"/>
          </p:cNvSpPr>
          <p:nvPr>
            <p:ph type="title"/>
          </p:nvPr>
        </p:nvSpPr>
        <p:spPr bwMode="auto">
          <a:xfrm>
            <a:off x="91664" y="864612"/>
            <a:ext cx="12000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Tree>
    <p:extLst>
      <p:ext uri="{BB962C8B-B14F-4D97-AF65-F5344CB8AC3E}">
        <p14:creationId xmlns:p14="http://schemas.microsoft.com/office/powerpoint/2010/main" val="234106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Holder 3"/>
          <p:cNvSpPr>
            <a:spLocks noGrp="1"/>
          </p:cNvSpPr>
          <p:nvPr>
            <p:ph sz="half" idx="2"/>
          </p:nvPr>
        </p:nvSpPr>
        <p:spPr>
          <a:xfrm>
            <a:off x="609600" y="1577340"/>
            <a:ext cx="5303520" cy="4587964"/>
          </a:xfrm>
          <a:prstGeom prst="rect">
            <a:avLst/>
          </a:prstGeom>
        </p:spPr>
        <p:txBody>
          <a:bodyPr/>
          <a:lstStyle>
            <a:lvl1pPr>
              <a:defRPr/>
            </a:lvl1pPr>
          </a:lstStyle>
          <a:p>
            <a:endParaRPr/>
          </a:p>
        </p:txBody>
      </p:sp>
      <p:sp>
        <p:nvSpPr>
          <p:cNvPr id="4" name="Holder 4"/>
          <p:cNvSpPr>
            <a:spLocks noGrp="1"/>
          </p:cNvSpPr>
          <p:nvPr>
            <p:ph sz="half" idx="3"/>
          </p:nvPr>
        </p:nvSpPr>
        <p:spPr>
          <a:xfrm>
            <a:off x="6278880" y="1577340"/>
            <a:ext cx="5303520" cy="4587964"/>
          </a:xfrm>
          <a:prstGeom prst="rect">
            <a:avLst/>
          </a:prstGeom>
        </p:spPr>
        <p:txBody>
          <a:bodyPr/>
          <a:lstStyle>
            <a:lvl1pPr>
              <a:defRPr/>
            </a:lvl1pPr>
          </a:lstStyle>
          <a:p>
            <a:endParaRPr/>
          </a:p>
        </p:txBody>
      </p:sp>
      <p:sp>
        <p:nvSpPr>
          <p:cNvPr id="9" name="Holder 2"/>
          <p:cNvSpPr>
            <a:spLocks noGrp="1"/>
          </p:cNvSpPr>
          <p:nvPr>
            <p:ph type="title"/>
          </p:nvPr>
        </p:nvSpPr>
        <p:spPr bwMode="auto">
          <a:xfrm>
            <a:off x="610196" y="864612"/>
            <a:ext cx="1097161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Tree>
    <p:extLst>
      <p:ext uri="{BB962C8B-B14F-4D97-AF65-F5344CB8AC3E}">
        <p14:creationId xmlns:p14="http://schemas.microsoft.com/office/powerpoint/2010/main" val="459624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Holder 2"/>
          <p:cNvSpPr>
            <a:spLocks noGrp="1"/>
          </p:cNvSpPr>
          <p:nvPr>
            <p:ph type="title"/>
          </p:nvPr>
        </p:nvSpPr>
        <p:spPr bwMode="auto">
          <a:xfrm>
            <a:off x="610196" y="864612"/>
            <a:ext cx="1097161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Tree>
    <p:extLst>
      <p:ext uri="{BB962C8B-B14F-4D97-AF65-F5344CB8AC3E}">
        <p14:creationId xmlns:p14="http://schemas.microsoft.com/office/powerpoint/2010/main" val="54048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4008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440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8" y="2861735"/>
            <a:ext cx="8825657" cy="1915647"/>
          </a:xfrm>
        </p:spPr>
        <p:txBody>
          <a:bodyPr anchor="b"/>
          <a:lstStyle>
            <a:lvl1pPr algn="l">
              <a:defRPr sz="3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rot="5400000">
            <a:off x="10155642" y="1790703"/>
            <a:ext cx="990599" cy="304799"/>
          </a:xfrm>
          <a:prstGeom prst="rect">
            <a:avLst/>
          </a:prstGeom>
        </p:spPr>
        <p:txBody>
          <a:bodyPr/>
          <a:lstStyle/>
          <a:p>
            <a:pPr>
              <a:defRPr/>
            </a:pPr>
            <a:endParaRPr lang="en-US"/>
          </a:p>
        </p:txBody>
      </p:sp>
      <p:sp>
        <p:nvSpPr>
          <p:cNvPr id="5" name="Footer Placeholder 4"/>
          <p:cNvSpPr>
            <a:spLocks noGrp="1"/>
          </p:cNvSpPr>
          <p:nvPr>
            <p:ph type="ftr" sz="quarter" idx="11"/>
          </p:nvPr>
        </p:nvSpPr>
        <p:spPr>
          <a:xfrm rot="5400000">
            <a:off x="8951575" y="3225299"/>
            <a:ext cx="3859795" cy="304801"/>
          </a:xfrm>
          <a:prstGeom prst="rect">
            <a:avLst/>
          </a:prstGeom>
        </p:spPr>
        <p:txBody>
          <a:bodyPr/>
          <a:lstStyle/>
          <a:p>
            <a:pPr>
              <a:defRPr/>
            </a:pPr>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663915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914400" y="609600"/>
            <a:ext cx="10363200" cy="1143000"/>
          </a:xfrm>
        </p:spPr>
        <p:txBody>
          <a:bodyPr/>
          <a:lstStyle/>
          <a:p>
            <a:r>
              <a:rPr lang="es-ES"/>
              <a:t>Haga clic para modificar el estilo de título del patrón</a:t>
            </a:r>
            <a:endParaRPr lang="es-AR"/>
          </a:p>
        </p:txBody>
      </p:sp>
      <p:sp>
        <p:nvSpPr>
          <p:cNvPr id="3" name="2 Marcador de tabla"/>
          <p:cNvSpPr>
            <a:spLocks noGrp="1"/>
          </p:cNvSpPr>
          <p:nvPr>
            <p:ph type="tbl" idx="1"/>
          </p:nvPr>
        </p:nvSpPr>
        <p:spPr>
          <a:xfrm>
            <a:off x="914400" y="1981200"/>
            <a:ext cx="10363200" cy="4114800"/>
          </a:xfrm>
        </p:spPr>
        <p:txBody>
          <a:bodyPr/>
          <a:lstStyle/>
          <a:p>
            <a:pPr lvl="0"/>
            <a:endParaRPr lang="es-AR" noProof="0"/>
          </a:p>
        </p:txBody>
      </p:sp>
    </p:spTree>
    <p:extLst>
      <p:ext uri="{BB962C8B-B14F-4D97-AF65-F5344CB8AC3E}">
        <p14:creationId xmlns:p14="http://schemas.microsoft.com/office/powerpoint/2010/main" val="234299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Holder 2"/>
          <p:cNvSpPr>
            <a:spLocks noGrp="1"/>
          </p:cNvSpPr>
          <p:nvPr>
            <p:ph type="title"/>
          </p:nvPr>
        </p:nvSpPr>
        <p:spPr bwMode="auto">
          <a:xfrm>
            <a:off x="91664" y="864613"/>
            <a:ext cx="12000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lvl="0"/>
            <a:endParaRPr lang="en-US" altLang="en-US"/>
          </a:p>
        </p:txBody>
      </p:sp>
      <p:sp>
        <p:nvSpPr>
          <p:cNvPr id="1031" name="Holder 3"/>
          <p:cNvSpPr>
            <a:spLocks noGrp="1"/>
          </p:cNvSpPr>
          <p:nvPr>
            <p:ph type="body" idx="1"/>
          </p:nvPr>
        </p:nvSpPr>
        <p:spPr bwMode="auto">
          <a:xfrm>
            <a:off x="91664" y="1556792"/>
            <a:ext cx="12000000"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endParaRPr lang="en-US" altLang="en-US" dirty="0"/>
          </a:p>
        </p:txBody>
      </p:sp>
      <p:pic>
        <p:nvPicPr>
          <p:cNvPr id="12" name="Imagen 11">
            <a:extLst>
              <a:ext uri="{FF2B5EF4-FFF2-40B4-BE49-F238E27FC236}">
                <a16:creationId xmlns:a16="http://schemas.microsoft.com/office/drawing/2014/main" id="{3C601C95-BC67-4B34-98C3-43BFE1D248C9}"/>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24592" y="114435"/>
            <a:ext cx="619532" cy="619532"/>
          </a:xfrm>
          <a:prstGeom prst="rect">
            <a:avLst/>
          </a:prstGeom>
        </p:spPr>
      </p:pic>
    </p:spTree>
    <p:extLst>
      <p:ext uri="{BB962C8B-B14F-4D97-AF65-F5344CB8AC3E}">
        <p14:creationId xmlns:p14="http://schemas.microsoft.com/office/powerpoint/2010/main" val="92760867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82" r:id="rId4"/>
    <p:sldLayoutId id="2147483677" r:id="rId5"/>
    <p:sldLayoutId id="2147483678" r:id="rId6"/>
    <p:sldLayoutId id="2147483684" r:id="rId7"/>
    <p:sldLayoutId id="2147483687" r:id="rId8"/>
    <p:sldLayoutId id="2147483688" r:id="rId9"/>
    <p:sldLayoutId id="2147483689" r:id="rId10"/>
    <p:sldLayoutId id="2147483690" r:id="rId11"/>
    <p:sldLayoutId id="2147483691" r:id="rId12"/>
  </p:sldLayoutIdLst>
  <p:hf hdr="0" ftr="0" dt="0"/>
  <p:txStyles>
    <p:titleStyle>
      <a:lvl1pPr algn="ctr" rtl="0" eaLnBrk="0" fontAlgn="base" hangingPunct="0">
        <a:spcBef>
          <a:spcPct val="0"/>
        </a:spcBef>
        <a:spcAft>
          <a:spcPct val="0"/>
        </a:spcAft>
        <a:defRPr sz="2800">
          <a:solidFill>
            <a:schemeClr val="tx2"/>
          </a:solidFill>
          <a:latin typeface="+mj-lt"/>
          <a:ea typeface="ＭＳ Ｐゴシック" pitchFamily="34" charset="-128"/>
          <a:cs typeface="ＭＳ Ｐゴシック" charset="0"/>
        </a:defRPr>
      </a:lvl1pPr>
      <a:lvl2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2pPr>
      <a:lvl3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3pPr>
      <a:lvl4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4pPr>
      <a:lvl5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5pPr>
      <a:lvl6pPr marL="321457"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642915"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964372"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285829"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p:titleStyle>
    <p:bodyStyle>
      <a:lvl1pPr marL="241093" indent="-241093" algn="l" rtl="0" eaLnBrk="0" fontAlgn="base" hangingPunct="0">
        <a:spcBef>
          <a:spcPct val="20000"/>
        </a:spcBef>
        <a:spcAft>
          <a:spcPct val="0"/>
        </a:spcAft>
        <a:buChar char="•"/>
        <a:defRPr sz="2250">
          <a:solidFill>
            <a:schemeClr val="tx1"/>
          </a:solidFill>
          <a:latin typeface="+mn-lt"/>
          <a:ea typeface="ＭＳ Ｐゴシック" pitchFamily="34" charset="-128"/>
          <a:cs typeface="ＭＳ Ｐゴシック" charset="0"/>
        </a:defRPr>
      </a:lvl1pPr>
      <a:lvl2pPr marL="321457" algn="l" rtl="0" eaLnBrk="0" fontAlgn="base" hangingPunct="0">
        <a:spcBef>
          <a:spcPct val="20000"/>
        </a:spcBef>
        <a:spcAft>
          <a:spcPct val="0"/>
        </a:spcAft>
        <a:buChar char="–"/>
        <a:defRPr sz="1969">
          <a:solidFill>
            <a:schemeClr val="tx1"/>
          </a:solidFill>
          <a:latin typeface="+mn-lt"/>
          <a:ea typeface="ＭＳ Ｐゴシック" pitchFamily="34" charset="-128"/>
          <a:cs typeface="+mn-cs"/>
        </a:defRPr>
      </a:lvl2pPr>
      <a:lvl3pPr marL="642915" algn="l" rtl="0" eaLnBrk="0" fontAlgn="base" hangingPunct="0">
        <a:spcBef>
          <a:spcPct val="20000"/>
        </a:spcBef>
        <a:spcAft>
          <a:spcPct val="0"/>
        </a:spcAft>
        <a:buChar char="•"/>
        <a:defRPr sz="1687">
          <a:solidFill>
            <a:schemeClr val="tx1"/>
          </a:solidFill>
          <a:latin typeface="+mn-lt"/>
          <a:ea typeface="ＭＳ Ｐゴシック" pitchFamily="34" charset="-128"/>
          <a:cs typeface="+mn-cs"/>
        </a:defRPr>
      </a:lvl3pPr>
      <a:lvl4pPr marL="964372" algn="l" rtl="0" eaLnBrk="0" fontAlgn="base" hangingPunct="0">
        <a:spcBef>
          <a:spcPct val="20000"/>
        </a:spcBef>
        <a:spcAft>
          <a:spcPct val="0"/>
        </a:spcAft>
        <a:buChar char="–"/>
        <a:defRPr sz="1406">
          <a:solidFill>
            <a:schemeClr val="tx1"/>
          </a:solidFill>
          <a:latin typeface="+mn-lt"/>
          <a:ea typeface="ＭＳ Ｐゴシック" pitchFamily="34" charset="-128"/>
          <a:cs typeface="+mn-cs"/>
        </a:defRPr>
      </a:lvl4pPr>
      <a:lvl5pPr marL="1285829" algn="l" rtl="0" eaLnBrk="0" fontAlgn="base" hangingPunct="0">
        <a:spcBef>
          <a:spcPct val="20000"/>
        </a:spcBef>
        <a:spcAft>
          <a:spcPct val="0"/>
        </a:spcAft>
        <a:buChar char="»"/>
        <a:defRPr sz="1406">
          <a:solidFill>
            <a:schemeClr val="tx1"/>
          </a:solidFill>
          <a:latin typeface="+mn-lt"/>
          <a:ea typeface="ＭＳ Ｐゴシック" pitchFamily="34" charset="-128"/>
          <a:cs typeface="+mn-cs"/>
        </a:defRPr>
      </a:lvl5pPr>
      <a:lvl6pPr marL="1607287">
        <a:defRPr>
          <a:latin typeface="+mn-lt"/>
          <a:ea typeface="+mn-ea"/>
          <a:cs typeface="+mn-cs"/>
        </a:defRPr>
      </a:lvl6pPr>
      <a:lvl7pPr marL="1928744">
        <a:defRPr>
          <a:latin typeface="+mn-lt"/>
          <a:ea typeface="+mn-ea"/>
          <a:cs typeface="+mn-cs"/>
        </a:defRPr>
      </a:lvl7pPr>
      <a:lvl8pPr marL="2250201">
        <a:defRPr>
          <a:latin typeface="+mn-lt"/>
          <a:ea typeface="+mn-ea"/>
          <a:cs typeface="+mn-cs"/>
        </a:defRPr>
      </a:lvl8pPr>
      <a:lvl9pPr marL="2571659">
        <a:defRPr>
          <a:latin typeface="+mn-lt"/>
          <a:ea typeface="+mn-ea"/>
          <a:cs typeface="+mn-cs"/>
        </a:defRPr>
      </a:lvl9pPr>
    </p:bodyStyle>
    <p:otherStyle>
      <a:lvl1pPr marL="0">
        <a:defRPr>
          <a:latin typeface="+mn-lt"/>
          <a:ea typeface="+mn-ea"/>
          <a:cs typeface="+mn-cs"/>
        </a:defRPr>
      </a:lvl1pPr>
      <a:lvl2pPr marL="321457">
        <a:defRPr>
          <a:latin typeface="+mn-lt"/>
          <a:ea typeface="+mn-ea"/>
          <a:cs typeface="+mn-cs"/>
        </a:defRPr>
      </a:lvl2pPr>
      <a:lvl3pPr marL="642915">
        <a:defRPr>
          <a:latin typeface="+mn-lt"/>
          <a:ea typeface="+mn-ea"/>
          <a:cs typeface="+mn-cs"/>
        </a:defRPr>
      </a:lvl3pPr>
      <a:lvl4pPr marL="964372">
        <a:defRPr>
          <a:latin typeface="+mn-lt"/>
          <a:ea typeface="+mn-ea"/>
          <a:cs typeface="+mn-cs"/>
        </a:defRPr>
      </a:lvl4pPr>
      <a:lvl5pPr marL="1285829">
        <a:defRPr>
          <a:latin typeface="+mn-lt"/>
          <a:ea typeface="+mn-ea"/>
          <a:cs typeface="+mn-cs"/>
        </a:defRPr>
      </a:lvl5pPr>
      <a:lvl6pPr marL="1607287">
        <a:defRPr>
          <a:latin typeface="+mn-lt"/>
          <a:ea typeface="+mn-ea"/>
          <a:cs typeface="+mn-cs"/>
        </a:defRPr>
      </a:lvl6pPr>
      <a:lvl7pPr marL="1928744">
        <a:defRPr>
          <a:latin typeface="+mn-lt"/>
          <a:ea typeface="+mn-ea"/>
          <a:cs typeface="+mn-cs"/>
        </a:defRPr>
      </a:lvl7pPr>
      <a:lvl8pPr marL="2250201">
        <a:defRPr>
          <a:latin typeface="+mn-lt"/>
          <a:ea typeface="+mn-ea"/>
          <a:cs typeface="+mn-cs"/>
        </a:defRPr>
      </a:lvl8pPr>
      <a:lvl9pPr marL="257165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44.emf"/><Relationship Id="rId4" Type="http://schemas.openxmlformats.org/officeDocument/2006/relationships/diagramLayout" Target="../diagrams/layout3.xml"/><Relationship Id="rId9" Type="http://schemas.openxmlformats.org/officeDocument/2006/relationships/image" Target="../media/image43.emf"/></Relationships>
</file>

<file path=ppt/slides/_rels/slide19.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gif"/></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slides/_rels/slide7.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descr="Imágenes integradas 1"/>
          <p:cNvSpPr txBox="1"/>
          <p:nvPr/>
        </p:nvSpPr>
        <p:spPr>
          <a:xfrm>
            <a:off x="133516" y="-76066"/>
            <a:ext cx="281092" cy="211193"/>
          </a:xfrm>
          <a:prstGeom prst="rect">
            <a:avLst/>
          </a:prstGeom>
          <a:noFill/>
          <a:ln>
            <a:noFill/>
          </a:ln>
        </p:spPr>
        <p:txBody>
          <a:bodyPr spcFirstLastPara="1" wrap="square" lIns="58924" tIns="29449" rIns="58924" bIns="29449" anchor="t" anchorCtr="0">
            <a:noAutofit/>
          </a:bodyPr>
          <a:lstStyle/>
          <a:p>
            <a:endParaRPr sz="1200">
              <a:solidFill>
                <a:srgbClr val="000000"/>
              </a:solidFill>
              <a:latin typeface="Calibri"/>
              <a:ea typeface="Calibri"/>
              <a:cs typeface="Calibri"/>
              <a:sym typeface="Calibri"/>
            </a:endParaRPr>
          </a:p>
        </p:txBody>
      </p:sp>
      <p:pic>
        <p:nvPicPr>
          <p:cNvPr id="101" name="Google Shape;101;p15"/>
          <p:cNvPicPr preferRelativeResize="0"/>
          <p:nvPr/>
        </p:nvPicPr>
        <p:blipFill rotWithShape="1">
          <a:blip r:embed="rId3">
            <a:alphaModFix/>
          </a:blip>
          <a:srcRect l="8634" b="25261"/>
          <a:stretch/>
        </p:blipFill>
        <p:spPr>
          <a:xfrm>
            <a:off x="187" y="105"/>
            <a:ext cx="12191628" cy="5201358"/>
          </a:xfrm>
          <a:prstGeom prst="rect">
            <a:avLst/>
          </a:prstGeom>
          <a:noFill/>
          <a:ln>
            <a:noFill/>
          </a:ln>
        </p:spPr>
      </p:pic>
      <p:pic>
        <p:nvPicPr>
          <p:cNvPr id="102" name="Google Shape;102;p15"/>
          <p:cNvPicPr preferRelativeResize="0"/>
          <p:nvPr/>
        </p:nvPicPr>
        <p:blipFill>
          <a:blip r:embed="rId4">
            <a:alphaModFix/>
          </a:blip>
          <a:stretch>
            <a:fillRect/>
          </a:stretch>
        </p:blipFill>
        <p:spPr>
          <a:xfrm>
            <a:off x="414599" y="5435565"/>
            <a:ext cx="4402166" cy="1108642"/>
          </a:xfrm>
          <a:prstGeom prst="rect">
            <a:avLst/>
          </a:prstGeom>
          <a:noFill/>
          <a:ln>
            <a:noFill/>
          </a:ln>
        </p:spPr>
      </p:pic>
      <p:sp>
        <p:nvSpPr>
          <p:cNvPr id="5" name="Título 3">
            <a:extLst>
              <a:ext uri="{FF2B5EF4-FFF2-40B4-BE49-F238E27FC236}">
                <a16:creationId xmlns:a16="http://schemas.microsoft.com/office/drawing/2014/main" id="{543F683B-E58E-4067-BA02-6CC52EA50D69}"/>
              </a:ext>
            </a:extLst>
          </p:cNvPr>
          <p:cNvSpPr>
            <a:spLocks noGrp="1"/>
          </p:cNvSpPr>
          <p:nvPr>
            <p:ph type="title"/>
          </p:nvPr>
        </p:nvSpPr>
        <p:spPr>
          <a:xfrm>
            <a:off x="4911744" y="5120588"/>
            <a:ext cx="6939511" cy="1737307"/>
          </a:xfrm>
        </p:spPr>
        <p:txBody>
          <a:bodyPr spcFirstLastPara="1" vert="horz" wrap="square" lIns="91437" tIns="45719" rIns="91437" bIns="45719" numCol="1" rtlCol="0" anchor="ctr" anchorCtr="0" compatLnSpc="1">
            <a:prstTxWarp prst="textNoShape">
              <a:avLst/>
            </a:prstTxWarp>
            <a:normAutofit/>
          </a:bodyPr>
          <a:lstStyle/>
          <a:p>
            <a:pPr algn="r"/>
            <a:r>
              <a:rPr lang="en-US" sz="4266" dirty="0"/>
              <a:t>111 Mil Programadores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Imagen 4"/>
          <p:cNvPicPr>
            <a:picLocks noChangeAspect="1"/>
          </p:cNvPicPr>
          <p:nvPr/>
        </p:nvPicPr>
        <p:blipFill>
          <a:blip r:embed="rId2">
            <a:extLst>
              <a:ext uri="{28A0092B-C50C-407E-A947-70E740481C1C}">
                <a14:useLocalDpi xmlns:a14="http://schemas.microsoft.com/office/drawing/2010/main" val="0"/>
              </a:ext>
            </a:extLst>
          </a:blip>
          <a:srcRect l="1768" t="10695" b="7671"/>
          <a:stretch>
            <a:fillRect/>
          </a:stretch>
        </p:blipFill>
        <p:spPr bwMode="auto">
          <a:xfrm>
            <a:off x="243418" y="1989667"/>
            <a:ext cx="11948583" cy="3359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9">
            <a:extLst>
              <a:ext uri="{FF2B5EF4-FFF2-40B4-BE49-F238E27FC236}">
                <a16:creationId xmlns:a16="http://schemas.microsoft.com/office/drawing/2014/main" id="{EBD0C07C-DE13-408D-A931-08B73697D11A}"/>
              </a:ext>
            </a:extLst>
          </p:cNvPr>
          <p:cNvSpPr txBox="1">
            <a:spLocks noChangeArrowheads="1"/>
          </p:cNvSpPr>
          <p:nvPr/>
        </p:nvSpPr>
        <p:spPr bwMode="auto">
          <a:xfrm>
            <a:off x="47328" y="196704"/>
            <a:ext cx="9067524" cy="584775"/>
          </a:xfrm>
          <a:prstGeom prst="rect">
            <a:avLst/>
          </a:prstGeom>
          <a:noFill/>
          <a:ln w="9525">
            <a:noFill/>
            <a:miter lim="800000"/>
            <a:headEnd/>
            <a:tailEnd/>
          </a:ln>
          <a:effectLst/>
        </p:spPr>
        <p:txBody>
          <a:bodyPr>
            <a:spAutoFit/>
          </a:bodyPr>
          <a:lstStyle/>
          <a:p>
            <a:pPr>
              <a:lnSpc>
                <a:spcPct val="100000"/>
              </a:lnSpc>
              <a:buClrTx/>
              <a:buFontTx/>
              <a:buNone/>
              <a:defRPr/>
            </a:pPr>
            <a:r>
              <a:rPr lang="es-ES_tradnl" sz="3200" b="1" dirty="0">
                <a:solidFill>
                  <a:schemeClr val="accent2"/>
                </a:solidFill>
                <a:effectLst>
                  <a:outerShdw blurRad="38100" dist="38100" dir="2700000" algn="tl">
                    <a:srgbClr val="000000"/>
                  </a:outerShdw>
                </a:effectLst>
                <a:latin typeface="Arial" pitchFamily="34" charset="0"/>
              </a:rPr>
              <a:t>Ejemplo de Generalización</a:t>
            </a:r>
          </a:p>
        </p:txBody>
      </p:sp>
    </p:spTree>
    <p:extLst>
      <p:ext uri="{BB962C8B-B14F-4D97-AF65-F5344CB8AC3E}">
        <p14:creationId xmlns:p14="http://schemas.microsoft.com/office/powerpoint/2010/main" val="3977605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286483C-2FCA-4135-8EE8-A6DCC676C52E}"/>
              </a:ext>
            </a:extLst>
          </p:cNvPr>
          <p:cNvPicPr>
            <a:picLocks noChangeAspect="1"/>
          </p:cNvPicPr>
          <p:nvPr/>
        </p:nvPicPr>
        <p:blipFill rotWithShape="1">
          <a:blip r:embed="rId2"/>
          <a:srcRect l="2300" t="8701" r="2300" b="2348"/>
          <a:stretch/>
        </p:blipFill>
        <p:spPr>
          <a:xfrm>
            <a:off x="2279576" y="2436584"/>
            <a:ext cx="6624736" cy="4152819"/>
          </a:xfrm>
          <a:prstGeom prst="rect">
            <a:avLst/>
          </a:prstGeom>
        </p:spPr>
      </p:pic>
      <p:sp>
        <p:nvSpPr>
          <p:cNvPr id="43010" name="Rectangle 2"/>
          <p:cNvSpPr>
            <a:spLocks noChangeArrowheads="1"/>
          </p:cNvSpPr>
          <p:nvPr/>
        </p:nvSpPr>
        <p:spPr bwMode="auto">
          <a:xfrm>
            <a:off x="191344" y="1312320"/>
            <a:ext cx="11664940" cy="70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5" tIns="44449" rIns="90485" bIns="44449">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ES_tradnl" altLang="es-AR" sz="2000" dirty="0">
                <a:solidFill>
                  <a:srgbClr val="002B82"/>
                </a:solidFill>
                <a:latin typeface="Tahoma" panose="020B0604030504040204" pitchFamily="34" charset="0"/>
              </a:rPr>
              <a:t>Es una asociación de uso, la cual especifica que un cambio en la especificación de un elemento puede afectar a otro elemento que lo utiliza, pero no necesariamente a la inversa.</a:t>
            </a:r>
          </a:p>
        </p:txBody>
      </p:sp>
      <p:sp>
        <p:nvSpPr>
          <p:cNvPr id="1201155" name="Text Box 3"/>
          <p:cNvSpPr txBox="1">
            <a:spLocks noChangeArrowheads="1"/>
          </p:cNvSpPr>
          <p:nvPr/>
        </p:nvSpPr>
        <p:spPr bwMode="auto">
          <a:xfrm>
            <a:off x="156626" y="268597"/>
            <a:ext cx="9067524" cy="584775"/>
          </a:xfrm>
          <a:prstGeom prst="rect">
            <a:avLst/>
          </a:prstGeom>
          <a:noFill/>
          <a:ln w="9525">
            <a:noFill/>
            <a:miter lim="800000"/>
            <a:headEnd/>
            <a:tailEnd/>
          </a:ln>
          <a:effectLst/>
        </p:spPr>
        <p:txBody>
          <a:bodyPr>
            <a:spAutoFit/>
          </a:bodyPr>
          <a:lstStyle/>
          <a:p>
            <a:pPr>
              <a:lnSpc>
                <a:spcPct val="100000"/>
              </a:lnSpc>
              <a:buClrTx/>
              <a:buFontTx/>
              <a:buNone/>
              <a:defRPr/>
            </a:pPr>
            <a:r>
              <a:rPr lang="es-ES_tradnl" sz="3200" b="1" dirty="0">
                <a:solidFill>
                  <a:schemeClr val="accent2"/>
                </a:solidFill>
                <a:effectLst>
                  <a:outerShdw blurRad="38100" dist="38100" dir="2700000" algn="tl">
                    <a:srgbClr val="000000"/>
                  </a:outerShdw>
                </a:effectLst>
                <a:latin typeface="Arial" pitchFamily="34" charset="0"/>
              </a:rPr>
              <a:t>Relaciones: Dependencia</a:t>
            </a:r>
          </a:p>
        </p:txBody>
      </p:sp>
      <p:sp>
        <p:nvSpPr>
          <p:cNvPr id="43013" name="Text Box 5"/>
          <p:cNvSpPr txBox="1">
            <a:spLocks noChangeArrowheads="1"/>
          </p:cNvSpPr>
          <p:nvPr/>
        </p:nvSpPr>
        <p:spPr bwMode="auto">
          <a:xfrm>
            <a:off x="5754384" y="2002441"/>
            <a:ext cx="13308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dirty="0">
                <a:latin typeface="Tahoma" panose="020B0604030504040204" pitchFamily="34" charset="0"/>
              </a:rPr>
              <a:t>dependencia</a:t>
            </a:r>
            <a:endParaRPr lang="es-ES" altLang="es-AR" sz="1400" b="1" i="1" dirty="0">
              <a:latin typeface="Tahoma" panose="020B0604030504040204" pitchFamily="34" charset="0"/>
            </a:endParaRPr>
          </a:p>
        </p:txBody>
      </p:sp>
      <p:cxnSp>
        <p:nvCxnSpPr>
          <p:cNvPr id="43014" name="AutoShape 6"/>
          <p:cNvCxnSpPr>
            <a:cxnSpLocks noChangeShapeType="1"/>
          </p:cNvCxnSpPr>
          <p:nvPr/>
        </p:nvCxnSpPr>
        <p:spPr bwMode="auto">
          <a:xfrm rot="5400000" flipH="1" flipV="1">
            <a:off x="4576788" y="3025666"/>
            <a:ext cx="1994555" cy="396291"/>
          </a:xfrm>
          <a:prstGeom prst="curvedConnector3">
            <a:avLst>
              <a:gd name="adj1" fmla="val 50000"/>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25273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050EBE0-4DC3-4C70-8C6D-43A747B623D8}"/>
              </a:ext>
            </a:extLst>
          </p:cNvPr>
          <p:cNvSpPr>
            <a:spLocks noChangeArrowheads="1"/>
          </p:cNvSpPr>
          <p:nvPr/>
        </p:nvSpPr>
        <p:spPr bwMode="auto">
          <a:xfrm>
            <a:off x="2286000" y="1219200"/>
            <a:ext cx="7620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ES_tradnl" altLang="es-AR" sz="2000">
                <a:solidFill>
                  <a:srgbClr val="002B82"/>
                </a:solidFill>
                <a:latin typeface="Tahoma" panose="020B0604030504040204" pitchFamily="34" charset="0"/>
              </a:rPr>
              <a:t>Es una relación que especifica que una clase es la encargada de implementar el comportamiento especificado en otra.</a:t>
            </a:r>
          </a:p>
        </p:txBody>
      </p:sp>
      <p:sp>
        <p:nvSpPr>
          <p:cNvPr id="1203203" name="Text Box 3">
            <a:extLst>
              <a:ext uri="{FF2B5EF4-FFF2-40B4-BE49-F238E27FC236}">
                <a16:creationId xmlns:a16="http://schemas.microsoft.com/office/drawing/2014/main" id="{B74F68A2-613A-4D0C-9DCE-7440090F455C}"/>
              </a:ext>
            </a:extLst>
          </p:cNvPr>
          <p:cNvSpPr txBox="1">
            <a:spLocks noChangeArrowheads="1"/>
          </p:cNvSpPr>
          <p:nvPr/>
        </p:nvSpPr>
        <p:spPr bwMode="auto">
          <a:xfrm>
            <a:off x="1600200" y="381000"/>
            <a:ext cx="9067800" cy="579438"/>
          </a:xfrm>
          <a:prstGeom prst="rect">
            <a:avLst/>
          </a:prstGeom>
          <a:noFill/>
          <a:ln w="9525">
            <a:noFill/>
            <a:miter lim="800000"/>
            <a:headEnd/>
            <a:tailEnd/>
          </a:ln>
          <a:effectLst/>
        </p:spPr>
        <p:txBody>
          <a:bodyPr>
            <a:spAutoFit/>
          </a:bodyPr>
          <a:lstStyle/>
          <a:p>
            <a:pPr>
              <a:lnSpc>
                <a:spcPct val="100000"/>
              </a:lnSpc>
              <a:buClrTx/>
              <a:buFontTx/>
              <a:buNone/>
              <a:defRPr/>
            </a:pPr>
            <a:r>
              <a:rPr lang="es-ES_tradnl" sz="3200" b="1">
                <a:solidFill>
                  <a:schemeClr val="accent2"/>
                </a:solidFill>
                <a:effectLst>
                  <a:outerShdw blurRad="38100" dist="38100" dir="2700000" algn="tl">
                    <a:srgbClr val="000000"/>
                  </a:outerShdw>
                </a:effectLst>
                <a:latin typeface="Arial" pitchFamily="34" charset="0"/>
              </a:rPr>
              <a:t>Relaciones: Realización</a:t>
            </a:r>
          </a:p>
        </p:txBody>
      </p:sp>
      <p:sp>
        <p:nvSpPr>
          <p:cNvPr id="45060" name="Text Box 4">
            <a:extLst>
              <a:ext uri="{FF2B5EF4-FFF2-40B4-BE49-F238E27FC236}">
                <a16:creationId xmlns:a16="http://schemas.microsoft.com/office/drawing/2014/main" id="{CB48CCFC-90B4-43D2-93E2-4F1B803D49D5}"/>
              </a:ext>
            </a:extLst>
          </p:cNvPr>
          <p:cNvSpPr txBox="1">
            <a:spLocks noChangeArrowheads="1"/>
          </p:cNvSpPr>
          <p:nvPr/>
        </p:nvSpPr>
        <p:spPr bwMode="auto">
          <a:xfrm>
            <a:off x="7169151" y="2616200"/>
            <a:ext cx="1204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Realización</a:t>
            </a:r>
            <a:endParaRPr lang="es-ES" altLang="es-AR" sz="1400" b="1" i="1">
              <a:latin typeface="Tahoma" panose="020B0604030504040204" pitchFamily="34" charset="0"/>
            </a:endParaRPr>
          </a:p>
        </p:txBody>
      </p:sp>
      <p:cxnSp>
        <p:nvCxnSpPr>
          <p:cNvPr id="45061" name="AutoShape 5">
            <a:extLst>
              <a:ext uri="{FF2B5EF4-FFF2-40B4-BE49-F238E27FC236}">
                <a16:creationId xmlns:a16="http://schemas.microsoft.com/office/drawing/2014/main" id="{952A9D65-56E8-4CF0-8C0B-099BE6CE9D9D}"/>
              </a:ext>
            </a:extLst>
          </p:cNvPr>
          <p:cNvCxnSpPr>
            <a:cxnSpLocks noChangeShapeType="1"/>
            <a:endCxn id="45060" idx="1"/>
          </p:cNvCxnSpPr>
          <p:nvPr/>
        </p:nvCxnSpPr>
        <p:spPr bwMode="auto">
          <a:xfrm rot="-5400000">
            <a:off x="6265069" y="2596357"/>
            <a:ext cx="731838" cy="1076325"/>
          </a:xfrm>
          <a:prstGeom prst="curvedConnector2">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cxnSp>
      <p:pic>
        <p:nvPicPr>
          <p:cNvPr id="45062" name="Picture 6">
            <a:extLst>
              <a:ext uri="{FF2B5EF4-FFF2-40B4-BE49-F238E27FC236}">
                <a16:creationId xmlns:a16="http://schemas.microsoft.com/office/drawing/2014/main" id="{36A64C60-CC05-4173-8BF7-E4D0CA4F0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2921000"/>
            <a:ext cx="8212216" cy="144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Imagen 5"/>
          <p:cNvPicPr>
            <a:picLocks noChangeAspect="1"/>
          </p:cNvPicPr>
          <p:nvPr/>
        </p:nvPicPr>
        <p:blipFill>
          <a:blip r:embed="rId2">
            <a:extLst>
              <a:ext uri="{28A0092B-C50C-407E-A947-70E740481C1C}">
                <a14:useLocalDpi xmlns:a14="http://schemas.microsoft.com/office/drawing/2010/main" val="0"/>
              </a:ext>
            </a:extLst>
          </a:blip>
          <a:srcRect l="2550" t="9367" r="2856" b="3986"/>
          <a:stretch>
            <a:fillRect/>
          </a:stretch>
        </p:blipFill>
        <p:spPr bwMode="auto">
          <a:xfrm>
            <a:off x="2999656" y="2276872"/>
            <a:ext cx="8862484" cy="441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lamada rectangular redondeada 4"/>
          <p:cNvSpPr/>
          <p:nvPr/>
        </p:nvSpPr>
        <p:spPr>
          <a:xfrm>
            <a:off x="2783632" y="836712"/>
            <a:ext cx="3236383" cy="1297516"/>
          </a:xfrm>
          <a:prstGeom prst="wedgeRoundRectCallout">
            <a:avLst>
              <a:gd name="adj1" fmla="val 23941"/>
              <a:gd name="adj2" fmla="val 1702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sz="1867" dirty="0"/>
              <a:t>¿Qué tipo debería tener este método?</a:t>
            </a:r>
          </a:p>
        </p:txBody>
      </p:sp>
      <p:sp>
        <p:nvSpPr>
          <p:cNvPr id="4" name="Text Box 3">
            <a:extLst>
              <a:ext uri="{FF2B5EF4-FFF2-40B4-BE49-F238E27FC236}">
                <a16:creationId xmlns:a16="http://schemas.microsoft.com/office/drawing/2014/main" id="{FA3ADFB7-4CB2-46D5-A81F-5B65F8359C91}"/>
              </a:ext>
            </a:extLst>
          </p:cNvPr>
          <p:cNvSpPr txBox="1">
            <a:spLocks noChangeArrowheads="1"/>
          </p:cNvSpPr>
          <p:nvPr/>
        </p:nvSpPr>
        <p:spPr bwMode="auto">
          <a:xfrm>
            <a:off x="47328" y="0"/>
            <a:ext cx="9067800" cy="579438"/>
          </a:xfrm>
          <a:prstGeom prst="rect">
            <a:avLst/>
          </a:prstGeom>
          <a:noFill/>
          <a:ln w="9525">
            <a:noFill/>
            <a:miter lim="800000"/>
            <a:headEnd/>
            <a:tailEnd/>
          </a:ln>
          <a:effectLst/>
        </p:spPr>
        <p:txBody>
          <a:bodyPr>
            <a:spAutoFit/>
          </a:bodyPr>
          <a:lstStyle/>
          <a:p>
            <a:pPr>
              <a:lnSpc>
                <a:spcPct val="100000"/>
              </a:lnSpc>
              <a:buClrTx/>
              <a:buFontTx/>
              <a:buNone/>
              <a:defRPr/>
            </a:pPr>
            <a:r>
              <a:rPr lang="es-ES_tradnl" sz="3200" b="1" dirty="0">
                <a:solidFill>
                  <a:schemeClr val="accent2"/>
                </a:solidFill>
                <a:effectLst>
                  <a:outerShdw blurRad="38100" dist="38100" dir="2700000" algn="tl">
                    <a:srgbClr val="000000"/>
                  </a:outerShdw>
                </a:effectLst>
                <a:latin typeface="Arial" pitchFamily="34" charset="0"/>
              </a:rPr>
              <a:t>Ejemplo de uso de la Realización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Imagen 4"/>
          <p:cNvPicPr>
            <a:picLocks noChangeAspect="1"/>
          </p:cNvPicPr>
          <p:nvPr/>
        </p:nvPicPr>
        <p:blipFill>
          <a:blip r:embed="rId3">
            <a:extLst>
              <a:ext uri="{28A0092B-C50C-407E-A947-70E740481C1C}">
                <a14:useLocalDpi xmlns:a14="http://schemas.microsoft.com/office/drawing/2010/main" val="0"/>
              </a:ext>
            </a:extLst>
          </a:blip>
          <a:srcRect l="2580" t="8551" r="2580" b="3946"/>
          <a:stretch>
            <a:fillRect/>
          </a:stretch>
        </p:blipFill>
        <p:spPr bwMode="auto">
          <a:xfrm>
            <a:off x="2832100" y="1701801"/>
            <a:ext cx="8257117" cy="461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Llamada rectangular redondeada 4">
            <a:extLst>
              <a:ext uri="{FF2B5EF4-FFF2-40B4-BE49-F238E27FC236}">
                <a16:creationId xmlns:a16="http://schemas.microsoft.com/office/drawing/2014/main" id="{515F93A9-1912-4F43-9C27-74E5599DC775}"/>
              </a:ext>
            </a:extLst>
          </p:cNvPr>
          <p:cNvSpPr/>
          <p:nvPr/>
        </p:nvSpPr>
        <p:spPr>
          <a:xfrm>
            <a:off x="2783632" y="836712"/>
            <a:ext cx="3236383" cy="1297516"/>
          </a:xfrm>
          <a:prstGeom prst="wedgeRoundRectCallout">
            <a:avLst>
              <a:gd name="adj1" fmla="val 59397"/>
              <a:gd name="adj2" fmla="val 206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sz="1867" dirty="0"/>
              <a:t>Creamos la interfaz Atleta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Imagen 6"/>
          <p:cNvPicPr>
            <a:picLocks noChangeAspect="1"/>
          </p:cNvPicPr>
          <p:nvPr/>
        </p:nvPicPr>
        <p:blipFill>
          <a:blip r:embed="rId2">
            <a:extLst>
              <a:ext uri="{28A0092B-C50C-407E-A947-70E740481C1C}">
                <a14:useLocalDpi xmlns:a14="http://schemas.microsoft.com/office/drawing/2010/main" val="0"/>
              </a:ext>
            </a:extLst>
          </a:blip>
          <a:srcRect l="1492" t="6554" r="1492" b="3078"/>
          <a:stretch>
            <a:fillRect/>
          </a:stretch>
        </p:blipFill>
        <p:spPr bwMode="auto">
          <a:xfrm>
            <a:off x="46566" y="452967"/>
            <a:ext cx="10081881" cy="613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ultiplicar 3"/>
          <p:cNvSpPr/>
          <p:nvPr/>
        </p:nvSpPr>
        <p:spPr>
          <a:xfrm>
            <a:off x="1362521" y="1719007"/>
            <a:ext cx="2976033" cy="182456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sz="2400"/>
          </a:p>
        </p:txBody>
      </p:sp>
      <p:sp>
        <p:nvSpPr>
          <p:cNvPr id="44037" name="CuadroTexto 5"/>
          <p:cNvSpPr txBox="1">
            <a:spLocks noChangeArrowheads="1"/>
          </p:cNvSpPr>
          <p:nvPr/>
        </p:nvSpPr>
        <p:spPr bwMode="auto">
          <a:xfrm>
            <a:off x="3811505" y="-677338"/>
            <a:ext cx="1054100" cy="417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s-AR" altLang="es-AR" sz="26533" dirty="0">
                <a:solidFill>
                  <a:srgbClr val="00B050"/>
                </a:solidFill>
                <a:sym typeface="Wingdings 2" panose="05020102010507070707" pitchFamily="18" charset="2"/>
              </a:rPr>
              <a:t></a:t>
            </a:r>
            <a:endParaRPr lang="es-AR" altLang="es-AR" sz="26533" dirty="0">
              <a:solidFill>
                <a:srgbClr val="00B05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8386" name="Text Box 2"/>
          <p:cNvSpPr txBox="1">
            <a:spLocks noChangeArrowheads="1"/>
          </p:cNvSpPr>
          <p:nvPr/>
        </p:nvSpPr>
        <p:spPr bwMode="auto">
          <a:xfrm>
            <a:off x="914400" y="609600"/>
            <a:ext cx="10363200" cy="1143000"/>
          </a:xfrm>
          <a:prstGeom prst="rect">
            <a:avLst/>
          </a:prstGeom>
          <a:noFill/>
          <a:ln>
            <a:noFill/>
          </a:ln>
        </p:spPr>
        <p:txBody>
          <a:bodyPr vert="horz" wrap="square" lIns="0" tIns="0" rIns="0" bIns="0" numCol="1" anchor="t" anchorCtr="0" compatLnSpc="1">
            <a:prstTxWarp prst="textNoShape">
              <a:avLst/>
            </a:prstTxWarp>
            <a:normAutofit/>
          </a:bodyPr>
          <a:lstStyle/>
          <a:p>
            <a:pPr algn="ctr" eaLnBrk="0" fontAlgn="base" hangingPunct="0">
              <a:spcBef>
                <a:spcPct val="0"/>
              </a:spcBef>
              <a:spcAft>
                <a:spcPts val="600"/>
              </a:spcAft>
              <a:buClrTx/>
              <a:buFontTx/>
              <a:buNone/>
              <a:defRPr/>
            </a:pPr>
            <a:r>
              <a:rPr lang="es-ES_tradnl" sz="2800" b="1">
                <a:solidFill>
                  <a:schemeClr val="tx2"/>
                </a:solidFill>
                <a:effectLst>
                  <a:outerShdw blurRad="38100" dist="38100" dir="2700000" algn="tl">
                    <a:srgbClr val="000000"/>
                  </a:outerShdw>
                </a:effectLst>
                <a:latin typeface="+mj-lt"/>
                <a:ea typeface="ＭＳ Ｐゴシック" pitchFamily="34" charset="-128"/>
              </a:rPr>
              <a:t>Diagrama de Secuencia</a:t>
            </a:r>
          </a:p>
        </p:txBody>
      </p:sp>
      <p:graphicFrame>
        <p:nvGraphicFramePr>
          <p:cNvPr id="1168389" name="Text Box 3">
            <a:extLst>
              <a:ext uri="{FF2B5EF4-FFF2-40B4-BE49-F238E27FC236}">
                <a16:creationId xmlns:a16="http://schemas.microsoft.com/office/drawing/2014/main" id="{89D91621-4822-45C6-AAC6-E094FDEBCBE9}"/>
              </a:ext>
            </a:extLst>
          </p:cNvPr>
          <p:cNvGraphicFramePr/>
          <p:nvPr>
            <p:extLst>
              <p:ext uri="{D42A27DB-BD31-4B8C-83A1-F6EECF244321}">
                <p14:modId xmlns:p14="http://schemas.microsoft.com/office/powerpoint/2010/main" val="346937786"/>
              </p:ext>
            </p:extLst>
          </p:nvPr>
        </p:nvGraphicFramePr>
        <p:xfrm>
          <a:off x="1991544" y="1746503"/>
          <a:ext cx="10363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5935087"/>
      </p:ext>
    </p:extLst>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Text Box 2"/>
          <p:cNvSpPr txBox="1">
            <a:spLocks noChangeArrowheads="1"/>
          </p:cNvSpPr>
          <p:nvPr/>
        </p:nvSpPr>
        <p:spPr bwMode="auto">
          <a:xfrm>
            <a:off x="47703" y="862944"/>
            <a:ext cx="9144000" cy="523220"/>
          </a:xfrm>
          <a:prstGeom prst="rect">
            <a:avLst/>
          </a:prstGeom>
          <a:noFill/>
          <a:ln w="9525">
            <a:noFill/>
            <a:miter lim="800000"/>
            <a:headEnd/>
            <a:tailEnd/>
          </a:ln>
          <a:effectLst/>
        </p:spPr>
        <p:txBody>
          <a:bodyPr>
            <a:spAutoFit/>
          </a:bodyPr>
          <a:lstStyle/>
          <a:p>
            <a:pPr>
              <a:lnSpc>
                <a:spcPct val="100000"/>
              </a:lnSpc>
              <a:buClrTx/>
              <a:buFontTx/>
              <a:buNone/>
              <a:defRPr/>
            </a:pPr>
            <a:r>
              <a:rPr lang="es-ES_tradnl" sz="2800" b="1" dirty="0">
                <a:solidFill>
                  <a:srgbClr val="990033"/>
                </a:solidFill>
                <a:effectLst>
                  <a:outerShdw blurRad="38100" dist="38100" dir="2700000" algn="tl">
                    <a:srgbClr val="000000"/>
                  </a:outerShdw>
                </a:effectLst>
                <a:latin typeface="Arial" pitchFamily="34" charset="0"/>
              </a:rPr>
              <a:t>Elementos que intervienen:</a:t>
            </a:r>
          </a:p>
        </p:txBody>
      </p:sp>
      <p:pic>
        <p:nvPicPr>
          <p:cNvPr id="11" name="Imagen 10"/>
          <p:cNvPicPr/>
          <p:nvPr/>
        </p:nvPicPr>
        <p:blipFill rotWithShape="1">
          <a:blip r:embed="rId2">
            <a:extLst>
              <a:ext uri="{28A0092B-C50C-407E-A947-70E740481C1C}">
                <a14:useLocalDpi xmlns:a14="http://schemas.microsoft.com/office/drawing/2010/main" val="0"/>
              </a:ext>
            </a:extLst>
          </a:blip>
          <a:srcRect l="2103" t="6556" r="2865" b="17883"/>
          <a:stretch/>
        </p:blipFill>
        <p:spPr bwMode="auto">
          <a:xfrm>
            <a:off x="1487488" y="1556792"/>
            <a:ext cx="9072367" cy="496855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7719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8967" y="692696"/>
            <a:ext cx="9793088" cy="857250"/>
          </a:xfrm>
        </p:spPr>
        <p:txBody>
          <a:bodyPr>
            <a:normAutofit/>
          </a:bodyPr>
          <a:lstStyle/>
          <a:p>
            <a:pPr algn="l" eaLnBrk="1" hangingPunct="1"/>
            <a:r>
              <a:rPr lang="es-ES_tradnl" altLang="es-AR" sz="4400" dirty="0"/>
              <a:t>Realizaciones de casos de uso de Análisis</a:t>
            </a:r>
          </a:p>
        </p:txBody>
      </p:sp>
      <p:graphicFrame>
        <p:nvGraphicFramePr>
          <p:cNvPr id="2" name="Diagrama 1">
            <a:extLst>
              <a:ext uri="{FF2B5EF4-FFF2-40B4-BE49-F238E27FC236}">
                <a16:creationId xmlns:a16="http://schemas.microsoft.com/office/drawing/2014/main" id="{6AF58361-187B-4683-96DA-DB2C260C3CD3}"/>
              </a:ext>
            </a:extLst>
          </p:cNvPr>
          <p:cNvGraphicFramePr/>
          <p:nvPr>
            <p:extLst>
              <p:ext uri="{D42A27DB-BD31-4B8C-83A1-F6EECF244321}">
                <p14:modId xmlns:p14="http://schemas.microsoft.com/office/powerpoint/2010/main" val="3358932592"/>
              </p:ext>
            </p:extLst>
          </p:nvPr>
        </p:nvGraphicFramePr>
        <p:xfrm>
          <a:off x="2855640" y="1549946"/>
          <a:ext cx="5760640" cy="46873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n 3">
            <a:extLst>
              <a:ext uri="{FF2B5EF4-FFF2-40B4-BE49-F238E27FC236}">
                <a16:creationId xmlns:a16="http://schemas.microsoft.com/office/drawing/2014/main" id="{BAB8F7C0-1051-4A98-ACEE-209F81554B52}"/>
              </a:ext>
            </a:extLst>
          </p:cNvPr>
          <p:cNvPicPr>
            <a:picLocks noChangeAspect="1"/>
          </p:cNvPicPr>
          <p:nvPr/>
        </p:nvPicPr>
        <p:blipFill>
          <a:blip r:embed="rId8"/>
          <a:stretch>
            <a:fillRect/>
          </a:stretch>
        </p:blipFill>
        <p:spPr>
          <a:xfrm>
            <a:off x="117376" y="4459347"/>
            <a:ext cx="2196616" cy="2306264"/>
          </a:xfrm>
          <a:prstGeom prst="rect">
            <a:avLst/>
          </a:prstGeom>
        </p:spPr>
      </p:pic>
      <p:pic>
        <p:nvPicPr>
          <p:cNvPr id="5" name="Imagen 4">
            <a:extLst>
              <a:ext uri="{FF2B5EF4-FFF2-40B4-BE49-F238E27FC236}">
                <a16:creationId xmlns:a16="http://schemas.microsoft.com/office/drawing/2014/main" id="{E06A84BA-AFFF-4951-A65C-E97094FA84AF}"/>
              </a:ext>
            </a:extLst>
          </p:cNvPr>
          <p:cNvPicPr/>
          <p:nvPr/>
        </p:nvPicPr>
        <p:blipFill rotWithShape="1">
          <a:blip r:embed="rId9" cstate="print">
            <a:extLst>
              <a:ext uri="{28A0092B-C50C-407E-A947-70E740481C1C}">
                <a14:useLocalDpi xmlns:a14="http://schemas.microsoft.com/office/drawing/2010/main" val="0"/>
              </a:ext>
            </a:extLst>
          </a:blip>
          <a:srcRect l="1268" t="2285" r="1639" b="1577"/>
          <a:stretch/>
        </p:blipFill>
        <p:spPr bwMode="auto">
          <a:xfrm>
            <a:off x="191344" y="1340768"/>
            <a:ext cx="2448272" cy="3062015"/>
          </a:xfrm>
          <a:prstGeom prst="rect">
            <a:avLst/>
          </a:prstGeom>
          <a:noFill/>
          <a:ln>
            <a:noFill/>
          </a:ln>
          <a:extLst>
            <a:ext uri="{53640926-AAD7-44D8-BBD7-CCE9431645EC}">
              <a14:shadowObscured xmlns:a14="http://schemas.microsoft.com/office/drawing/2010/main"/>
            </a:ext>
          </a:extLst>
        </p:spPr>
      </p:pic>
      <p:pic>
        <p:nvPicPr>
          <p:cNvPr id="6" name="Imagen 5">
            <a:extLst>
              <a:ext uri="{FF2B5EF4-FFF2-40B4-BE49-F238E27FC236}">
                <a16:creationId xmlns:a16="http://schemas.microsoft.com/office/drawing/2014/main" id="{61EBA41A-EFE7-4AE5-8E2C-A01262F7DC70}"/>
              </a:ext>
            </a:extLst>
          </p:cNvPr>
          <p:cNvPicPr/>
          <p:nvPr/>
        </p:nvPicPr>
        <p:blipFill rotWithShape="1">
          <a:blip r:embed="rId10" cstate="print">
            <a:extLst>
              <a:ext uri="{28A0092B-C50C-407E-A947-70E740481C1C}">
                <a14:useLocalDpi xmlns:a14="http://schemas.microsoft.com/office/drawing/2010/main" val="0"/>
              </a:ext>
            </a:extLst>
          </a:blip>
          <a:srcRect l="1827" t="2309" r="1576" b="845"/>
          <a:stretch/>
        </p:blipFill>
        <p:spPr bwMode="auto">
          <a:xfrm>
            <a:off x="8688288" y="1549946"/>
            <a:ext cx="3386335" cy="447134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32285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9376" y="902675"/>
            <a:ext cx="12000000" cy="430887"/>
          </a:xfrm>
        </p:spPr>
        <p:txBody>
          <a:bodyPr/>
          <a:lstStyle/>
          <a:p>
            <a:pPr algn="l"/>
            <a:r>
              <a:rPr lang="en-US" dirty="0" err="1"/>
              <a:t>Clases</a:t>
            </a:r>
            <a:r>
              <a:rPr lang="en-US" dirty="0"/>
              <a:t> de </a:t>
            </a:r>
            <a:r>
              <a:rPr lang="en-US" dirty="0" err="1"/>
              <a:t>Análisis</a:t>
            </a:r>
            <a:endParaRPr lang="es-AR" dirty="0"/>
          </a:p>
        </p:txBody>
      </p:sp>
      <p:pic>
        <p:nvPicPr>
          <p:cNvPr id="4" name="Marcador de contenido 3"/>
          <p:cNvPicPr>
            <a:picLocks noGrp="1"/>
          </p:cNvPicPr>
          <p:nvPr>
            <p:ph sz="half" idx="2"/>
          </p:nvPr>
        </p:nvPicPr>
        <p:blipFill rotWithShape="1">
          <a:blip r:embed="rId2">
            <a:extLst>
              <a:ext uri="{28A0092B-C50C-407E-A947-70E740481C1C}">
                <a14:useLocalDpi xmlns:a14="http://schemas.microsoft.com/office/drawing/2010/main" val="0"/>
              </a:ext>
            </a:extLst>
          </a:blip>
          <a:srcRect l="2202" t="16854" r="64777" b="15985"/>
          <a:stretch/>
        </p:blipFill>
        <p:spPr bwMode="auto">
          <a:xfrm>
            <a:off x="722772" y="1875868"/>
            <a:ext cx="1296144" cy="1116778"/>
          </a:xfrm>
          <a:prstGeom prst="rect">
            <a:avLst/>
          </a:prstGeom>
          <a:noFill/>
          <a:ln>
            <a:noFill/>
          </a:ln>
          <a:extLst>
            <a:ext uri="{53640926-AAD7-44D8-BBD7-CCE9431645EC}">
              <a14:shadowObscured xmlns:a14="http://schemas.microsoft.com/office/drawing/2010/main"/>
            </a:ext>
          </a:extLst>
        </p:spPr>
      </p:pic>
      <p:sp>
        <p:nvSpPr>
          <p:cNvPr id="9" name="Rectangle 14"/>
          <p:cNvSpPr>
            <a:spLocks noChangeArrowheads="1"/>
          </p:cNvSpPr>
          <p:nvPr/>
        </p:nvSpPr>
        <p:spPr bwMode="auto">
          <a:xfrm>
            <a:off x="2034090" y="1973874"/>
            <a:ext cx="607813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s-ES_tradnl" altLang="es-AR" dirty="0"/>
              <a:t>Modela información que podría mantenerse por mucho tiempo y podría sobrevivir a una ejecución de un sistema.</a:t>
            </a:r>
          </a:p>
        </p:txBody>
      </p:sp>
      <p:sp>
        <p:nvSpPr>
          <p:cNvPr id="10" name="Rectangle 31"/>
          <p:cNvSpPr>
            <a:spLocks noChangeArrowheads="1"/>
          </p:cNvSpPr>
          <p:nvPr/>
        </p:nvSpPr>
        <p:spPr bwMode="auto">
          <a:xfrm>
            <a:off x="2059831" y="3605061"/>
            <a:ext cx="7906871"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s-AR" altLang="es-AR" dirty="0"/>
              <a:t>La clase de interface modela el comportamiento e información que es dependiente de la frontera del sistema con el ambiente. Modela todo lo que concierne a cualquier vínculo entre el sistema y los actores.</a:t>
            </a:r>
            <a:endParaRPr lang="es-ES_tradnl" altLang="es-AR" dirty="0"/>
          </a:p>
        </p:txBody>
      </p:sp>
      <p:sp>
        <p:nvSpPr>
          <p:cNvPr id="11" name="Rectangle 32"/>
          <p:cNvSpPr>
            <a:spLocks noChangeArrowheads="1"/>
          </p:cNvSpPr>
          <p:nvPr/>
        </p:nvSpPr>
        <p:spPr bwMode="auto">
          <a:xfrm>
            <a:off x="2058751" y="5247902"/>
            <a:ext cx="7992888" cy="14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just"/>
            <a:r>
              <a:rPr lang="es-AR" altLang="es-AR" dirty="0"/>
              <a:t>La clase de control modela funcionalidad que implica operar sobre varios objetos diferentes de entidad, haciendo algunos cálculos y retornando el resultado al objeto de interface. Contiene comportamiento de la lógica de negocio definida en un caso de uso. Tiene responsabilidades de coordinación de la ejecución de un caso de uso y funciona como intermediario entre las clases de interfaz y las de control. </a:t>
            </a:r>
            <a:endParaRPr lang="es-ES_tradnl" altLang="es-AR" dirty="0"/>
          </a:p>
        </p:txBody>
      </p:sp>
      <p:pic>
        <p:nvPicPr>
          <p:cNvPr id="18" name="Marcador de contenido 3"/>
          <p:cNvPicPr>
            <a:picLocks/>
          </p:cNvPicPr>
          <p:nvPr/>
        </p:nvPicPr>
        <p:blipFill rotWithShape="1">
          <a:blip r:embed="rId2">
            <a:extLst>
              <a:ext uri="{28A0092B-C50C-407E-A947-70E740481C1C}">
                <a14:useLocalDpi xmlns:a14="http://schemas.microsoft.com/office/drawing/2010/main" val="0"/>
              </a:ext>
            </a:extLst>
          </a:blip>
          <a:srcRect l="66532" t="18913" r="2373" b="11622"/>
          <a:stretch/>
        </p:blipFill>
        <p:spPr bwMode="auto">
          <a:xfrm>
            <a:off x="551384" y="5445224"/>
            <a:ext cx="1305160"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a:ext>
          </a:extLst>
        </p:spPr>
      </p:pic>
      <p:pic>
        <p:nvPicPr>
          <p:cNvPr id="19" name="Marcador de contenido 3"/>
          <p:cNvPicPr>
            <a:picLocks/>
          </p:cNvPicPr>
          <p:nvPr/>
        </p:nvPicPr>
        <p:blipFill rotWithShape="1">
          <a:blip r:embed="rId2">
            <a:extLst>
              <a:ext uri="{28A0092B-C50C-407E-A947-70E740481C1C}">
                <a14:useLocalDpi xmlns:a14="http://schemas.microsoft.com/office/drawing/2010/main" val="0"/>
              </a:ext>
            </a:extLst>
          </a:blip>
          <a:srcRect l="35475" t="18913" r="33705" b="11622"/>
          <a:stretch/>
        </p:blipFill>
        <p:spPr bwMode="auto">
          <a:xfrm>
            <a:off x="605036" y="3631398"/>
            <a:ext cx="1251508" cy="110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a:ext>
          </a:extLst>
        </p:spPr>
      </p:pic>
      <p:grpSp>
        <p:nvGrpSpPr>
          <p:cNvPr id="20" name="Group 1057"/>
          <p:cNvGrpSpPr>
            <a:grpSpLocks/>
          </p:cNvGrpSpPr>
          <p:nvPr/>
        </p:nvGrpSpPr>
        <p:grpSpPr bwMode="auto">
          <a:xfrm>
            <a:off x="8688288" y="959542"/>
            <a:ext cx="3143002" cy="1832652"/>
            <a:chOff x="1104" y="1396"/>
            <a:chExt cx="2252" cy="1240"/>
          </a:xfrm>
        </p:grpSpPr>
        <p:sp>
          <p:nvSpPr>
            <p:cNvPr id="21" name="Oval 1029"/>
            <p:cNvSpPr>
              <a:spLocks noChangeArrowheads="1"/>
            </p:cNvSpPr>
            <p:nvPr/>
          </p:nvSpPr>
          <p:spPr bwMode="auto">
            <a:xfrm>
              <a:off x="1204" y="1396"/>
              <a:ext cx="2152" cy="568"/>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2" name="Line 1030"/>
            <p:cNvSpPr>
              <a:spLocks noChangeShapeType="1"/>
            </p:cNvSpPr>
            <p:nvPr/>
          </p:nvSpPr>
          <p:spPr bwMode="auto">
            <a:xfrm>
              <a:off x="2256" y="1396"/>
              <a:ext cx="0" cy="5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3" name="Line 1031"/>
            <p:cNvSpPr>
              <a:spLocks noChangeShapeType="1"/>
            </p:cNvSpPr>
            <p:nvPr/>
          </p:nvSpPr>
          <p:spPr bwMode="auto">
            <a:xfrm>
              <a:off x="1536" y="1492"/>
              <a:ext cx="0"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4" name="Line 1032"/>
            <p:cNvSpPr>
              <a:spLocks noChangeShapeType="1"/>
            </p:cNvSpPr>
            <p:nvPr/>
          </p:nvSpPr>
          <p:spPr bwMode="auto">
            <a:xfrm>
              <a:off x="1872" y="1396"/>
              <a:ext cx="0" cy="5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5" name="Line 1033"/>
            <p:cNvSpPr>
              <a:spLocks noChangeShapeType="1"/>
            </p:cNvSpPr>
            <p:nvPr/>
          </p:nvSpPr>
          <p:spPr bwMode="auto">
            <a:xfrm>
              <a:off x="2640" y="1396"/>
              <a:ext cx="0" cy="5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6" name="Line 1034"/>
            <p:cNvSpPr>
              <a:spLocks noChangeShapeType="1"/>
            </p:cNvSpPr>
            <p:nvPr/>
          </p:nvSpPr>
          <p:spPr bwMode="auto">
            <a:xfrm>
              <a:off x="2976" y="1444"/>
              <a:ext cx="0" cy="4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7" name="Oval 1035" descr="Vertical oscura"/>
            <p:cNvSpPr>
              <a:spLocks noChangeArrowheads="1"/>
            </p:cNvSpPr>
            <p:nvPr/>
          </p:nvSpPr>
          <p:spPr bwMode="auto">
            <a:xfrm>
              <a:off x="2068" y="2308"/>
              <a:ext cx="328" cy="328"/>
            </a:xfrm>
            <a:prstGeom prst="ellipse">
              <a:avLst/>
            </a:prstGeom>
            <a:pattFill prst="dkVert">
              <a:fgClr>
                <a:srgbClr val="F95AB7"/>
              </a:fgClr>
              <a:bgClr>
                <a:schemeClr val="bg1"/>
              </a:bgClr>
            </a:patt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nvGrpSpPr>
            <p:cNvPr id="28" name="Group 1039"/>
            <p:cNvGrpSpPr>
              <a:grpSpLocks/>
            </p:cNvGrpSpPr>
            <p:nvPr/>
          </p:nvGrpSpPr>
          <p:grpSpPr bwMode="auto">
            <a:xfrm>
              <a:off x="1104" y="2308"/>
              <a:ext cx="476" cy="328"/>
              <a:chOff x="1104" y="2308"/>
              <a:chExt cx="476" cy="328"/>
            </a:xfrm>
          </p:grpSpPr>
          <p:sp>
            <p:nvSpPr>
              <p:cNvPr id="46" name="Oval 1036" descr="Tablero de damas grande"/>
              <p:cNvSpPr>
                <a:spLocks noChangeArrowheads="1"/>
              </p:cNvSpPr>
              <p:nvPr/>
            </p:nvSpPr>
            <p:spPr bwMode="auto">
              <a:xfrm>
                <a:off x="1252" y="2308"/>
                <a:ext cx="328" cy="328"/>
              </a:xfrm>
              <a:prstGeom prst="ellipse">
                <a:avLst/>
              </a:prstGeom>
              <a:pattFill prst="lgCheck">
                <a:fgClr>
                  <a:srgbClr val="9234DB"/>
                </a:fgClr>
                <a:bgClr>
                  <a:schemeClr val="bg1"/>
                </a:bgClr>
              </a:patt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7" name="Line 1037"/>
              <p:cNvSpPr>
                <a:spLocks noChangeShapeType="1"/>
              </p:cNvSpPr>
              <p:nvPr/>
            </p:nvSpPr>
            <p:spPr bwMode="auto">
              <a:xfrm>
                <a:off x="1108" y="2496"/>
                <a:ext cx="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8" name="Line 1038"/>
              <p:cNvSpPr>
                <a:spLocks noChangeShapeType="1"/>
              </p:cNvSpPr>
              <p:nvPr/>
            </p:nvSpPr>
            <p:spPr bwMode="auto">
              <a:xfrm>
                <a:off x="1104" y="2356"/>
                <a:ext cx="0" cy="2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grpSp>
          <p:nvGrpSpPr>
            <p:cNvPr id="29" name="Group 1043"/>
            <p:cNvGrpSpPr>
              <a:grpSpLocks/>
            </p:cNvGrpSpPr>
            <p:nvPr/>
          </p:nvGrpSpPr>
          <p:grpSpPr bwMode="auto">
            <a:xfrm>
              <a:off x="3028" y="2204"/>
              <a:ext cx="328" cy="432"/>
              <a:chOff x="3028" y="2204"/>
              <a:chExt cx="328" cy="432"/>
            </a:xfrm>
          </p:grpSpPr>
          <p:sp>
            <p:nvSpPr>
              <p:cNvPr id="43" name="Oval 1040" descr="Zigzag"/>
              <p:cNvSpPr>
                <a:spLocks noChangeArrowheads="1"/>
              </p:cNvSpPr>
              <p:nvPr/>
            </p:nvSpPr>
            <p:spPr bwMode="auto">
              <a:xfrm>
                <a:off x="3028" y="2308"/>
                <a:ext cx="328" cy="328"/>
              </a:xfrm>
              <a:prstGeom prst="ellipse">
                <a:avLst/>
              </a:prstGeom>
              <a:pattFill prst="zigZag">
                <a:fgClr>
                  <a:srgbClr val="063DE8"/>
                </a:fgClr>
                <a:bgClr>
                  <a:schemeClr val="bg1"/>
                </a:bgClr>
              </a:patt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4" name="Line 1041"/>
              <p:cNvSpPr>
                <a:spLocks noChangeShapeType="1"/>
              </p:cNvSpPr>
              <p:nvPr/>
            </p:nvSpPr>
            <p:spPr bwMode="auto">
              <a:xfrm flipV="1">
                <a:off x="3172" y="2204"/>
                <a:ext cx="88"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5" name="Line 1042"/>
              <p:cNvSpPr>
                <a:spLocks noChangeShapeType="1"/>
              </p:cNvSpPr>
              <p:nvPr/>
            </p:nvSpPr>
            <p:spPr bwMode="auto">
              <a:xfrm>
                <a:off x="3172" y="2308"/>
                <a:ext cx="40"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sp>
          <p:nvSpPr>
            <p:cNvPr id="30" name="Oval 1044"/>
            <p:cNvSpPr>
              <a:spLocks noChangeArrowheads="1"/>
            </p:cNvSpPr>
            <p:nvPr/>
          </p:nvSpPr>
          <p:spPr bwMode="auto">
            <a:xfrm>
              <a:off x="1348" y="1636"/>
              <a:ext cx="88" cy="88"/>
            </a:xfrm>
            <a:prstGeom prst="ellipse">
              <a:avLst/>
            </a:prstGeom>
            <a:solidFill>
              <a:srgbClr val="9234DB"/>
            </a:solidFill>
            <a:ln w="12700">
              <a:solidFill>
                <a:srgbClr val="9234D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1" name="Oval 1045"/>
            <p:cNvSpPr>
              <a:spLocks noChangeArrowheads="1"/>
            </p:cNvSpPr>
            <p:nvPr/>
          </p:nvSpPr>
          <p:spPr bwMode="auto">
            <a:xfrm>
              <a:off x="3076" y="1636"/>
              <a:ext cx="88" cy="88"/>
            </a:xfrm>
            <a:prstGeom prst="ellipse">
              <a:avLst/>
            </a:prstGeom>
            <a:solidFill>
              <a:srgbClr val="9234DB"/>
            </a:solidFill>
            <a:ln w="12700">
              <a:solidFill>
                <a:srgbClr val="9234D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2" name="Oval 1046"/>
            <p:cNvSpPr>
              <a:spLocks noChangeArrowheads="1"/>
            </p:cNvSpPr>
            <p:nvPr/>
          </p:nvSpPr>
          <p:spPr bwMode="auto">
            <a:xfrm>
              <a:off x="1684" y="1636"/>
              <a:ext cx="88" cy="88"/>
            </a:xfrm>
            <a:prstGeom prst="ellipse">
              <a:avLst/>
            </a:prstGeom>
            <a:solidFill>
              <a:srgbClr val="F95AB7"/>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3" name="Oval 1047"/>
            <p:cNvSpPr>
              <a:spLocks noChangeArrowheads="1"/>
            </p:cNvSpPr>
            <p:nvPr/>
          </p:nvSpPr>
          <p:spPr bwMode="auto">
            <a:xfrm>
              <a:off x="1684" y="1636"/>
              <a:ext cx="88" cy="88"/>
            </a:xfrm>
            <a:prstGeom prst="ellipse">
              <a:avLst/>
            </a:prstGeom>
            <a:solidFill>
              <a:srgbClr val="F95AB7"/>
            </a:solidFill>
            <a:ln w="12700">
              <a:solidFill>
                <a:srgbClr val="F95AB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4" name="Oval 1048"/>
            <p:cNvSpPr>
              <a:spLocks noChangeArrowheads="1"/>
            </p:cNvSpPr>
            <p:nvPr/>
          </p:nvSpPr>
          <p:spPr bwMode="auto">
            <a:xfrm>
              <a:off x="2356" y="1636"/>
              <a:ext cx="88" cy="88"/>
            </a:xfrm>
            <a:prstGeom prst="ellipse">
              <a:avLst/>
            </a:prstGeom>
            <a:solidFill>
              <a:srgbClr val="F95AB7"/>
            </a:solidFill>
            <a:ln w="12700">
              <a:solidFill>
                <a:srgbClr val="F95AB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5" name="Oval 1049"/>
            <p:cNvSpPr>
              <a:spLocks noChangeArrowheads="1"/>
            </p:cNvSpPr>
            <p:nvPr/>
          </p:nvSpPr>
          <p:spPr bwMode="auto">
            <a:xfrm>
              <a:off x="2020" y="1636"/>
              <a:ext cx="88" cy="88"/>
            </a:xfrm>
            <a:prstGeom prst="ellipse">
              <a:avLst/>
            </a:prstGeom>
            <a:solidFill>
              <a:srgbClr val="063DE8"/>
            </a:solidFill>
            <a:ln w="12700">
              <a:solidFill>
                <a:srgbClr val="063DE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6" name="Oval 1050"/>
            <p:cNvSpPr>
              <a:spLocks noChangeArrowheads="1"/>
            </p:cNvSpPr>
            <p:nvPr/>
          </p:nvSpPr>
          <p:spPr bwMode="auto">
            <a:xfrm>
              <a:off x="2740" y="1636"/>
              <a:ext cx="88" cy="88"/>
            </a:xfrm>
            <a:prstGeom prst="ellipse">
              <a:avLst/>
            </a:prstGeom>
            <a:solidFill>
              <a:srgbClr val="063DE8"/>
            </a:solidFill>
            <a:ln w="12700">
              <a:solidFill>
                <a:srgbClr val="063DE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7" name="Line 1051"/>
            <p:cNvSpPr>
              <a:spLocks noChangeShapeType="1"/>
            </p:cNvSpPr>
            <p:nvPr/>
          </p:nvSpPr>
          <p:spPr bwMode="auto">
            <a:xfrm>
              <a:off x="1392" y="1828"/>
              <a:ext cx="0" cy="4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8" name="Line 1052"/>
            <p:cNvSpPr>
              <a:spLocks noChangeShapeType="1"/>
            </p:cNvSpPr>
            <p:nvPr/>
          </p:nvSpPr>
          <p:spPr bwMode="auto">
            <a:xfrm flipH="1">
              <a:off x="1436" y="1828"/>
              <a:ext cx="1640" cy="4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9" name="Line 1053"/>
            <p:cNvSpPr>
              <a:spLocks noChangeShapeType="1"/>
            </p:cNvSpPr>
            <p:nvPr/>
          </p:nvSpPr>
          <p:spPr bwMode="auto">
            <a:xfrm>
              <a:off x="1732" y="1780"/>
              <a:ext cx="424" cy="47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0" name="Line 1054"/>
            <p:cNvSpPr>
              <a:spLocks noChangeShapeType="1"/>
            </p:cNvSpPr>
            <p:nvPr/>
          </p:nvSpPr>
          <p:spPr bwMode="auto">
            <a:xfrm flipH="1">
              <a:off x="2300" y="1780"/>
              <a:ext cx="104" cy="47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1" name="Line 1055"/>
            <p:cNvSpPr>
              <a:spLocks noChangeShapeType="1"/>
            </p:cNvSpPr>
            <p:nvPr/>
          </p:nvSpPr>
          <p:spPr bwMode="auto">
            <a:xfrm>
              <a:off x="2068" y="1828"/>
              <a:ext cx="904" cy="47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2" name="Line 1056"/>
            <p:cNvSpPr>
              <a:spLocks noChangeShapeType="1"/>
            </p:cNvSpPr>
            <p:nvPr/>
          </p:nvSpPr>
          <p:spPr bwMode="auto">
            <a:xfrm>
              <a:off x="2788" y="1780"/>
              <a:ext cx="328" cy="52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spTree>
    <p:extLst>
      <p:ext uri="{BB962C8B-B14F-4D97-AF65-F5344CB8AC3E}">
        <p14:creationId xmlns:p14="http://schemas.microsoft.com/office/powerpoint/2010/main" val="948221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n relacionada">
            <a:extLst>
              <a:ext uri="{FF2B5EF4-FFF2-40B4-BE49-F238E27FC236}">
                <a16:creationId xmlns:a16="http://schemas.microsoft.com/office/drawing/2014/main" id="{46815C4F-353E-4E69-8B18-339DB02578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0305" y="1577340"/>
            <a:ext cx="11742718" cy="5020012"/>
          </a:xfrm>
          <a:prstGeom prst="rect">
            <a:avLst/>
          </a:prstGeom>
          <a:solidFill>
            <a:srgbClr val="FFFFFF"/>
          </a:solidFill>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2" name="Título 1"/>
          <p:cNvSpPr>
            <a:spLocks noGrp="1"/>
          </p:cNvSpPr>
          <p:nvPr>
            <p:ph type="title"/>
          </p:nvPr>
        </p:nvSpPr>
        <p:spPr bwMode="auto">
          <a:xfrm>
            <a:off x="91664" y="864612"/>
            <a:ext cx="12000000" cy="430887"/>
          </a:xfrm>
          <a:prstGeom prst="rect">
            <a:avLst/>
          </a:prstGeom>
          <a:noFill/>
          <a:ln>
            <a:noFill/>
          </a:ln>
        </p:spPr>
        <p:txBody>
          <a:bodyPr vert="horz" wrap="square" lIns="64292" tIns="32146" rIns="64292" bIns="32146" numCol="1" rtlCol="0" anchor="t" anchorCtr="0" compatLnSpc="1">
            <a:prstTxWarp prst="textNoShape">
              <a:avLst/>
            </a:prstTxWarp>
            <a:normAutofit/>
          </a:bodyPr>
          <a:lstStyle/>
          <a:p>
            <a:pPr lvl="0" eaLnBrk="1" hangingPunct="1">
              <a:lnSpc>
                <a:spcPct val="90000"/>
              </a:lnSpc>
            </a:pPr>
            <a:r>
              <a:rPr lang="es-ES" sz="2600" b="1"/>
              <a:t>Clínica MO-01 Modelado con Diagrama de Clases</a:t>
            </a:r>
            <a:endParaRPr lang="es-AR" sz="2600" kern="1200"/>
          </a:p>
        </p:txBody>
      </p:sp>
    </p:spTree>
    <p:extLst>
      <p:ext uri="{BB962C8B-B14F-4D97-AF65-F5344CB8AC3E}">
        <p14:creationId xmlns:p14="http://schemas.microsoft.com/office/powerpoint/2010/main" val="1153969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1113386" y="6214978"/>
            <a:ext cx="10822451" cy="566721"/>
          </a:xfrm>
        </p:spPr>
        <p:txBody>
          <a:bodyPr wrap="square" numCol="1" anchorCtr="0" compatLnSpc="1">
            <a:prstTxWarp prst="textNoShape">
              <a:avLst/>
            </a:prstTxWarp>
            <a:normAutofit fontScale="90000"/>
          </a:bodyPr>
          <a:lstStyle/>
          <a:p>
            <a:r>
              <a:rPr lang="es-ES_tradnl" altLang="es-AR" sz="4800" dirty="0"/>
              <a:t>Caso de Infracciones de Tránsito</a:t>
            </a:r>
            <a:br>
              <a:rPr lang="es-ES_tradnl" altLang="es-AR" sz="4800" dirty="0"/>
            </a:br>
            <a:r>
              <a:rPr lang="es-ES_tradnl" altLang="es-AR" sz="4800" dirty="0"/>
              <a:t>Policía Caminera</a:t>
            </a:r>
            <a:br>
              <a:rPr lang="es-ES_tradnl" altLang="es-AR" sz="4800" dirty="0"/>
            </a:br>
            <a:r>
              <a:rPr lang="es-ES_tradnl" altLang="es-AR" sz="4800" dirty="0"/>
              <a:t>Modelado Funcional</a:t>
            </a:r>
            <a:endParaRPr lang="es-AR" altLang="es-AR" sz="4800" dirty="0"/>
          </a:p>
        </p:txBody>
      </p:sp>
      <p:sp>
        <p:nvSpPr>
          <p:cNvPr id="14340" name="AutoShape 5" descr="data:image/jpg;base64,/9j/4AAQSkZJRgABAQAAAQABAAD/2wCEAAkGBhISEBUUEhQUFBUWGBQUFxgUFRQWFhYXFBYXFRUWFxcYGyceFxojGRQUHy8gIycpLCwsFx4xNTAqNSYrLCkBCQoKDgwOGg8PGiwkHyQsLywsMiwsLCwsLywtLCwtLCwsLCwsLCosNCwsKSwsLCwsLCwsLCksLCwsLCwsLCwsLP/AABEIALYBFQMBIgACEQEDEQH/xAAcAAABBQEBAQAAAAAAAAAAAAAGAAIEBQcDAQj/xABAEAACAQIDBQYDBgUDAgcAAAABAhEAAwQSIQUGMUFREyJhcYGRBzKhI0JSscHwFGJygtEzkuFDohUWJDXC0vH/xAAbAQABBQEBAAAAAAAAAAAAAAAFAQIDBAYAB//EADQRAAEDAwIDBgQGAwEBAAAAAAEAAgMEESESMQVBURMiYXGBkUKhsfAGFCMywdEV4fFiUv/aAAwDAQACEQMRAD8AO8ER8rAFGGRgdQQdNazre3ZRs3WtiTblsmYzAmCJ5EEQR6860NBpVJvfgZTtYzK0LcA4pcAhbg/qAAI4HL5EEpMG6FQnGlZZcslePDkefkajhyDoatsbay+IPt/xVWqRMRUDyVbZlSAwbjofDga9jxmuCHX9Ks12W4UPlJQ6BgNJ6E8jSCQ7KTQNwuVmwzeArltHDMSI5aD9at1s5Uk8ToP1/fjUHFafejwnU+XOq1Q82sr9JEDdxT8HisuUE6qJPuAPpm9qOd3sWWTLIJXvMNZAY90fvxrOrWzLrEFVMZlPdaXzKwMMp18K07ZmyOxGYiGcKSOg5DxjX3qSivrv4JnE3N7G3iprGqLe/eD+Dwr3RGc9y2DzduBjmAAW9KvDWQ/FramfFpZB7tpASP57nePrlyUUmfoYSgELNbwCgi5cLMWYkkkkk8STqSfWm0qVBkZSqbsbZT4m8tpIBadTwAUEknw0qFWhfDjZBts11xBdYUcwhgz6kD0HjUsLNbwCo5XFrCQgXHYF7Lm3cUqy6EH8x1HjUetu2tsaziFi8gaOB4MPJhqKG7nw1w06PdA6Sh+pWrj6F9+6cKqytaR3lmsVY7N2WLqliSIMaeVH9ncLCLxV3/qc/wDxiq7G7tNh7bmzDah1BEniAy8R905gdflI5ioJaOVjbjPkpoqqJ7tP1Q4d3lj5yD5CPMcNKh4vY923rGZeMrrHmOVWKbQvFgotqx/lmOuhnXxp217+Iw+QsEXOCQBJiI46+IqqIpQC62ArJfHe18qksrmrr/Dt0J8qT7SzNmZQG/Eogn+ocG+le39rOdF7o8OJ9eVPaRbKjIN8JPhCBLEKPE6+1RbjDlrTGYnjrXlcSOSUN6pTSpUqYnJUqVKuXJUqVKuXJUqVKuXJUqVKuXL6oUaU8oGVkYSrgqw8DzHiDqPEV4OFOFFTnBQQGxuFmm3tmmzcdG1j2YESrDpIoUxdnKZGoP7g1rG+Oy+0s9oo79rj42zx/wBp18iazXFWokxIPEVUfg2KIM7w1BU5Y0Tbqb0tYfK/yNow5HoY5EdaG79mNRqPy8DXIOeVI11ipDkWK3cBGQQFZTqNAV15xwqBf2RZZwxtqeIJEKwBEaRxoD3Z33awBbuDPb/7lnp1HhWg4PH27yB7bBlPMcvAjkfA1cbpkFiqLtcRwVxw+yLNpy1pcvQTOvMz1NSrjTHgIr00wmpWRtYLNFgoXyOebuN15FYLv1ihc2jiGHAOVHkgCg/St5msI362cLOPvKOBIceTgMPzqvVg6QrVGRcqgpUqVDURXfBYJ71wW0Es2g6DqSeQHGa1rYdjsyqDXKoX/aI/ShT4dbMYG5fYQuXs10nMSwLEeACgT1PnRfs8fa+9TU5tK1NlH6TvJWrGuZro1cmrRBZ5c2rm4610auTGnBNUcYS2DIRATzCifeK44zAW7sdoivHDMAYnjUpq5k06wIskud1S7W3WsXlgKLbDgyKB6EDQj60I4vc3FKYRDdnh2UsT/b830rSbVlnYKoksQABxJPAVpm7G7NvDItxwDdYCSTOWRJVf88/Kh1ayEC5GfBX6N8pNgceK+UsRhnRirqyMOIZSpHoda50WfFDb1zFbSvM7lkVilkcAtoarA8eJPMmhOgqLpUqVStl4YXLyIeDMAY6cT+VK0FxACQkAXKba2ddb5bbmeimPepC7AxB/6ZHmQP1o8RQvAeHhTCook3h0p3+qpOr4Rzv6IMs7s3WbLKg+ZP5CrffDcMYG9bsLeN+66hyFtlQubgvzEk+0Vf4fMrZkHeGoIEwRwPpUc7atvi7naki93VBcRoLaqQCfvGJJPH1NRzUZjcASM81NBUxyNc43wMDqqGzuiFE3nM8lWNB4nr4Cm3di2VHA+rHhVttTFqksTPIDxocv4wuxk6Dj4np5VPoiZiwUF5H5uvXsWuS6eM60q5Z6VMu3oPZOsepWybt/E/DYi0DdzW7ix2gClkBOgIIJbKfLSi/C4tLqB7bK6ngykEfTgfA618vYe+yMGUwRRLsffe9h2zW7hWYkEBlaORHOqzJ//pJJTj4V9BT69RyIPEH0rMdv7L7C81v7vzITzQ/L68vMGu2yvjRYYf8AqbbIetoFgf7WMj/cah7wfEnA4pQqreV1PddkQLBPeVockDmDyPmaSVzXC4OUsDHsNiMIexdsqZHA8RUO5b5jhVriHBqrcZT4VACrRCajD98fSrfYu0HsvmtPB5jkR0I5iqtrU8KbMcjUodZMIWu7J2yL68Mrcxy8x/ipxNAO5u1bQcZ7gXiBmMD3NHYcESCCOoMj3ohC/UMofPGGHGxXpNYz8Uf/AHFv6LftkEfrWyTWWfFzZpF+1fA7rp2Z8GQkifNW+hptULxp1IbPsgClSpUJRRbDuLtR8TgEF3U2m7FTA1VFQqD4hWj0qbhbAW6wH701oN2K97DYW0Fcr2gN2ARHf+WfEqqmiPdq+z52dix7vH1/xSU0gfUNZ4/TKlqIyynLz0+qumrkxro1cmrUhZdc2Nc2p7VzJpwSJhrmaean4HZqzbbEOLNt2yqW0a4fw2x+bHQUkkrYm6nmwTo4nSu0sFyiXcjZVu3b/ibsZjnFsHoqks0czCtHgDQvvXv5cfMyEgILjJE94MhX3jT+41F3h39U4g21I7BCBbycEKAgHxUgkH38xvbO2rWGSQBca4DlWdApnUnpy8azvampeX8voEfEIpmhp/6UAYrFNcYs5kn9gDoK5UqVQJ6VXe6OGzXy34FJ9W7o+hNUlFu5tiLbv+JgB5KNfq1XKFmudvhlVKx+mE+yI7NhnYKokmfoJP0BNEVrd63YstfvkQqFzzHOAo+8eGp071Qt2ram8qxme4cirpoIlm9gRw661O+IG1VsA2SA96EZgYNu0I7oCn53iDJ0EzE8LdfWP19lGfNQ0FGzR2sg8kOYy86YIYhrL57t3LZUgqptLlZ2JBls2Ya6cOcUA7w3mfEu7KULkPBIJEgdNP3yqZjNo3LjS7M39RJ/OpJ2V/EYVigm7bJfQcUIAyz17rEDwPWhLdiCUYc3WQGNz9lUd7aTOBm1IEA/8daZYOhqPXW2hipWPJOVVcBZS7bD9/8AFKn2sNpoK8qcXURAUCkKVexVNTJhrynMKbSJyttm7WygKx04Dw6VbM+YUJ1Z7P2plhX4cj086W65XFm5GldyoYU23bDAEa8wRzp5EcRUtsJiiMCjeFE27W1SjAo2nNJ0Yc9OtUbOh4kj61wyhTKMD7ilBINwkIBFjstkS4GAI4ESPWhzf+0GwRkT9pa1P3ZbJP8A3R61R7vb6shFu9GThJ0ZZ5zzFEG+QFzZ2IKkEdnnBBBByMGkEf00SDw+M26IaYzHIOl1h5EUqddUgmeP+dabQcosjLZ11jh7QPJIHlmYj86vd17pW4ZJhhHgTOg/Opm7OwkaxZLKrjslzljlRGI7q6as0cenpRvsnZaBFyNmC6DXhFZqfiYo5e1sSQfTfYnxCLgwTw9jqBJHX5geBVdZ2Xdfgv8AuIX8zUj/AMsXuqD+4/oKtsVilQhRBboZA9441Dx5dl58M0LMGAZ5a/KdJ51K38ScRmIcGtYw87E/yL/JZ+Slpo7tB1PHK4GfbCqhsR2c20a27iSVV+8ACAZBHUgetc8Vu9iEIDJE8yyhdeHeJifXWhDbG8eLPaHsItzAJS4I1ES4I10nzqlx+/eLuYdcO7fZLELrwHAFpkgdCa0lPxOcgay09fP3TW8PBvrFuljfHsjaxtbDWrk3c10LqVRTlJ4ZXcxAniBPAiqfa92/tBrt5ifska4BICpbBC5VHAASKosDvAUt5PtMpOZrfakWjHAsoEnXxpu2trvcwThFRF7Rc+QQWXKYDMSWK5iNJiY00qtUGaplBc7A+9kXg7CmiIY3vH1VL/4xlOihiOBbhPIx96q/F4t7rl3JZjxJ/eg8K4mlUo7rdI2VRx1O1HdKlSqfs3Yd2/qohfxNovp19KcxjnmzRcpjntYLuNlwwGCa7cVF4k8eg5n0FaDh8MttAi6BRA/yfEmouydiphwY7zHix/IDkKnGtFRUvYtu7coDV1PbOs3YKbsfbf8AC4p7jKPs7K5D82UXXRXcgGJjNpAPfE+IttjGXnxDtdk9o9yH4h8sTB5iGX0Iok2ZdC4i25IjNluhgGV7LAB0I66CNdCB0ob23t7EYjL2yQ1trrpClQtu4Fm2q8FRBbWI/mmgFTDJFMS7YrR00sc0ADdwqMGSasthbRexdzKnaSMpXmykgnL/ADSBVfYTWppsyKgDbnKma8sOppyFp20dx0v7LOIFsElUcWkQK1okjtCxXV2USIgAanWs1XZqohHIdeJrUfhlvkMPZezi2IWc6PlLETAYNl15LBjrPKg/4m7Uw2dRhmmXuM3cZdCVK6kCRJYenjVoAQnS4WUL+1qWmXcdeX9KiWwIpVVnbevy6aRrSqbtmKr2TlV16KbNerVFSqTb2dddSyIzgccoJj0GtRVtzVpsTarW7gI4gyPA1pmx9zsBi1GI7NrbTD20aLZbQkgRIBmYBHGpI49ZsE2R/Zi5WQNaimla+gNrbo4TEW8j2lWAArIArrHCCBqPAyKDMf8ACCFY2r5YgEqrIBJ6Zs0Dzipn0zhtlQMqmnfCzrBbQe0e6dOYOoPp/iibZm2Ld3RoRuhOh8j+lUmN2BftE9paurHGbbR7xH1qKuEPMafvSoA5zFZw7ZGl7Z/gDVfew6DipHvTd3bt65cCAkjmx4oPPn5GfTjRFj8M9rUrnX8acB/UvFfqKXtGONuaf2T7arYQjfQeI6TUvZm3Xso9orns3FKshJX5uJBHymOdWWJtgicgjwWSfXgKrbuF11AA5Dl/zTg4tOFC5t90z/yhcxl4nBlGzHS2zBHXThrowHUHlrFV2P3euYZyt4AOpIK9CPHnVmrtaOZZXLrIJBBHMHl6V7tTeVsZJvwbhjvCBmgQJA0BgVVnLtQLdufVW6ZrTcPPkrXdTefE23VD2l2yuhQCYzTBGmhk/Q1pvbCO7pPpT9i7It4bZltLeQsUVnZY77xmY5hxgSB4CoqCqHC6mOtElm4abefj6rK/iOIRzsc0WJG45/f8ropJMEkgcJnTy6V1gxHTh5/50FNw613Wjgo47XDRfcY5rOfmZL2LjbbfkpNnZ9wA5oOYTrrlMGNDp0/YoR2luJg77ktmtNrJUKpJHX7s+gmjK3tU/eAPlpVdta8ghyVQNzJC94ngZjXUedZClo61lQ5lUNOvZzSLXA/rAFh4c1sn8RpxC19Gblm7SDcgn+88/Hks22z8NbyEHCziEPSFdT0ZSeHiKk4X4a4tLbBjaIde8gYzPSYyzqedG4me7M+EzVlbxJkI4ObTUDQyJ16c/ancSlqqBwEbw7nn91vHl7W8kS4bxJlcy0rNPK4/aT4ffqvnjb2717CXMl1Ss6qTEMPMaSOYqsAr6L29saziU7O8gdeOuhU9VI1B8RQBc3Hs4W8HXO0fKHIIU9dAJPSr3B+It4g8RO7rz7Hy/pWqyI07DIMhDuxt0eD3/MW//uf0H/FE4UAQAABoABAHlTzTDXoMMDIhZoWSlmdKbuTTTDTjTTVhQJppJcKkMDBGoPMUjTTXEAixSgkG4UK5sy2WLQZJkxpXS1hlXgPfWuxrw1E2niblrR7KV1RK4Wc4+6LtwN32xX8Qh7tsqis4iVYOHUAHjOUz6Vx3x+GaDJaS+Ll12CogSH15k5oHry8qsfhZevG5dtIQLZUMxkBgRopXrxg+lFO2rNjBW7t9Sz32UqjPqVZhHdEac6AV4vUG/gtHw+qkipuzacG+LBfP+1N1OwutbLhypKkpqsjjBjXXT0r2rXF3Rm1PvSrgyO2yhMj77oG0510Q6GNK4gV2ttoaoKzzTFMGRyraPhrtW3dwuVTFwEm4D46Bl/lgAefpWR4XZV26QLaMxPAAEk+1a3uPud/CILlwntSpBURChiDBI4nQVYpQ7XcBQ1NhGQ4+SLiaaTXhNNJoqg69LVTbV3Zw2IOa5bGb8SkoT5lePrVqTXNjSloOClDiDcKht7rJaEWYAmYP+edcLqOhggiiImuV5AwIPA0PqOHMkF24KKU3E5IzZ+QhDGYVG1E22/Eka/1LwNd8HuriLgEojISJY93KDwZlnh5DWu+Mw7WrqkCVkET9QfGtD2XhitsXJLBxqskrl1ylemlZKvrZ6BjgdxYC/U39xYHn0R5zYJWte3n7eXgcrMt7NwblqwhW6hlwjJqO8xOQKToQY8NYrPMbs25aMMpB/eviPGvpNEB4gGDIkAxHCgve7dKwEIkKHYmyI1W4RLqv8hgGOXeiqPDONOnf2U37jsf4Svp2gWasp2RvTicM32dxgNZWZQg6GVOh/OtR3Z3gTFWsy6MsB16HkR4Gshx2FKMQa6bD2xcwt0XLZ1GhB4MDxB8K1MJbG8vA338UB4nQ/m49PxD9v9eq3vDjSuqihTdz4iYXEMLbTac6APBUnoHHPzAonvqxRghysQwViJCtBgkc4PKjUbmubduV57PTSwP0SjT57fLf0VHvYuNCi5g2HcBLoQpLcIKgjvEa92h5t4bW1MK+HYdniAuZV5O6TGQ851GU6686djNqbZwoJuW7eITqq5oHXuQw9RQhvJt21in7UYc2L+aWKP3W8SpAIaY1nz60NllcHkZseR5bYHnk3WsoKEOjb+0lp7r2EHqe9tcbC2/1Bt8PtunEWuwbW7bhRPFk4KfNeB9DWiYew6g52zEn6CQOFfOOF2hcS6LquwuA5s096eJJPOec8a1rdz4qWrtuMUCl0QJRSUeef8h89PHkMnx+Cpna3s2ggb2He/5gbdFpKCliglfICe8dr4Hp6n3RfeWqPauDzKQNat9u27qYftc1mys943SWhCQBCpALSeGaKxLbO3MQbr3SxuJJQPbZlQAxIy6xy8POouFcGmYWzyO0kEEAb+vRXaiqYQYwL8ijJtmXOcDxJEDxmm4jZjKubRl5leU9aA3xV3E95c8hjq962O/dAAiVH3Vjw5RV5hN6ltWhh3btXEhmBOTidMxiYGkx716B/kJT0We/IxeKs7hRQxa4vdHKTr08PWqixvFZcgSVJ01Bj3iomL3nXKbdpFGadFAInz0mhVr7E8fbSk/yMoN8JDQxEWWjZtJ5deVeGs6N0xEn3q02fvHctqFIDAcJmR4T0q5HxNjjZ4t81Vfw5wF2m/yRcakbP2bdvvktIzniQoJgTEmOA1qlwe37VzQnI3RuH+7h7xWjbk7Zw2EJ7QsC6Eu3FZzAooAExlmT41amq2tj1MNyoIqVzn6XiyKNmbvYfAMri+yFkAdMoYnmdQJXX8qW8t7CPY7W6Lly3MZla5pJjgI0mrS1hMJi1lCrqedtz9YOnrTsTsWxawzWwoFshw5djADKZYsx0A4zyis455cbuyUdADRZqxLbWJwJcdiLgGs5rbE+5vfpXlVu0cAO1YWrnaIIAfKVDHmVB1yzwmCeMClUgB5JhcLoKoi3E2YuIxYtMcoKsZifl10oeirzc3HrYxtq47hFBIYkEiCCDwHjxqKK2sXT5CQ0kbrZtkbBtYeSkliIzGJA6ADgKsC1Ms31ZQykMpEggyCOoIr0mjDWhuAgz3uebuKRamk14TTC1PsmJFqYTSJphNOXJE0xjSJphNKEia9oN3SJBoh2Lgr+Ga5a+ewCGtluIzfMunQ1SYX/AFFn8S/mKNy1effjOTSY2ADIN/cW/n3R/hMhDXN5dFGyDiNPChbfjYV7GGxbtQqhizPIGTgJHMmOAFFl2uQavP6eodTyCRm4va/iLI8MrCN/tgnDYpkMkN37bH7wPEE/inj4+dDuztn3bma5YWWs5XIGrDXRgvOCNa2D4wbJ7XBC6B3rLT/a+h+oWs6wiXMDdw2LEmzfQEkcx8t1P6lYT7V6JwmubUQMdIc5B8x/rKH1bXhjjGAT0Kv9k3sDtW32d62ljFcigClj+Jfx+KGT06gz2Bs97FhbT3TeKzDkEHLPdBkngNONUG3NybWKAvYduyvaOHWQrniCY4Hh3h9at92ziRYAxcG6CwkEEso+UmNJ4+wrVxAtdkZ6jn5rzqtlbLB+k/u3yx27T/5O9vvybvLvRbwagsru7TkVRxI6twHEdT4UB7X2NtLH/b3LQUKO4ndRsp10B7zf3ela3YwD3BKwByzEifLT60+xs9GJU3QbixnVGU5c2okRIkdaCV/GqKJxa+Qm24aL28+SJ8Ko6pjA+GEBx+J53HgBt/K+dsRhntNldSrdHBU+xqTggDBacsgEjkJ114TFb9bsowNu9bV8h0zqjaMTBGb9OtSeyRVyqqhegAC+w0rP1HHxDIWCO/Q6sEHIO3MELZ0sZmjDzg8x0IwR7gr562hj7/YvazP2crmXMchyMSDl4cdaqxj7mTJmOWZivoLaGx8PcM3LNpjESUWY6TFB+0Ph3gpJUXEnkr90eWYGr8f4igmPeaWn0P8AX0Sf46QbEFZKTJryirb+7Nqz8jOfBiv6AVRJgAeZH1orHUxyN1NOFG+llZuFywOL7J82UMYYCeAJEZo5wCaimiWzuYz2wwuoCdcrBuHLUTr6VW7S2BesnvDMv40kr+Uj1q0Wm11VvlVlKvSteUyycvZqZgtsXbXysY4ZTqPbl6VCpVwJGySyNdj7+m18i9nc4Z1Y/sfWrvFb9YzFWeyu3JtyDEDM0ajM3MDp7zWXg1Jw2MZDKsQRwP6EcxU7ZASNaiew27qOFpVTYLeJCv2ndYdASD4jpXtaSKWn0CxFkAkim1G4KGs1eZqbNeVk1pFdbK3yxeHTJaukLMwwVwPLMDlHlRLg/i1eCN2lpHbTIVlQOpYazy4RQBSqZs8jdionQMduFo2B+LRkC9ZEczbYggf0tM+9Ea7/AOBL5e16alHy6+MVi1ek1M2reN8qJ1JGdsL6DS8rAMpBBAIIMgg8CDXpNZDsP4g4rDW0tAq9lCCEYDhmlgGHe1k8SYott/GCwG1wQI8bradD41ZFay2Qqxo3XwUXMaYNeGvlQtf+L1w/6NjD2x/QGPu1V1z4n488LxX+lUX8hTTXgbN+ambw883LRsJgLpZSttyAQZykDQzxOlXe0t58JhzF28gbhlWXb1ygwPOsQvb3Y67o1+808i7R7TV1sn4c4rE2+0dlQHUByZPoAY9aznGBTVJZLVYDcDODfr7IjSwdjcNN7oksb/fxGNW0L9m3ZD5gQHVnjRULOOc+A+lG6g1hW2t1LuHaLixPA8VPkRxpuA2veWEuYjGLaXgLJJI6AZmAURPXyoDW8HZUBskDgG25C49LIqyb4SFt+2NmDEWLlltBcUrPQ8QfeKGNlbiudlNgsSVzBrjW2XvZJMoZjqWkdGIqr3Zx+yhcRxiL3bA6HFXXBkiCOPZka9a0NblZ2UzUf6TSbXDsttkcxkqYtBygzc/d/F4bDOmIj7NyEhs32cAyD0BnT/FWWeiMtIjrpVDiNmOvy94eHH1H+K2XA/xAJNUdW4NPw8h4i+3lc8/BYbj3BXl/b07Cb/uA69bb55/7U7dzeGxirAaxcDhYVuIZSOTKdRw0PMVnu9eNOzdtJi1abWIAW8oPQKryOsZHHiDVVtrCtZutjdm3RmTvXktMrCObFAdVPNSPHrFft7eZMfgGa6VTEW7itlGgfMcpKgmYgnTWMvjUMPBGxVUri/UxwII594jB+t0abXF0MRYwjNjfFrA/zhHd/em//wCL/wAKWt9lcsq6DKGXNBuA5uJkKRPDwq+uYq7AKqpJ5hiUA6k8CeOgJ61i+722GfaGAPO32NjXmAzL7ZXj0racVi1VZJgD9wKE19OKZ8cYYCbdNyCRy3vhFIhrDn6yB99fVc711oJJExynprVfiXkcf3+lR8bt5Y7oJPjw/wCar8VtxYAiORmAB402Lh1RbUWEffRO/wAnSh2gSC/v81Q7w4RrjALw14/vxqlGwHjivvRC17NqOB1H6UwmvTOHcHiFMwyXuRc+qz1ZxmbtXNYRYHCi27b5RxBAgwelcjiHXhxH1qaaYyg1cdwofA5VG8TPxNQztXZYbv2xBOpXQecDkfCqJ7ZHERR+1hTyqNe2XbbiKY7hjyMEKQcRj6FA1KrnbuyUtBSk94nQnTSOHvVNFDJoXRP0O3V+KRsjdTUqVKK9ioVIlNKlkpU7KTC6dnTYopv/AA8xiaqFf+lx+TQa8sbj4xtGsx4l0H61J2Em1ioe2ZvcIXydKaRRufhdfie0tA9CW/MCq7bG4+IsW+0bK4Bg5CSdeBIiudBI0XIXNnjJsChmKUVJubPuLGZHE6iVIkdR1qXgN3MTfBNqzccD8Kn6dfSo9J6KXUFVmvYoswXwyxzsA9vsgfmLkSuvNQZB8DFEeC+Gdm0wN+4r94QrXBbUrzzZM7D0IpMDdOAJ2QPsvAM6jQ6kx40SbO3QuNqwyDq3H0XjRfe2vhMKjLbayZMhLNpSFHJTeZQ7Dx0qiv78QNLaz1JY6+QIp7HwNzJdK5kxxHb1Vts7YdqzwEt+I8fQcqOMJcFtLaGATbzMvBgczSWB4SCtZGd+bw1Uqp/lRZHkTMHxGtN2PvWVum5cJZiGEuS0lhEtrJih3GXsrKbsIm2F756qzQ0bo5DJM65stK25YXEW2tGBOqnjlYcD++RoVwW663Q6d7D4i1ALKTkuAzkePTiOk1YYTageGRpBHt4dffUVe4XESKxTZZqVhjB8vA8/Ag9PVHnMAyEM4W0xuLh9o4VLmc5UxCoIYxoGZRIOnHQ9Rzo5woCIqLOVVCjnooAGp1OgFRRdpG9VKolM1sW8Lm1+oHJM0qwF2ve0qvGIqBtveW1hLRuXWgfdA+Zj0Uc/Plzqs2Bz3BrRclIRYXKDfiFuJbtocVhPsihBdVkDUgZ05qQTqBp5RrljtJk/4+grcdm4rEYvD3mxCi2l5WW1ajvKpUgM7cySRppFYhiEhiOhrecGlkcx0Upu5pGd8HlfnY3QmsYGkObsVM2BeK4qww4i7bPL8Y61q+1cY2eHIlO7I56zOnURWP4IntEjjmWPORFaTjMWXYk8SSTRGSIGZshAwCPG/wDy6B8QltD2YJuT6WH+7WTu0qBjTnhRzMeQ5n2p12/XmHt/ePE8PKidHTmaS3LmgbRp7y7gRoOWlNJpE00mtYExImvJpE0x3ABJ0ApVy9Zqj3sdbUEl10E8RPtNDW18Ubl3U90aKPDrFRMY0KAABJ1A8KEzcTDHFrW3sisXDdTQ5zk7aG02vNJ0A+UdB+pqIaaKLN2/h1icbZW9aa2ELlDmLAjLEtAGo14eFBHPLzqccoq1oYNLdkM4bDM7hF1ZjAkgfUkAetH2yPhBedQ169bQGNLf2hj+qQvsTQ/vrur/AAGIFoXO0DIHBK5SJJEEelM3Z3vv4JwUYlPvIT3T5dDS2XLUcH8MsAiwbZunm1x3n2UgClXHC/FLBMsuzo3MFJ+o40qWxXXVgtzSnB6iLc0p6vWhss7dSS9eFq52wWIAEkmABzJ4Vx2nvNhsFd7M/b3l+cD/AErZ6E/9Rh04edQSytiHeU8ULpThWIsoidtiCUtjUfjfwQfrwoY258S7sG3g1/h7fVYNxvFnPD0oR3o31xGLusWbKknKo5DlJ51Qi+eZoNNUOlOduiMQwNiGN1c4zb2Icy1xj/cagXMU5+8T5moi3JOkmifYm67XIa4Cicp+ZvIch4moo4nSGzVM+VsYu5UAcnmat9mbs3L4JJyLpqynXyHOjHC7Is2vktqD1Op9zUstROLhwGXlDpOIH4EN2dxrQ+e47eWVR+przFbkWT/pu6Hxhh+h+tERamFqu/k4bW0hVPzk176ihjCbLxuGJ7JrdwHiJj6NH0NFuwce7W/tEKMCQQeo5jqNajE0lYyIMVnuLcAbPHqpx3vr9+KL0XGXtOibbr0RA18lTlMGDBiYPIxzqm2I+0HxD2mtNeQR9oigAZpyknQRoR1EdK4YLbSsOPMiSNJUwRrRpu3tMWMDicS5GRJI8SizHqSorF0lH+qYZW4I6ZHiCtJLLZmthWVbyfEDEWrr2badkyEq3aLLgjjodB7GhXC7wN24vX1/iWHyi6xgHiDHQdOFdLWExGPv3bnzOSbjkkDVyevr7VdYT4e6A3b0HmEWY/uJ/Sj2ijpW6TYHn1+WVQ1TzOuNvko9zfPF4lsuZ1H4cMvfP9xJI8/pQztJWF1wylCGIysZYRyJ5nxrTdk7vWcKc1suWgiWbkeIgCPehTf3AxeF5eFwd6OTLpPquX2qOjqITN2cTbAjyynVMUnZ6nm5QtauFSCNCCCPMaiizB7c7RZjvD5gOvh4UI12weKNtwwgweB4HwPhRgsDrXNkFnhEg8Ua7PYXBm5AkR4j9Knk1QbsYoE3AOBhwOnI/mKvSa03D2tEAI9UEq2COUtG3JeE14TSJppogqqRNR8d/pP/AEtw8prvNMuEwY4wYriLiyVpsQUEKTq3h/8AtcSRl55p48oj/MVONuARzBKn34x61BdYNY1zS02K1lwRcJlG2yfidew2ETD2LVsZAZdpYksSS0aRqaCmWKJdu76ticNas9lbRlym46gBrrJop0GgjU+NIMFIVUbT2ndxF03bzF3PEn6AAcB4VFrwUY7qbi28WmZ8VbQngiwz+oJEVImoPmvK0i58IYMDED/ZB9daVKkV+lzSuqvUK2+lW2wdmm/dC/dHec9FHH1PAVo3kNBcVnmAuIAVhhLgw2GfFvyBFoHm3DMPyHrWJYrEM1wseJJJ9TNal8TMX2ihLbQlsfKOAA0GtZTeOtZqaUyuLitBDGI26Qo14V5aMmK6RRFunu5ncXXH2a8B+Jh+gpsUTpHBoT5JBG3UVc7rbARLYuOgLnUTyHIx15+1EJNeE00mtJFEI2hoWfkkMjtRXpNMJpE0wmpbKK69JphNImmzS2SXSY0yaRNJRJA66e9KuUK5grts3sOim42OFu5Yygyr9ortPT5GEjQc+cFm+Oy752amCwYRiP8AX+0VZY99wpbQ6+PACjFNl2rJN8AZltLbToiBROXxbST0AHnnm6G8/bYi+ra96VnxJzH3A96xrrucT7eVzZa4OFgPfztlBuzMLiMEeyuWSGdp0ZDwgcVY8Nferw3X8Pr/AIqu+LsdrbOkwY8uZ9677PDCzbDSWyrM8Zjn41YpOF09U5zpAb+aqVdfNTgBhFl3N651H1qs23s83rLCZYd5ekjl6iR61Yk00mjEPBaOLLWZ63KEycUqX7uwswNKrjeLZJt3Syg5G7wjkTxHv+dU9B5YzG8tPJF43iRocOas93setq739FYFSenAg/SjMOCJBBB4EcDWc0Q7t7XAiy/U5D565T68POinDqoN/SdtyQ+uptX6jd+aJDTTXpptHkGSryka8pVyq9tbOLgNbAzA68ASI+tDlxTMOpU+IijY0I7ax/avp8q6D9T60G4jExo7S+Ty6otQyvPc5BRWE1xKxT0bSpmA2bcxFxbVpSztoAASTwEnoKCckWUJTT0ulTIJBHMGD71N2ju/fsNcDoYtNkZlBKAyVGscCQQCY4RxqvpwKQjKv8Jvzjba5ReJH84DH3NKqClTrptlrmHMx4xWnYLZSYfDlBxIzXGHFoGoHhyFKlRHibiA1o2KHcPaLkrI9697hiD2Nm2LVoHnGdyNJY8vIUK4/ZTKuYkR4E/4r2lQIuIKMhospW7G7qX8zuTlUgQOJPHU8hRzatqqhVEACABypUq01IxrYwQMlZ+re4yFpOAvSaYTSpVcVNNNeGlSpUiaaYaVKlXKo3i21/DIpC5izAQdBGs+ulNubdtvYW5az945TnVQVYLmaIY5hyB08hXtKg09TI2RzAcIvBTxuja4jKqrW+eLsrlS8+VpBRiWSDxGU8PSKj3d5CLiXra5CNCo4ach4RXlKhjgiIJVjvbixi9pWkAIRLdrjEmVF1pjrMVcGlSo5wwARE+KC8SJ7QDwTTTTSpUVQxQNs25tE8xr+lB+Iwi5S3AjpzpUqB8RA7T0Rvh5/T9VXUgaVKg6Jq/2TvA8qlzvAkAH7wnQT1okilSrS8OlfIw6jeyA18bWPGkWuvCK8ilSomh6qt4MWVQKPvyCfAcfehe5XlKs5xFxMpB5f0j9C0CIHqmqaKdw9sjD4pSyZpKaj5lytnga84g/8UqVDAL4V8Eg3CP9s73W2wa4lbRR+zuHLoUL3blvPnVpFxDJlSNR0MEUuytwcPtbDNicHOFuISLllu9YzASTabV0U9DMcKVKpGi2EsxvlZzjcMbdxkMSpIMcNKVKlXHdRjZf/9k="/>
          <p:cNvSpPr>
            <a:spLocks noChangeAspect="1" noChangeArrowheads="1"/>
          </p:cNvSpPr>
          <p:nvPr/>
        </p:nvSpPr>
        <p:spPr bwMode="auto">
          <a:xfrm>
            <a:off x="224546" y="-243305"/>
            <a:ext cx="397921" cy="397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s-AR" altLang="es-AR" sz="3200"/>
          </a:p>
        </p:txBody>
      </p:sp>
      <p:sp>
        <p:nvSpPr>
          <p:cNvPr id="14341" name="AutoShape 7" descr="data:image/jpg;base64,/9j/4AAQSkZJRgABAQAAAQABAAD/2wCEAAkGBhISEBUUEhQUFBUWGBQUFxgUFRQWFhYXFBYXFRUWFxcYGyceFxojGRQUHy8gIycpLCwsFx4xNTAqNSYrLCkBCQoKDgwOGg8PGiwkHyQsLywsMiwsLCwsLywtLCwtLCwsLCwsLCosNCwsKSwsLCwsLCwsLCksLCwsLCwsLCwsLP/AABEIALYBFQMBIgACEQEDEQH/xAAcAAABBQEBAQAAAAAAAAAAAAAGAAIEBQcDAQj/xABAEAACAQIDBQYDBgUDAgcAAAABAhEAAwQSIQUGMUFREyJhcYGRBzKhI0JSscHwFGJygtEzkuFDohUWJDXC0vH/xAAbAQABBQEBAAAAAAAAAAAAAAAFAQIDBAYAB//EADQRAAEDAwIDBgQGAwEBAAAAAAEAAgMEESESMQVBURMiYXGBkUKhsfAGFCMywdEV4fFiUv/aAAwDAQACEQMRAD8AO8ER8rAFGGRgdQQdNazre3ZRs3WtiTblsmYzAmCJ5EEQR6860NBpVJvfgZTtYzK0LcA4pcAhbg/qAAI4HL5EEpMG6FQnGlZZcslePDkefkajhyDoatsbay+IPt/xVWqRMRUDyVbZlSAwbjofDga9jxmuCHX9Ks12W4UPlJQ6BgNJ6E8jSCQ7KTQNwuVmwzeArltHDMSI5aD9at1s5Uk8ToP1/fjUHFafejwnU+XOq1Q82sr9JEDdxT8HisuUE6qJPuAPpm9qOd3sWWTLIJXvMNZAY90fvxrOrWzLrEFVMZlPdaXzKwMMp18K07ZmyOxGYiGcKSOg5DxjX3qSivrv4JnE3N7G3iprGqLe/eD+Dwr3RGc9y2DzduBjmAAW9KvDWQ/FramfFpZB7tpASP57nePrlyUUmfoYSgELNbwCgi5cLMWYkkkkk8STqSfWm0qVBkZSqbsbZT4m8tpIBadTwAUEknw0qFWhfDjZBts11xBdYUcwhgz6kD0HjUsLNbwCo5XFrCQgXHYF7Lm3cUqy6EH8x1HjUetu2tsaziFi8gaOB4MPJhqKG7nw1w06PdA6Sh+pWrj6F9+6cKqytaR3lmsVY7N2WLqliSIMaeVH9ncLCLxV3/qc/wDxiq7G7tNh7bmzDah1BEniAy8R905gdflI5ioJaOVjbjPkpoqqJ7tP1Q4d3lj5yD5CPMcNKh4vY923rGZeMrrHmOVWKbQvFgotqx/lmOuhnXxp217+Iw+QsEXOCQBJiI46+IqqIpQC62ArJfHe18qksrmrr/Dt0J8qT7SzNmZQG/Eogn+ocG+le39rOdF7o8OJ9eVPaRbKjIN8JPhCBLEKPE6+1RbjDlrTGYnjrXlcSOSUN6pTSpUqYnJUqVKuXJUqVKuXJUqVKuXJUqVKuXL6oUaU8oGVkYSrgqw8DzHiDqPEV4OFOFFTnBQQGxuFmm3tmmzcdG1j2YESrDpIoUxdnKZGoP7g1rG+Oy+0s9oo79rj42zx/wBp18iazXFWokxIPEVUfg2KIM7w1BU5Y0Tbqb0tYfK/yNow5HoY5EdaG79mNRqPy8DXIOeVI11ipDkWK3cBGQQFZTqNAV15xwqBf2RZZwxtqeIJEKwBEaRxoD3Z33awBbuDPb/7lnp1HhWg4PH27yB7bBlPMcvAjkfA1cbpkFiqLtcRwVxw+yLNpy1pcvQTOvMz1NSrjTHgIr00wmpWRtYLNFgoXyOebuN15FYLv1ihc2jiGHAOVHkgCg/St5msI362cLOPvKOBIceTgMPzqvVg6QrVGRcqgpUqVDURXfBYJ71wW0Es2g6DqSeQHGa1rYdjsyqDXKoX/aI/ShT4dbMYG5fYQuXs10nMSwLEeACgT1PnRfs8fa+9TU5tK1NlH6TvJWrGuZro1cmrRBZ5c2rm4610auTGnBNUcYS2DIRATzCifeK44zAW7sdoivHDMAYnjUpq5k06wIskud1S7W3WsXlgKLbDgyKB6EDQj60I4vc3FKYRDdnh2UsT/b830rSbVlnYKoksQABxJPAVpm7G7NvDItxwDdYCSTOWRJVf88/Kh1ayEC5GfBX6N8pNgceK+UsRhnRirqyMOIZSpHoda50WfFDb1zFbSvM7lkVilkcAtoarA8eJPMmhOgqLpUqVStl4YXLyIeDMAY6cT+VK0FxACQkAXKba2ddb5bbmeimPepC7AxB/6ZHmQP1o8RQvAeHhTCook3h0p3+qpOr4Rzv6IMs7s3WbLKg+ZP5CrffDcMYG9bsLeN+66hyFtlQubgvzEk+0Vf4fMrZkHeGoIEwRwPpUc7atvi7naki93VBcRoLaqQCfvGJJPH1NRzUZjcASM81NBUxyNc43wMDqqGzuiFE3nM8lWNB4nr4Cm3di2VHA+rHhVttTFqksTPIDxocv4wuxk6Dj4np5VPoiZiwUF5H5uvXsWuS6eM60q5Z6VMu3oPZOsepWybt/E/DYi0DdzW7ix2gClkBOgIIJbKfLSi/C4tLqB7bK6ngykEfTgfA618vYe+yMGUwRRLsffe9h2zW7hWYkEBlaORHOqzJ//pJJTj4V9BT69RyIPEH0rMdv7L7C81v7vzITzQ/L68vMGu2yvjRYYf8AqbbIetoFgf7WMj/cah7wfEnA4pQqreV1PddkQLBPeVockDmDyPmaSVzXC4OUsDHsNiMIexdsqZHA8RUO5b5jhVriHBqrcZT4VACrRCajD98fSrfYu0HsvmtPB5jkR0I5iqtrU8KbMcjUodZMIWu7J2yL68Mrcxy8x/ipxNAO5u1bQcZ7gXiBmMD3NHYcESCCOoMj3ohC/UMofPGGHGxXpNYz8Uf/AHFv6LftkEfrWyTWWfFzZpF+1fA7rp2Z8GQkifNW+hptULxp1IbPsgClSpUJRRbDuLtR8TgEF3U2m7FTA1VFQqD4hWj0qbhbAW6wH701oN2K97DYW0Fcr2gN2ARHf+WfEqqmiPdq+z52dix7vH1/xSU0gfUNZ4/TKlqIyynLz0+qumrkxro1cmrUhZdc2Nc2p7VzJpwSJhrmaean4HZqzbbEOLNt2yqW0a4fw2x+bHQUkkrYm6nmwTo4nSu0sFyiXcjZVu3b/ibsZjnFsHoqks0czCtHgDQvvXv5cfMyEgILjJE94MhX3jT+41F3h39U4g21I7BCBbycEKAgHxUgkH38xvbO2rWGSQBca4DlWdApnUnpy8azvampeX8voEfEIpmhp/6UAYrFNcYs5kn9gDoK5UqVQJ6VXe6OGzXy34FJ9W7o+hNUlFu5tiLbv+JgB5KNfq1XKFmudvhlVKx+mE+yI7NhnYKokmfoJP0BNEVrd63YstfvkQqFzzHOAo+8eGp071Qt2ram8qxme4cirpoIlm9gRw661O+IG1VsA2SA96EZgYNu0I7oCn53iDJ0EzE8LdfWP19lGfNQ0FGzR2sg8kOYy86YIYhrL57t3LZUgqptLlZ2JBls2Ya6cOcUA7w3mfEu7KULkPBIJEgdNP3yqZjNo3LjS7M39RJ/OpJ2V/EYVigm7bJfQcUIAyz17rEDwPWhLdiCUYc3WQGNz9lUd7aTOBm1IEA/8daZYOhqPXW2hipWPJOVVcBZS7bD9/8AFKn2sNpoK8qcXURAUCkKVexVNTJhrynMKbSJyttm7WygKx04Dw6VbM+YUJ1Z7P2plhX4cj086W65XFm5GldyoYU23bDAEa8wRzp5EcRUtsJiiMCjeFE27W1SjAo2nNJ0Yc9OtUbOh4kj61wyhTKMD7ilBINwkIBFjstkS4GAI4ESPWhzf+0GwRkT9pa1P3ZbJP8A3R61R7vb6shFu9GThJ0ZZ5zzFEG+QFzZ2IKkEdnnBBBByMGkEf00SDw+M26IaYzHIOl1h5EUqddUgmeP+dabQcosjLZ11jh7QPJIHlmYj86vd17pW4ZJhhHgTOg/Opm7OwkaxZLKrjslzljlRGI7q6as0cenpRvsnZaBFyNmC6DXhFZqfiYo5e1sSQfTfYnxCLgwTw9jqBJHX5geBVdZ2Xdfgv8AuIX8zUj/AMsXuqD+4/oKtsVilQhRBboZA9441Dx5dl58M0LMGAZ5a/KdJ51K38ScRmIcGtYw87E/yL/JZ+Slpo7tB1PHK4GfbCqhsR2c20a27iSVV+8ACAZBHUgetc8Vu9iEIDJE8yyhdeHeJifXWhDbG8eLPaHsItzAJS4I1ES4I10nzqlx+/eLuYdcO7fZLELrwHAFpkgdCa0lPxOcgay09fP3TW8PBvrFuljfHsjaxtbDWrk3c10LqVRTlJ4ZXcxAniBPAiqfa92/tBrt5ifska4BICpbBC5VHAASKosDvAUt5PtMpOZrfakWjHAsoEnXxpu2trvcwThFRF7Rc+QQWXKYDMSWK5iNJiY00qtUGaplBc7A+9kXg7CmiIY3vH1VL/4xlOihiOBbhPIx96q/F4t7rl3JZjxJ/eg8K4mlUo7rdI2VRx1O1HdKlSqfs3Yd2/qohfxNovp19KcxjnmzRcpjntYLuNlwwGCa7cVF4k8eg5n0FaDh8MttAi6BRA/yfEmouydiphwY7zHix/IDkKnGtFRUvYtu7coDV1PbOs3YKbsfbf8AC4p7jKPs7K5D82UXXRXcgGJjNpAPfE+IttjGXnxDtdk9o9yH4h8sTB5iGX0Iok2ZdC4i25IjNluhgGV7LAB0I66CNdCB0ob23t7EYjL2yQ1trrpClQtu4Fm2q8FRBbWI/mmgFTDJFMS7YrR00sc0ADdwqMGSasthbRexdzKnaSMpXmykgnL/ADSBVfYTWppsyKgDbnKma8sOppyFp20dx0v7LOIFsElUcWkQK1okjtCxXV2USIgAanWs1XZqohHIdeJrUfhlvkMPZezi2IWc6PlLETAYNl15LBjrPKg/4m7Uw2dRhmmXuM3cZdCVK6kCRJYenjVoAQnS4WUL+1qWmXcdeX9KiWwIpVVnbevy6aRrSqbtmKr2TlV16KbNerVFSqTb2dddSyIzgccoJj0GtRVtzVpsTarW7gI4gyPA1pmx9zsBi1GI7NrbTD20aLZbQkgRIBmYBHGpI49ZsE2R/Zi5WQNaimla+gNrbo4TEW8j2lWAArIArrHCCBqPAyKDMf8ACCFY2r5YgEqrIBJ6Zs0Dzipn0zhtlQMqmnfCzrBbQe0e6dOYOoPp/iibZm2Ld3RoRuhOh8j+lUmN2BftE9paurHGbbR7xH1qKuEPMafvSoA5zFZw7ZGl7Z/gDVfew6DipHvTd3bt65cCAkjmx4oPPn5GfTjRFj8M9rUrnX8acB/UvFfqKXtGONuaf2T7arYQjfQeI6TUvZm3Xso9orns3FKshJX5uJBHymOdWWJtgicgjwWSfXgKrbuF11AA5Dl/zTg4tOFC5t90z/yhcxl4nBlGzHS2zBHXThrowHUHlrFV2P3euYZyt4AOpIK9CPHnVmrtaOZZXLrIJBBHMHl6V7tTeVsZJvwbhjvCBmgQJA0BgVVnLtQLdufVW6ZrTcPPkrXdTefE23VD2l2yuhQCYzTBGmhk/Q1pvbCO7pPpT9i7It4bZltLeQsUVnZY77xmY5hxgSB4CoqCqHC6mOtElm4abefj6rK/iOIRzsc0WJG45/f8ropJMEkgcJnTy6V1gxHTh5/50FNw613Wjgo47XDRfcY5rOfmZL2LjbbfkpNnZ9wA5oOYTrrlMGNDp0/YoR2luJg77ktmtNrJUKpJHX7s+gmjK3tU/eAPlpVdta8ghyVQNzJC94ngZjXUedZClo61lQ5lUNOvZzSLXA/rAFh4c1sn8RpxC19Gblm7SDcgn+88/Hks22z8NbyEHCziEPSFdT0ZSeHiKk4X4a4tLbBjaIde8gYzPSYyzqedG4me7M+EzVlbxJkI4ObTUDQyJ16c/ancSlqqBwEbw7nn91vHl7W8kS4bxJlcy0rNPK4/aT4ffqvnjb2717CXMl1Ss6qTEMPMaSOYqsAr6L29saziU7O8gdeOuhU9VI1B8RQBc3Hs4W8HXO0fKHIIU9dAJPSr3B+It4g8RO7rz7Hy/pWqyI07DIMhDuxt0eD3/MW//uf0H/FE4UAQAABoABAHlTzTDXoMMDIhZoWSlmdKbuTTTDTjTTVhQJppJcKkMDBGoPMUjTTXEAixSgkG4UK5sy2WLQZJkxpXS1hlXgPfWuxrw1E2niblrR7KV1RK4Wc4+6LtwN32xX8Qh7tsqis4iVYOHUAHjOUz6Vx3x+GaDJaS+Ll12CogSH15k5oHry8qsfhZevG5dtIQLZUMxkBgRopXrxg+lFO2rNjBW7t9Sz32UqjPqVZhHdEac6AV4vUG/gtHw+qkipuzacG+LBfP+1N1OwutbLhypKkpqsjjBjXXT0r2rXF3Rm1PvSrgyO2yhMj77oG0510Q6GNK4gV2ttoaoKzzTFMGRyraPhrtW3dwuVTFwEm4D46Bl/lgAefpWR4XZV26QLaMxPAAEk+1a3uPud/CILlwntSpBURChiDBI4nQVYpQ7XcBQ1NhGQ4+SLiaaTXhNNJoqg69LVTbV3Zw2IOa5bGb8SkoT5lePrVqTXNjSloOClDiDcKht7rJaEWYAmYP+edcLqOhggiiImuV5AwIPA0PqOHMkF24KKU3E5IzZ+QhDGYVG1E22/Eka/1LwNd8HuriLgEojISJY93KDwZlnh5DWu+Mw7WrqkCVkET9QfGtD2XhitsXJLBxqskrl1ylemlZKvrZ6BjgdxYC/U39xYHn0R5zYJWte3n7eXgcrMt7NwblqwhW6hlwjJqO8xOQKToQY8NYrPMbs25aMMpB/eviPGvpNEB4gGDIkAxHCgve7dKwEIkKHYmyI1W4RLqv8hgGOXeiqPDONOnf2U37jsf4Svp2gWasp2RvTicM32dxgNZWZQg6GVOh/OtR3Z3gTFWsy6MsB16HkR4Gshx2FKMQa6bD2xcwt0XLZ1GhB4MDxB8K1MJbG8vA338UB4nQ/m49PxD9v9eq3vDjSuqihTdz4iYXEMLbTac6APBUnoHHPzAonvqxRghysQwViJCtBgkc4PKjUbmubduV57PTSwP0SjT57fLf0VHvYuNCi5g2HcBLoQpLcIKgjvEa92h5t4bW1MK+HYdniAuZV5O6TGQ851GU6686djNqbZwoJuW7eITqq5oHXuQw9RQhvJt21in7UYc2L+aWKP3W8SpAIaY1nz60NllcHkZseR5bYHnk3WsoKEOjb+0lp7r2EHqe9tcbC2/1Bt8PtunEWuwbW7bhRPFk4KfNeB9DWiYew6g52zEn6CQOFfOOF2hcS6LquwuA5s096eJJPOec8a1rdz4qWrtuMUCl0QJRSUeef8h89PHkMnx+Cpna3s2ggb2He/5gbdFpKCliglfICe8dr4Hp6n3RfeWqPauDzKQNat9u27qYftc1mys943SWhCQBCpALSeGaKxLbO3MQbr3SxuJJQPbZlQAxIy6xy8POouFcGmYWzyO0kEEAb+vRXaiqYQYwL8ijJtmXOcDxJEDxmm4jZjKubRl5leU9aA3xV3E95c8hjq962O/dAAiVH3Vjw5RV5hN6ltWhh3btXEhmBOTidMxiYGkx716B/kJT0We/IxeKs7hRQxa4vdHKTr08PWqixvFZcgSVJ01Bj3iomL3nXKbdpFGadFAInz0mhVr7E8fbSk/yMoN8JDQxEWWjZtJ5deVeGs6N0xEn3q02fvHctqFIDAcJmR4T0q5HxNjjZ4t81Vfw5wF2m/yRcakbP2bdvvktIzniQoJgTEmOA1qlwe37VzQnI3RuH+7h7xWjbk7Zw2EJ7QsC6Eu3FZzAooAExlmT41amq2tj1MNyoIqVzn6XiyKNmbvYfAMri+yFkAdMoYnmdQJXX8qW8t7CPY7W6Lly3MZla5pJjgI0mrS1hMJi1lCrqedtz9YOnrTsTsWxawzWwoFshw5djADKZYsx0A4zyis455cbuyUdADRZqxLbWJwJcdiLgGs5rbE+5vfpXlVu0cAO1YWrnaIIAfKVDHmVB1yzwmCeMClUgB5JhcLoKoi3E2YuIxYtMcoKsZifl10oeirzc3HrYxtq47hFBIYkEiCCDwHjxqKK2sXT5CQ0kbrZtkbBtYeSkliIzGJA6ADgKsC1Ms31ZQykMpEggyCOoIr0mjDWhuAgz3uebuKRamk14TTC1PsmJFqYTSJphNOXJE0xjSJphNKEia9oN3SJBoh2Lgr+Ga5a+ewCGtluIzfMunQ1SYX/AFFn8S/mKNy1effjOTSY2ADIN/cW/n3R/hMhDXN5dFGyDiNPChbfjYV7GGxbtQqhizPIGTgJHMmOAFFl2uQavP6eodTyCRm4va/iLI8MrCN/tgnDYpkMkN37bH7wPEE/inj4+dDuztn3bma5YWWs5XIGrDXRgvOCNa2D4wbJ7XBC6B3rLT/a+h+oWs6wiXMDdw2LEmzfQEkcx8t1P6lYT7V6JwmubUQMdIc5B8x/rKH1bXhjjGAT0Kv9k3sDtW32d62ljFcigClj+Jfx+KGT06gz2Bs97FhbT3TeKzDkEHLPdBkngNONUG3NybWKAvYduyvaOHWQrniCY4Hh3h9at92ziRYAxcG6CwkEEso+UmNJ4+wrVxAtdkZ6jn5rzqtlbLB+k/u3yx27T/5O9vvybvLvRbwagsru7TkVRxI6twHEdT4UB7X2NtLH/b3LQUKO4ndRsp10B7zf3ela3YwD3BKwByzEifLT60+xs9GJU3QbixnVGU5c2okRIkdaCV/GqKJxa+Qm24aL28+SJ8Ko6pjA+GEBx+J53HgBt/K+dsRhntNldSrdHBU+xqTggDBacsgEjkJ114TFb9bsowNu9bV8h0zqjaMTBGb9OtSeyRVyqqhegAC+w0rP1HHxDIWCO/Q6sEHIO3MELZ0sZmjDzg8x0IwR7gr562hj7/YvazP2crmXMchyMSDl4cdaqxj7mTJmOWZivoLaGx8PcM3LNpjESUWY6TFB+0Ph3gpJUXEnkr90eWYGr8f4igmPeaWn0P8AX0Sf46QbEFZKTJryirb+7Nqz8jOfBiv6AVRJgAeZH1orHUxyN1NOFG+llZuFywOL7J82UMYYCeAJEZo5wCaimiWzuYz2wwuoCdcrBuHLUTr6VW7S2BesnvDMv40kr+Uj1q0Wm11VvlVlKvSteUyycvZqZgtsXbXysY4ZTqPbl6VCpVwJGySyNdj7+m18i9nc4Z1Y/sfWrvFb9YzFWeyu3JtyDEDM0ajM3MDp7zWXg1Jw2MZDKsQRwP6EcxU7ZASNaiew27qOFpVTYLeJCv2ndYdASD4jpXtaSKWn0CxFkAkim1G4KGs1eZqbNeVk1pFdbK3yxeHTJaukLMwwVwPLMDlHlRLg/i1eCN2lpHbTIVlQOpYazy4RQBSqZs8jdionQMduFo2B+LRkC9ZEczbYggf0tM+9Ea7/AOBL5e16alHy6+MVi1ek1M2reN8qJ1JGdsL6DS8rAMpBBAIIMgg8CDXpNZDsP4g4rDW0tAq9lCCEYDhmlgGHe1k8SYott/GCwG1wQI8bradD41ZFay2Qqxo3XwUXMaYNeGvlQtf+L1w/6NjD2x/QGPu1V1z4n488LxX+lUX8hTTXgbN+ambw883LRsJgLpZSttyAQZykDQzxOlXe0t58JhzF28gbhlWXb1ygwPOsQvb3Y67o1+808i7R7TV1sn4c4rE2+0dlQHUByZPoAY9aznGBTVJZLVYDcDODfr7IjSwdjcNN7oksb/fxGNW0L9m3ZD5gQHVnjRULOOc+A+lG6g1hW2t1LuHaLixPA8VPkRxpuA2veWEuYjGLaXgLJJI6AZmAURPXyoDW8HZUBskDgG25C49LIqyb4SFt+2NmDEWLlltBcUrPQ8QfeKGNlbiudlNgsSVzBrjW2XvZJMoZjqWkdGIqr3Zx+yhcRxiL3bA6HFXXBkiCOPZka9a0NblZ2UzUf6TSbXDsttkcxkqYtBygzc/d/F4bDOmIj7NyEhs32cAyD0BnT/FWWeiMtIjrpVDiNmOvy94eHH1H+K2XA/xAJNUdW4NPw8h4i+3lc8/BYbj3BXl/b07Cb/uA69bb55/7U7dzeGxirAaxcDhYVuIZSOTKdRw0PMVnu9eNOzdtJi1abWIAW8oPQKryOsZHHiDVVtrCtZutjdm3RmTvXktMrCObFAdVPNSPHrFft7eZMfgGa6VTEW7itlGgfMcpKgmYgnTWMvjUMPBGxVUri/UxwII594jB+t0abXF0MRYwjNjfFrA/zhHd/em//wCL/wAKWt9lcsq6DKGXNBuA5uJkKRPDwq+uYq7AKqpJ5hiUA6k8CeOgJ61i+722GfaGAPO32NjXmAzL7ZXj0racVi1VZJgD9wKE19OKZ8cYYCbdNyCRy3vhFIhrDn6yB99fVc711oJJExynprVfiXkcf3+lR8bt5Y7oJPjw/wCar8VtxYAiORmAB402Lh1RbUWEffRO/wAnSh2gSC/v81Q7w4RrjALw14/vxqlGwHjivvRC17NqOB1H6UwmvTOHcHiFMwyXuRc+qz1ZxmbtXNYRYHCi27b5RxBAgwelcjiHXhxH1qaaYyg1cdwofA5VG8TPxNQztXZYbv2xBOpXQecDkfCqJ7ZHERR+1hTyqNe2XbbiKY7hjyMEKQcRj6FA1KrnbuyUtBSk94nQnTSOHvVNFDJoXRP0O3V+KRsjdTUqVKK9ioVIlNKlkpU7KTC6dnTYopv/AA8xiaqFf+lx+TQa8sbj4xtGsx4l0H61J2Em1ioe2ZvcIXydKaRRufhdfie0tA9CW/MCq7bG4+IsW+0bK4Bg5CSdeBIiudBI0XIXNnjJsChmKUVJubPuLGZHE6iVIkdR1qXgN3MTfBNqzccD8Kn6dfSo9J6KXUFVmvYoswXwyxzsA9vsgfmLkSuvNQZB8DFEeC+Gdm0wN+4r94QrXBbUrzzZM7D0IpMDdOAJ2QPsvAM6jQ6kx40SbO3QuNqwyDq3H0XjRfe2vhMKjLbayZMhLNpSFHJTeZQ7Dx0qiv78QNLaz1JY6+QIp7HwNzJdK5kxxHb1Vts7YdqzwEt+I8fQcqOMJcFtLaGATbzMvBgczSWB4SCtZGd+bw1Uqp/lRZHkTMHxGtN2PvWVum5cJZiGEuS0lhEtrJih3GXsrKbsIm2F756qzQ0bo5DJM65stK25YXEW2tGBOqnjlYcD++RoVwW663Q6d7D4i1ALKTkuAzkePTiOk1YYTageGRpBHt4dffUVe4XESKxTZZqVhjB8vA8/Ag9PVHnMAyEM4W0xuLh9o4VLmc5UxCoIYxoGZRIOnHQ9Rzo5woCIqLOVVCjnooAGp1OgFRRdpG9VKolM1sW8Lm1+oHJM0qwF2ve0qvGIqBtveW1hLRuXWgfdA+Zj0Uc/Plzqs2Bz3BrRclIRYXKDfiFuJbtocVhPsihBdVkDUgZ05qQTqBp5RrljtJk/4+grcdm4rEYvD3mxCi2l5WW1ajvKpUgM7cySRppFYhiEhiOhrecGlkcx0Upu5pGd8HlfnY3QmsYGkObsVM2BeK4qww4i7bPL8Y61q+1cY2eHIlO7I56zOnURWP4IntEjjmWPORFaTjMWXYk8SSTRGSIGZshAwCPG/wDy6B8QltD2YJuT6WH+7WTu0qBjTnhRzMeQ5n2p12/XmHt/ePE8PKidHTmaS3LmgbRp7y7gRoOWlNJpE00mtYExImvJpE0x3ABJ0ApVy9Zqj3sdbUEl10E8RPtNDW18Ubl3U90aKPDrFRMY0KAABJ1A8KEzcTDHFrW3sisXDdTQ5zk7aG02vNJ0A+UdB+pqIaaKLN2/h1icbZW9aa2ELlDmLAjLEtAGo14eFBHPLzqccoq1oYNLdkM4bDM7hF1ZjAkgfUkAetH2yPhBedQ169bQGNLf2hj+qQvsTQ/vrur/AAGIFoXO0DIHBK5SJJEEelM3Z3vv4JwUYlPvIT3T5dDS2XLUcH8MsAiwbZunm1x3n2UgClXHC/FLBMsuzo3MFJ+o40qWxXXVgtzSnB6iLc0p6vWhss7dSS9eFq52wWIAEkmABzJ4Vx2nvNhsFd7M/b3l+cD/AErZ6E/9Rh04edQSytiHeU8ULpThWIsoidtiCUtjUfjfwQfrwoY258S7sG3g1/h7fVYNxvFnPD0oR3o31xGLusWbKknKo5DlJ51Qi+eZoNNUOlOduiMQwNiGN1c4zb2Icy1xj/cagXMU5+8T5moi3JOkmifYm67XIa4Cicp+ZvIch4moo4nSGzVM+VsYu5UAcnmat9mbs3L4JJyLpqynXyHOjHC7Is2vktqD1Op9zUstROLhwGXlDpOIH4EN2dxrQ+e47eWVR+przFbkWT/pu6Hxhh+h+tERamFqu/k4bW0hVPzk176ihjCbLxuGJ7JrdwHiJj6NH0NFuwce7W/tEKMCQQeo5jqNajE0lYyIMVnuLcAbPHqpx3vr9+KL0XGXtOibbr0RA18lTlMGDBiYPIxzqm2I+0HxD2mtNeQR9oigAZpyknQRoR1EdK4YLbSsOPMiSNJUwRrRpu3tMWMDicS5GRJI8SizHqSorF0lH+qYZW4I6ZHiCtJLLZmthWVbyfEDEWrr2badkyEq3aLLgjjodB7GhXC7wN24vX1/iWHyi6xgHiDHQdOFdLWExGPv3bnzOSbjkkDVyevr7VdYT4e6A3b0HmEWY/uJ/Sj2ijpW6TYHn1+WVQ1TzOuNvko9zfPF4lsuZ1H4cMvfP9xJI8/pQztJWF1wylCGIysZYRyJ5nxrTdk7vWcKc1suWgiWbkeIgCPehTf3AxeF5eFwd6OTLpPquX2qOjqITN2cTbAjyynVMUnZ6nm5QtauFSCNCCCPMaiizB7c7RZjvD5gOvh4UI12weKNtwwgweB4HwPhRgsDrXNkFnhEg8Ua7PYXBm5AkR4j9Knk1QbsYoE3AOBhwOnI/mKvSa03D2tEAI9UEq2COUtG3JeE14TSJppogqqRNR8d/pP/AEtw8prvNMuEwY4wYriLiyVpsQUEKTq3h/8AtcSRl55p48oj/MVONuARzBKn34x61BdYNY1zS02K1lwRcJlG2yfidew2ETD2LVsZAZdpYksSS0aRqaCmWKJdu76ticNas9lbRlym46gBrrJop0GgjU+NIMFIVUbT2ndxF03bzF3PEn6AAcB4VFrwUY7qbi28WmZ8VbQngiwz+oJEVImoPmvK0i58IYMDED/ZB9daVKkV+lzSuqvUK2+lW2wdmm/dC/dHec9FHH1PAVo3kNBcVnmAuIAVhhLgw2GfFvyBFoHm3DMPyHrWJYrEM1wseJJJ9TNal8TMX2ihLbQlsfKOAA0GtZTeOtZqaUyuLitBDGI26Qo14V5aMmK6RRFunu5ncXXH2a8B+Jh+gpsUTpHBoT5JBG3UVc7rbARLYuOgLnUTyHIx15+1EJNeE00mtJFEI2hoWfkkMjtRXpNMJpE0wmpbKK69JphNImmzS2SXSY0yaRNJRJA66e9KuUK5grts3sOim42OFu5Yygyr9ortPT5GEjQc+cFm+Oy752amCwYRiP8AX+0VZY99wpbQ6+PACjFNl2rJN8AZltLbToiBROXxbST0AHnnm6G8/bYi+ra96VnxJzH3A96xrrucT7eVzZa4OFgPfztlBuzMLiMEeyuWSGdp0ZDwgcVY8Nferw3X8Pr/AIqu+LsdrbOkwY8uZ9677PDCzbDSWyrM8Zjn41YpOF09U5zpAb+aqVdfNTgBhFl3N651H1qs23s83rLCZYd5ekjl6iR61Yk00mjEPBaOLLWZ63KEycUqX7uwswNKrjeLZJt3Syg5G7wjkTxHv+dU9B5YzG8tPJF43iRocOas93setq739FYFSenAg/SjMOCJBBB4EcDWc0Q7t7XAiy/U5D565T68POinDqoN/SdtyQ+uptX6jd+aJDTTXpptHkGSryka8pVyq9tbOLgNbAzA68ASI+tDlxTMOpU+IijY0I7ax/avp8q6D9T60G4jExo7S+Ty6otQyvPc5BRWE1xKxT0bSpmA2bcxFxbVpSztoAASTwEnoKCckWUJTT0ulTIJBHMGD71N2ju/fsNcDoYtNkZlBKAyVGscCQQCY4RxqvpwKQjKv8Jvzjba5ReJH84DH3NKqClTrptlrmHMx4xWnYLZSYfDlBxIzXGHFoGoHhyFKlRHibiA1o2KHcPaLkrI9697hiD2Nm2LVoHnGdyNJY8vIUK4/ZTKuYkR4E/4r2lQIuIKMhospW7G7qX8zuTlUgQOJPHU8hRzatqqhVEACABypUq01IxrYwQMlZ+re4yFpOAvSaYTSpVcVNNNeGlSpUiaaYaVKlXKo3i21/DIpC5izAQdBGs+ulNubdtvYW5az945TnVQVYLmaIY5hyB08hXtKg09TI2RzAcIvBTxuja4jKqrW+eLsrlS8+VpBRiWSDxGU8PSKj3d5CLiXra5CNCo4ach4RXlKhjgiIJVjvbixi9pWkAIRLdrjEmVF1pjrMVcGlSo5wwARE+KC8SJ7QDwTTTTSpUVQxQNs25tE8xr+lB+Iwi5S3AjpzpUqB8RA7T0Rvh5/T9VXUgaVKg6Jq/2TvA8qlzvAkAH7wnQT1okilSrS8OlfIw6jeyA18bWPGkWuvCK8ilSomh6qt4MWVQKPvyCfAcfehe5XlKs5xFxMpB5f0j9C0CIHqmqaKdw9sjD4pSyZpKaj5lytnga84g/8UqVDAL4V8Eg3CP9s73W2wa4lbRR+zuHLoUL3blvPnVpFxDJlSNR0MEUuytwcPtbDNicHOFuISLllu9YzASTabV0U9DMcKVKpGi2EsxvlZzjcMbdxkMSpIMcNKVKlXHdRjZf/9k="/>
          <p:cNvSpPr>
            <a:spLocks noChangeAspect="1" noChangeArrowheads="1"/>
          </p:cNvSpPr>
          <p:nvPr/>
        </p:nvSpPr>
        <p:spPr bwMode="auto">
          <a:xfrm>
            <a:off x="224546" y="-243305"/>
            <a:ext cx="397921" cy="397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s-AR" altLang="es-AR" sz="3200"/>
          </a:p>
        </p:txBody>
      </p:sp>
      <p:pic>
        <p:nvPicPr>
          <p:cNvPr id="1026" name="Picture 2" descr="Resultado de imagen para policia caminera">
            <a:extLst>
              <a:ext uri="{FF2B5EF4-FFF2-40B4-BE49-F238E27FC236}">
                <a16:creationId xmlns:a16="http://schemas.microsoft.com/office/drawing/2014/main" id="{BCB7B2A3-5423-4DAC-9255-CF686964E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528" y="1232364"/>
            <a:ext cx="6643485" cy="3321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810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B9E9A6-10E8-4C96-98BE-D1FABFEB4DBD}"/>
              </a:ext>
            </a:extLst>
          </p:cNvPr>
          <p:cNvSpPr>
            <a:spLocks noGrp="1"/>
          </p:cNvSpPr>
          <p:nvPr>
            <p:ph type="title"/>
          </p:nvPr>
        </p:nvSpPr>
        <p:spPr>
          <a:xfrm>
            <a:off x="-6525" y="26571"/>
            <a:ext cx="12108287" cy="1813766"/>
          </a:xfrm>
        </p:spPr>
        <p:txBody>
          <a:bodyPr/>
          <a:lstStyle/>
          <a:p>
            <a:r>
              <a:rPr lang="es-US" sz="2812" dirty="0"/>
              <a:t>Uno de los requerimientos es la necesidad de conocer:</a:t>
            </a:r>
            <a:br>
              <a:rPr lang="es-US" sz="2812" dirty="0"/>
            </a:br>
            <a:r>
              <a:rPr lang="es-AR" sz="1687" b="1" i="1" dirty="0">
                <a:solidFill>
                  <a:schemeClr val="accent5">
                    <a:lumMod val="75000"/>
                  </a:schemeClr>
                </a:solidFill>
              </a:rPr>
              <a:t>Cantidad de infracciones cometidas por un conductor en un período de tiempo con el monto asociado.</a:t>
            </a:r>
            <a:br>
              <a:rPr lang="es-AR" sz="1687" b="1" dirty="0"/>
            </a:br>
            <a:br>
              <a:rPr lang="es-AR" sz="1687" b="1" dirty="0"/>
            </a:br>
            <a:br>
              <a:rPr lang="es-AR" dirty="0"/>
            </a:br>
            <a:endParaRPr lang="es-AR" dirty="0"/>
          </a:p>
        </p:txBody>
      </p:sp>
      <p:pic>
        <p:nvPicPr>
          <p:cNvPr id="5" name="Imagen 4">
            <a:extLst>
              <a:ext uri="{FF2B5EF4-FFF2-40B4-BE49-F238E27FC236}">
                <a16:creationId xmlns:a16="http://schemas.microsoft.com/office/drawing/2014/main" id="{C0475602-B31D-4C8F-A796-9C622873121C}"/>
              </a:ext>
            </a:extLst>
          </p:cNvPr>
          <p:cNvPicPr>
            <a:picLocks noChangeAspect="1"/>
          </p:cNvPicPr>
          <p:nvPr/>
        </p:nvPicPr>
        <p:blipFill rotWithShape="1">
          <a:blip r:embed="rId2">
            <a:extLst>
              <a:ext uri="{28A0092B-C50C-407E-A947-70E740481C1C}">
                <a14:useLocalDpi xmlns:a14="http://schemas.microsoft.com/office/drawing/2010/main" val="0"/>
              </a:ext>
            </a:extLst>
          </a:blip>
          <a:srcRect t="33176" r="32764"/>
          <a:stretch/>
        </p:blipFill>
        <p:spPr>
          <a:xfrm>
            <a:off x="285241" y="1755470"/>
            <a:ext cx="5544616" cy="3719682"/>
          </a:xfrm>
          <a:prstGeom prst="rect">
            <a:avLst/>
          </a:prstGeom>
        </p:spPr>
      </p:pic>
      <p:sp>
        <p:nvSpPr>
          <p:cNvPr id="6" name="CuadroTexto 5">
            <a:extLst>
              <a:ext uri="{FF2B5EF4-FFF2-40B4-BE49-F238E27FC236}">
                <a16:creationId xmlns:a16="http://schemas.microsoft.com/office/drawing/2014/main" id="{AC1B0143-D73E-4D51-8267-3C701FF9551D}"/>
              </a:ext>
            </a:extLst>
          </p:cNvPr>
          <p:cNvSpPr txBox="1"/>
          <p:nvPr/>
        </p:nvSpPr>
        <p:spPr>
          <a:xfrm>
            <a:off x="418852" y="2547711"/>
            <a:ext cx="5197257" cy="2135200"/>
          </a:xfrm>
          <a:prstGeom prst="rect">
            <a:avLst/>
          </a:prstGeom>
          <a:noFill/>
        </p:spPr>
        <p:txBody>
          <a:bodyPr wrap="none" rtlCol="0">
            <a:spAutoFit/>
          </a:bodyPr>
          <a:lstStyle/>
          <a:p>
            <a:pPr>
              <a:lnSpc>
                <a:spcPct val="150000"/>
              </a:lnSpc>
            </a:pPr>
            <a:r>
              <a:rPr lang="es-US" dirty="0">
                <a:latin typeface="Lucida Handwriting" panose="03010101010101010101" pitchFamily="66" charset="0"/>
              </a:rPr>
              <a:t>Cómo </a:t>
            </a:r>
            <a:r>
              <a:rPr lang="es-US" b="1" dirty="0">
                <a:solidFill>
                  <a:schemeClr val="accent2">
                    <a:lumMod val="75000"/>
                  </a:schemeClr>
                </a:solidFill>
                <a:latin typeface="Lucida Handwriting" panose="03010101010101010101" pitchFamily="66" charset="0"/>
              </a:rPr>
              <a:t>Conductor</a:t>
            </a:r>
            <a:r>
              <a:rPr lang="es-US" dirty="0">
                <a:latin typeface="Lucida Handwriting" panose="03010101010101010101" pitchFamily="66" charset="0"/>
              </a:rPr>
              <a:t>  quiero ver </a:t>
            </a:r>
            <a:r>
              <a:rPr lang="es-US" dirty="0">
                <a:solidFill>
                  <a:schemeClr val="accent2">
                    <a:lumMod val="75000"/>
                  </a:schemeClr>
                </a:solidFill>
                <a:latin typeface="Lucida Handwriting" panose="03010101010101010101" pitchFamily="66" charset="0"/>
              </a:rPr>
              <a:t>cuántas </a:t>
            </a:r>
            <a:br>
              <a:rPr lang="es-US" dirty="0">
                <a:solidFill>
                  <a:schemeClr val="accent2">
                    <a:lumMod val="75000"/>
                  </a:schemeClr>
                </a:solidFill>
                <a:latin typeface="Lucida Handwriting" panose="03010101010101010101" pitchFamily="66" charset="0"/>
              </a:rPr>
            </a:br>
            <a:r>
              <a:rPr lang="es-US" dirty="0">
                <a:solidFill>
                  <a:schemeClr val="accent2">
                    <a:lumMod val="75000"/>
                  </a:schemeClr>
                </a:solidFill>
                <a:latin typeface="Lucida Handwriting" panose="03010101010101010101" pitchFamily="66" charset="0"/>
              </a:rPr>
              <a:t>infracciones he cometido y cuál es el </a:t>
            </a:r>
            <a:br>
              <a:rPr lang="es-US" dirty="0">
                <a:solidFill>
                  <a:schemeClr val="accent2">
                    <a:lumMod val="75000"/>
                  </a:schemeClr>
                </a:solidFill>
                <a:latin typeface="Lucida Handwriting" panose="03010101010101010101" pitchFamily="66" charset="0"/>
              </a:rPr>
            </a:br>
            <a:r>
              <a:rPr lang="es-US" dirty="0">
                <a:solidFill>
                  <a:schemeClr val="accent2">
                    <a:lumMod val="75000"/>
                  </a:schemeClr>
                </a:solidFill>
                <a:latin typeface="Lucida Handwriting" panose="03010101010101010101" pitchFamily="66" charset="0"/>
              </a:rPr>
              <a:t>monto adeudado</a:t>
            </a:r>
            <a:r>
              <a:rPr lang="es-US" dirty="0">
                <a:latin typeface="Lucida Handwriting" panose="03010101010101010101" pitchFamily="66" charset="0"/>
              </a:rPr>
              <a:t> para poder </a:t>
            </a:r>
            <a:r>
              <a:rPr lang="es-US" dirty="0">
                <a:solidFill>
                  <a:schemeClr val="accent2">
                    <a:lumMod val="75000"/>
                  </a:schemeClr>
                </a:solidFill>
                <a:latin typeface="Lucida Handwriting" panose="03010101010101010101" pitchFamily="66" charset="0"/>
              </a:rPr>
              <a:t>conocer </a:t>
            </a:r>
            <a:br>
              <a:rPr lang="es-US" dirty="0">
                <a:solidFill>
                  <a:schemeClr val="accent2">
                    <a:lumMod val="75000"/>
                  </a:schemeClr>
                </a:solidFill>
                <a:latin typeface="Lucida Handwriting" panose="03010101010101010101" pitchFamily="66" charset="0"/>
              </a:rPr>
            </a:br>
            <a:r>
              <a:rPr lang="es-US" dirty="0">
                <a:solidFill>
                  <a:schemeClr val="accent2">
                    <a:lumMod val="75000"/>
                  </a:schemeClr>
                </a:solidFill>
                <a:latin typeface="Lucida Handwriting" panose="03010101010101010101" pitchFamily="66" charset="0"/>
              </a:rPr>
              <a:t>mi estado  de cuenta en relación a la</a:t>
            </a:r>
            <a:br>
              <a:rPr lang="es-US" dirty="0">
                <a:solidFill>
                  <a:schemeClr val="accent2">
                    <a:lumMod val="75000"/>
                  </a:schemeClr>
                </a:solidFill>
                <a:latin typeface="Lucida Handwriting" panose="03010101010101010101" pitchFamily="66" charset="0"/>
              </a:rPr>
            </a:br>
            <a:r>
              <a:rPr lang="es-US" dirty="0">
                <a:solidFill>
                  <a:schemeClr val="accent2">
                    <a:lumMod val="75000"/>
                  </a:schemeClr>
                </a:solidFill>
                <a:latin typeface="Lucida Handwriting" panose="03010101010101010101" pitchFamily="66" charset="0"/>
              </a:rPr>
              <a:t>deuda por  infracciones de tránsito</a:t>
            </a:r>
            <a:endParaRPr lang="es-AR" dirty="0">
              <a:solidFill>
                <a:schemeClr val="accent2">
                  <a:lumMod val="75000"/>
                </a:schemeClr>
              </a:solidFill>
              <a:latin typeface="Lucida Handwriting" panose="03010101010101010101" pitchFamily="66" charset="0"/>
            </a:endParaRPr>
          </a:p>
        </p:txBody>
      </p:sp>
      <p:pic>
        <p:nvPicPr>
          <p:cNvPr id="8" name="Imagen 7">
            <a:extLst>
              <a:ext uri="{FF2B5EF4-FFF2-40B4-BE49-F238E27FC236}">
                <a16:creationId xmlns:a16="http://schemas.microsoft.com/office/drawing/2014/main" id="{8C6CCEAC-7B2A-41A9-A3E2-C41FFE9DAE43}"/>
              </a:ext>
            </a:extLst>
          </p:cNvPr>
          <p:cNvPicPr/>
          <p:nvPr/>
        </p:nvPicPr>
        <p:blipFill rotWithShape="1">
          <a:blip r:embed="rId3">
            <a:extLst>
              <a:ext uri="{28A0092B-C50C-407E-A947-70E740481C1C}">
                <a14:useLocalDpi xmlns:a14="http://schemas.microsoft.com/office/drawing/2010/main" val="0"/>
              </a:ext>
            </a:extLst>
          </a:blip>
          <a:srcRect l="10180" r="9658" b="20351"/>
          <a:stretch/>
        </p:blipFill>
        <p:spPr bwMode="auto">
          <a:xfrm>
            <a:off x="6099538" y="1124744"/>
            <a:ext cx="5904656" cy="5447874"/>
          </a:xfrm>
          <a:prstGeom prst="rect">
            <a:avLst/>
          </a:prstGeom>
          <a:noFill/>
          <a:ln>
            <a:noFill/>
          </a:ln>
        </p:spPr>
      </p:pic>
    </p:spTree>
    <p:extLst>
      <p:ext uri="{BB962C8B-B14F-4D97-AF65-F5344CB8AC3E}">
        <p14:creationId xmlns:p14="http://schemas.microsoft.com/office/powerpoint/2010/main" val="2057993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texto&#10;&#10;Descripción generada con confianza muy alta">
            <a:extLst>
              <a:ext uri="{FF2B5EF4-FFF2-40B4-BE49-F238E27FC236}">
                <a16:creationId xmlns:a16="http://schemas.microsoft.com/office/drawing/2014/main" id="{BB533D77-99AD-4319-B33E-D4A7BA4CB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01353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4007768" y="1412776"/>
            <a:ext cx="3778250" cy="581025"/>
          </a:xfrm>
          <a:prstGeom prst="rect">
            <a:avLst/>
          </a:prstGeom>
          <a:noFill/>
          <a:ln w="12700">
            <a:noFill/>
            <a:miter lim="800000"/>
            <a:headEnd/>
            <a:tailEnd/>
          </a:ln>
          <a:effectLst/>
        </p:spPr>
        <p:txBody>
          <a:bodyPr wrap="none" lIns="90488" tIns="44450" rIns="90488" bIns="44450">
            <a:spAutoFit/>
          </a:bodyPr>
          <a:lstStyle/>
          <a:p>
            <a:pPr defTabSz="762000">
              <a:defRPr/>
            </a:pPr>
            <a:r>
              <a:rPr lang="es-ES_tradnl" sz="3200" b="1" dirty="0">
                <a:solidFill>
                  <a:schemeClr val="tx2"/>
                </a:solidFill>
                <a:effectLst>
                  <a:outerShdw blurRad="38100" dist="38100" dir="2700000" algn="tl">
                    <a:srgbClr val="000000"/>
                  </a:outerShdw>
                </a:effectLst>
                <a:latin typeface="Futura Md BT" pitchFamily="34" charset="0"/>
              </a:rPr>
              <a:t>¿Qué es un UML? </a:t>
            </a:r>
            <a:endParaRPr lang="es-ES_tradnl" sz="3600" b="1" dirty="0">
              <a:solidFill>
                <a:schemeClr val="tx2"/>
              </a:solidFill>
              <a:latin typeface="Futura Md BT" pitchFamily="34" charset="0"/>
            </a:endParaRPr>
          </a:p>
        </p:txBody>
      </p:sp>
      <p:sp>
        <p:nvSpPr>
          <p:cNvPr id="9219" name="Text Box 5"/>
          <p:cNvSpPr txBox="1">
            <a:spLocks noChangeArrowheads="1"/>
          </p:cNvSpPr>
          <p:nvPr/>
        </p:nvSpPr>
        <p:spPr bwMode="auto">
          <a:xfrm>
            <a:off x="784325" y="2420888"/>
            <a:ext cx="1108923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ctr">
              <a:lnSpc>
                <a:spcPct val="100000"/>
              </a:lnSpc>
              <a:buClrTx/>
              <a:buFontTx/>
              <a:buNone/>
            </a:pPr>
            <a:r>
              <a:rPr lang="es-ES_tradnl" altLang="es-AR" sz="3200" b="1" dirty="0">
                <a:latin typeface="Futura Md BT" pitchFamily="34" charset="0"/>
              </a:rPr>
              <a:t>Es un </a:t>
            </a:r>
            <a:r>
              <a:rPr lang="es-ES_tradnl" altLang="es-AR" sz="3200" b="1" dirty="0">
                <a:solidFill>
                  <a:srgbClr val="9D315D"/>
                </a:solidFill>
                <a:latin typeface="Futura Md BT" pitchFamily="34" charset="0"/>
              </a:rPr>
              <a:t>lenguaje de modelado</a:t>
            </a:r>
            <a:r>
              <a:rPr lang="es-ES_tradnl" altLang="es-AR" sz="3200" b="1" dirty="0">
                <a:latin typeface="Futura Md BT" pitchFamily="34" charset="0"/>
              </a:rPr>
              <a:t>, de </a:t>
            </a:r>
            <a:r>
              <a:rPr lang="es-ES_tradnl" altLang="es-AR" sz="3200" b="1" dirty="0">
                <a:solidFill>
                  <a:srgbClr val="9D315D"/>
                </a:solidFill>
                <a:latin typeface="Futura Md BT" pitchFamily="34" charset="0"/>
              </a:rPr>
              <a:t>propósito general</a:t>
            </a:r>
            <a:r>
              <a:rPr lang="es-ES_tradnl" altLang="es-AR" sz="3200" b="1" dirty="0">
                <a:latin typeface="Futura Md BT" pitchFamily="34" charset="0"/>
              </a:rPr>
              <a:t>, usado para la </a:t>
            </a:r>
            <a:r>
              <a:rPr lang="es-ES_tradnl" altLang="es-AR" sz="3200" b="1" dirty="0">
                <a:solidFill>
                  <a:srgbClr val="9D315D"/>
                </a:solidFill>
                <a:latin typeface="Futura Md BT" pitchFamily="34" charset="0"/>
              </a:rPr>
              <a:t>visualización</a:t>
            </a:r>
            <a:r>
              <a:rPr lang="es-ES_tradnl" altLang="es-AR" sz="3200" b="1" dirty="0">
                <a:latin typeface="Futura Md BT" pitchFamily="34" charset="0"/>
              </a:rPr>
              <a:t>, </a:t>
            </a:r>
            <a:r>
              <a:rPr lang="es-ES_tradnl" altLang="es-AR" sz="3200" b="1" dirty="0">
                <a:solidFill>
                  <a:srgbClr val="9D315D"/>
                </a:solidFill>
                <a:latin typeface="Futura Md BT" pitchFamily="34" charset="0"/>
              </a:rPr>
              <a:t>especificación</a:t>
            </a:r>
            <a:r>
              <a:rPr lang="es-ES_tradnl" altLang="es-AR" sz="3200" b="1" dirty="0">
                <a:latin typeface="Futura Md BT" pitchFamily="34" charset="0"/>
              </a:rPr>
              <a:t>, </a:t>
            </a:r>
            <a:br>
              <a:rPr lang="es-ES_tradnl" altLang="es-AR" sz="3200" b="1" dirty="0">
                <a:latin typeface="Futura Md BT" pitchFamily="34" charset="0"/>
              </a:rPr>
            </a:br>
            <a:r>
              <a:rPr lang="es-ES_tradnl" altLang="es-AR" sz="3200" b="1" dirty="0">
                <a:solidFill>
                  <a:srgbClr val="9D315D"/>
                </a:solidFill>
                <a:latin typeface="Futura Md BT" pitchFamily="34" charset="0"/>
              </a:rPr>
              <a:t>construcción</a:t>
            </a:r>
            <a:r>
              <a:rPr lang="es-ES_tradnl" altLang="es-AR" sz="3200" b="1" dirty="0">
                <a:latin typeface="Futura Md BT" pitchFamily="34" charset="0"/>
              </a:rPr>
              <a:t> y </a:t>
            </a:r>
            <a:r>
              <a:rPr lang="es-ES_tradnl" altLang="es-AR" sz="3200" b="1" dirty="0">
                <a:solidFill>
                  <a:srgbClr val="9D315D"/>
                </a:solidFill>
                <a:latin typeface="Futura Md BT" pitchFamily="34" charset="0"/>
              </a:rPr>
              <a:t>documentación</a:t>
            </a:r>
            <a:r>
              <a:rPr lang="es-ES_tradnl" altLang="es-AR" sz="3200" b="1" dirty="0">
                <a:latin typeface="Futura Md BT" pitchFamily="34" charset="0"/>
              </a:rPr>
              <a:t> de sistemas Orientados a Objetos</a:t>
            </a:r>
          </a:p>
        </p:txBody>
      </p:sp>
      <p:pic>
        <p:nvPicPr>
          <p:cNvPr id="5122" name="Picture 2" descr="Resultado de imagen para modelar softw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4352" y="4653136"/>
            <a:ext cx="2438400"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353538"/>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60" y="1768474"/>
            <a:ext cx="11201668" cy="461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4 Título"/>
          <p:cNvSpPr>
            <a:spLocks noGrp="1"/>
          </p:cNvSpPr>
          <p:nvPr>
            <p:ph type="title"/>
          </p:nvPr>
        </p:nvSpPr>
        <p:spPr>
          <a:xfrm>
            <a:off x="1524000" y="1017588"/>
            <a:ext cx="8229600" cy="857250"/>
          </a:xfrm>
        </p:spPr>
        <p:txBody>
          <a:bodyPr/>
          <a:lstStyle/>
          <a:p>
            <a:r>
              <a:rPr lang="es-ES_tradnl" altLang="es-AR" dirty="0"/>
              <a:t>Diagramas</a:t>
            </a:r>
            <a:endParaRPr lang="es-MX" altLang="es-AR" dirty="0">
              <a:solidFill>
                <a:srgbClr val="FF0000"/>
              </a:solidFill>
            </a:endParaRPr>
          </a:p>
        </p:txBody>
      </p:sp>
      <p:pic>
        <p:nvPicPr>
          <p:cNvPr id="17412" name="Picture 2" descr="C:\Documents and Settings\cecilia\Mis documentos\Mis imágenes\Galería multimedia de Microsoft\j0303492.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4929188"/>
            <a:ext cx="5842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9" descr="C:\Documents and Settings\cecilia\Mis documentos\Mis imágenes\Galería multimedia de Microsoft\j0303363.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478088" y="4017963"/>
            <a:ext cx="6096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004886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9890" name="Text Box 2">
            <a:extLst>
              <a:ext uri="{FF2B5EF4-FFF2-40B4-BE49-F238E27FC236}">
                <a16:creationId xmlns:a16="http://schemas.microsoft.com/office/drawing/2014/main" id="{875551DA-F9B2-43A9-BD44-D46D477A0C01}"/>
              </a:ext>
            </a:extLst>
          </p:cNvPr>
          <p:cNvSpPr txBox="1">
            <a:spLocks noChangeArrowheads="1"/>
          </p:cNvSpPr>
          <p:nvPr/>
        </p:nvSpPr>
        <p:spPr bwMode="auto">
          <a:xfrm>
            <a:off x="914400" y="609600"/>
            <a:ext cx="10363200" cy="1143000"/>
          </a:xfrm>
          <a:prstGeom prst="rect">
            <a:avLst/>
          </a:prstGeom>
          <a:noFill/>
          <a:ln>
            <a:noFill/>
          </a:ln>
        </p:spPr>
        <p:txBody>
          <a:bodyPr vert="horz" wrap="square" lIns="0" tIns="0" rIns="0" bIns="0" numCol="1" anchor="t" anchorCtr="0" compatLnSpc="1">
            <a:prstTxWarp prst="textNoShape">
              <a:avLst/>
            </a:prstTxWarp>
            <a:normAutofit/>
          </a:bodyPr>
          <a:lstStyle/>
          <a:p>
            <a:pPr algn="ctr" eaLnBrk="0" fontAlgn="base" hangingPunct="0">
              <a:spcBef>
                <a:spcPct val="0"/>
              </a:spcBef>
              <a:spcAft>
                <a:spcPts val="600"/>
              </a:spcAft>
              <a:buClrTx/>
              <a:buFontTx/>
              <a:buNone/>
              <a:defRPr/>
            </a:pPr>
            <a:r>
              <a:rPr lang="es-ES_tradnl" sz="2800" b="1" dirty="0">
                <a:solidFill>
                  <a:schemeClr val="tx2"/>
                </a:solidFill>
                <a:effectLst>
                  <a:outerShdw blurRad="38100" dist="38100" dir="2700000" algn="tl">
                    <a:srgbClr val="000000"/>
                  </a:outerShdw>
                </a:effectLst>
                <a:latin typeface="+mj-lt"/>
                <a:ea typeface="ＭＳ Ｐゴシック" pitchFamily="34" charset="-128"/>
              </a:rPr>
              <a:t>Diagrama de Clases</a:t>
            </a:r>
          </a:p>
        </p:txBody>
      </p:sp>
      <p:graphicFrame>
        <p:nvGraphicFramePr>
          <p:cNvPr id="1189893" name="Text Box 3">
            <a:extLst>
              <a:ext uri="{FF2B5EF4-FFF2-40B4-BE49-F238E27FC236}">
                <a16:creationId xmlns:a16="http://schemas.microsoft.com/office/drawing/2014/main" id="{99B39DA4-FD1E-4B25-9DE2-68780ACF6A92}"/>
              </a:ext>
            </a:extLst>
          </p:cNvPr>
          <p:cNvGraphicFramePr/>
          <p:nvPr>
            <p:extLst>
              <p:ext uri="{D42A27DB-BD31-4B8C-83A1-F6EECF244321}">
                <p14:modId xmlns:p14="http://schemas.microsoft.com/office/powerpoint/2010/main" val="2149372041"/>
              </p:ext>
            </p:extLst>
          </p:nvPr>
        </p:nvGraphicFramePr>
        <p:xfrm>
          <a:off x="1199456" y="1628800"/>
          <a:ext cx="10363200" cy="44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938" name="Text Box 2"/>
          <p:cNvSpPr txBox="1">
            <a:spLocks noChangeArrowheads="1"/>
          </p:cNvSpPr>
          <p:nvPr/>
        </p:nvSpPr>
        <p:spPr bwMode="auto">
          <a:xfrm>
            <a:off x="5454671" y="1335153"/>
            <a:ext cx="1176925" cy="523220"/>
          </a:xfrm>
          <a:prstGeom prst="rect">
            <a:avLst/>
          </a:prstGeom>
          <a:noFill/>
          <a:ln w="9525">
            <a:noFill/>
            <a:miter lim="800000"/>
            <a:headEnd/>
            <a:tailEnd/>
          </a:ln>
          <a:effectLst/>
        </p:spPr>
        <p:txBody>
          <a:bodyPr wrap="none">
            <a:spAutoFit/>
          </a:bodyPr>
          <a:lstStyle/>
          <a:p>
            <a:pPr algn="l">
              <a:lnSpc>
                <a:spcPct val="100000"/>
              </a:lnSpc>
              <a:buClrTx/>
              <a:buFontTx/>
              <a:buNone/>
              <a:defRPr/>
            </a:pPr>
            <a:r>
              <a:rPr lang="es-ES_tradnl" sz="2800" b="1">
                <a:solidFill>
                  <a:srgbClr val="CC0099"/>
                </a:solidFill>
                <a:effectLst>
                  <a:outerShdw blurRad="38100" dist="38100" dir="2700000" algn="tl">
                    <a:srgbClr val="000000"/>
                  </a:outerShdw>
                </a:effectLst>
                <a:latin typeface="Futura Md BT" pitchFamily="34" charset="0"/>
              </a:rPr>
              <a:t>Clase</a:t>
            </a:r>
            <a:endParaRPr lang="es-ES_tradnl" sz="2400">
              <a:latin typeface="Futura Md BT" pitchFamily="34" charset="0"/>
            </a:endParaRPr>
          </a:p>
        </p:txBody>
      </p:sp>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2019" y="3200408"/>
            <a:ext cx="1957327" cy="1285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7763" y="3352803"/>
            <a:ext cx="765152" cy="952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5367" y="2414621"/>
            <a:ext cx="1019144" cy="67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2325" y="5448239"/>
            <a:ext cx="1246149" cy="952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Text Box 7"/>
          <p:cNvSpPr txBox="1">
            <a:spLocks noChangeArrowheads="1"/>
          </p:cNvSpPr>
          <p:nvPr/>
        </p:nvSpPr>
        <p:spPr bwMode="auto">
          <a:xfrm>
            <a:off x="5157817" y="2576539"/>
            <a:ext cx="18079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s-ES_tradnl" altLang="es-AR" sz="1600" b="1">
                <a:latin typeface="Times New Roman" panose="02020603050405020304" pitchFamily="18" charset="0"/>
              </a:rPr>
              <a:t>nombre de la clase</a:t>
            </a:r>
            <a:endParaRPr lang="es-ES_tradnl" altLang="es-AR" sz="1600">
              <a:latin typeface="Times New Roman" panose="02020603050405020304" pitchFamily="18" charset="0"/>
            </a:endParaRPr>
          </a:p>
        </p:txBody>
      </p:sp>
      <p:cxnSp>
        <p:nvCxnSpPr>
          <p:cNvPr id="36872" name="AutoShape 8"/>
          <p:cNvCxnSpPr>
            <a:cxnSpLocks noChangeShapeType="1"/>
            <a:endCxn id="36871" idx="1"/>
          </p:cNvCxnSpPr>
          <p:nvPr/>
        </p:nvCxnSpPr>
        <p:spPr bwMode="auto">
          <a:xfrm>
            <a:off x="3649739" y="2598764"/>
            <a:ext cx="1508078" cy="14705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36873" name="Line 9"/>
          <p:cNvSpPr>
            <a:spLocks noChangeShapeType="1"/>
          </p:cNvSpPr>
          <p:nvPr/>
        </p:nvSpPr>
        <p:spPr bwMode="auto">
          <a:xfrm flipV="1">
            <a:off x="3649738" y="2819418"/>
            <a:ext cx="1523954" cy="685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sz="1266"/>
          </a:p>
        </p:txBody>
      </p:sp>
      <p:sp>
        <p:nvSpPr>
          <p:cNvPr id="36874" name="Line 10"/>
          <p:cNvSpPr>
            <a:spLocks noChangeShapeType="1"/>
          </p:cNvSpPr>
          <p:nvPr/>
        </p:nvSpPr>
        <p:spPr bwMode="auto">
          <a:xfrm flipV="1">
            <a:off x="3421145" y="2895617"/>
            <a:ext cx="1904942" cy="19811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sz="1266"/>
          </a:p>
        </p:txBody>
      </p:sp>
      <p:sp>
        <p:nvSpPr>
          <p:cNvPr id="36875" name="Line 11"/>
          <p:cNvSpPr>
            <a:spLocks noChangeShapeType="1"/>
          </p:cNvSpPr>
          <p:nvPr/>
        </p:nvSpPr>
        <p:spPr bwMode="auto">
          <a:xfrm>
            <a:off x="6850040" y="2743221"/>
            <a:ext cx="1219163" cy="6095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sz="1266"/>
          </a:p>
        </p:txBody>
      </p:sp>
      <p:sp>
        <p:nvSpPr>
          <p:cNvPr id="36876" name="Text Box 12"/>
          <p:cNvSpPr txBox="1">
            <a:spLocks noChangeArrowheads="1"/>
          </p:cNvSpPr>
          <p:nvPr/>
        </p:nvSpPr>
        <p:spPr bwMode="auto">
          <a:xfrm>
            <a:off x="5402284" y="4876756"/>
            <a:ext cx="12234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s-ES_tradnl" altLang="es-AR" sz="1600" b="1">
                <a:latin typeface="Times New Roman" panose="02020603050405020304" pitchFamily="18" charset="0"/>
              </a:rPr>
              <a:t>operaciones</a:t>
            </a:r>
            <a:endParaRPr lang="es-ES_tradnl" altLang="es-AR" sz="1600">
              <a:latin typeface="Times New Roman" panose="02020603050405020304" pitchFamily="18" charset="0"/>
            </a:endParaRPr>
          </a:p>
        </p:txBody>
      </p:sp>
      <p:sp>
        <p:nvSpPr>
          <p:cNvPr id="36877" name="Line 13"/>
          <p:cNvSpPr>
            <a:spLocks noChangeShapeType="1"/>
          </p:cNvSpPr>
          <p:nvPr/>
        </p:nvSpPr>
        <p:spPr bwMode="auto">
          <a:xfrm flipV="1">
            <a:off x="3497342" y="3657593"/>
            <a:ext cx="2057337" cy="1523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sz="1266"/>
          </a:p>
        </p:txBody>
      </p:sp>
      <p:sp>
        <p:nvSpPr>
          <p:cNvPr id="36878" name="Line 14"/>
          <p:cNvSpPr>
            <a:spLocks noChangeShapeType="1"/>
          </p:cNvSpPr>
          <p:nvPr/>
        </p:nvSpPr>
        <p:spPr bwMode="auto">
          <a:xfrm flipH="1" flipV="1">
            <a:off x="6469051" y="3657594"/>
            <a:ext cx="1295361" cy="761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sz="1266"/>
          </a:p>
        </p:txBody>
      </p:sp>
      <p:sp>
        <p:nvSpPr>
          <p:cNvPr id="36879" name="Text Box 15"/>
          <p:cNvSpPr txBox="1">
            <a:spLocks noChangeArrowheads="1"/>
          </p:cNvSpPr>
          <p:nvPr/>
        </p:nvSpPr>
        <p:spPr bwMode="auto">
          <a:xfrm>
            <a:off x="5554680" y="3505198"/>
            <a:ext cx="9845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s-ES_tradnl" altLang="es-AR" sz="1600" b="1">
                <a:latin typeface="Times New Roman" panose="02020603050405020304" pitchFamily="18" charset="0"/>
              </a:rPr>
              <a:t>atributos</a:t>
            </a:r>
            <a:endParaRPr lang="es-ES_tradnl" altLang="es-AR" sz="1600">
              <a:latin typeface="Times New Roman" panose="02020603050405020304" pitchFamily="18" charset="0"/>
            </a:endParaRPr>
          </a:p>
        </p:txBody>
      </p:sp>
      <p:sp>
        <p:nvSpPr>
          <p:cNvPr id="36880" name="Line 16"/>
          <p:cNvSpPr>
            <a:spLocks noChangeShapeType="1"/>
          </p:cNvSpPr>
          <p:nvPr/>
        </p:nvSpPr>
        <p:spPr bwMode="auto">
          <a:xfrm flipV="1">
            <a:off x="3192552" y="5029151"/>
            <a:ext cx="2209733" cy="2285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sz="1266"/>
          </a:p>
        </p:txBody>
      </p:sp>
      <p:sp>
        <p:nvSpPr>
          <p:cNvPr id="36881" name="Line 17"/>
          <p:cNvSpPr>
            <a:spLocks noChangeShapeType="1"/>
          </p:cNvSpPr>
          <p:nvPr/>
        </p:nvSpPr>
        <p:spPr bwMode="auto">
          <a:xfrm flipV="1">
            <a:off x="6545250" y="4114779"/>
            <a:ext cx="1219163" cy="9143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sz="1266"/>
          </a:p>
        </p:txBody>
      </p:sp>
      <p:pic>
        <p:nvPicPr>
          <p:cNvPr id="36882"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3264" y="1866948"/>
            <a:ext cx="601644" cy="4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1955" name="Text Box 19"/>
          <p:cNvSpPr txBox="1">
            <a:spLocks noChangeArrowheads="1"/>
          </p:cNvSpPr>
          <p:nvPr/>
        </p:nvSpPr>
        <p:spPr bwMode="auto">
          <a:xfrm>
            <a:off x="7816799" y="1335153"/>
            <a:ext cx="2404826" cy="523220"/>
          </a:xfrm>
          <a:prstGeom prst="rect">
            <a:avLst/>
          </a:prstGeom>
          <a:noFill/>
          <a:ln w="9525">
            <a:noFill/>
            <a:miter lim="800000"/>
            <a:headEnd/>
            <a:tailEnd/>
          </a:ln>
          <a:effectLst/>
        </p:spPr>
        <p:txBody>
          <a:bodyPr wrap="none">
            <a:spAutoFit/>
          </a:bodyPr>
          <a:lstStyle/>
          <a:p>
            <a:pPr algn="l">
              <a:lnSpc>
                <a:spcPct val="100000"/>
              </a:lnSpc>
              <a:buClrTx/>
              <a:buFontTx/>
              <a:buNone/>
              <a:defRPr/>
            </a:pPr>
            <a:r>
              <a:rPr lang="es-ES_tradnl" sz="2800" b="1">
                <a:solidFill>
                  <a:srgbClr val="CC0099"/>
                </a:solidFill>
                <a:effectLst>
                  <a:outerShdw blurRad="38100" dist="38100" dir="2700000" algn="tl">
                    <a:srgbClr val="000000"/>
                  </a:outerShdw>
                </a:effectLst>
                <a:latin typeface="Futura Md BT" pitchFamily="34" charset="0"/>
              </a:rPr>
              <a:t>Clase Activa</a:t>
            </a:r>
            <a:endParaRPr lang="es-ES_tradnl" sz="2400">
              <a:latin typeface="Futura Md BT" pitchFamily="34" charset="0"/>
            </a:endParaRPr>
          </a:p>
        </p:txBody>
      </p:sp>
      <p:sp>
        <p:nvSpPr>
          <p:cNvPr id="1191956" name="Text Box 20"/>
          <p:cNvSpPr txBox="1">
            <a:spLocks noChangeArrowheads="1"/>
          </p:cNvSpPr>
          <p:nvPr/>
        </p:nvSpPr>
        <p:spPr bwMode="auto">
          <a:xfrm>
            <a:off x="263530" y="1153250"/>
            <a:ext cx="3744936" cy="523220"/>
          </a:xfrm>
          <a:prstGeom prst="rect">
            <a:avLst/>
          </a:prstGeom>
          <a:noFill/>
          <a:ln w="9525">
            <a:noFill/>
            <a:miter lim="800000"/>
            <a:headEnd/>
            <a:tailEnd/>
          </a:ln>
          <a:effectLst/>
        </p:spPr>
        <p:txBody>
          <a:bodyPr wrap="none">
            <a:spAutoFit/>
          </a:bodyPr>
          <a:lstStyle/>
          <a:p>
            <a:pPr algn="l">
              <a:lnSpc>
                <a:spcPct val="100000"/>
              </a:lnSpc>
              <a:buClrTx/>
              <a:buFontTx/>
              <a:buNone/>
              <a:defRPr/>
            </a:pPr>
            <a:r>
              <a:rPr lang="es-ES_tradnl" sz="2800" b="1" dirty="0">
                <a:solidFill>
                  <a:schemeClr val="tx2"/>
                </a:solidFill>
                <a:effectLst>
                  <a:outerShdw blurRad="38100" dist="38100" dir="2700000" algn="tl">
                    <a:srgbClr val="000000"/>
                  </a:outerShdw>
                </a:effectLst>
                <a:latin typeface="Futura Md BT" pitchFamily="34" charset="0"/>
              </a:rPr>
              <a:t>Diagrama de Clases</a:t>
            </a:r>
          </a:p>
        </p:txBody>
      </p:sp>
      <p:grpSp>
        <p:nvGrpSpPr>
          <p:cNvPr id="36885" name="Group 21"/>
          <p:cNvGrpSpPr>
            <a:grpSpLocks/>
          </p:cNvGrpSpPr>
          <p:nvPr/>
        </p:nvGrpSpPr>
        <p:grpSpPr bwMode="auto">
          <a:xfrm>
            <a:off x="8327959" y="1917747"/>
            <a:ext cx="1439819" cy="1079467"/>
            <a:chOff x="3969" y="3158"/>
            <a:chExt cx="907" cy="680"/>
          </a:xfrm>
        </p:grpSpPr>
        <p:sp>
          <p:nvSpPr>
            <p:cNvPr id="36887" name="Rectangle 22"/>
            <p:cNvSpPr>
              <a:spLocks noChangeArrowheads="1"/>
            </p:cNvSpPr>
            <p:nvPr/>
          </p:nvSpPr>
          <p:spPr bwMode="auto">
            <a:xfrm>
              <a:off x="3969" y="3158"/>
              <a:ext cx="907" cy="6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36888" name="Line 23"/>
            <p:cNvSpPr>
              <a:spLocks noChangeShapeType="1"/>
            </p:cNvSpPr>
            <p:nvPr/>
          </p:nvSpPr>
          <p:spPr bwMode="auto">
            <a:xfrm>
              <a:off x="4059" y="3158"/>
              <a:ext cx="0" cy="6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s-AR" sz="1266"/>
            </a:p>
          </p:txBody>
        </p:sp>
        <p:sp>
          <p:nvSpPr>
            <p:cNvPr id="36889" name="Line 24"/>
            <p:cNvSpPr>
              <a:spLocks noChangeShapeType="1"/>
            </p:cNvSpPr>
            <p:nvPr/>
          </p:nvSpPr>
          <p:spPr bwMode="auto">
            <a:xfrm>
              <a:off x="4785" y="3158"/>
              <a:ext cx="0" cy="6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s-AR" sz="1266"/>
            </a:p>
          </p:txBody>
        </p:sp>
        <p:sp>
          <p:nvSpPr>
            <p:cNvPr id="36890" name="Text Box 25"/>
            <p:cNvSpPr txBox="1">
              <a:spLocks noChangeArrowheads="1"/>
            </p:cNvSpPr>
            <p:nvPr/>
          </p:nvSpPr>
          <p:spPr bwMode="auto">
            <a:xfrm>
              <a:off x="4034" y="3313"/>
              <a:ext cx="75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eaLnBrk="1" hangingPunct="1">
                <a:lnSpc>
                  <a:spcPct val="100000"/>
                </a:lnSpc>
                <a:buClrTx/>
                <a:buFontTx/>
                <a:buNone/>
              </a:pPr>
              <a:r>
                <a:rPr lang="en-US" altLang="es-AR" sz="1100" b="1">
                  <a:solidFill>
                    <a:srgbClr val="000000"/>
                  </a:solidFill>
                  <a:latin typeface="Times New Roman" panose="02020603050405020304" pitchFamily="18" charset="0"/>
                </a:rPr>
                <a:t>ManejadorNotas</a:t>
              </a:r>
              <a:endParaRPr lang="es-ES" altLang="es-AR" sz="1100" b="1">
                <a:solidFill>
                  <a:srgbClr val="000000"/>
                </a:solidFill>
                <a:latin typeface="Times New Roman" panose="02020603050405020304" pitchFamily="18" charset="0"/>
              </a:endParaRPr>
            </a:p>
          </p:txBody>
        </p:sp>
      </p:grpSp>
      <p:pic>
        <p:nvPicPr>
          <p:cNvPr id="36886" name="Picture 26" descr="j007878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58261" y="2060619"/>
            <a:ext cx="485760" cy="57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9587128"/>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263531" y="1902020"/>
            <a:ext cx="10944882" cy="70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5" tIns="44449" rIns="90485" bIns="44449">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ES_tradnl" altLang="es-AR" sz="2000" dirty="0">
                <a:solidFill>
                  <a:srgbClr val="002B82"/>
                </a:solidFill>
                <a:latin typeface="Tahoma" panose="020B0604030504040204" pitchFamily="34" charset="0"/>
              </a:rPr>
              <a:t>Es una relación estructural que especifica que los objetos de un elemento se conectan a los objetos de otro.</a:t>
            </a:r>
          </a:p>
        </p:txBody>
      </p:sp>
      <p:sp>
        <p:nvSpPr>
          <p:cNvPr id="1199114" name="Text Box 10"/>
          <p:cNvSpPr txBox="1">
            <a:spLocks noChangeArrowheads="1"/>
          </p:cNvSpPr>
          <p:nvPr/>
        </p:nvSpPr>
        <p:spPr bwMode="auto">
          <a:xfrm>
            <a:off x="119336" y="292949"/>
            <a:ext cx="9067524" cy="584775"/>
          </a:xfrm>
          <a:prstGeom prst="rect">
            <a:avLst/>
          </a:prstGeom>
          <a:noFill/>
          <a:ln w="9525">
            <a:noFill/>
            <a:miter lim="800000"/>
            <a:headEnd/>
            <a:tailEnd/>
          </a:ln>
          <a:effectLst/>
        </p:spPr>
        <p:txBody>
          <a:bodyPr>
            <a:spAutoFit/>
          </a:bodyPr>
          <a:lstStyle/>
          <a:p>
            <a:pPr>
              <a:lnSpc>
                <a:spcPct val="100000"/>
              </a:lnSpc>
              <a:buClrTx/>
              <a:buFontTx/>
              <a:buNone/>
              <a:defRPr/>
            </a:pPr>
            <a:r>
              <a:rPr lang="es-ES_tradnl" sz="3200" b="1" dirty="0">
                <a:solidFill>
                  <a:schemeClr val="accent2"/>
                </a:solidFill>
                <a:effectLst>
                  <a:outerShdw blurRad="38100" dist="38100" dir="2700000" algn="tl">
                    <a:srgbClr val="000000"/>
                  </a:outerShdw>
                </a:effectLst>
                <a:latin typeface="Arial" pitchFamily="34" charset="0"/>
              </a:rPr>
              <a:t>Relaciones: Asociación</a:t>
            </a:r>
          </a:p>
        </p:txBody>
      </p:sp>
      <p:grpSp>
        <p:nvGrpSpPr>
          <p:cNvPr id="2" name="Grupo 1"/>
          <p:cNvGrpSpPr/>
          <p:nvPr/>
        </p:nvGrpSpPr>
        <p:grpSpPr>
          <a:xfrm>
            <a:off x="3287773" y="3284989"/>
            <a:ext cx="5029047" cy="3177889"/>
            <a:chOff x="3581400" y="2616200"/>
            <a:chExt cx="5029200" cy="3177986"/>
          </a:xfrm>
        </p:grpSpPr>
        <p:sp>
          <p:nvSpPr>
            <p:cNvPr id="40963" name="Text Box 3"/>
            <p:cNvSpPr txBox="1">
              <a:spLocks noChangeArrowheads="1"/>
            </p:cNvSpPr>
            <p:nvPr/>
          </p:nvSpPr>
          <p:spPr bwMode="auto">
            <a:xfrm>
              <a:off x="4302125" y="2616200"/>
              <a:ext cx="1127266" cy="307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asociación</a:t>
              </a:r>
              <a:endParaRPr lang="es-ES" altLang="es-AR" sz="1400" b="1" i="1">
                <a:latin typeface="Tahoma" panose="020B0604030504040204" pitchFamily="34" charset="0"/>
              </a:endParaRPr>
            </a:p>
          </p:txBody>
        </p:sp>
        <p:sp>
          <p:nvSpPr>
            <p:cNvPr id="40964" name="Text Box 4"/>
            <p:cNvSpPr txBox="1">
              <a:spLocks noChangeArrowheads="1"/>
            </p:cNvSpPr>
            <p:nvPr/>
          </p:nvSpPr>
          <p:spPr bwMode="auto">
            <a:xfrm>
              <a:off x="4648200" y="5486400"/>
              <a:ext cx="1500778" cy="307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navegabilidad </a:t>
              </a:r>
              <a:endParaRPr lang="es-ES" altLang="es-AR" sz="1400" b="1" i="1">
                <a:latin typeface="Tahoma" panose="020B0604030504040204" pitchFamily="34" charset="0"/>
              </a:endParaRPr>
            </a:p>
          </p:txBody>
        </p:sp>
        <p:cxnSp>
          <p:nvCxnSpPr>
            <p:cNvPr id="40965" name="AutoShape 5"/>
            <p:cNvCxnSpPr>
              <a:cxnSpLocks noChangeShapeType="1"/>
              <a:stCxn id="40963" idx="3"/>
            </p:cNvCxnSpPr>
            <p:nvPr/>
          </p:nvCxnSpPr>
          <p:spPr bwMode="auto">
            <a:xfrm>
              <a:off x="5429391" y="2770094"/>
              <a:ext cx="819010" cy="1293906"/>
            </a:xfrm>
            <a:prstGeom prst="curvedConnector2">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cxnSp>
          <p:nvCxnSpPr>
            <p:cNvPr id="40966" name="AutoShape 6"/>
            <p:cNvCxnSpPr>
              <a:cxnSpLocks noChangeShapeType="1"/>
              <a:stCxn id="40964" idx="3"/>
              <a:endCxn id="40971" idx="2"/>
            </p:cNvCxnSpPr>
            <p:nvPr/>
          </p:nvCxnSpPr>
          <p:spPr bwMode="auto">
            <a:xfrm flipV="1">
              <a:off x="6148978" y="4411214"/>
              <a:ext cx="480039" cy="1229080"/>
            </a:xfrm>
            <a:prstGeom prst="curvedConnector2">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sp>
          <p:nvSpPr>
            <p:cNvPr id="40967" name="Text Box 7"/>
            <p:cNvSpPr txBox="1">
              <a:spLocks noChangeArrowheads="1"/>
            </p:cNvSpPr>
            <p:nvPr/>
          </p:nvSpPr>
          <p:spPr bwMode="auto">
            <a:xfrm>
              <a:off x="7086600" y="2616200"/>
              <a:ext cx="1358105" cy="307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multiplicidad</a:t>
              </a:r>
              <a:endParaRPr lang="es-ES" altLang="es-AR" sz="1400" b="1" i="1">
                <a:latin typeface="Tahoma" panose="020B0604030504040204" pitchFamily="34" charset="0"/>
              </a:endParaRPr>
            </a:p>
          </p:txBody>
        </p:sp>
        <p:cxnSp>
          <p:nvCxnSpPr>
            <p:cNvPr id="40968" name="AutoShape 8"/>
            <p:cNvCxnSpPr>
              <a:cxnSpLocks noChangeShapeType="1"/>
              <a:endCxn id="40967" idx="1"/>
            </p:cNvCxnSpPr>
            <p:nvPr/>
          </p:nvCxnSpPr>
          <p:spPr bwMode="auto">
            <a:xfrm rot="5400000" flipH="1" flipV="1">
              <a:off x="6319790" y="3068592"/>
              <a:ext cx="1065308" cy="468312"/>
            </a:xfrm>
            <a:prstGeom prst="curvedConnector2">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cxnSp>
        <p:pic>
          <p:nvPicPr>
            <p:cNvPr id="4096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810000"/>
              <a:ext cx="50292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1" name="Text Box 11"/>
            <p:cNvSpPr txBox="1">
              <a:spLocks noChangeArrowheads="1"/>
            </p:cNvSpPr>
            <p:nvPr/>
          </p:nvSpPr>
          <p:spPr bwMode="auto">
            <a:xfrm>
              <a:off x="6521451" y="4195763"/>
              <a:ext cx="215130" cy="21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800">
                  <a:latin typeface="Tahoma" panose="020B0604030504040204" pitchFamily="34" charset="0"/>
                </a:rPr>
                <a:t>.</a:t>
              </a:r>
              <a:endParaRPr lang="es-ES" altLang="es-AR" sz="800">
                <a:latin typeface="Tahoma" panose="020B0604030504040204" pitchFamily="34" charset="0"/>
              </a:endParaRPr>
            </a:p>
          </p:txBody>
        </p:sp>
      </p:grpSp>
    </p:spTree>
    <p:extLst>
      <p:ext uri="{BB962C8B-B14F-4D97-AF65-F5344CB8AC3E}">
        <p14:creationId xmlns:p14="http://schemas.microsoft.com/office/powerpoint/2010/main" val="969735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19518" y="1353780"/>
            <a:ext cx="11808952" cy="70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5" tIns="44449" rIns="90485" bIns="44449">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ES_tradnl" altLang="es-AR" sz="2000" dirty="0">
                <a:solidFill>
                  <a:srgbClr val="002B82"/>
                </a:solidFill>
                <a:latin typeface="Tahoma" panose="020B0604030504040204" pitchFamily="34" charset="0"/>
              </a:rPr>
              <a:t>Es un tipo especial de asociación, que representa una relación completamente conceptual entre un “todo” y sus “partes”.</a:t>
            </a:r>
          </a:p>
        </p:txBody>
      </p:sp>
      <p:sp>
        <p:nvSpPr>
          <p:cNvPr id="39939" name="Text Box 3"/>
          <p:cNvSpPr txBox="1">
            <a:spLocks noChangeArrowheads="1"/>
          </p:cNvSpPr>
          <p:nvPr/>
        </p:nvSpPr>
        <p:spPr bwMode="auto">
          <a:xfrm>
            <a:off x="3454482" y="1993944"/>
            <a:ext cx="5934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todo</a:t>
            </a:r>
            <a:endParaRPr lang="es-ES" altLang="es-AR" sz="1400" b="1" i="1">
              <a:latin typeface="Tahoma" panose="020B0604030504040204" pitchFamily="34" charset="0"/>
            </a:endParaRPr>
          </a:p>
        </p:txBody>
      </p:sp>
      <p:sp>
        <p:nvSpPr>
          <p:cNvPr id="39940" name="Text Box 4"/>
          <p:cNvSpPr txBox="1">
            <a:spLocks noChangeArrowheads="1"/>
          </p:cNvSpPr>
          <p:nvPr/>
        </p:nvSpPr>
        <p:spPr bwMode="auto">
          <a:xfrm>
            <a:off x="8407330" y="1993944"/>
            <a:ext cx="66556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parte</a:t>
            </a:r>
            <a:endParaRPr lang="es-ES" altLang="es-AR" sz="1400" b="1" i="1">
              <a:latin typeface="Tahoma" panose="020B0604030504040204" pitchFamily="34" charset="0"/>
            </a:endParaRPr>
          </a:p>
        </p:txBody>
      </p:sp>
      <p:cxnSp>
        <p:nvCxnSpPr>
          <p:cNvPr id="39941" name="AutoShape 5"/>
          <p:cNvCxnSpPr>
            <a:cxnSpLocks noChangeShapeType="1"/>
            <a:stCxn id="39939" idx="3"/>
          </p:cNvCxnSpPr>
          <p:nvPr/>
        </p:nvCxnSpPr>
        <p:spPr bwMode="auto">
          <a:xfrm>
            <a:off x="4047914" y="2147833"/>
            <a:ext cx="671768" cy="330284"/>
          </a:xfrm>
          <a:prstGeom prst="curvedConnector3">
            <a:avLst>
              <a:gd name="adj1" fmla="val 50000"/>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cxnSp>
        <p:nvCxnSpPr>
          <p:cNvPr id="39942" name="AutoShape 6"/>
          <p:cNvCxnSpPr>
            <a:cxnSpLocks noChangeShapeType="1"/>
            <a:endCxn id="39940" idx="1"/>
          </p:cNvCxnSpPr>
          <p:nvPr/>
        </p:nvCxnSpPr>
        <p:spPr bwMode="auto">
          <a:xfrm flipV="1">
            <a:off x="7111969" y="2147833"/>
            <a:ext cx="1295361" cy="303297"/>
          </a:xfrm>
          <a:prstGeom prst="curvedConnector3">
            <a:avLst>
              <a:gd name="adj1" fmla="val 50000"/>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sp>
        <p:nvSpPr>
          <p:cNvPr id="39943" name="Text Box 7"/>
          <p:cNvSpPr txBox="1">
            <a:spLocks noChangeArrowheads="1"/>
          </p:cNvSpPr>
          <p:nvPr/>
        </p:nvSpPr>
        <p:spPr bwMode="auto">
          <a:xfrm>
            <a:off x="3225888" y="3429001"/>
            <a:ext cx="11747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agregación</a:t>
            </a:r>
            <a:endParaRPr lang="es-ES" altLang="es-AR" sz="1400" b="1" i="1">
              <a:latin typeface="Tahoma" panose="020B0604030504040204" pitchFamily="34" charset="0"/>
            </a:endParaRPr>
          </a:p>
        </p:txBody>
      </p:sp>
      <p:cxnSp>
        <p:nvCxnSpPr>
          <p:cNvPr id="39944" name="AutoShape 8"/>
          <p:cNvCxnSpPr>
            <a:cxnSpLocks noChangeShapeType="1"/>
            <a:endCxn id="39943" idx="3"/>
          </p:cNvCxnSpPr>
          <p:nvPr/>
        </p:nvCxnSpPr>
        <p:spPr bwMode="auto">
          <a:xfrm rot="10800000" flipV="1">
            <a:off x="4400602" y="3124208"/>
            <a:ext cx="1111216" cy="458682"/>
          </a:xfrm>
          <a:prstGeom prst="curvedConnector3">
            <a:avLst>
              <a:gd name="adj1" fmla="val 50000"/>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cxnSp>
      <p:sp>
        <p:nvSpPr>
          <p:cNvPr id="39945" name="Rectangle 9"/>
          <p:cNvSpPr>
            <a:spLocks noChangeArrowheads="1"/>
          </p:cNvSpPr>
          <p:nvPr/>
        </p:nvSpPr>
        <p:spPr bwMode="auto">
          <a:xfrm>
            <a:off x="191525" y="4156798"/>
            <a:ext cx="11880957" cy="70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5" tIns="44449" rIns="90485" bIns="44449">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AR" altLang="es-AR" sz="2000" dirty="0">
                <a:solidFill>
                  <a:srgbClr val="002B82"/>
                </a:solidFill>
                <a:latin typeface="Tahoma" panose="020B0604030504040204" pitchFamily="34" charset="0"/>
              </a:rPr>
              <a:t>Es una variación de la agregación simple, con una fuerte relación de pertenencia y vidas coincidentes de la parte con el todo</a:t>
            </a:r>
            <a:r>
              <a:rPr lang="es-ES_tradnl" altLang="es-AR" sz="2000" dirty="0">
                <a:solidFill>
                  <a:srgbClr val="002B82"/>
                </a:solidFill>
                <a:latin typeface="Arial" panose="020B0604020202020204" pitchFamily="34" charset="0"/>
              </a:rPr>
              <a:t>.</a:t>
            </a:r>
          </a:p>
        </p:txBody>
      </p:sp>
      <p:cxnSp>
        <p:nvCxnSpPr>
          <p:cNvPr id="39946" name="AutoShape 10"/>
          <p:cNvCxnSpPr>
            <a:cxnSpLocks noChangeShapeType="1"/>
          </p:cNvCxnSpPr>
          <p:nvPr/>
        </p:nvCxnSpPr>
        <p:spPr bwMode="auto">
          <a:xfrm rot="10800000" flipV="1">
            <a:off x="3647803" y="5157736"/>
            <a:ext cx="378161" cy="315902"/>
          </a:xfrm>
          <a:prstGeom prst="curvedConnector3">
            <a:avLst>
              <a:gd name="adj1" fmla="val 50000"/>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cxnSp>
        <p:nvCxnSpPr>
          <p:cNvPr id="39947" name="AutoShape 11"/>
          <p:cNvCxnSpPr>
            <a:cxnSpLocks noChangeShapeType="1"/>
          </p:cNvCxnSpPr>
          <p:nvPr/>
        </p:nvCxnSpPr>
        <p:spPr bwMode="auto">
          <a:xfrm rot="5400000" flipH="1" flipV="1">
            <a:off x="8039600" y="5131307"/>
            <a:ext cx="342890" cy="341774"/>
          </a:xfrm>
          <a:prstGeom prst="curvedConnector3">
            <a:avLst>
              <a:gd name="adj1" fmla="val 50000"/>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sp>
        <p:nvSpPr>
          <p:cNvPr id="39948" name="Text Box 12"/>
          <p:cNvSpPr txBox="1">
            <a:spLocks noChangeArrowheads="1"/>
          </p:cNvSpPr>
          <p:nvPr/>
        </p:nvSpPr>
        <p:spPr bwMode="auto">
          <a:xfrm>
            <a:off x="3276686" y="6400710"/>
            <a:ext cx="1295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composición</a:t>
            </a:r>
            <a:endParaRPr lang="es-ES" altLang="es-AR" sz="1400" b="1" i="1">
              <a:latin typeface="Tahoma" panose="020B0604030504040204" pitchFamily="34" charset="0"/>
            </a:endParaRPr>
          </a:p>
        </p:txBody>
      </p:sp>
      <p:cxnSp>
        <p:nvCxnSpPr>
          <p:cNvPr id="39949" name="AutoShape 13"/>
          <p:cNvCxnSpPr>
            <a:cxnSpLocks noChangeShapeType="1"/>
          </p:cNvCxnSpPr>
          <p:nvPr/>
        </p:nvCxnSpPr>
        <p:spPr bwMode="auto">
          <a:xfrm rot="10800000" flipV="1">
            <a:off x="3864043" y="5949873"/>
            <a:ext cx="914372" cy="457186"/>
          </a:xfrm>
          <a:prstGeom prst="curvedConnector3">
            <a:avLst>
              <a:gd name="adj1" fmla="val -8856"/>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cxnSp>
      <p:sp>
        <p:nvSpPr>
          <p:cNvPr id="39950" name="Text Box 14"/>
          <p:cNvSpPr txBox="1">
            <a:spLocks noChangeArrowheads="1"/>
          </p:cNvSpPr>
          <p:nvPr/>
        </p:nvSpPr>
        <p:spPr bwMode="auto">
          <a:xfrm>
            <a:off x="3432258" y="4868820"/>
            <a:ext cx="5934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todo</a:t>
            </a:r>
            <a:endParaRPr lang="es-ES" altLang="es-AR" sz="1400" b="1" i="1">
              <a:latin typeface="Tahoma" panose="020B0604030504040204" pitchFamily="34" charset="0"/>
            </a:endParaRPr>
          </a:p>
        </p:txBody>
      </p:sp>
      <p:sp>
        <p:nvSpPr>
          <p:cNvPr id="39951" name="Text Box 15"/>
          <p:cNvSpPr txBox="1">
            <a:spLocks noChangeArrowheads="1"/>
          </p:cNvSpPr>
          <p:nvPr/>
        </p:nvSpPr>
        <p:spPr bwMode="auto">
          <a:xfrm>
            <a:off x="8458128" y="4876757"/>
            <a:ext cx="66556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parte</a:t>
            </a:r>
            <a:endParaRPr lang="es-ES" altLang="es-AR" sz="1400" b="1" i="1">
              <a:latin typeface="Tahoma" panose="020B0604030504040204" pitchFamily="34" charset="0"/>
            </a:endParaRPr>
          </a:p>
        </p:txBody>
      </p:sp>
      <p:sp>
        <p:nvSpPr>
          <p:cNvPr id="1198096" name="Text Box 16"/>
          <p:cNvSpPr txBox="1">
            <a:spLocks noChangeArrowheads="1"/>
          </p:cNvSpPr>
          <p:nvPr/>
        </p:nvSpPr>
        <p:spPr bwMode="auto">
          <a:xfrm>
            <a:off x="1919536" y="208214"/>
            <a:ext cx="9067524" cy="523220"/>
          </a:xfrm>
          <a:prstGeom prst="rect">
            <a:avLst/>
          </a:prstGeom>
          <a:noFill/>
          <a:ln w="9525">
            <a:noFill/>
            <a:miter lim="800000"/>
            <a:headEnd/>
            <a:tailEnd/>
          </a:ln>
          <a:effectLst/>
        </p:spPr>
        <p:txBody>
          <a:bodyPr>
            <a:spAutoFit/>
          </a:bodyPr>
          <a:lstStyle/>
          <a:p>
            <a:pPr algn="ctr">
              <a:lnSpc>
                <a:spcPct val="100000"/>
              </a:lnSpc>
              <a:buClrTx/>
              <a:buFontTx/>
              <a:buNone/>
              <a:defRPr/>
            </a:pPr>
            <a:r>
              <a:rPr lang="es-ES_tradnl" sz="2800" b="1" dirty="0">
                <a:solidFill>
                  <a:schemeClr val="accent2"/>
                </a:solidFill>
                <a:effectLst>
                  <a:outerShdw blurRad="38100" dist="38100" dir="2700000" algn="tl">
                    <a:srgbClr val="000000"/>
                  </a:outerShdw>
                </a:effectLst>
                <a:latin typeface="Arial" pitchFamily="34" charset="0"/>
              </a:rPr>
              <a:t>Relaciones: Agregación y Composición</a:t>
            </a:r>
          </a:p>
        </p:txBody>
      </p:sp>
      <p:pic>
        <p:nvPicPr>
          <p:cNvPr id="39953"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633" y="2420969"/>
            <a:ext cx="3963867" cy="7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9954"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5993" y="5356167"/>
            <a:ext cx="6481565" cy="88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30563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47328" y="1033082"/>
            <a:ext cx="11808952" cy="1013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5" tIns="44449" rIns="90485" bIns="44449">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ES_tradnl" altLang="es-AR" sz="2000" dirty="0">
                <a:solidFill>
                  <a:srgbClr val="002B82"/>
                </a:solidFill>
                <a:latin typeface="Tahoma" panose="020B0604030504040204" pitchFamily="34" charset="0"/>
              </a:rPr>
              <a:t>Es una relación entre un elemento general (superclase o padre) y un tipo más específico de ese elemento (subclase o hijo). El hijo puede añadir nueva estructura y comportamiento, o modificar el comportamiento del padre.</a:t>
            </a:r>
          </a:p>
        </p:txBody>
      </p:sp>
      <p:sp>
        <p:nvSpPr>
          <p:cNvPr id="41987" name="Text Box 3"/>
          <p:cNvSpPr txBox="1">
            <a:spLocks noChangeArrowheads="1"/>
          </p:cNvSpPr>
          <p:nvPr/>
        </p:nvSpPr>
        <p:spPr bwMode="auto">
          <a:xfrm>
            <a:off x="1752733" y="4114780"/>
            <a:ext cx="1174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herencia simple</a:t>
            </a:r>
            <a:endParaRPr lang="es-ES" altLang="es-AR" sz="1400" b="1" i="1">
              <a:latin typeface="Tahoma" panose="020B0604030504040204" pitchFamily="34" charset="0"/>
            </a:endParaRPr>
          </a:p>
        </p:txBody>
      </p:sp>
      <p:sp>
        <p:nvSpPr>
          <p:cNvPr id="41988" name="Text Box 4"/>
          <p:cNvSpPr txBox="1">
            <a:spLocks noChangeArrowheads="1"/>
          </p:cNvSpPr>
          <p:nvPr/>
        </p:nvSpPr>
        <p:spPr bwMode="auto">
          <a:xfrm>
            <a:off x="8458128" y="3809989"/>
            <a:ext cx="1174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herencia múltiple</a:t>
            </a:r>
            <a:endParaRPr lang="es-ES" altLang="es-AR" sz="1400" b="1" i="1">
              <a:latin typeface="Tahoma" panose="020B0604030504040204" pitchFamily="34" charset="0"/>
            </a:endParaRPr>
          </a:p>
        </p:txBody>
      </p:sp>
      <p:pic>
        <p:nvPicPr>
          <p:cNvPr id="419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77" y="2590825"/>
            <a:ext cx="5333837" cy="3727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Line 6"/>
          <p:cNvSpPr>
            <a:spLocks noChangeShapeType="1"/>
          </p:cNvSpPr>
          <p:nvPr/>
        </p:nvSpPr>
        <p:spPr bwMode="auto">
          <a:xfrm>
            <a:off x="2895698" y="4419570"/>
            <a:ext cx="2209733" cy="838175"/>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es-AR" sz="1266"/>
          </a:p>
        </p:txBody>
      </p:sp>
      <p:sp>
        <p:nvSpPr>
          <p:cNvPr id="41991" name="Line 7"/>
          <p:cNvSpPr>
            <a:spLocks noChangeShapeType="1"/>
          </p:cNvSpPr>
          <p:nvPr/>
        </p:nvSpPr>
        <p:spPr bwMode="auto">
          <a:xfrm>
            <a:off x="5334024" y="3733790"/>
            <a:ext cx="3124105" cy="228593"/>
          </a:xfrm>
          <a:prstGeom prst="line">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s-AR" sz="1266"/>
          </a:p>
        </p:txBody>
      </p:sp>
      <p:sp>
        <p:nvSpPr>
          <p:cNvPr id="41992" name="Line 8"/>
          <p:cNvSpPr>
            <a:spLocks noChangeShapeType="1"/>
          </p:cNvSpPr>
          <p:nvPr/>
        </p:nvSpPr>
        <p:spPr bwMode="auto">
          <a:xfrm>
            <a:off x="6476989" y="4038582"/>
            <a:ext cx="1904942" cy="152396"/>
          </a:xfrm>
          <a:prstGeom prst="line">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s-AR" sz="1266"/>
          </a:p>
        </p:txBody>
      </p:sp>
      <p:sp>
        <p:nvSpPr>
          <p:cNvPr id="1200137" name="Text Box 9"/>
          <p:cNvSpPr txBox="1">
            <a:spLocks noChangeArrowheads="1"/>
          </p:cNvSpPr>
          <p:nvPr/>
        </p:nvSpPr>
        <p:spPr bwMode="auto">
          <a:xfrm>
            <a:off x="47328" y="196704"/>
            <a:ext cx="9067524" cy="584775"/>
          </a:xfrm>
          <a:prstGeom prst="rect">
            <a:avLst/>
          </a:prstGeom>
          <a:noFill/>
          <a:ln w="9525">
            <a:noFill/>
            <a:miter lim="800000"/>
            <a:headEnd/>
            <a:tailEnd/>
          </a:ln>
          <a:effectLst/>
        </p:spPr>
        <p:txBody>
          <a:bodyPr>
            <a:spAutoFit/>
          </a:bodyPr>
          <a:lstStyle/>
          <a:p>
            <a:pPr>
              <a:lnSpc>
                <a:spcPct val="100000"/>
              </a:lnSpc>
              <a:buClrTx/>
              <a:buFontTx/>
              <a:buNone/>
              <a:defRPr/>
            </a:pPr>
            <a:r>
              <a:rPr lang="es-ES_tradnl" sz="3200" b="1" dirty="0">
                <a:solidFill>
                  <a:schemeClr val="accent2"/>
                </a:solidFill>
                <a:effectLst>
                  <a:outerShdw blurRad="38100" dist="38100" dir="2700000" algn="tl">
                    <a:srgbClr val="000000"/>
                  </a:outerShdw>
                </a:effectLst>
                <a:latin typeface="Arial" pitchFamily="34" charset="0"/>
              </a:rPr>
              <a:t>Relaciones: Generalización</a:t>
            </a:r>
          </a:p>
        </p:txBody>
      </p:sp>
    </p:spTree>
    <p:extLst>
      <p:ext uri="{BB962C8B-B14F-4D97-AF65-F5344CB8AC3E}">
        <p14:creationId xmlns:p14="http://schemas.microsoft.com/office/powerpoint/2010/main" val="1924172646"/>
      </p:ext>
    </p:extLst>
  </p:cSld>
  <p:clrMapOvr>
    <a:masterClrMapping/>
  </p:clrMapOvr>
</p:sld>
</file>

<file path=ppt/theme/theme1.xml><?xml version="1.0" encoding="utf-8"?>
<a:theme xmlns:a="http://schemas.openxmlformats.org/drawingml/2006/main" name="Ministerio de Producció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lumMod val="75000"/>
          </a:schemeClr>
        </a:solidFill>
      </a:spPr>
      <a:bodyPr lIns="11431" tIns="333223" rIns="11430" bIns="333221" spcCol="1270" anchor="ctr"/>
      <a:lstStyle>
        <a:defPPr algn="ctr" defTabSz="800100">
          <a:lnSpc>
            <a:spcPct val="90000"/>
          </a:lnSpc>
          <a:spcAft>
            <a:spcPct val="35000"/>
          </a:spcAft>
          <a:defRPr sz="1800"/>
        </a:defPPr>
      </a:lstStyle>
      <a: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a:style>
    </a:sp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664</Words>
  <Application>Microsoft Office PowerPoint</Application>
  <PresentationFormat>Panorámica</PresentationFormat>
  <Paragraphs>95</Paragraphs>
  <Slides>22</Slides>
  <Notes>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22</vt:i4>
      </vt:variant>
    </vt:vector>
  </HeadingPairs>
  <TitlesOfParts>
    <vt:vector size="30" baseType="lpstr">
      <vt:lpstr>Arial</vt:lpstr>
      <vt:lpstr>Arial Narrow</vt:lpstr>
      <vt:lpstr>Calibri</vt:lpstr>
      <vt:lpstr>Futura Md BT</vt:lpstr>
      <vt:lpstr>Lucida Handwriting</vt:lpstr>
      <vt:lpstr>Tahoma</vt:lpstr>
      <vt:lpstr>Times New Roman</vt:lpstr>
      <vt:lpstr>Ministerio de Producción</vt:lpstr>
      <vt:lpstr>111 Mil Programadores</vt:lpstr>
      <vt:lpstr>Clínica MO-01 Modelado con Diagrama de Clases</vt:lpstr>
      <vt:lpstr>Presentación de PowerPoint</vt:lpstr>
      <vt:lpstr>Diagramas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Realizaciones de casos de uso de Análisis</vt:lpstr>
      <vt:lpstr>Clases de Análisis</vt:lpstr>
      <vt:lpstr>Caso de Infracciones de Tránsito Policía Caminera Modelado Funcional</vt:lpstr>
      <vt:lpstr>Uno de los requerimientos es la necesidad de conocer: Cantidad de infracciones cometidas por un conductor en un período de tiempo con el monto asociado.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111 Mil Programadores</dc:title>
  <dc:creator>Judith Meles</dc:creator>
  <cp:lastModifiedBy>Judith Meles</cp:lastModifiedBy>
  <cp:revision>12</cp:revision>
  <dcterms:created xsi:type="dcterms:W3CDTF">2019-06-14T16:17:25Z</dcterms:created>
  <dcterms:modified xsi:type="dcterms:W3CDTF">2019-06-14T18:16:39Z</dcterms:modified>
</cp:coreProperties>
</file>