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6.jpg" ContentType="image/jpeg"/>
  <Override PartName="/ppt/media/image7.jpg" ContentType="image/jpeg"/>
  <Override PartName="/ppt/media/image8.jpg" ContentType="image/jpe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1.jpg" ContentType="image/jpeg"/>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12.jp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20.jpg" ContentType="image/jpeg"/>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26.jpg" ContentType="image/jpeg"/>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media/image68.jpg" ContentType="image/jpeg"/>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media/image78.jpg" ContentType="image/jpeg"/>
  <Override PartName="/ppt/media/image79.jpg" ContentType="image/jpeg"/>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media/image87.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87"/>
  </p:notesMasterIdLst>
  <p:sldIdLst>
    <p:sldId id="260" r:id="rId2"/>
    <p:sldId id="393" r:id="rId3"/>
    <p:sldId id="394" r:id="rId4"/>
    <p:sldId id="395" r:id="rId5"/>
    <p:sldId id="396" r:id="rId6"/>
    <p:sldId id="397" r:id="rId7"/>
    <p:sldId id="284" r:id="rId8"/>
    <p:sldId id="286" r:id="rId9"/>
    <p:sldId id="287" r:id="rId10"/>
    <p:sldId id="285" r:id="rId11"/>
    <p:sldId id="398" r:id="rId12"/>
    <p:sldId id="288" r:id="rId13"/>
    <p:sldId id="289" r:id="rId14"/>
    <p:sldId id="399" r:id="rId15"/>
    <p:sldId id="290" r:id="rId16"/>
    <p:sldId id="291" r:id="rId17"/>
    <p:sldId id="292" r:id="rId18"/>
    <p:sldId id="293" r:id="rId19"/>
    <p:sldId id="294" r:id="rId20"/>
    <p:sldId id="403" r:id="rId21"/>
    <p:sldId id="295" r:id="rId22"/>
    <p:sldId id="296" r:id="rId23"/>
    <p:sldId id="297" r:id="rId24"/>
    <p:sldId id="400" r:id="rId25"/>
    <p:sldId id="401" r:id="rId26"/>
    <p:sldId id="402" r:id="rId27"/>
    <p:sldId id="298" r:id="rId28"/>
    <p:sldId id="299" r:id="rId29"/>
    <p:sldId id="300" r:id="rId30"/>
    <p:sldId id="301" r:id="rId31"/>
    <p:sldId id="302" r:id="rId32"/>
    <p:sldId id="304" r:id="rId33"/>
    <p:sldId id="307" r:id="rId34"/>
    <p:sldId id="308" r:id="rId35"/>
    <p:sldId id="311" r:id="rId36"/>
    <p:sldId id="322" r:id="rId37"/>
    <p:sldId id="312" r:id="rId38"/>
    <p:sldId id="315" r:id="rId39"/>
    <p:sldId id="314" r:id="rId40"/>
    <p:sldId id="316" r:id="rId41"/>
    <p:sldId id="317" r:id="rId42"/>
    <p:sldId id="318" r:id="rId43"/>
    <p:sldId id="313" r:id="rId44"/>
    <p:sldId id="319" r:id="rId45"/>
    <p:sldId id="320" r:id="rId46"/>
    <p:sldId id="410" r:id="rId47"/>
    <p:sldId id="411" r:id="rId48"/>
    <p:sldId id="412" r:id="rId49"/>
    <p:sldId id="413" r:id="rId50"/>
    <p:sldId id="414" r:id="rId51"/>
    <p:sldId id="415" r:id="rId52"/>
    <p:sldId id="350" r:id="rId53"/>
    <p:sldId id="404" r:id="rId54"/>
    <p:sldId id="405" r:id="rId55"/>
    <p:sldId id="406" r:id="rId56"/>
    <p:sldId id="334" r:id="rId57"/>
    <p:sldId id="335" r:id="rId58"/>
    <p:sldId id="336" r:id="rId59"/>
    <p:sldId id="337" r:id="rId60"/>
    <p:sldId id="379" r:id="rId61"/>
    <p:sldId id="338" r:id="rId62"/>
    <p:sldId id="342" r:id="rId63"/>
    <p:sldId id="377" r:id="rId64"/>
    <p:sldId id="344" r:id="rId65"/>
    <p:sldId id="345" r:id="rId66"/>
    <p:sldId id="346" r:id="rId67"/>
    <p:sldId id="347" r:id="rId68"/>
    <p:sldId id="407" r:id="rId69"/>
    <p:sldId id="364" r:id="rId70"/>
    <p:sldId id="365" r:id="rId71"/>
    <p:sldId id="366" r:id="rId72"/>
    <p:sldId id="367" r:id="rId73"/>
    <p:sldId id="368" r:id="rId74"/>
    <p:sldId id="369" r:id="rId75"/>
    <p:sldId id="370" r:id="rId76"/>
    <p:sldId id="371" r:id="rId77"/>
    <p:sldId id="372" r:id="rId78"/>
    <p:sldId id="373" r:id="rId79"/>
    <p:sldId id="374" r:id="rId80"/>
    <p:sldId id="408" r:id="rId81"/>
    <p:sldId id="380" r:id="rId82"/>
    <p:sldId id="381" r:id="rId83"/>
    <p:sldId id="385" r:id="rId84"/>
    <p:sldId id="409" r:id="rId85"/>
    <p:sldId id="378" r:id="rId8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BF4"/>
    <a:srgbClr val="FBFBFB"/>
    <a:srgbClr val="920000"/>
    <a:srgbClr val="CC0066"/>
    <a:srgbClr val="FFFF99"/>
    <a:srgbClr val="FF8181"/>
    <a:srgbClr val="2A2A2A"/>
    <a:srgbClr val="383838"/>
    <a:srgbClr val="FF9966"/>
    <a:srgbClr val="3434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5345" autoAdjust="0"/>
    <p:restoredTop sz="86429"/>
  </p:normalViewPr>
  <p:slideViewPr>
    <p:cSldViewPr>
      <p:cViewPr>
        <p:scale>
          <a:sx n="70" d="100"/>
          <a:sy n="70" d="100"/>
        </p:scale>
        <p:origin x="665" y="326"/>
      </p:cViewPr>
      <p:guideLst>
        <p:guide orient="horz" pos="2160"/>
        <p:guide pos="3840"/>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varScale="1">
      <p:scale>
        <a:sx n="100" d="100"/>
        <a:sy n="100" d="100"/>
      </p:scale>
      <p:origin x="0" y="-18211"/>
    </p:cViewPr>
  </p:sorterViewPr>
  <p:notesViewPr>
    <p:cSldViewPr>
      <p:cViewPr varScale="1">
        <p:scale>
          <a:sx n="67" d="100"/>
          <a:sy n="67" d="100"/>
        </p:scale>
        <p:origin x="-327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31.xml"/></Relationships>
</file>

<file path=ppt/diagrams/_rels/data8.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image" Target="../media/image78.jpg"/></Relationships>
</file>

<file path=ppt/diagrams/_rels/drawing8.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image" Target="../media/image78.jp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6990FC-3407-4088-B339-5835BBB6A3B2}" type="doc">
      <dgm:prSet loTypeId="urn:microsoft.com/office/officeart/2005/8/layout/funnel1" loCatId="process" qsTypeId="urn:microsoft.com/office/officeart/2005/8/quickstyle/simple3" qsCatId="simple" csTypeId="urn:microsoft.com/office/officeart/2005/8/colors/colorful3" csCatId="colorful" phldr="1"/>
      <dgm:spPr/>
      <dgm:t>
        <a:bodyPr/>
        <a:lstStyle/>
        <a:p>
          <a:endParaRPr lang="es-ES"/>
        </a:p>
      </dgm:t>
    </dgm:pt>
    <dgm:pt modelId="{5A5E38C5-380C-40A9-B389-9A669FF8A490}">
      <dgm:prSet phldrT="[Texto]" custT="1"/>
      <dgm:spPr/>
      <dgm:t>
        <a:bodyPr/>
        <a:lstStyle/>
        <a:p>
          <a:r>
            <a:rPr lang="es-ES" sz="1600" dirty="0"/>
            <a:t>Modelo de reglas y normas</a:t>
          </a:r>
        </a:p>
      </dgm:t>
    </dgm:pt>
    <dgm:pt modelId="{9E12B701-580B-46A6-8C8A-23B5373B21A6}" type="parTrans" cxnId="{2BAF3D8D-F2B9-42A1-8E18-83063D4F2F21}">
      <dgm:prSet/>
      <dgm:spPr/>
      <dgm:t>
        <a:bodyPr/>
        <a:lstStyle/>
        <a:p>
          <a:endParaRPr lang="es-ES" sz="2400"/>
        </a:p>
      </dgm:t>
    </dgm:pt>
    <dgm:pt modelId="{D5094F47-B961-4191-83A6-9C3EFFA98F3C}" type="sibTrans" cxnId="{2BAF3D8D-F2B9-42A1-8E18-83063D4F2F21}">
      <dgm:prSet/>
      <dgm:spPr/>
      <dgm:t>
        <a:bodyPr/>
        <a:lstStyle/>
        <a:p>
          <a:endParaRPr lang="es-ES" sz="2400"/>
        </a:p>
      </dgm:t>
    </dgm:pt>
    <dgm:pt modelId="{F2079784-D44A-4047-9EFF-B3AB216346FE}">
      <dgm:prSet phldrT="[Texto]" custT="1"/>
      <dgm:spPr/>
      <dgm:t>
        <a:bodyPr/>
        <a:lstStyle/>
        <a:p>
          <a:r>
            <a:rPr lang="es-ES" sz="1600" dirty="0"/>
            <a:t>Hechos y predicciones limitadas</a:t>
          </a:r>
        </a:p>
      </dgm:t>
    </dgm:pt>
    <dgm:pt modelId="{A476A11D-D865-40A5-A908-020FF998DA4B}" type="parTrans" cxnId="{9D464FC7-EB6D-4F00-B027-B756BB7D4EC2}">
      <dgm:prSet/>
      <dgm:spPr/>
      <dgm:t>
        <a:bodyPr/>
        <a:lstStyle/>
        <a:p>
          <a:endParaRPr lang="es-ES" sz="2400"/>
        </a:p>
      </dgm:t>
    </dgm:pt>
    <dgm:pt modelId="{0531390A-B619-403F-8A77-D4C3EFFC84B1}" type="sibTrans" cxnId="{9D464FC7-EB6D-4F00-B027-B756BB7D4EC2}">
      <dgm:prSet/>
      <dgm:spPr/>
      <dgm:t>
        <a:bodyPr/>
        <a:lstStyle/>
        <a:p>
          <a:endParaRPr lang="es-ES" sz="2400"/>
        </a:p>
      </dgm:t>
    </dgm:pt>
    <dgm:pt modelId="{1A51CAA2-5045-445C-96AB-D29EB8EE7114}">
      <dgm:prSet phldrT="[Texto]" custT="1"/>
      <dgm:spPr/>
      <dgm:t>
        <a:bodyPr/>
        <a:lstStyle/>
        <a:p>
          <a:r>
            <a:rPr lang="es-ES" sz="1600" dirty="0"/>
            <a:t>Universal o particular</a:t>
          </a:r>
          <a:br>
            <a:rPr lang="es-ES" sz="1600" dirty="0"/>
          </a:br>
          <a:r>
            <a:rPr lang="es-ES" sz="1600" dirty="0"/>
            <a:t>mente aceptado</a:t>
          </a:r>
        </a:p>
      </dgm:t>
    </dgm:pt>
    <dgm:pt modelId="{5642716D-61A0-4063-B66B-0E91BE4A9D89}" type="parTrans" cxnId="{8447D10B-B3AE-4998-8E7E-3E1CB4C577CB}">
      <dgm:prSet/>
      <dgm:spPr/>
      <dgm:t>
        <a:bodyPr/>
        <a:lstStyle/>
        <a:p>
          <a:endParaRPr lang="es-ES" sz="2400"/>
        </a:p>
      </dgm:t>
    </dgm:pt>
    <dgm:pt modelId="{C5F85B9E-FA96-486E-9B92-B913CEC8DA3E}" type="sibTrans" cxnId="{8447D10B-B3AE-4998-8E7E-3E1CB4C577CB}">
      <dgm:prSet/>
      <dgm:spPr/>
      <dgm:t>
        <a:bodyPr/>
        <a:lstStyle/>
        <a:p>
          <a:endParaRPr lang="es-ES" sz="2400"/>
        </a:p>
      </dgm:t>
    </dgm:pt>
    <dgm:pt modelId="{F48DADC4-FB33-4DD0-9E62-D80C2B4CB8D2}">
      <dgm:prSet phldrT="[Texto]" custT="1"/>
      <dgm:spPr/>
      <dgm:t>
        <a:bodyPr/>
        <a:lstStyle/>
        <a:p>
          <a:r>
            <a:rPr lang="es-ES" sz="4400" dirty="0"/>
            <a:t>Paradigma</a:t>
          </a:r>
        </a:p>
      </dgm:t>
    </dgm:pt>
    <dgm:pt modelId="{36BD93EF-02A1-4BBF-B60F-9BAA6ABA1639}" type="parTrans" cxnId="{1285EA77-756A-4C12-93E1-CEE577707911}">
      <dgm:prSet/>
      <dgm:spPr/>
      <dgm:t>
        <a:bodyPr/>
        <a:lstStyle/>
        <a:p>
          <a:endParaRPr lang="es-ES" sz="2400"/>
        </a:p>
      </dgm:t>
    </dgm:pt>
    <dgm:pt modelId="{12340E75-BEF8-43A9-9769-629B19800D6E}" type="sibTrans" cxnId="{1285EA77-756A-4C12-93E1-CEE577707911}">
      <dgm:prSet/>
      <dgm:spPr/>
      <dgm:t>
        <a:bodyPr/>
        <a:lstStyle/>
        <a:p>
          <a:endParaRPr lang="es-ES" sz="2400"/>
        </a:p>
      </dgm:t>
    </dgm:pt>
    <dgm:pt modelId="{81ECDD20-C764-4643-8ADE-CBEFF7796BFE}" type="pres">
      <dgm:prSet presAssocID="{2E6990FC-3407-4088-B339-5835BBB6A3B2}" presName="Name0" presStyleCnt="0">
        <dgm:presLayoutVars>
          <dgm:chMax val="4"/>
          <dgm:resizeHandles val="exact"/>
        </dgm:presLayoutVars>
      </dgm:prSet>
      <dgm:spPr/>
    </dgm:pt>
    <dgm:pt modelId="{E3738EA2-680C-46E6-9AC4-4604DCA93424}" type="pres">
      <dgm:prSet presAssocID="{2E6990FC-3407-4088-B339-5835BBB6A3B2}" presName="ellipse" presStyleLbl="trBgShp" presStyleIdx="0" presStyleCnt="1"/>
      <dgm:spPr/>
    </dgm:pt>
    <dgm:pt modelId="{1B7F5A9E-8680-45B5-87A8-D6EDA1E35569}" type="pres">
      <dgm:prSet presAssocID="{2E6990FC-3407-4088-B339-5835BBB6A3B2}" presName="arrow1" presStyleLbl="fgShp" presStyleIdx="0" presStyleCnt="1"/>
      <dgm:spPr/>
    </dgm:pt>
    <dgm:pt modelId="{261BF980-BCAF-4F3D-BC26-24C3600C781A}" type="pres">
      <dgm:prSet presAssocID="{2E6990FC-3407-4088-B339-5835BBB6A3B2}" presName="rectangle" presStyleLbl="revTx" presStyleIdx="0" presStyleCnt="1">
        <dgm:presLayoutVars>
          <dgm:bulletEnabled val="1"/>
        </dgm:presLayoutVars>
      </dgm:prSet>
      <dgm:spPr/>
    </dgm:pt>
    <dgm:pt modelId="{BACDD53E-5775-4047-87A7-747EC14BAA32}" type="pres">
      <dgm:prSet presAssocID="{F2079784-D44A-4047-9EFF-B3AB216346FE}" presName="item1" presStyleLbl="node1" presStyleIdx="0" presStyleCnt="3">
        <dgm:presLayoutVars>
          <dgm:bulletEnabled val="1"/>
        </dgm:presLayoutVars>
      </dgm:prSet>
      <dgm:spPr/>
    </dgm:pt>
    <dgm:pt modelId="{C74A38CF-B30F-4BF1-9B78-F9723AF34674}" type="pres">
      <dgm:prSet presAssocID="{1A51CAA2-5045-445C-96AB-D29EB8EE7114}" presName="item2" presStyleLbl="node1" presStyleIdx="1" presStyleCnt="3" custScaleX="108715" custScaleY="96464">
        <dgm:presLayoutVars>
          <dgm:bulletEnabled val="1"/>
        </dgm:presLayoutVars>
      </dgm:prSet>
      <dgm:spPr/>
    </dgm:pt>
    <dgm:pt modelId="{4BC2BC5E-788C-49D6-A09B-72FA5085B782}" type="pres">
      <dgm:prSet presAssocID="{F48DADC4-FB33-4DD0-9E62-D80C2B4CB8D2}" presName="item3" presStyleLbl="node1" presStyleIdx="2" presStyleCnt="3">
        <dgm:presLayoutVars>
          <dgm:bulletEnabled val="1"/>
        </dgm:presLayoutVars>
      </dgm:prSet>
      <dgm:spPr/>
    </dgm:pt>
    <dgm:pt modelId="{0AED778F-6CE7-4FC4-93DF-D6DA7FABA8D6}" type="pres">
      <dgm:prSet presAssocID="{2E6990FC-3407-4088-B339-5835BBB6A3B2}" presName="funnel" presStyleLbl="trAlignAcc1" presStyleIdx="0" presStyleCnt="1" custLinFactNeighborX="-118" custLinFactNeighborY="295"/>
      <dgm:spPr/>
    </dgm:pt>
  </dgm:ptLst>
  <dgm:cxnLst>
    <dgm:cxn modelId="{0DE74EDB-AF53-4B7E-A737-DB413B2C5EB3}" type="presOf" srcId="{2E6990FC-3407-4088-B339-5835BBB6A3B2}" destId="{81ECDD20-C764-4643-8ADE-CBEFF7796BFE}" srcOrd="0" destOrd="0" presId="urn:microsoft.com/office/officeart/2005/8/layout/funnel1"/>
    <dgm:cxn modelId="{F03963FA-8E83-41F6-933A-0EF55D535097}" type="presOf" srcId="{5A5E38C5-380C-40A9-B389-9A669FF8A490}" destId="{4BC2BC5E-788C-49D6-A09B-72FA5085B782}" srcOrd="0" destOrd="0" presId="urn:microsoft.com/office/officeart/2005/8/layout/funnel1"/>
    <dgm:cxn modelId="{82CFDE63-E370-406B-9DE6-9E1437690763}" type="presOf" srcId="{F48DADC4-FB33-4DD0-9E62-D80C2B4CB8D2}" destId="{261BF980-BCAF-4F3D-BC26-24C3600C781A}" srcOrd="0" destOrd="0" presId="urn:microsoft.com/office/officeart/2005/8/layout/funnel1"/>
    <dgm:cxn modelId="{4DF0A5AC-A086-430C-85C1-334141F4CD37}" type="presOf" srcId="{1A51CAA2-5045-445C-96AB-D29EB8EE7114}" destId="{BACDD53E-5775-4047-87A7-747EC14BAA32}" srcOrd="0" destOrd="0" presId="urn:microsoft.com/office/officeart/2005/8/layout/funnel1"/>
    <dgm:cxn modelId="{A7EA06E0-B2E3-474A-99E0-DF3C7132116F}" type="presOf" srcId="{F2079784-D44A-4047-9EFF-B3AB216346FE}" destId="{C74A38CF-B30F-4BF1-9B78-F9723AF34674}" srcOrd="0" destOrd="0" presId="urn:microsoft.com/office/officeart/2005/8/layout/funnel1"/>
    <dgm:cxn modelId="{8447D10B-B3AE-4998-8E7E-3E1CB4C577CB}" srcId="{2E6990FC-3407-4088-B339-5835BBB6A3B2}" destId="{1A51CAA2-5045-445C-96AB-D29EB8EE7114}" srcOrd="2" destOrd="0" parTransId="{5642716D-61A0-4063-B66B-0E91BE4A9D89}" sibTransId="{C5F85B9E-FA96-486E-9B92-B913CEC8DA3E}"/>
    <dgm:cxn modelId="{1285EA77-756A-4C12-93E1-CEE577707911}" srcId="{2E6990FC-3407-4088-B339-5835BBB6A3B2}" destId="{F48DADC4-FB33-4DD0-9E62-D80C2B4CB8D2}" srcOrd="3" destOrd="0" parTransId="{36BD93EF-02A1-4BBF-B60F-9BAA6ABA1639}" sibTransId="{12340E75-BEF8-43A9-9769-629B19800D6E}"/>
    <dgm:cxn modelId="{9D464FC7-EB6D-4F00-B027-B756BB7D4EC2}" srcId="{2E6990FC-3407-4088-B339-5835BBB6A3B2}" destId="{F2079784-D44A-4047-9EFF-B3AB216346FE}" srcOrd="1" destOrd="0" parTransId="{A476A11D-D865-40A5-A908-020FF998DA4B}" sibTransId="{0531390A-B619-403F-8A77-D4C3EFFC84B1}"/>
    <dgm:cxn modelId="{2BAF3D8D-F2B9-42A1-8E18-83063D4F2F21}" srcId="{2E6990FC-3407-4088-B339-5835BBB6A3B2}" destId="{5A5E38C5-380C-40A9-B389-9A669FF8A490}" srcOrd="0" destOrd="0" parTransId="{9E12B701-580B-46A6-8C8A-23B5373B21A6}" sibTransId="{D5094F47-B961-4191-83A6-9C3EFFA98F3C}"/>
    <dgm:cxn modelId="{143CE612-B0EC-474D-AB5D-55DDF035F0FA}" type="presParOf" srcId="{81ECDD20-C764-4643-8ADE-CBEFF7796BFE}" destId="{E3738EA2-680C-46E6-9AC4-4604DCA93424}" srcOrd="0" destOrd="0" presId="urn:microsoft.com/office/officeart/2005/8/layout/funnel1"/>
    <dgm:cxn modelId="{A61991FC-D084-4C30-9204-75D6C82F8D6C}" type="presParOf" srcId="{81ECDD20-C764-4643-8ADE-CBEFF7796BFE}" destId="{1B7F5A9E-8680-45B5-87A8-D6EDA1E35569}" srcOrd="1" destOrd="0" presId="urn:microsoft.com/office/officeart/2005/8/layout/funnel1"/>
    <dgm:cxn modelId="{F9B4C7E9-BAD9-4493-B483-1563F2F95BE1}" type="presParOf" srcId="{81ECDD20-C764-4643-8ADE-CBEFF7796BFE}" destId="{261BF980-BCAF-4F3D-BC26-24C3600C781A}" srcOrd="2" destOrd="0" presId="urn:microsoft.com/office/officeart/2005/8/layout/funnel1"/>
    <dgm:cxn modelId="{F92D6ADF-A1A9-4B9E-87AC-265AE5C1560F}" type="presParOf" srcId="{81ECDD20-C764-4643-8ADE-CBEFF7796BFE}" destId="{BACDD53E-5775-4047-87A7-747EC14BAA32}" srcOrd="3" destOrd="0" presId="urn:microsoft.com/office/officeart/2005/8/layout/funnel1"/>
    <dgm:cxn modelId="{47EFF571-E290-452E-864B-50641A374E1A}" type="presParOf" srcId="{81ECDD20-C764-4643-8ADE-CBEFF7796BFE}" destId="{C74A38CF-B30F-4BF1-9B78-F9723AF34674}" srcOrd="4" destOrd="0" presId="urn:microsoft.com/office/officeart/2005/8/layout/funnel1"/>
    <dgm:cxn modelId="{720D5D29-500A-48ED-B97D-ADB409BBC677}" type="presParOf" srcId="{81ECDD20-C764-4643-8ADE-CBEFF7796BFE}" destId="{4BC2BC5E-788C-49D6-A09B-72FA5085B782}" srcOrd="5" destOrd="0" presId="urn:microsoft.com/office/officeart/2005/8/layout/funnel1"/>
    <dgm:cxn modelId="{F23A35E4-6E31-4C75-8659-89BFF606CA9A}" type="presParOf" srcId="{81ECDD20-C764-4643-8ADE-CBEFF7796BFE}" destId="{0AED778F-6CE7-4FC4-93DF-D6DA7FABA8D6}"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B35877-6B3C-41A1-A586-130E4E7AF0FF}" type="doc">
      <dgm:prSet loTypeId="urn:microsoft.com/office/officeart/2005/8/layout/hierarchy3" loCatId="hierarchy" qsTypeId="urn:microsoft.com/office/officeart/2009/2/quickstyle/3d8" qsCatId="3D" csTypeId="urn:microsoft.com/office/officeart/2005/8/colors/colorful4" csCatId="colorful" phldr="1"/>
      <dgm:spPr/>
      <dgm:t>
        <a:bodyPr/>
        <a:lstStyle/>
        <a:p>
          <a:endParaRPr lang="es-ES"/>
        </a:p>
      </dgm:t>
    </dgm:pt>
    <dgm:pt modelId="{F26D30CF-C3E1-4682-A183-47981920E297}">
      <dgm:prSet phldrT="[Texto]"/>
      <dgm:spPr/>
      <dgm:t>
        <a:bodyPr/>
        <a:lstStyle/>
        <a:p>
          <a:r>
            <a:rPr lang="es-ES" dirty="0"/>
            <a:t>Esenciales</a:t>
          </a:r>
        </a:p>
      </dgm:t>
    </dgm:pt>
    <dgm:pt modelId="{262A45AE-DD8D-4534-9FC3-57FB05742D90}" type="parTrans" cxnId="{1400061E-0BF9-4A09-9B93-4ACAD4F4327C}">
      <dgm:prSet/>
      <dgm:spPr/>
      <dgm:t>
        <a:bodyPr/>
        <a:lstStyle/>
        <a:p>
          <a:endParaRPr lang="es-ES"/>
        </a:p>
      </dgm:t>
    </dgm:pt>
    <dgm:pt modelId="{633C6BEF-8CDE-4ABD-9C08-E2BE21D7E572}" type="sibTrans" cxnId="{1400061E-0BF9-4A09-9B93-4ACAD4F4327C}">
      <dgm:prSet/>
      <dgm:spPr/>
      <dgm:t>
        <a:bodyPr/>
        <a:lstStyle/>
        <a:p>
          <a:endParaRPr lang="es-ES"/>
        </a:p>
      </dgm:t>
    </dgm:pt>
    <dgm:pt modelId="{448955F9-8F20-4D75-8FB1-211832B255E6}">
      <dgm:prSet phldrT="[Texto]"/>
      <dgm:spPr/>
      <dgm:t>
        <a:bodyPr/>
        <a:lstStyle/>
        <a:p>
          <a:r>
            <a:rPr lang="es-ES" dirty="0"/>
            <a:t>Abstracción</a:t>
          </a:r>
        </a:p>
      </dgm:t>
    </dgm:pt>
    <dgm:pt modelId="{25D72706-3B1D-48F7-BC0A-D144C0058A52}" type="parTrans" cxnId="{A8C33AED-B250-455D-AD0A-72F41938857A}">
      <dgm:prSet/>
      <dgm:spPr/>
      <dgm:t>
        <a:bodyPr/>
        <a:lstStyle/>
        <a:p>
          <a:endParaRPr lang="es-ES"/>
        </a:p>
      </dgm:t>
    </dgm:pt>
    <dgm:pt modelId="{212ADE5F-A687-4686-AE1F-C9C12BA9535D}" type="sibTrans" cxnId="{A8C33AED-B250-455D-AD0A-72F41938857A}">
      <dgm:prSet/>
      <dgm:spPr/>
      <dgm:t>
        <a:bodyPr/>
        <a:lstStyle/>
        <a:p>
          <a:endParaRPr lang="es-ES"/>
        </a:p>
      </dgm:t>
    </dgm:pt>
    <dgm:pt modelId="{90C38E50-2E88-466C-9842-37A34F3D214C}">
      <dgm:prSet phldrT="[Texto]"/>
      <dgm:spPr/>
      <dgm:t>
        <a:bodyPr/>
        <a:lstStyle/>
        <a:p>
          <a:r>
            <a:rPr lang="es-ES" dirty="0"/>
            <a:t>Encapsulamiento</a:t>
          </a:r>
        </a:p>
      </dgm:t>
    </dgm:pt>
    <dgm:pt modelId="{D9B958A1-F6EE-4ED4-A31A-CAA6710691AB}" type="parTrans" cxnId="{1FC79C30-9F41-449E-AE72-7F2B93489E60}">
      <dgm:prSet/>
      <dgm:spPr/>
      <dgm:t>
        <a:bodyPr/>
        <a:lstStyle/>
        <a:p>
          <a:endParaRPr lang="es-ES"/>
        </a:p>
      </dgm:t>
    </dgm:pt>
    <dgm:pt modelId="{4BDCCD0D-4708-42EB-AC91-BA99B996703D}" type="sibTrans" cxnId="{1FC79C30-9F41-449E-AE72-7F2B93489E60}">
      <dgm:prSet/>
      <dgm:spPr/>
      <dgm:t>
        <a:bodyPr/>
        <a:lstStyle/>
        <a:p>
          <a:endParaRPr lang="es-ES"/>
        </a:p>
      </dgm:t>
    </dgm:pt>
    <dgm:pt modelId="{EC2A3353-7A1F-4BB9-80A1-5EA0DAFD1B7F}">
      <dgm:prSet phldrT="[Texto]"/>
      <dgm:spPr/>
      <dgm:t>
        <a:bodyPr/>
        <a:lstStyle/>
        <a:p>
          <a:r>
            <a:rPr lang="es-ES" dirty="0"/>
            <a:t>Secundarias</a:t>
          </a:r>
        </a:p>
      </dgm:t>
    </dgm:pt>
    <dgm:pt modelId="{6F9CD06F-04EA-4275-9DEB-DFC6B37CA4F2}" type="parTrans" cxnId="{E4563CA8-0461-4E0C-935E-8A19802C05A8}">
      <dgm:prSet/>
      <dgm:spPr/>
      <dgm:t>
        <a:bodyPr/>
        <a:lstStyle/>
        <a:p>
          <a:endParaRPr lang="es-ES"/>
        </a:p>
      </dgm:t>
    </dgm:pt>
    <dgm:pt modelId="{B4E8D23A-07EB-4243-A9BB-6874B0B9878C}" type="sibTrans" cxnId="{E4563CA8-0461-4E0C-935E-8A19802C05A8}">
      <dgm:prSet/>
      <dgm:spPr/>
      <dgm:t>
        <a:bodyPr/>
        <a:lstStyle/>
        <a:p>
          <a:endParaRPr lang="es-ES"/>
        </a:p>
      </dgm:t>
    </dgm:pt>
    <dgm:pt modelId="{7C9B3F94-EB89-4535-A07C-114D480407C9}">
      <dgm:prSet phldrT="[Texto]"/>
      <dgm:spPr/>
      <dgm:t>
        <a:bodyPr/>
        <a:lstStyle/>
        <a:p>
          <a:r>
            <a:rPr lang="es-ES" dirty="0"/>
            <a:t>Tipificación</a:t>
          </a:r>
        </a:p>
      </dgm:t>
    </dgm:pt>
    <dgm:pt modelId="{93AAC386-AD5F-4803-AE75-9EAC98E914B4}" type="parTrans" cxnId="{A0D5C35C-1E6E-4385-9496-DA2E04C97296}">
      <dgm:prSet/>
      <dgm:spPr/>
      <dgm:t>
        <a:bodyPr/>
        <a:lstStyle/>
        <a:p>
          <a:endParaRPr lang="es-ES"/>
        </a:p>
      </dgm:t>
    </dgm:pt>
    <dgm:pt modelId="{6D04DA7E-F6A2-499C-B737-98AF125F5A13}" type="sibTrans" cxnId="{A0D5C35C-1E6E-4385-9496-DA2E04C97296}">
      <dgm:prSet/>
      <dgm:spPr/>
      <dgm:t>
        <a:bodyPr/>
        <a:lstStyle/>
        <a:p>
          <a:endParaRPr lang="es-ES"/>
        </a:p>
      </dgm:t>
    </dgm:pt>
    <dgm:pt modelId="{68BF3E81-1B69-47D8-963E-0ACFE7958A05}">
      <dgm:prSet phldrT="[Texto]"/>
      <dgm:spPr/>
      <dgm:t>
        <a:bodyPr/>
        <a:lstStyle/>
        <a:p>
          <a:r>
            <a:rPr lang="es-ES" dirty="0"/>
            <a:t>Persistencia</a:t>
          </a:r>
        </a:p>
      </dgm:t>
    </dgm:pt>
    <dgm:pt modelId="{056E41AD-8BCC-4735-A06E-B420AD1E1BD5}" type="parTrans" cxnId="{D5AEF9D5-BB97-44AF-96D0-618201D19C99}">
      <dgm:prSet/>
      <dgm:spPr/>
      <dgm:t>
        <a:bodyPr/>
        <a:lstStyle/>
        <a:p>
          <a:endParaRPr lang="es-ES"/>
        </a:p>
      </dgm:t>
    </dgm:pt>
    <dgm:pt modelId="{37772CE0-1A73-415E-8D60-1EB776DF15D1}" type="sibTrans" cxnId="{D5AEF9D5-BB97-44AF-96D0-618201D19C99}">
      <dgm:prSet/>
      <dgm:spPr/>
      <dgm:t>
        <a:bodyPr/>
        <a:lstStyle/>
        <a:p>
          <a:endParaRPr lang="es-ES"/>
        </a:p>
      </dgm:t>
    </dgm:pt>
    <dgm:pt modelId="{82814352-28AB-4C19-94B0-9A110112C5CB}">
      <dgm:prSet phldrT="[Texto]"/>
      <dgm:spPr/>
      <dgm:t>
        <a:bodyPr/>
        <a:lstStyle/>
        <a:p>
          <a:r>
            <a:rPr lang="es-ES" dirty="0"/>
            <a:t>Modularidad</a:t>
          </a:r>
        </a:p>
      </dgm:t>
    </dgm:pt>
    <dgm:pt modelId="{8EF23E86-1468-434A-A70B-C8CC413D455E}" type="parTrans" cxnId="{1AED88DE-0D50-4BAD-BABC-5BDC020716A0}">
      <dgm:prSet/>
      <dgm:spPr/>
      <dgm:t>
        <a:bodyPr/>
        <a:lstStyle/>
        <a:p>
          <a:endParaRPr lang="es-ES"/>
        </a:p>
      </dgm:t>
    </dgm:pt>
    <dgm:pt modelId="{A146B801-85AF-4090-A57F-FAE3CC072790}" type="sibTrans" cxnId="{1AED88DE-0D50-4BAD-BABC-5BDC020716A0}">
      <dgm:prSet/>
      <dgm:spPr/>
      <dgm:t>
        <a:bodyPr/>
        <a:lstStyle/>
        <a:p>
          <a:endParaRPr lang="es-ES"/>
        </a:p>
      </dgm:t>
    </dgm:pt>
    <dgm:pt modelId="{0DB115EE-2425-4B64-B394-CA6057124E98}">
      <dgm:prSet phldrT="[Texto]"/>
      <dgm:spPr/>
      <dgm:t>
        <a:bodyPr/>
        <a:lstStyle/>
        <a:p>
          <a:r>
            <a:rPr lang="es-ES" dirty="0"/>
            <a:t>Jerarquía</a:t>
          </a:r>
        </a:p>
      </dgm:t>
    </dgm:pt>
    <dgm:pt modelId="{F3A0759D-BC2E-4E1F-B492-57E000DC77FE}" type="parTrans" cxnId="{6A6D0BBA-30A7-4EE9-89C1-D32F08250925}">
      <dgm:prSet/>
      <dgm:spPr/>
      <dgm:t>
        <a:bodyPr/>
        <a:lstStyle/>
        <a:p>
          <a:endParaRPr lang="es-ES"/>
        </a:p>
      </dgm:t>
    </dgm:pt>
    <dgm:pt modelId="{75F642D7-E067-4C88-95E5-3C3B156CFA3E}" type="sibTrans" cxnId="{6A6D0BBA-30A7-4EE9-89C1-D32F08250925}">
      <dgm:prSet/>
      <dgm:spPr/>
      <dgm:t>
        <a:bodyPr/>
        <a:lstStyle/>
        <a:p>
          <a:endParaRPr lang="es-ES"/>
        </a:p>
      </dgm:t>
    </dgm:pt>
    <dgm:pt modelId="{63691B3B-968C-4250-BB74-AD294CAAEAC4}">
      <dgm:prSet phldrT="[Texto]"/>
      <dgm:spPr/>
      <dgm:t>
        <a:bodyPr/>
        <a:lstStyle/>
        <a:p>
          <a:r>
            <a:rPr lang="es-ES" dirty="0"/>
            <a:t>Concurrencia</a:t>
          </a:r>
        </a:p>
      </dgm:t>
    </dgm:pt>
    <dgm:pt modelId="{8AA82CCB-85DD-4417-AEA0-44BFC5ADC03F}" type="parTrans" cxnId="{D06E6EF8-CFB6-4AF3-9A61-4B32E8CB180E}">
      <dgm:prSet/>
      <dgm:spPr/>
      <dgm:t>
        <a:bodyPr/>
        <a:lstStyle/>
        <a:p>
          <a:endParaRPr lang="es-ES"/>
        </a:p>
      </dgm:t>
    </dgm:pt>
    <dgm:pt modelId="{1CA3CC4D-2FCD-4853-BAA3-7F55C3AA8680}" type="sibTrans" cxnId="{D06E6EF8-CFB6-4AF3-9A61-4B32E8CB180E}">
      <dgm:prSet/>
      <dgm:spPr/>
      <dgm:t>
        <a:bodyPr/>
        <a:lstStyle/>
        <a:p>
          <a:endParaRPr lang="es-ES"/>
        </a:p>
      </dgm:t>
    </dgm:pt>
    <dgm:pt modelId="{063A1F4D-EA6D-4F83-A557-2C473E2632B3}" type="pres">
      <dgm:prSet presAssocID="{33B35877-6B3C-41A1-A586-130E4E7AF0FF}" presName="diagram" presStyleCnt="0">
        <dgm:presLayoutVars>
          <dgm:chPref val="1"/>
          <dgm:dir/>
          <dgm:animOne val="branch"/>
          <dgm:animLvl val="lvl"/>
          <dgm:resizeHandles/>
        </dgm:presLayoutVars>
      </dgm:prSet>
      <dgm:spPr/>
    </dgm:pt>
    <dgm:pt modelId="{7C7849C1-6BE6-414C-ADE6-BF7E4FC51121}" type="pres">
      <dgm:prSet presAssocID="{F26D30CF-C3E1-4682-A183-47981920E297}" presName="root" presStyleCnt="0"/>
      <dgm:spPr/>
    </dgm:pt>
    <dgm:pt modelId="{FC710F8A-D47C-43BC-BB9E-41A2C0020A01}" type="pres">
      <dgm:prSet presAssocID="{F26D30CF-C3E1-4682-A183-47981920E297}" presName="rootComposite" presStyleCnt="0"/>
      <dgm:spPr/>
    </dgm:pt>
    <dgm:pt modelId="{2FC14F08-9319-4896-AF97-574BCAECA9FD}" type="pres">
      <dgm:prSet presAssocID="{F26D30CF-C3E1-4682-A183-47981920E297}" presName="rootText" presStyleLbl="node1" presStyleIdx="0" presStyleCnt="2"/>
      <dgm:spPr/>
    </dgm:pt>
    <dgm:pt modelId="{68E97E94-1308-4D3D-ACE7-8445FE8C9B29}" type="pres">
      <dgm:prSet presAssocID="{F26D30CF-C3E1-4682-A183-47981920E297}" presName="rootConnector" presStyleLbl="node1" presStyleIdx="0" presStyleCnt="2"/>
      <dgm:spPr/>
    </dgm:pt>
    <dgm:pt modelId="{6C48710A-D354-4ECD-B677-9A05E3B3E3DC}" type="pres">
      <dgm:prSet presAssocID="{F26D30CF-C3E1-4682-A183-47981920E297}" presName="childShape" presStyleCnt="0"/>
      <dgm:spPr/>
    </dgm:pt>
    <dgm:pt modelId="{6EA47BA6-618F-4048-A315-F30DCE771FBC}" type="pres">
      <dgm:prSet presAssocID="{25D72706-3B1D-48F7-BC0A-D144C0058A52}" presName="Name13" presStyleLbl="parChTrans1D2" presStyleIdx="0" presStyleCnt="7"/>
      <dgm:spPr/>
    </dgm:pt>
    <dgm:pt modelId="{A595041A-86B5-4955-9697-49EF440A17B1}" type="pres">
      <dgm:prSet presAssocID="{448955F9-8F20-4D75-8FB1-211832B255E6}" presName="childText" presStyleLbl="bgAcc1" presStyleIdx="0" presStyleCnt="7">
        <dgm:presLayoutVars>
          <dgm:bulletEnabled val="1"/>
        </dgm:presLayoutVars>
      </dgm:prSet>
      <dgm:spPr/>
    </dgm:pt>
    <dgm:pt modelId="{15D8141C-63B4-4563-AD8E-9691E511E12D}" type="pres">
      <dgm:prSet presAssocID="{D9B958A1-F6EE-4ED4-A31A-CAA6710691AB}" presName="Name13" presStyleLbl="parChTrans1D2" presStyleIdx="1" presStyleCnt="7"/>
      <dgm:spPr/>
    </dgm:pt>
    <dgm:pt modelId="{675741AE-F70F-4EFB-8A4C-FEEC16028A8E}" type="pres">
      <dgm:prSet presAssocID="{90C38E50-2E88-466C-9842-37A34F3D214C}" presName="childText" presStyleLbl="bgAcc1" presStyleIdx="1" presStyleCnt="7">
        <dgm:presLayoutVars>
          <dgm:bulletEnabled val="1"/>
        </dgm:presLayoutVars>
      </dgm:prSet>
      <dgm:spPr/>
    </dgm:pt>
    <dgm:pt modelId="{BA358195-83AC-402A-BF43-F122C18AFFC5}" type="pres">
      <dgm:prSet presAssocID="{8EF23E86-1468-434A-A70B-C8CC413D455E}" presName="Name13" presStyleLbl="parChTrans1D2" presStyleIdx="2" presStyleCnt="7"/>
      <dgm:spPr/>
    </dgm:pt>
    <dgm:pt modelId="{B3A8057A-1CD0-431F-AF87-394EA86A3CDF}" type="pres">
      <dgm:prSet presAssocID="{82814352-28AB-4C19-94B0-9A110112C5CB}" presName="childText" presStyleLbl="bgAcc1" presStyleIdx="2" presStyleCnt="7">
        <dgm:presLayoutVars>
          <dgm:bulletEnabled val="1"/>
        </dgm:presLayoutVars>
      </dgm:prSet>
      <dgm:spPr/>
    </dgm:pt>
    <dgm:pt modelId="{20B278FF-6A45-41F4-9B9E-187BB0E6FE8D}" type="pres">
      <dgm:prSet presAssocID="{F3A0759D-BC2E-4E1F-B492-57E000DC77FE}" presName="Name13" presStyleLbl="parChTrans1D2" presStyleIdx="3" presStyleCnt="7"/>
      <dgm:spPr/>
    </dgm:pt>
    <dgm:pt modelId="{2D86A4CF-FAAF-4090-8A28-E5F4941AEC10}" type="pres">
      <dgm:prSet presAssocID="{0DB115EE-2425-4B64-B394-CA6057124E98}" presName="childText" presStyleLbl="bgAcc1" presStyleIdx="3" presStyleCnt="7">
        <dgm:presLayoutVars>
          <dgm:bulletEnabled val="1"/>
        </dgm:presLayoutVars>
      </dgm:prSet>
      <dgm:spPr/>
    </dgm:pt>
    <dgm:pt modelId="{4A89B26D-FABE-4B51-9625-ECB8697AC782}" type="pres">
      <dgm:prSet presAssocID="{EC2A3353-7A1F-4BB9-80A1-5EA0DAFD1B7F}" presName="root" presStyleCnt="0"/>
      <dgm:spPr/>
    </dgm:pt>
    <dgm:pt modelId="{6295D332-2FB1-4403-97A5-CB0690049C54}" type="pres">
      <dgm:prSet presAssocID="{EC2A3353-7A1F-4BB9-80A1-5EA0DAFD1B7F}" presName="rootComposite" presStyleCnt="0"/>
      <dgm:spPr/>
    </dgm:pt>
    <dgm:pt modelId="{EF508799-6F34-49DF-9712-6F268C3C8313}" type="pres">
      <dgm:prSet presAssocID="{EC2A3353-7A1F-4BB9-80A1-5EA0DAFD1B7F}" presName="rootText" presStyleLbl="node1" presStyleIdx="1" presStyleCnt="2"/>
      <dgm:spPr/>
    </dgm:pt>
    <dgm:pt modelId="{100F4494-02B3-4F63-98EA-A83B6C2FDE01}" type="pres">
      <dgm:prSet presAssocID="{EC2A3353-7A1F-4BB9-80A1-5EA0DAFD1B7F}" presName="rootConnector" presStyleLbl="node1" presStyleIdx="1" presStyleCnt="2"/>
      <dgm:spPr/>
    </dgm:pt>
    <dgm:pt modelId="{96850EFA-5232-4E11-BF0E-6E9E854FF24E}" type="pres">
      <dgm:prSet presAssocID="{EC2A3353-7A1F-4BB9-80A1-5EA0DAFD1B7F}" presName="childShape" presStyleCnt="0"/>
      <dgm:spPr/>
    </dgm:pt>
    <dgm:pt modelId="{78BFC51C-91E1-49EA-94F1-BAB6F6741752}" type="pres">
      <dgm:prSet presAssocID="{93AAC386-AD5F-4803-AE75-9EAC98E914B4}" presName="Name13" presStyleLbl="parChTrans1D2" presStyleIdx="4" presStyleCnt="7"/>
      <dgm:spPr/>
    </dgm:pt>
    <dgm:pt modelId="{9098BEE6-DB65-409F-B3D4-6F0C9A055869}" type="pres">
      <dgm:prSet presAssocID="{7C9B3F94-EB89-4535-A07C-114D480407C9}" presName="childText" presStyleLbl="bgAcc1" presStyleIdx="4" presStyleCnt="7">
        <dgm:presLayoutVars>
          <dgm:bulletEnabled val="1"/>
        </dgm:presLayoutVars>
      </dgm:prSet>
      <dgm:spPr/>
    </dgm:pt>
    <dgm:pt modelId="{E30CCF27-B2F9-4F18-87C2-4C5AABC53C77}" type="pres">
      <dgm:prSet presAssocID="{8AA82CCB-85DD-4417-AEA0-44BFC5ADC03F}" presName="Name13" presStyleLbl="parChTrans1D2" presStyleIdx="5" presStyleCnt="7"/>
      <dgm:spPr/>
    </dgm:pt>
    <dgm:pt modelId="{800FA32A-A04D-4169-8307-0ECA1817A194}" type="pres">
      <dgm:prSet presAssocID="{63691B3B-968C-4250-BB74-AD294CAAEAC4}" presName="childText" presStyleLbl="bgAcc1" presStyleIdx="5" presStyleCnt="7">
        <dgm:presLayoutVars>
          <dgm:bulletEnabled val="1"/>
        </dgm:presLayoutVars>
      </dgm:prSet>
      <dgm:spPr/>
    </dgm:pt>
    <dgm:pt modelId="{04969F2B-F0BA-4664-BED6-315DD631C277}" type="pres">
      <dgm:prSet presAssocID="{056E41AD-8BCC-4735-A06E-B420AD1E1BD5}" presName="Name13" presStyleLbl="parChTrans1D2" presStyleIdx="6" presStyleCnt="7"/>
      <dgm:spPr/>
    </dgm:pt>
    <dgm:pt modelId="{60C4DE37-D3A2-493D-BF2F-0D1917A96EAB}" type="pres">
      <dgm:prSet presAssocID="{68BF3E81-1B69-47D8-963E-0ACFE7958A05}" presName="childText" presStyleLbl="bgAcc1" presStyleIdx="6" presStyleCnt="7">
        <dgm:presLayoutVars>
          <dgm:bulletEnabled val="1"/>
        </dgm:presLayoutVars>
      </dgm:prSet>
      <dgm:spPr/>
    </dgm:pt>
  </dgm:ptLst>
  <dgm:cxnLst>
    <dgm:cxn modelId="{B7B3C693-A115-4832-A128-15CD3C4E9065}" type="presOf" srcId="{33B35877-6B3C-41A1-A586-130E4E7AF0FF}" destId="{063A1F4D-EA6D-4F83-A557-2C473E2632B3}" srcOrd="0" destOrd="0" presId="urn:microsoft.com/office/officeart/2005/8/layout/hierarchy3"/>
    <dgm:cxn modelId="{A0D5C35C-1E6E-4385-9496-DA2E04C97296}" srcId="{EC2A3353-7A1F-4BB9-80A1-5EA0DAFD1B7F}" destId="{7C9B3F94-EB89-4535-A07C-114D480407C9}" srcOrd="0" destOrd="0" parTransId="{93AAC386-AD5F-4803-AE75-9EAC98E914B4}" sibTransId="{6D04DA7E-F6A2-499C-B737-98AF125F5A13}"/>
    <dgm:cxn modelId="{182871BA-E720-4156-ABAF-2B3668B7F1E3}" type="presOf" srcId="{8EF23E86-1468-434A-A70B-C8CC413D455E}" destId="{BA358195-83AC-402A-BF43-F122C18AFFC5}" srcOrd="0" destOrd="0" presId="urn:microsoft.com/office/officeart/2005/8/layout/hierarchy3"/>
    <dgm:cxn modelId="{47C79F57-9CE1-49BD-9D18-BC37092D68BA}" type="presOf" srcId="{8AA82CCB-85DD-4417-AEA0-44BFC5ADC03F}" destId="{E30CCF27-B2F9-4F18-87C2-4C5AABC53C77}" srcOrd="0" destOrd="0" presId="urn:microsoft.com/office/officeart/2005/8/layout/hierarchy3"/>
    <dgm:cxn modelId="{E4563CA8-0461-4E0C-935E-8A19802C05A8}" srcId="{33B35877-6B3C-41A1-A586-130E4E7AF0FF}" destId="{EC2A3353-7A1F-4BB9-80A1-5EA0DAFD1B7F}" srcOrd="1" destOrd="0" parTransId="{6F9CD06F-04EA-4275-9DEB-DFC6B37CA4F2}" sibTransId="{B4E8D23A-07EB-4243-A9BB-6874B0B9878C}"/>
    <dgm:cxn modelId="{5560E34A-4FC2-4063-9FE0-8661820B115F}" type="presOf" srcId="{D9B958A1-F6EE-4ED4-A31A-CAA6710691AB}" destId="{15D8141C-63B4-4563-AD8E-9691E511E12D}" srcOrd="0" destOrd="0" presId="urn:microsoft.com/office/officeart/2005/8/layout/hierarchy3"/>
    <dgm:cxn modelId="{C1FCDE76-F7FB-48C8-9BFD-13F2279F441C}" type="presOf" srcId="{448955F9-8F20-4D75-8FB1-211832B255E6}" destId="{A595041A-86B5-4955-9697-49EF440A17B1}" srcOrd="0" destOrd="0" presId="urn:microsoft.com/office/officeart/2005/8/layout/hierarchy3"/>
    <dgm:cxn modelId="{A8C33AED-B250-455D-AD0A-72F41938857A}" srcId="{F26D30CF-C3E1-4682-A183-47981920E297}" destId="{448955F9-8F20-4D75-8FB1-211832B255E6}" srcOrd="0" destOrd="0" parTransId="{25D72706-3B1D-48F7-BC0A-D144C0058A52}" sibTransId="{212ADE5F-A687-4686-AE1F-C9C12BA9535D}"/>
    <dgm:cxn modelId="{E81A79C3-2CB3-4C40-9476-CA7C29875B67}" type="presOf" srcId="{7C9B3F94-EB89-4535-A07C-114D480407C9}" destId="{9098BEE6-DB65-409F-B3D4-6F0C9A055869}" srcOrd="0" destOrd="0" presId="urn:microsoft.com/office/officeart/2005/8/layout/hierarchy3"/>
    <dgm:cxn modelId="{1400061E-0BF9-4A09-9B93-4ACAD4F4327C}" srcId="{33B35877-6B3C-41A1-A586-130E4E7AF0FF}" destId="{F26D30CF-C3E1-4682-A183-47981920E297}" srcOrd="0" destOrd="0" parTransId="{262A45AE-DD8D-4534-9FC3-57FB05742D90}" sibTransId="{633C6BEF-8CDE-4ABD-9C08-E2BE21D7E572}"/>
    <dgm:cxn modelId="{E50D3136-E006-4EC2-AD91-0A0B2EC813A3}" type="presOf" srcId="{056E41AD-8BCC-4735-A06E-B420AD1E1BD5}" destId="{04969F2B-F0BA-4664-BED6-315DD631C277}" srcOrd="0" destOrd="0" presId="urn:microsoft.com/office/officeart/2005/8/layout/hierarchy3"/>
    <dgm:cxn modelId="{6A6D0BBA-30A7-4EE9-89C1-D32F08250925}" srcId="{F26D30CF-C3E1-4682-A183-47981920E297}" destId="{0DB115EE-2425-4B64-B394-CA6057124E98}" srcOrd="3" destOrd="0" parTransId="{F3A0759D-BC2E-4E1F-B492-57E000DC77FE}" sibTransId="{75F642D7-E067-4C88-95E5-3C3B156CFA3E}"/>
    <dgm:cxn modelId="{CAF8DE23-05C7-4BEE-935A-49DADCF1B072}" type="presOf" srcId="{63691B3B-968C-4250-BB74-AD294CAAEAC4}" destId="{800FA32A-A04D-4169-8307-0ECA1817A194}" srcOrd="0" destOrd="0" presId="urn:microsoft.com/office/officeart/2005/8/layout/hierarchy3"/>
    <dgm:cxn modelId="{D06E6EF8-CFB6-4AF3-9A61-4B32E8CB180E}" srcId="{EC2A3353-7A1F-4BB9-80A1-5EA0DAFD1B7F}" destId="{63691B3B-968C-4250-BB74-AD294CAAEAC4}" srcOrd="1" destOrd="0" parTransId="{8AA82CCB-85DD-4417-AEA0-44BFC5ADC03F}" sibTransId="{1CA3CC4D-2FCD-4853-BAA3-7F55C3AA8680}"/>
    <dgm:cxn modelId="{98381922-BA92-4F86-B659-C66A2CA0580C}" type="presOf" srcId="{0DB115EE-2425-4B64-B394-CA6057124E98}" destId="{2D86A4CF-FAAF-4090-8A28-E5F4941AEC10}" srcOrd="0" destOrd="0" presId="urn:microsoft.com/office/officeart/2005/8/layout/hierarchy3"/>
    <dgm:cxn modelId="{E69204A1-E277-48A7-AB1D-9FEB2E2DB761}" type="presOf" srcId="{F26D30CF-C3E1-4682-A183-47981920E297}" destId="{68E97E94-1308-4D3D-ACE7-8445FE8C9B29}" srcOrd="1" destOrd="0" presId="urn:microsoft.com/office/officeart/2005/8/layout/hierarchy3"/>
    <dgm:cxn modelId="{8978F799-E37B-4BD2-96F2-CCEFE0138222}" type="presOf" srcId="{90C38E50-2E88-466C-9842-37A34F3D214C}" destId="{675741AE-F70F-4EFB-8A4C-FEEC16028A8E}" srcOrd="0" destOrd="0" presId="urn:microsoft.com/office/officeart/2005/8/layout/hierarchy3"/>
    <dgm:cxn modelId="{F4441596-AF98-4C85-AE60-6983ACD53463}" type="presOf" srcId="{93AAC386-AD5F-4803-AE75-9EAC98E914B4}" destId="{78BFC51C-91E1-49EA-94F1-BAB6F6741752}" srcOrd="0" destOrd="0" presId="urn:microsoft.com/office/officeart/2005/8/layout/hierarchy3"/>
    <dgm:cxn modelId="{C8CA6B5C-9CE5-4FC3-AC69-014A593E0890}" type="presOf" srcId="{EC2A3353-7A1F-4BB9-80A1-5EA0DAFD1B7F}" destId="{100F4494-02B3-4F63-98EA-A83B6C2FDE01}" srcOrd="1" destOrd="0" presId="urn:microsoft.com/office/officeart/2005/8/layout/hierarchy3"/>
    <dgm:cxn modelId="{521F3000-44F5-41AB-907B-8F9A5936369A}" type="presOf" srcId="{68BF3E81-1B69-47D8-963E-0ACFE7958A05}" destId="{60C4DE37-D3A2-493D-BF2F-0D1917A96EAB}" srcOrd="0" destOrd="0" presId="urn:microsoft.com/office/officeart/2005/8/layout/hierarchy3"/>
    <dgm:cxn modelId="{5C52C729-2EAD-4F2A-87B9-02B30BF5B94E}" type="presOf" srcId="{F26D30CF-C3E1-4682-A183-47981920E297}" destId="{2FC14F08-9319-4896-AF97-574BCAECA9FD}" srcOrd="0" destOrd="0" presId="urn:microsoft.com/office/officeart/2005/8/layout/hierarchy3"/>
    <dgm:cxn modelId="{76DDDABD-299A-4643-BC61-23FB816F513C}" type="presOf" srcId="{F3A0759D-BC2E-4E1F-B492-57E000DC77FE}" destId="{20B278FF-6A45-41F4-9B9E-187BB0E6FE8D}" srcOrd="0" destOrd="0" presId="urn:microsoft.com/office/officeart/2005/8/layout/hierarchy3"/>
    <dgm:cxn modelId="{9318BCA2-F032-4456-9903-4962B2408F2F}" type="presOf" srcId="{EC2A3353-7A1F-4BB9-80A1-5EA0DAFD1B7F}" destId="{EF508799-6F34-49DF-9712-6F268C3C8313}" srcOrd="0" destOrd="0" presId="urn:microsoft.com/office/officeart/2005/8/layout/hierarchy3"/>
    <dgm:cxn modelId="{506E9D34-961E-41BB-BB68-97F0E8509A8A}" type="presOf" srcId="{82814352-28AB-4C19-94B0-9A110112C5CB}" destId="{B3A8057A-1CD0-431F-AF87-394EA86A3CDF}" srcOrd="0" destOrd="0" presId="urn:microsoft.com/office/officeart/2005/8/layout/hierarchy3"/>
    <dgm:cxn modelId="{1AED88DE-0D50-4BAD-BABC-5BDC020716A0}" srcId="{F26D30CF-C3E1-4682-A183-47981920E297}" destId="{82814352-28AB-4C19-94B0-9A110112C5CB}" srcOrd="2" destOrd="0" parTransId="{8EF23E86-1468-434A-A70B-C8CC413D455E}" sibTransId="{A146B801-85AF-4090-A57F-FAE3CC072790}"/>
    <dgm:cxn modelId="{D5AEF9D5-BB97-44AF-96D0-618201D19C99}" srcId="{EC2A3353-7A1F-4BB9-80A1-5EA0DAFD1B7F}" destId="{68BF3E81-1B69-47D8-963E-0ACFE7958A05}" srcOrd="2" destOrd="0" parTransId="{056E41AD-8BCC-4735-A06E-B420AD1E1BD5}" sibTransId="{37772CE0-1A73-415E-8D60-1EB776DF15D1}"/>
    <dgm:cxn modelId="{1FC79C30-9F41-449E-AE72-7F2B93489E60}" srcId="{F26D30CF-C3E1-4682-A183-47981920E297}" destId="{90C38E50-2E88-466C-9842-37A34F3D214C}" srcOrd="1" destOrd="0" parTransId="{D9B958A1-F6EE-4ED4-A31A-CAA6710691AB}" sibTransId="{4BDCCD0D-4708-42EB-AC91-BA99B996703D}"/>
    <dgm:cxn modelId="{3EDD27D6-2ADF-49DA-AB0A-E13989A86344}" type="presOf" srcId="{25D72706-3B1D-48F7-BC0A-D144C0058A52}" destId="{6EA47BA6-618F-4048-A315-F30DCE771FBC}" srcOrd="0" destOrd="0" presId="urn:microsoft.com/office/officeart/2005/8/layout/hierarchy3"/>
    <dgm:cxn modelId="{FD4ECFE7-0194-473F-B267-573450ADA3DA}" type="presParOf" srcId="{063A1F4D-EA6D-4F83-A557-2C473E2632B3}" destId="{7C7849C1-6BE6-414C-ADE6-BF7E4FC51121}" srcOrd="0" destOrd="0" presId="urn:microsoft.com/office/officeart/2005/8/layout/hierarchy3"/>
    <dgm:cxn modelId="{6FB01A35-3575-4D74-97B7-BBD977C86342}" type="presParOf" srcId="{7C7849C1-6BE6-414C-ADE6-BF7E4FC51121}" destId="{FC710F8A-D47C-43BC-BB9E-41A2C0020A01}" srcOrd="0" destOrd="0" presId="urn:microsoft.com/office/officeart/2005/8/layout/hierarchy3"/>
    <dgm:cxn modelId="{78011853-3C2D-446D-9096-E198F1EED07A}" type="presParOf" srcId="{FC710F8A-D47C-43BC-BB9E-41A2C0020A01}" destId="{2FC14F08-9319-4896-AF97-574BCAECA9FD}" srcOrd="0" destOrd="0" presId="urn:microsoft.com/office/officeart/2005/8/layout/hierarchy3"/>
    <dgm:cxn modelId="{ED914EE4-012C-47C7-B36A-AB6C1A6CD961}" type="presParOf" srcId="{FC710F8A-D47C-43BC-BB9E-41A2C0020A01}" destId="{68E97E94-1308-4D3D-ACE7-8445FE8C9B29}" srcOrd="1" destOrd="0" presId="urn:microsoft.com/office/officeart/2005/8/layout/hierarchy3"/>
    <dgm:cxn modelId="{B7118DA8-7D4D-4B2C-9047-703D85913BB9}" type="presParOf" srcId="{7C7849C1-6BE6-414C-ADE6-BF7E4FC51121}" destId="{6C48710A-D354-4ECD-B677-9A05E3B3E3DC}" srcOrd="1" destOrd="0" presId="urn:microsoft.com/office/officeart/2005/8/layout/hierarchy3"/>
    <dgm:cxn modelId="{A74175EE-F460-4910-B298-7D7B2C63E59A}" type="presParOf" srcId="{6C48710A-D354-4ECD-B677-9A05E3B3E3DC}" destId="{6EA47BA6-618F-4048-A315-F30DCE771FBC}" srcOrd="0" destOrd="0" presId="urn:microsoft.com/office/officeart/2005/8/layout/hierarchy3"/>
    <dgm:cxn modelId="{801B02DD-9F65-4ACB-A655-BFAFC6DA0929}" type="presParOf" srcId="{6C48710A-D354-4ECD-B677-9A05E3B3E3DC}" destId="{A595041A-86B5-4955-9697-49EF440A17B1}" srcOrd="1" destOrd="0" presId="urn:microsoft.com/office/officeart/2005/8/layout/hierarchy3"/>
    <dgm:cxn modelId="{68C4EF8E-B7F7-4A05-8C30-01A44A15EFD3}" type="presParOf" srcId="{6C48710A-D354-4ECD-B677-9A05E3B3E3DC}" destId="{15D8141C-63B4-4563-AD8E-9691E511E12D}" srcOrd="2" destOrd="0" presId="urn:microsoft.com/office/officeart/2005/8/layout/hierarchy3"/>
    <dgm:cxn modelId="{9C26B6D7-0DE0-4754-9801-6CAC7035CD04}" type="presParOf" srcId="{6C48710A-D354-4ECD-B677-9A05E3B3E3DC}" destId="{675741AE-F70F-4EFB-8A4C-FEEC16028A8E}" srcOrd="3" destOrd="0" presId="urn:microsoft.com/office/officeart/2005/8/layout/hierarchy3"/>
    <dgm:cxn modelId="{50B39602-721E-445E-AE99-4CEC1D45E4CE}" type="presParOf" srcId="{6C48710A-D354-4ECD-B677-9A05E3B3E3DC}" destId="{BA358195-83AC-402A-BF43-F122C18AFFC5}" srcOrd="4" destOrd="0" presId="urn:microsoft.com/office/officeart/2005/8/layout/hierarchy3"/>
    <dgm:cxn modelId="{DEE76F62-74FC-43A0-A916-A1F47E0AEE79}" type="presParOf" srcId="{6C48710A-D354-4ECD-B677-9A05E3B3E3DC}" destId="{B3A8057A-1CD0-431F-AF87-394EA86A3CDF}" srcOrd="5" destOrd="0" presId="urn:microsoft.com/office/officeart/2005/8/layout/hierarchy3"/>
    <dgm:cxn modelId="{63F692D5-10DC-4C52-AAB5-72CD87ABED14}" type="presParOf" srcId="{6C48710A-D354-4ECD-B677-9A05E3B3E3DC}" destId="{20B278FF-6A45-41F4-9B9E-187BB0E6FE8D}" srcOrd="6" destOrd="0" presId="urn:microsoft.com/office/officeart/2005/8/layout/hierarchy3"/>
    <dgm:cxn modelId="{8DE2A755-0999-4968-A917-AAC42A9991C5}" type="presParOf" srcId="{6C48710A-D354-4ECD-B677-9A05E3B3E3DC}" destId="{2D86A4CF-FAAF-4090-8A28-E5F4941AEC10}" srcOrd="7" destOrd="0" presId="urn:microsoft.com/office/officeart/2005/8/layout/hierarchy3"/>
    <dgm:cxn modelId="{C7C4418A-B921-494D-95D6-8CEDDAB835BD}" type="presParOf" srcId="{063A1F4D-EA6D-4F83-A557-2C473E2632B3}" destId="{4A89B26D-FABE-4B51-9625-ECB8697AC782}" srcOrd="1" destOrd="0" presId="urn:microsoft.com/office/officeart/2005/8/layout/hierarchy3"/>
    <dgm:cxn modelId="{E027B7A8-DF7D-4C01-A741-1844C9566EED}" type="presParOf" srcId="{4A89B26D-FABE-4B51-9625-ECB8697AC782}" destId="{6295D332-2FB1-4403-97A5-CB0690049C54}" srcOrd="0" destOrd="0" presId="urn:microsoft.com/office/officeart/2005/8/layout/hierarchy3"/>
    <dgm:cxn modelId="{3540334D-1565-48C9-AA5A-60C2D7B0E8EA}" type="presParOf" srcId="{6295D332-2FB1-4403-97A5-CB0690049C54}" destId="{EF508799-6F34-49DF-9712-6F268C3C8313}" srcOrd="0" destOrd="0" presId="urn:microsoft.com/office/officeart/2005/8/layout/hierarchy3"/>
    <dgm:cxn modelId="{3CE30B35-EE5F-4989-BA7C-1359295922AF}" type="presParOf" srcId="{6295D332-2FB1-4403-97A5-CB0690049C54}" destId="{100F4494-02B3-4F63-98EA-A83B6C2FDE01}" srcOrd="1" destOrd="0" presId="urn:microsoft.com/office/officeart/2005/8/layout/hierarchy3"/>
    <dgm:cxn modelId="{9BFC418F-0B4D-4B69-8688-49C1AE57FD1E}" type="presParOf" srcId="{4A89B26D-FABE-4B51-9625-ECB8697AC782}" destId="{96850EFA-5232-4E11-BF0E-6E9E854FF24E}" srcOrd="1" destOrd="0" presId="urn:microsoft.com/office/officeart/2005/8/layout/hierarchy3"/>
    <dgm:cxn modelId="{5E383884-E294-4271-A712-05518F49C2DA}" type="presParOf" srcId="{96850EFA-5232-4E11-BF0E-6E9E854FF24E}" destId="{78BFC51C-91E1-49EA-94F1-BAB6F6741752}" srcOrd="0" destOrd="0" presId="urn:microsoft.com/office/officeart/2005/8/layout/hierarchy3"/>
    <dgm:cxn modelId="{48993445-A35A-43F3-8B71-3B8E9A3EEDAB}" type="presParOf" srcId="{96850EFA-5232-4E11-BF0E-6E9E854FF24E}" destId="{9098BEE6-DB65-409F-B3D4-6F0C9A055869}" srcOrd="1" destOrd="0" presId="urn:microsoft.com/office/officeart/2005/8/layout/hierarchy3"/>
    <dgm:cxn modelId="{40069343-E9BF-49FC-AB00-E9012B1FC0E9}" type="presParOf" srcId="{96850EFA-5232-4E11-BF0E-6E9E854FF24E}" destId="{E30CCF27-B2F9-4F18-87C2-4C5AABC53C77}" srcOrd="2" destOrd="0" presId="urn:microsoft.com/office/officeart/2005/8/layout/hierarchy3"/>
    <dgm:cxn modelId="{CE36AAB9-02F1-4DA9-BC0F-D7BFC5946B29}" type="presParOf" srcId="{96850EFA-5232-4E11-BF0E-6E9E854FF24E}" destId="{800FA32A-A04D-4169-8307-0ECA1817A194}" srcOrd="3" destOrd="0" presId="urn:microsoft.com/office/officeart/2005/8/layout/hierarchy3"/>
    <dgm:cxn modelId="{154AAEDA-371B-4F93-A25C-3699F467D853}" type="presParOf" srcId="{96850EFA-5232-4E11-BF0E-6E9E854FF24E}" destId="{04969F2B-F0BA-4664-BED6-315DD631C277}" srcOrd="4" destOrd="0" presId="urn:microsoft.com/office/officeart/2005/8/layout/hierarchy3"/>
    <dgm:cxn modelId="{3A9DD4AF-310E-4CF7-B378-8559D670FE32}" type="presParOf" srcId="{96850EFA-5232-4E11-BF0E-6E9E854FF24E}" destId="{60C4DE37-D3A2-493D-BF2F-0D1917A96EAB}"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B35877-6B3C-41A1-A586-130E4E7AF0FF}" type="doc">
      <dgm:prSet loTypeId="urn:microsoft.com/office/officeart/2005/8/layout/hierarchy3" loCatId="hierarchy" qsTypeId="urn:microsoft.com/office/officeart/2009/2/quickstyle/3d8" qsCatId="3D" csTypeId="urn:microsoft.com/office/officeart/2005/8/colors/colorful4" csCatId="colorful" phldr="1"/>
      <dgm:spPr/>
      <dgm:t>
        <a:bodyPr/>
        <a:lstStyle/>
        <a:p>
          <a:endParaRPr lang="es-ES"/>
        </a:p>
      </dgm:t>
    </dgm:pt>
    <dgm:pt modelId="{F26D30CF-C3E1-4682-A183-47981920E297}">
      <dgm:prSet phldrT="[Texto]"/>
      <dgm:spPr/>
      <dgm:t>
        <a:bodyPr/>
        <a:lstStyle/>
        <a:p>
          <a:r>
            <a:rPr lang="es-ES" dirty="0"/>
            <a:t>Esenciales</a:t>
          </a:r>
        </a:p>
      </dgm:t>
    </dgm:pt>
    <dgm:pt modelId="{262A45AE-DD8D-4534-9FC3-57FB05742D90}" type="parTrans" cxnId="{1400061E-0BF9-4A09-9B93-4ACAD4F4327C}">
      <dgm:prSet/>
      <dgm:spPr/>
      <dgm:t>
        <a:bodyPr/>
        <a:lstStyle/>
        <a:p>
          <a:endParaRPr lang="es-ES"/>
        </a:p>
      </dgm:t>
    </dgm:pt>
    <dgm:pt modelId="{633C6BEF-8CDE-4ABD-9C08-E2BE21D7E572}" type="sibTrans" cxnId="{1400061E-0BF9-4A09-9B93-4ACAD4F4327C}">
      <dgm:prSet/>
      <dgm:spPr/>
      <dgm:t>
        <a:bodyPr/>
        <a:lstStyle/>
        <a:p>
          <a:endParaRPr lang="es-ES"/>
        </a:p>
      </dgm:t>
    </dgm:pt>
    <dgm:pt modelId="{448955F9-8F20-4D75-8FB1-211832B255E6}">
      <dgm:prSet phldrT="[Texto]"/>
      <dgm:spPr/>
      <dgm:t>
        <a:bodyPr/>
        <a:lstStyle/>
        <a:p>
          <a:r>
            <a:rPr lang="es-ES" dirty="0"/>
            <a:t>Abstracción</a:t>
          </a:r>
        </a:p>
      </dgm:t>
    </dgm:pt>
    <dgm:pt modelId="{25D72706-3B1D-48F7-BC0A-D144C0058A52}" type="parTrans" cxnId="{A8C33AED-B250-455D-AD0A-72F41938857A}">
      <dgm:prSet/>
      <dgm:spPr/>
      <dgm:t>
        <a:bodyPr/>
        <a:lstStyle/>
        <a:p>
          <a:endParaRPr lang="es-ES"/>
        </a:p>
      </dgm:t>
    </dgm:pt>
    <dgm:pt modelId="{212ADE5F-A687-4686-AE1F-C9C12BA9535D}" type="sibTrans" cxnId="{A8C33AED-B250-455D-AD0A-72F41938857A}">
      <dgm:prSet/>
      <dgm:spPr/>
      <dgm:t>
        <a:bodyPr/>
        <a:lstStyle/>
        <a:p>
          <a:endParaRPr lang="es-ES"/>
        </a:p>
      </dgm:t>
    </dgm:pt>
    <dgm:pt modelId="{90C38E50-2E88-466C-9842-37A34F3D214C}">
      <dgm:prSet phldrT="[Texto]"/>
      <dgm:spPr/>
      <dgm:t>
        <a:bodyPr/>
        <a:lstStyle/>
        <a:p>
          <a:r>
            <a:rPr lang="es-ES" dirty="0"/>
            <a:t>Encapsulamiento</a:t>
          </a:r>
        </a:p>
      </dgm:t>
    </dgm:pt>
    <dgm:pt modelId="{D9B958A1-F6EE-4ED4-A31A-CAA6710691AB}" type="parTrans" cxnId="{1FC79C30-9F41-449E-AE72-7F2B93489E60}">
      <dgm:prSet/>
      <dgm:spPr/>
      <dgm:t>
        <a:bodyPr/>
        <a:lstStyle/>
        <a:p>
          <a:endParaRPr lang="es-ES"/>
        </a:p>
      </dgm:t>
    </dgm:pt>
    <dgm:pt modelId="{4BDCCD0D-4708-42EB-AC91-BA99B996703D}" type="sibTrans" cxnId="{1FC79C30-9F41-449E-AE72-7F2B93489E60}">
      <dgm:prSet/>
      <dgm:spPr/>
      <dgm:t>
        <a:bodyPr/>
        <a:lstStyle/>
        <a:p>
          <a:endParaRPr lang="es-ES"/>
        </a:p>
      </dgm:t>
    </dgm:pt>
    <dgm:pt modelId="{EC2A3353-7A1F-4BB9-80A1-5EA0DAFD1B7F}">
      <dgm:prSet phldrT="[Texto]"/>
      <dgm:spPr/>
      <dgm:t>
        <a:bodyPr/>
        <a:lstStyle/>
        <a:p>
          <a:r>
            <a:rPr lang="es-ES" dirty="0"/>
            <a:t>Secundarias</a:t>
          </a:r>
        </a:p>
      </dgm:t>
    </dgm:pt>
    <dgm:pt modelId="{6F9CD06F-04EA-4275-9DEB-DFC6B37CA4F2}" type="parTrans" cxnId="{E4563CA8-0461-4E0C-935E-8A19802C05A8}">
      <dgm:prSet/>
      <dgm:spPr/>
      <dgm:t>
        <a:bodyPr/>
        <a:lstStyle/>
        <a:p>
          <a:endParaRPr lang="es-ES"/>
        </a:p>
      </dgm:t>
    </dgm:pt>
    <dgm:pt modelId="{B4E8D23A-07EB-4243-A9BB-6874B0B9878C}" type="sibTrans" cxnId="{E4563CA8-0461-4E0C-935E-8A19802C05A8}">
      <dgm:prSet/>
      <dgm:spPr/>
      <dgm:t>
        <a:bodyPr/>
        <a:lstStyle/>
        <a:p>
          <a:endParaRPr lang="es-ES"/>
        </a:p>
      </dgm:t>
    </dgm:pt>
    <dgm:pt modelId="{7C9B3F94-EB89-4535-A07C-114D480407C9}">
      <dgm:prSet phldrT="[Texto]"/>
      <dgm:spPr/>
      <dgm:t>
        <a:bodyPr/>
        <a:lstStyle/>
        <a:p>
          <a:r>
            <a:rPr lang="es-ES" dirty="0"/>
            <a:t>Tipificación</a:t>
          </a:r>
        </a:p>
      </dgm:t>
    </dgm:pt>
    <dgm:pt modelId="{93AAC386-AD5F-4803-AE75-9EAC98E914B4}" type="parTrans" cxnId="{A0D5C35C-1E6E-4385-9496-DA2E04C97296}">
      <dgm:prSet/>
      <dgm:spPr/>
      <dgm:t>
        <a:bodyPr/>
        <a:lstStyle/>
        <a:p>
          <a:endParaRPr lang="es-ES"/>
        </a:p>
      </dgm:t>
    </dgm:pt>
    <dgm:pt modelId="{6D04DA7E-F6A2-499C-B737-98AF125F5A13}" type="sibTrans" cxnId="{A0D5C35C-1E6E-4385-9496-DA2E04C97296}">
      <dgm:prSet/>
      <dgm:spPr/>
      <dgm:t>
        <a:bodyPr/>
        <a:lstStyle/>
        <a:p>
          <a:endParaRPr lang="es-ES"/>
        </a:p>
      </dgm:t>
    </dgm:pt>
    <dgm:pt modelId="{68BF3E81-1B69-47D8-963E-0ACFE7958A05}">
      <dgm:prSet phldrT="[Texto]"/>
      <dgm:spPr/>
      <dgm:t>
        <a:bodyPr/>
        <a:lstStyle/>
        <a:p>
          <a:r>
            <a:rPr lang="es-ES" dirty="0"/>
            <a:t>Persistencia</a:t>
          </a:r>
        </a:p>
      </dgm:t>
    </dgm:pt>
    <dgm:pt modelId="{056E41AD-8BCC-4735-A06E-B420AD1E1BD5}" type="parTrans" cxnId="{D5AEF9D5-BB97-44AF-96D0-618201D19C99}">
      <dgm:prSet/>
      <dgm:spPr/>
      <dgm:t>
        <a:bodyPr/>
        <a:lstStyle/>
        <a:p>
          <a:endParaRPr lang="es-ES"/>
        </a:p>
      </dgm:t>
    </dgm:pt>
    <dgm:pt modelId="{37772CE0-1A73-415E-8D60-1EB776DF15D1}" type="sibTrans" cxnId="{D5AEF9D5-BB97-44AF-96D0-618201D19C99}">
      <dgm:prSet/>
      <dgm:spPr/>
      <dgm:t>
        <a:bodyPr/>
        <a:lstStyle/>
        <a:p>
          <a:endParaRPr lang="es-ES"/>
        </a:p>
      </dgm:t>
    </dgm:pt>
    <dgm:pt modelId="{82814352-28AB-4C19-94B0-9A110112C5CB}">
      <dgm:prSet phldrT="[Texto]"/>
      <dgm:spPr/>
      <dgm:t>
        <a:bodyPr/>
        <a:lstStyle/>
        <a:p>
          <a:r>
            <a:rPr lang="es-ES" dirty="0"/>
            <a:t>Modularidad</a:t>
          </a:r>
        </a:p>
      </dgm:t>
    </dgm:pt>
    <dgm:pt modelId="{8EF23E86-1468-434A-A70B-C8CC413D455E}" type="parTrans" cxnId="{1AED88DE-0D50-4BAD-BABC-5BDC020716A0}">
      <dgm:prSet/>
      <dgm:spPr/>
      <dgm:t>
        <a:bodyPr/>
        <a:lstStyle/>
        <a:p>
          <a:endParaRPr lang="es-ES"/>
        </a:p>
      </dgm:t>
    </dgm:pt>
    <dgm:pt modelId="{A146B801-85AF-4090-A57F-FAE3CC072790}" type="sibTrans" cxnId="{1AED88DE-0D50-4BAD-BABC-5BDC020716A0}">
      <dgm:prSet/>
      <dgm:spPr/>
      <dgm:t>
        <a:bodyPr/>
        <a:lstStyle/>
        <a:p>
          <a:endParaRPr lang="es-ES"/>
        </a:p>
      </dgm:t>
    </dgm:pt>
    <dgm:pt modelId="{0DB115EE-2425-4B64-B394-CA6057124E98}">
      <dgm:prSet phldrT="[Texto]"/>
      <dgm:spPr/>
      <dgm:t>
        <a:bodyPr/>
        <a:lstStyle/>
        <a:p>
          <a:r>
            <a:rPr lang="es-ES" dirty="0"/>
            <a:t>Jerarquía</a:t>
          </a:r>
        </a:p>
      </dgm:t>
    </dgm:pt>
    <dgm:pt modelId="{F3A0759D-BC2E-4E1F-B492-57E000DC77FE}" type="parTrans" cxnId="{6A6D0BBA-30A7-4EE9-89C1-D32F08250925}">
      <dgm:prSet/>
      <dgm:spPr/>
      <dgm:t>
        <a:bodyPr/>
        <a:lstStyle/>
        <a:p>
          <a:endParaRPr lang="es-ES"/>
        </a:p>
      </dgm:t>
    </dgm:pt>
    <dgm:pt modelId="{75F642D7-E067-4C88-95E5-3C3B156CFA3E}" type="sibTrans" cxnId="{6A6D0BBA-30A7-4EE9-89C1-D32F08250925}">
      <dgm:prSet/>
      <dgm:spPr/>
      <dgm:t>
        <a:bodyPr/>
        <a:lstStyle/>
        <a:p>
          <a:endParaRPr lang="es-ES"/>
        </a:p>
      </dgm:t>
    </dgm:pt>
    <dgm:pt modelId="{63691B3B-968C-4250-BB74-AD294CAAEAC4}">
      <dgm:prSet phldrT="[Texto]"/>
      <dgm:spPr/>
      <dgm:t>
        <a:bodyPr/>
        <a:lstStyle/>
        <a:p>
          <a:r>
            <a:rPr lang="es-ES" dirty="0"/>
            <a:t>Concurrencia</a:t>
          </a:r>
        </a:p>
      </dgm:t>
    </dgm:pt>
    <dgm:pt modelId="{8AA82CCB-85DD-4417-AEA0-44BFC5ADC03F}" type="parTrans" cxnId="{D06E6EF8-CFB6-4AF3-9A61-4B32E8CB180E}">
      <dgm:prSet/>
      <dgm:spPr/>
      <dgm:t>
        <a:bodyPr/>
        <a:lstStyle/>
        <a:p>
          <a:endParaRPr lang="es-ES"/>
        </a:p>
      </dgm:t>
    </dgm:pt>
    <dgm:pt modelId="{1CA3CC4D-2FCD-4853-BAA3-7F55C3AA8680}" type="sibTrans" cxnId="{D06E6EF8-CFB6-4AF3-9A61-4B32E8CB180E}">
      <dgm:prSet/>
      <dgm:spPr/>
      <dgm:t>
        <a:bodyPr/>
        <a:lstStyle/>
        <a:p>
          <a:endParaRPr lang="es-ES"/>
        </a:p>
      </dgm:t>
    </dgm:pt>
    <dgm:pt modelId="{063A1F4D-EA6D-4F83-A557-2C473E2632B3}" type="pres">
      <dgm:prSet presAssocID="{33B35877-6B3C-41A1-A586-130E4E7AF0FF}" presName="diagram" presStyleCnt="0">
        <dgm:presLayoutVars>
          <dgm:chPref val="1"/>
          <dgm:dir/>
          <dgm:animOne val="branch"/>
          <dgm:animLvl val="lvl"/>
          <dgm:resizeHandles/>
        </dgm:presLayoutVars>
      </dgm:prSet>
      <dgm:spPr/>
    </dgm:pt>
    <dgm:pt modelId="{7C7849C1-6BE6-414C-ADE6-BF7E4FC51121}" type="pres">
      <dgm:prSet presAssocID="{F26D30CF-C3E1-4682-A183-47981920E297}" presName="root" presStyleCnt="0"/>
      <dgm:spPr/>
    </dgm:pt>
    <dgm:pt modelId="{FC710F8A-D47C-43BC-BB9E-41A2C0020A01}" type="pres">
      <dgm:prSet presAssocID="{F26D30CF-C3E1-4682-A183-47981920E297}" presName="rootComposite" presStyleCnt="0"/>
      <dgm:spPr/>
    </dgm:pt>
    <dgm:pt modelId="{2FC14F08-9319-4896-AF97-574BCAECA9FD}" type="pres">
      <dgm:prSet presAssocID="{F26D30CF-C3E1-4682-A183-47981920E297}" presName="rootText" presStyleLbl="node1" presStyleIdx="0" presStyleCnt="2"/>
      <dgm:spPr/>
    </dgm:pt>
    <dgm:pt modelId="{68E97E94-1308-4D3D-ACE7-8445FE8C9B29}" type="pres">
      <dgm:prSet presAssocID="{F26D30CF-C3E1-4682-A183-47981920E297}" presName="rootConnector" presStyleLbl="node1" presStyleIdx="0" presStyleCnt="2"/>
      <dgm:spPr/>
    </dgm:pt>
    <dgm:pt modelId="{6C48710A-D354-4ECD-B677-9A05E3B3E3DC}" type="pres">
      <dgm:prSet presAssocID="{F26D30CF-C3E1-4682-A183-47981920E297}" presName="childShape" presStyleCnt="0"/>
      <dgm:spPr/>
    </dgm:pt>
    <dgm:pt modelId="{6EA47BA6-618F-4048-A315-F30DCE771FBC}" type="pres">
      <dgm:prSet presAssocID="{25D72706-3B1D-48F7-BC0A-D144C0058A52}" presName="Name13" presStyleLbl="parChTrans1D2" presStyleIdx="0" presStyleCnt="7"/>
      <dgm:spPr/>
    </dgm:pt>
    <dgm:pt modelId="{A595041A-86B5-4955-9697-49EF440A17B1}" type="pres">
      <dgm:prSet presAssocID="{448955F9-8F20-4D75-8FB1-211832B255E6}" presName="childText" presStyleLbl="bgAcc1" presStyleIdx="0" presStyleCnt="7">
        <dgm:presLayoutVars>
          <dgm:bulletEnabled val="1"/>
        </dgm:presLayoutVars>
      </dgm:prSet>
      <dgm:spPr/>
    </dgm:pt>
    <dgm:pt modelId="{15D8141C-63B4-4563-AD8E-9691E511E12D}" type="pres">
      <dgm:prSet presAssocID="{D9B958A1-F6EE-4ED4-A31A-CAA6710691AB}" presName="Name13" presStyleLbl="parChTrans1D2" presStyleIdx="1" presStyleCnt="7"/>
      <dgm:spPr/>
    </dgm:pt>
    <dgm:pt modelId="{675741AE-F70F-4EFB-8A4C-FEEC16028A8E}" type="pres">
      <dgm:prSet presAssocID="{90C38E50-2E88-466C-9842-37A34F3D214C}" presName="childText" presStyleLbl="bgAcc1" presStyleIdx="1" presStyleCnt="7">
        <dgm:presLayoutVars>
          <dgm:bulletEnabled val="1"/>
        </dgm:presLayoutVars>
      </dgm:prSet>
      <dgm:spPr/>
    </dgm:pt>
    <dgm:pt modelId="{BA358195-83AC-402A-BF43-F122C18AFFC5}" type="pres">
      <dgm:prSet presAssocID="{8EF23E86-1468-434A-A70B-C8CC413D455E}" presName="Name13" presStyleLbl="parChTrans1D2" presStyleIdx="2" presStyleCnt="7"/>
      <dgm:spPr/>
    </dgm:pt>
    <dgm:pt modelId="{B3A8057A-1CD0-431F-AF87-394EA86A3CDF}" type="pres">
      <dgm:prSet presAssocID="{82814352-28AB-4C19-94B0-9A110112C5CB}" presName="childText" presStyleLbl="bgAcc1" presStyleIdx="2" presStyleCnt="7">
        <dgm:presLayoutVars>
          <dgm:bulletEnabled val="1"/>
        </dgm:presLayoutVars>
      </dgm:prSet>
      <dgm:spPr/>
    </dgm:pt>
    <dgm:pt modelId="{20B278FF-6A45-41F4-9B9E-187BB0E6FE8D}" type="pres">
      <dgm:prSet presAssocID="{F3A0759D-BC2E-4E1F-B492-57E000DC77FE}" presName="Name13" presStyleLbl="parChTrans1D2" presStyleIdx="3" presStyleCnt="7"/>
      <dgm:spPr/>
    </dgm:pt>
    <dgm:pt modelId="{2D86A4CF-FAAF-4090-8A28-E5F4941AEC10}" type="pres">
      <dgm:prSet presAssocID="{0DB115EE-2425-4B64-B394-CA6057124E98}" presName="childText" presStyleLbl="bgAcc1" presStyleIdx="3" presStyleCnt="7">
        <dgm:presLayoutVars>
          <dgm:bulletEnabled val="1"/>
        </dgm:presLayoutVars>
      </dgm:prSet>
      <dgm:spPr/>
    </dgm:pt>
    <dgm:pt modelId="{4A89B26D-FABE-4B51-9625-ECB8697AC782}" type="pres">
      <dgm:prSet presAssocID="{EC2A3353-7A1F-4BB9-80A1-5EA0DAFD1B7F}" presName="root" presStyleCnt="0"/>
      <dgm:spPr/>
    </dgm:pt>
    <dgm:pt modelId="{6295D332-2FB1-4403-97A5-CB0690049C54}" type="pres">
      <dgm:prSet presAssocID="{EC2A3353-7A1F-4BB9-80A1-5EA0DAFD1B7F}" presName="rootComposite" presStyleCnt="0"/>
      <dgm:spPr/>
    </dgm:pt>
    <dgm:pt modelId="{EF508799-6F34-49DF-9712-6F268C3C8313}" type="pres">
      <dgm:prSet presAssocID="{EC2A3353-7A1F-4BB9-80A1-5EA0DAFD1B7F}" presName="rootText" presStyleLbl="node1" presStyleIdx="1" presStyleCnt="2"/>
      <dgm:spPr/>
    </dgm:pt>
    <dgm:pt modelId="{100F4494-02B3-4F63-98EA-A83B6C2FDE01}" type="pres">
      <dgm:prSet presAssocID="{EC2A3353-7A1F-4BB9-80A1-5EA0DAFD1B7F}" presName="rootConnector" presStyleLbl="node1" presStyleIdx="1" presStyleCnt="2"/>
      <dgm:spPr/>
    </dgm:pt>
    <dgm:pt modelId="{96850EFA-5232-4E11-BF0E-6E9E854FF24E}" type="pres">
      <dgm:prSet presAssocID="{EC2A3353-7A1F-4BB9-80A1-5EA0DAFD1B7F}" presName="childShape" presStyleCnt="0"/>
      <dgm:spPr/>
    </dgm:pt>
    <dgm:pt modelId="{78BFC51C-91E1-49EA-94F1-BAB6F6741752}" type="pres">
      <dgm:prSet presAssocID="{93AAC386-AD5F-4803-AE75-9EAC98E914B4}" presName="Name13" presStyleLbl="parChTrans1D2" presStyleIdx="4" presStyleCnt="7"/>
      <dgm:spPr/>
    </dgm:pt>
    <dgm:pt modelId="{9098BEE6-DB65-409F-B3D4-6F0C9A055869}" type="pres">
      <dgm:prSet presAssocID="{7C9B3F94-EB89-4535-A07C-114D480407C9}" presName="childText" presStyleLbl="bgAcc1" presStyleIdx="4" presStyleCnt="7">
        <dgm:presLayoutVars>
          <dgm:bulletEnabled val="1"/>
        </dgm:presLayoutVars>
      </dgm:prSet>
      <dgm:spPr/>
    </dgm:pt>
    <dgm:pt modelId="{E30CCF27-B2F9-4F18-87C2-4C5AABC53C77}" type="pres">
      <dgm:prSet presAssocID="{8AA82CCB-85DD-4417-AEA0-44BFC5ADC03F}" presName="Name13" presStyleLbl="parChTrans1D2" presStyleIdx="5" presStyleCnt="7"/>
      <dgm:spPr/>
    </dgm:pt>
    <dgm:pt modelId="{800FA32A-A04D-4169-8307-0ECA1817A194}" type="pres">
      <dgm:prSet presAssocID="{63691B3B-968C-4250-BB74-AD294CAAEAC4}" presName="childText" presStyleLbl="bgAcc1" presStyleIdx="5" presStyleCnt="7">
        <dgm:presLayoutVars>
          <dgm:bulletEnabled val="1"/>
        </dgm:presLayoutVars>
      </dgm:prSet>
      <dgm:spPr/>
    </dgm:pt>
    <dgm:pt modelId="{04969F2B-F0BA-4664-BED6-315DD631C277}" type="pres">
      <dgm:prSet presAssocID="{056E41AD-8BCC-4735-A06E-B420AD1E1BD5}" presName="Name13" presStyleLbl="parChTrans1D2" presStyleIdx="6" presStyleCnt="7"/>
      <dgm:spPr/>
    </dgm:pt>
    <dgm:pt modelId="{60C4DE37-D3A2-493D-BF2F-0D1917A96EAB}" type="pres">
      <dgm:prSet presAssocID="{68BF3E81-1B69-47D8-963E-0ACFE7958A05}" presName="childText" presStyleLbl="bgAcc1" presStyleIdx="6" presStyleCnt="7">
        <dgm:presLayoutVars>
          <dgm:bulletEnabled val="1"/>
        </dgm:presLayoutVars>
      </dgm:prSet>
      <dgm:spPr/>
    </dgm:pt>
  </dgm:ptLst>
  <dgm:cxnLst>
    <dgm:cxn modelId="{B7B3C693-A115-4832-A128-15CD3C4E9065}" type="presOf" srcId="{33B35877-6B3C-41A1-A586-130E4E7AF0FF}" destId="{063A1F4D-EA6D-4F83-A557-2C473E2632B3}" srcOrd="0" destOrd="0" presId="urn:microsoft.com/office/officeart/2005/8/layout/hierarchy3"/>
    <dgm:cxn modelId="{A0D5C35C-1E6E-4385-9496-DA2E04C97296}" srcId="{EC2A3353-7A1F-4BB9-80A1-5EA0DAFD1B7F}" destId="{7C9B3F94-EB89-4535-A07C-114D480407C9}" srcOrd="0" destOrd="0" parTransId="{93AAC386-AD5F-4803-AE75-9EAC98E914B4}" sibTransId="{6D04DA7E-F6A2-499C-B737-98AF125F5A13}"/>
    <dgm:cxn modelId="{182871BA-E720-4156-ABAF-2B3668B7F1E3}" type="presOf" srcId="{8EF23E86-1468-434A-A70B-C8CC413D455E}" destId="{BA358195-83AC-402A-BF43-F122C18AFFC5}" srcOrd="0" destOrd="0" presId="urn:microsoft.com/office/officeart/2005/8/layout/hierarchy3"/>
    <dgm:cxn modelId="{47C79F57-9CE1-49BD-9D18-BC37092D68BA}" type="presOf" srcId="{8AA82CCB-85DD-4417-AEA0-44BFC5ADC03F}" destId="{E30CCF27-B2F9-4F18-87C2-4C5AABC53C77}" srcOrd="0" destOrd="0" presId="urn:microsoft.com/office/officeart/2005/8/layout/hierarchy3"/>
    <dgm:cxn modelId="{E4563CA8-0461-4E0C-935E-8A19802C05A8}" srcId="{33B35877-6B3C-41A1-A586-130E4E7AF0FF}" destId="{EC2A3353-7A1F-4BB9-80A1-5EA0DAFD1B7F}" srcOrd="1" destOrd="0" parTransId="{6F9CD06F-04EA-4275-9DEB-DFC6B37CA4F2}" sibTransId="{B4E8D23A-07EB-4243-A9BB-6874B0B9878C}"/>
    <dgm:cxn modelId="{5560E34A-4FC2-4063-9FE0-8661820B115F}" type="presOf" srcId="{D9B958A1-F6EE-4ED4-A31A-CAA6710691AB}" destId="{15D8141C-63B4-4563-AD8E-9691E511E12D}" srcOrd="0" destOrd="0" presId="urn:microsoft.com/office/officeart/2005/8/layout/hierarchy3"/>
    <dgm:cxn modelId="{C1FCDE76-F7FB-48C8-9BFD-13F2279F441C}" type="presOf" srcId="{448955F9-8F20-4D75-8FB1-211832B255E6}" destId="{A595041A-86B5-4955-9697-49EF440A17B1}" srcOrd="0" destOrd="0" presId="urn:microsoft.com/office/officeart/2005/8/layout/hierarchy3"/>
    <dgm:cxn modelId="{A8C33AED-B250-455D-AD0A-72F41938857A}" srcId="{F26D30CF-C3E1-4682-A183-47981920E297}" destId="{448955F9-8F20-4D75-8FB1-211832B255E6}" srcOrd="0" destOrd="0" parTransId="{25D72706-3B1D-48F7-BC0A-D144C0058A52}" sibTransId="{212ADE5F-A687-4686-AE1F-C9C12BA9535D}"/>
    <dgm:cxn modelId="{E81A79C3-2CB3-4C40-9476-CA7C29875B67}" type="presOf" srcId="{7C9B3F94-EB89-4535-A07C-114D480407C9}" destId="{9098BEE6-DB65-409F-B3D4-6F0C9A055869}" srcOrd="0" destOrd="0" presId="urn:microsoft.com/office/officeart/2005/8/layout/hierarchy3"/>
    <dgm:cxn modelId="{1400061E-0BF9-4A09-9B93-4ACAD4F4327C}" srcId="{33B35877-6B3C-41A1-A586-130E4E7AF0FF}" destId="{F26D30CF-C3E1-4682-A183-47981920E297}" srcOrd="0" destOrd="0" parTransId="{262A45AE-DD8D-4534-9FC3-57FB05742D90}" sibTransId="{633C6BEF-8CDE-4ABD-9C08-E2BE21D7E572}"/>
    <dgm:cxn modelId="{E50D3136-E006-4EC2-AD91-0A0B2EC813A3}" type="presOf" srcId="{056E41AD-8BCC-4735-A06E-B420AD1E1BD5}" destId="{04969F2B-F0BA-4664-BED6-315DD631C277}" srcOrd="0" destOrd="0" presId="urn:microsoft.com/office/officeart/2005/8/layout/hierarchy3"/>
    <dgm:cxn modelId="{6A6D0BBA-30A7-4EE9-89C1-D32F08250925}" srcId="{F26D30CF-C3E1-4682-A183-47981920E297}" destId="{0DB115EE-2425-4B64-B394-CA6057124E98}" srcOrd="3" destOrd="0" parTransId="{F3A0759D-BC2E-4E1F-B492-57E000DC77FE}" sibTransId="{75F642D7-E067-4C88-95E5-3C3B156CFA3E}"/>
    <dgm:cxn modelId="{CAF8DE23-05C7-4BEE-935A-49DADCF1B072}" type="presOf" srcId="{63691B3B-968C-4250-BB74-AD294CAAEAC4}" destId="{800FA32A-A04D-4169-8307-0ECA1817A194}" srcOrd="0" destOrd="0" presId="urn:microsoft.com/office/officeart/2005/8/layout/hierarchy3"/>
    <dgm:cxn modelId="{D06E6EF8-CFB6-4AF3-9A61-4B32E8CB180E}" srcId="{EC2A3353-7A1F-4BB9-80A1-5EA0DAFD1B7F}" destId="{63691B3B-968C-4250-BB74-AD294CAAEAC4}" srcOrd="1" destOrd="0" parTransId="{8AA82CCB-85DD-4417-AEA0-44BFC5ADC03F}" sibTransId="{1CA3CC4D-2FCD-4853-BAA3-7F55C3AA8680}"/>
    <dgm:cxn modelId="{98381922-BA92-4F86-B659-C66A2CA0580C}" type="presOf" srcId="{0DB115EE-2425-4B64-B394-CA6057124E98}" destId="{2D86A4CF-FAAF-4090-8A28-E5F4941AEC10}" srcOrd="0" destOrd="0" presId="urn:microsoft.com/office/officeart/2005/8/layout/hierarchy3"/>
    <dgm:cxn modelId="{E69204A1-E277-48A7-AB1D-9FEB2E2DB761}" type="presOf" srcId="{F26D30CF-C3E1-4682-A183-47981920E297}" destId="{68E97E94-1308-4D3D-ACE7-8445FE8C9B29}" srcOrd="1" destOrd="0" presId="urn:microsoft.com/office/officeart/2005/8/layout/hierarchy3"/>
    <dgm:cxn modelId="{8978F799-E37B-4BD2-96F2-CCEFE0138222}" type="presOf" srcId="{90C38E50-2E88-466C-9842-37A34F3D214C}" destId="{675741AE-F70F-4EFB-8A4C-FEEC16028A8E}" srcOrd="0" destOrd="0" presId="urn:microsoft.com/office/officeart/2005/8/layout/hierarchy3"/>
    <dgm:cxn modelId="{F4441596-AF98-4C85-AE60-6983ACD53463}" type="presOf" srcId="{93AAC386-AD5F-4803-AE75-9EAC98E914B4}" destId="{78BFC51C-91E1-49EA-94F1-BAB6F6741752}" srcOrd="0" destOrd="0" presId="urn:microsoft.com/office/officeart/2005/8/layout/hierarchy3"/>
    <dgm:cxn modelId="{C8CA6B5C-9CE5-4FC3-AC69-014A593E0890}" type="presOf" srcId="{EC2A3353-7A1F-4BB9-80A1-5EA0DAFD1B7F}" destId="{100F4494-02B3-4F63-98EA-A83B6C2FDE01}" srcOrd="1" destOrd="0" presId="urn:microsoft.com/office/officeart/2005/8/layout/hierarchy3"/>
    <dgm:cxn modelId="{521F3000-44F5-41AB-907B-8F9A5936369A}" type="presOf" srcId="{68BF3E81-1B69-47D8-963E-0ACFE7958A05}" destId="{60C4DE37-D3A2-493D-BF2F-0D1917A96EAB}" srcOrd="0" destOrd="0" presId="urn:microsoft.com/office/officeart/2005/8/layout/hierarchy3"/>
    <dgm:cxn modelId="{5C52C729-2EAD-4F2A-87B9-02B30BF5B94E}" type="presOf" srcId="{F26D30CF-C3E1-4682-A183-47981920E297}" destId="{2FC14F08-9319-4896-AF97-574BCAECA9FD}" srcOrd="0" destOrd="0" presId="urn:microsoft.com/office/officeart/2005/8/layout/hierarchy3"/>
    <dgm:cxn modelId="{76DDDABD-299A-4643-BC61-23FB816F513C}" type="presOf" srcId="{F3A0759D-BC2E-4E1F-B492-57E000DC77FE}" destId="{20B278FF-6A45-41F4-9B9E-187BB0E6FE8D}" srcOrd="0" destOrd="0" presId="urn:microsoft.com/office/officeart/2005/8/layout/hierarchy3"/>
    <dgm:cxn modelId="{9318BCA2-F032-4456-9903-4962B2408F2F}" type="presOf" srcId="{EC2A3353-7A1F-4BB9-80A1-5EA0DAFD1B7F}" destId="{EF508799-6F34-49DF-9712-6F268C3C8313}" srcOrd="0" destOrd="0" presId="urn:microsoft.com/office/officeart/2005/8/layout/hierarchy3"/>
    <dgm:cxn modelId="{506E9D34-961E-41BB-BB68-97F0E8509A8A}" type="presOf" srcId="{82814352-28AB-4C19-94B0-9A110112C5CB}" destId="{B3A8057A-1CD0-431F-AF87-394EA86A3CDF}" srcOrd="0" destOrd="0" presId="urn:microsoft.com/office/officeart/2005/8/layout/hierarchy3"/>
    <dgm:cxn modelId="{1AED88DE-0D50-4BAD-BABC-5BDC020716A0}" srcId="{F26D30CF-C3E1-4682-A183-47981920E297}" destId="{82814352-28AB-4C19-94B0-9A110112C5CB}" srcOrd="2" destOrd="0" parTransId="{8EF23E86-1468-434A-A70B-C8CC413D455E}" sibTransId="{A146B801-85AF-4090-A57F-FAE3CC072790}"/>
    <dgm:cxn modelId="{D5AEF9D5-BB97-44AF-96D0-618201D19C99}" srcId="{EC2A3353-7A1F-4BB9-80A1-5EA0DAFD1B7F}" destId="{68BF3E81-1B69-47D8-963E-0ACFE7958A05}" srcOrd="2" destOrd="0" parTransId="{056E41AD-8BCC-4735-A06E-B420AD1E1BD5}" sibTransId="{37772CE0-1A73-415E-8D60-1EB776DF15D1}"/>
    <dgm:cxn modelId="{1FC79C30-9F41-449E-AE72-7F2B93489E60}" srcId="{F26D30CF-C3E1-4682-A183-47981920E297}" destId="{90C38E50-2E88-466C-9842-37A34F3D214C}" srcOrd="1" destOrd="0" parTransId="{D9B958A1-F6EE-4ED4-A31A-CAA6710691AB}" sibTransId="{4BDCCD0D-4708-42EB-AC91-BA99B996703D}"/>
    <dgm:cxn modelId="{3EDD27D6-2ADF-49DA-AB0A-E13989A86344}" type="presOf" srcId="{25D72706-3B1D-48F7-BC0A-D144C0058A52}" destId="{6EA47BA6-618F-4048-A315-F30DCE771FBC}" srcOrd="0" destOrd="0" presId="urn:microsoft.com/office/officeart/2005/8/layout/hierarchy3"/>
    <dgm:cxn modelId="{FD4ECFE7-0194-473F-B267-573450ADA3DA}" type="presParOf" srcId="{063A1F4D-EA6D-4F83-A557-2C473E2632B3}" destId="{7C7849C1-6BE6-414C-ADE6-BF7E4FC51121}" srcOrd="0" destOrd="0" presId="urn:microsoft.com/office/officeart/2005/8/layout/hierarchy3"/>
    <dgm:cxn modelId="{6FB01A35-3575-4D74-97B7-BBD977C86342}" type="presParOf" srcId="{7C7849C1-6BE6-414C-ADE6-BF7E4FC51121}" destId="{FC710F8A-D47C-43BC-BB9E-41A2C0020A01}" srcOrd="0" destOrd="0" presId="urn:microsoft.com/office/officeart/2005/8/layout/hierarchy3"/>
    <dgm:cxn modelId="{78011853-3C2D-446D-9096-E198F1EED07A}" type="presParOf" srcId="{FC710F8A-D47C-43BC-BB9E-41A2C0020A01}" destId="{2FC14F08-9319-4896-AF97-574BCAECA9FD}" srcOrd="0" destOrd="0" presId="urn:microsoft.com/office/officeart/2005/8/layout/hierarchy3"/>
    <dgm:cxn modelId="{ED914EE4-012C-47C7-B36A-AB6C1A6CD961}" type="presParOf" srcId="{FC710F8A-D47C-43BC-BB9E-41A2C0020A01}" destId="{68E97E94-1308-4D3D-ACE7-8445FE8C9B29}" srcOrd="1" destOrd="0" presId="urn:microsoft.com/office/officeart/2005/8/layout/hierarchy3"/>
    <dgm:cxn modelId="{B7118DA8-7D4D-4B2C-9047-703D85913BB9}" type="presParOf" srcId="{7C7849C1-6BE6-414C-ADE6-BF7E4FC51121}" destId="{6C48710A-D354-4ECD-B677-9A05E3B3E3DC}" srcOrd="1" destOrd="0" presId="urn:microsoft.com/office/officeart/2005/8/layout/hierarchy3"/>
    <dgm:cxn modelId="{A74175EE-F460-4910-B298-7D7B2C63E59A}" type="presParOf" srcId="{6C48710A-D354-4ECD-B677-9A05E3B3E3DC}" destId="{6EA47BA6-618F-4048-A315-F30DCE771FBC}" srcOrd="0" destOrd="0" presId="urn:microsoft.com/office/officeart/2005/8/layout/hierarchy3"/>
    <dgm:cxn modelId="{801B02DD-9F65-4ACB-A655-BFAFC6DA0929}" type="presParOf" srcId="{6C48710A-D354-4ECD-B677-9A05E3B3E3DC}" destId="{A595041A-86B5-4955-9697-49EF440A17B1}" srcOrd="1" destOrd="0" presId="urn:microsoft.com/office/officeart/2005/8/layout/hierarchy3"/>
    <dgm:cxn modelId="{68C4EF8E-B7F7-4A05-8C30-01A44A15EFD3}" type="presParOf" srcId="{6C48710A-D354-4ECD-B677-9A05E3B3E3DC}" destId="{15D8141C-63B4-4563-AD8E-9691E511E12D}" srcOrd="2" destOrd="0" presId="urn:microsoft.com/office/officeart/2005/8/layout/hierarchy3"/>
    <dgm:cxn modelId="{9C26B6D7-0DE0-4754-9801-6CAC7035CD04}" type="presParOf" srcId="{6C48710A-D354-4ECD-B677-9A05E3B3E3DC}" destId="{675741AE-F70F-4EFB-8A4C-FEEC16028A8E}" srcOrd="3" destOrd="0" presId="urn:microsoft.com/office/officeart/2005/8/layout/hierarchy3"/>
    <dgm:cxn modelId="{50B39602-721E-445E-AE99-4CEC1D45E4CE}" type="presParOf" srcId="{6C48710A-D354-4ECD-B677-9A05E3B3E3DC}" destId="{BA358195-83AC-402A-BF43-F122C18AFFC5}" srcOrd="4" destOrd="0" presId="urn:microsoft.com/office/officeart/2005/8/layout/hierarchy3"/>
    <dgm:cxn modelId="{DEE76F62-74FC-43A0-A916-A1F47E0AEE79}" type="presParOf" srcId="{6C48710A-D354-4ECD-B677-9A05E3B3E3DC}" destId="{B3A8057A-1CD0-431F-AF87-394EA86A3CDF}" srcOrd="5" destOrd="0" presId="urn:microsoft.com/office/officeart/2005/8/layout/hierarchy3"/>
    <dgm:cxn modelId="{63F692D5-10DC-4C52-AAB5-72CD87ABED14}" type="presParOf" srcId="{6C48710A-D354-4ECD-B677-9A05E3B3E3DC}" destId="{20B278FF-6A45-41F4-9B9E-187BB0E6FE8D}" srcOrd="6" destOrd="0" presId="urn:microsoft.com/office/officeart/2005/8/layout/hierarchy3"/>
    <dgm:cxn modelId="{8DE2A755-0999-4968-A917-AAC42A9991C5}" type="presParOf" srcId="{6C48710A-D354-4ECD-B677-9A05E3B3E3DC}" destId="{2D86A4CF-FAAF-4090-8A28-E5F4941AEC10}" srcOrd="7" destOrd="0" presId="urn:microsoft.com/office/officeart/2005/8/layout/hierarchy3"/>
    <dgm:cxn modelId="{C7C4418A-B921-494D-95D6-8CEDDAB835BD}" type="presParOf" srcId="{063A1F4D-EA6D-4F83-A557-2C473E2632B3}" destId="{4A89B26D-FABE-4B51-9625-ECB8697AC782}" srcOrd="1" destOrd="0" presId="urn:microsoft.com/office/officeart/2005/8/layout/hierarchy3"/>
    <dgm:cxn modelId="{E027B7A8-DF7D-4C01-A741-1844C9566EED}" type="presParOf" srcId="{4A89B26D-FABE-4B51-9625-ECB8697AC782}" destId="{6295D332-2FB1-4403-97A5-CB0690049C54}" srcOrd="0" destOrd="0" presId="urn:microsoft.com/office/officeart/2005/8/layout/hierarchy3"/>
    <dgm:cxn modelId="{3540334D-1565-48C9-AA5A-60C2D7B0E8EA}" type="presParOf" srcId="{6295D332-2FB1-4403-97A5-CB0690049C54}" destId="{EF508799-6F34-49DF-9712-6F268C3C8313}" srcOrd="0" destOrd="0" presId="urn:microsoft.com/office/officeart/2005/8/layout/hierarchy3"/>
    <dgm:cxn modelId="{3CE30B35-EE5F-4989-BA7C-1359295922AF}" type="presParOf" srcId="{6295D332-2FB1-4403-97A5-CB0690049C54}" destId="{100F4494-02B3-4F63-98EA-A83B6C2FDE01}" srcOrd="1" destOrd="0" presId="urn:microsoft.com/office/officeart/2005/8/layout/hierarchy3"/>
    <dgm:cxn modelId="{9BFC418F-0B4D-4B69-8688-49C1AE57FD1E}" type="presParOf" srcId="{4A89B26D-FABE-4B51-9625-ECB8697AC782}" destId="{96850EFA-5232-4E11-BF0E-6E9E854FF24E}" srcOrd="1" destOrd="0" presId="urn:microsoft.com/office/officeart/2005/8/layout/hierarchy3"/>
    <dgm:cxn modelId="{5E383884-E294-4271-A712-05518F49C2DA}" type="presParOf" srcId="{96850EFA-5232-4E11-BF0E-6E9E854FF24E}" destId="{78BFC51C-91E1-49EA-94F1-BAB6F6741752}" srcOrd="0" destOrd="0" presId="urn:microsoft.com/office/officeart/2005/8/layout/hierarchy3"/>
    <dgm:cxn modelId="{48993445-A35A-43F3-8B71-3B8E9A3EEDAB}" type="presParOf" srcId="{96850EFA-5232-4E11-BF0E-6E9E854FF24E}" destId="{9098BEE6-DB65-409F-B3D4-6F0C9A055869}" srcOrd="1" destOrd="0" presId="urn:microsoft.com/office/officeart/2005/8/layout/hierarchy3"/>
    <dgm:cxn modelId="{40069343-E9BF-49FC-AB00-E9012B1FC0E9}" type="presParOf" srcId="{96850EFA-5232-4E11-BF0E-6E9E854FF24E}" destId="{E30CCF27-B2F9-4F18-87C2-4C5AABC53C77}" srcOrd="2" destOrd="0" presId="urn:microsoft.com/office/officeart/2005/8/layout/hierarchy3"/>
    <dgm:cxn modelId="{CE36AAB9-02F1-4DA9-BC0F-D7BFC5946B29}" type="presParOf" srcId="{96850EFA-5232-4E11-BF0E-6E9E854FF24E}" destId="{800FA32A-A04D-4169-8307-0ECA1817A194}" srcOrd="3" destOrd="0" presId="urn:microsoft.com/office/officeart/2005/8/layout/hierarchy3"/>
    <dgm:cxn modelId="{154AAEDA-371B-4F93-A25C-3699F467D853}" type="presParOf" srcId="{96850EFA-5232-4E11-BF0E-6E9E854FF24E}" destId="{04969F2B-F0BA-4664-BED6-315DD631C277}" srcOrd="4" destOrd="0" presId="urn:microsoft.com/office/officeart/2005/8/layout/hierarchy3"/>
    <dgm:cxn modelId="{3A9DD4AF-310E-4CF7-B378-8559D670FE32}" type="presParOf" srcId="{96850EFA-5232-4E11-BF0E-6E9E854FF24E}" destId="{60C4DE37-D3A2-493D-BF2F-0D1917A96EAB}"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615610-B8AA-4938-BAE5-A6083D2BFEED}" type="doc">
      <dgm:prSet loTypeId="urn:microsoft.com/office/officeart/2005/8/layout/pyramid1" loCatId="pyramid" qsTypeId="urn:microsoft.com/office/officeart/2005/8/quickstyle/3d2" qsCatId="3D" csTypeId="urn:microsoft.com/office/officeart/2005/8/colors/accent2_3" csCatId="accent2" phldr="1"/>
      <dgm:spPr/>
    </dgm:pt>
    <dgm:pt modelId="{3922561A-2B65-4BFB-8B9B-6FBFD5AC25FB}">
      <dgm:prSet phldrT="[Text]" custT="1"/>
      <dgm:spPr/>
      <dgm:t>
        <a:bodyPr/>
        <a:lstStyle/>
        <a:p>
          <a:r>
            <a:rPr lang="es-AR" sz="2000" dirty="0"/>
            <a:t>Requerimientos de Usuario</a:t>
          </a:r>
        </a:p>
      </dgm:t>
    </dgm:pt>
    <dgm:pt modelId="{46063726-50D7-40D2-92C8-907BC7E59677}" type="parTrans" cxnId="{44DED934-8727-4056-8E7B-8A3831623C25}">
      <dgm:prSet/>
      <dgm:spPr/>
      <dgm:t>
        <a:bodyPr/>
        <a:lstStyle/>
        <a:p>
          <a:endParaRPr lang="es-AR" sz="2400"/>
        </a:p>
      </dgm:t>
    </dgm:pt>
    <dgm:pt modelId="{4C338B7C-D30C-4C98-8A11-BEB133D0A3DE}" type="sibTrans" cxnId="{44DED934-8727-4056-8E7B-8A3831623C25}">
      <dgm:prSet/>
      <dgm:spPr/>
      <dgm:t>
        <a:bodyPr/>
        <a:lstStyle/>
        <a:p>
          <a:endParaRPr lang="es-AR" sz="2400"/>
        </a:p>
      </dgm:t>
    </dgm:pt>
    <dgm:pt modelId="{9A56792D-96E9-47FA-A9BF-FD5C20B0306C}">
      <dgm:prSet phldrT="[Text]" custT="1"/>
      <dgm:spPr/>
      <dgm:t>
        <a:bodyPr/>
        <a:lstStyle/>
        <a:p>
          <a:r>
            <a:rPr lang="es-AR" sz="2000" dirty="0"/>
            <a:t>Requerimientos de Software</a:t>
          </a:r>
        </a:p>
      </dgm:t>
    </dgm:pt>
    <dgm:pt modelId="{0E19D2CB-A802-40B8-BC95-568E826B80DD}" type="parTrans" cxnId="{A573B416-7526-4E32-8B5B-D97660F26A33}">
      <dgm:prSet/>
      <dgm:spPr/>
      <dgm:t>
        <a:bodyPr/>
        <a:lstStyle/>
        <a:p>
          <a:endParaRPr lang="es-AR" sz="2400"/>
        </a:p>
      </dgm:t>
    </dgm:pt>
    <dgm:pt modelId="{BAF48777-7B3E-48B6-AEE5-EC22FA38D44B}" type="sibTrans" cxnId="{A573B416-7526-4E32-8B5B-D97660F26A33}">
      <dgm:prSet/>
      <dgm:spPr/>
      <dgm:t>
        <a:bodyPr/>
        <a:lstStyle/>
        <a:p>
          <a:endParaRPr lang="es-AR" sz="2400"/>
        </a:p>
      </dgm:t>
    </dgm:pt>
    <dgm:pt modelId="{9F4C82FD-B99F-48A2-9A50-D6EE2E2EB8C9}">
      <dgm:prSet phldrT="[Text]" custT="1"/>
      <dgm:spPr/>
      <dgm:t>
        <a:bodyPr/>
        <a:lstStyle/>
        <a:p>
          <a:r>
            <a:rPr lang="es-AR" sz="2000" dirty="0"/>
            <a:t>Requerimientos de Negocio</a:t>
          </a:r>
        </a:p>
      </dgm:t>
    </dgm:pt>
    <dgm:pt modelId="{71360472-C7E7-4021-A4DD-0ED86E70F759}" type="parTrans" cxnId="{CC523003-7C65-4BF9-A885-3A52DF857144}">
      <dgm:prSet/>
      <dgm:spPr/>
      <dgm:t>
        <a:bodyPr/>
        <a:lstStyle/>
        <a:p>
          <a:endParaRPr lang="es-AR" sz="2400"/>
        </a:p>
      </dgm:t>
    </dgm:pt>
    <dgm:pt modelId="{AA1BF9E6-1073-4214-AD6B-6F321AA144EA}" type="sibTrans" cxnId="{CC523003-7C65-4BF9-A885-3A52DF857144}">
      <dgm:prSet/>
      <dgm:spPr/>
      <dgm:t>
        <a:bodyPr/>
        <a:lstStyle/>
        <a:p>
          <a:endParaRPr lang="es-AR" sz="2400"/>
        </a:p>
      </dgm:t>
    </dgm:pt>
    <dgm:pt modelId="{F0130873-70DE-4FEF-9DBA-B5F55D51EEAF}" type="pres">
      <dgm:prSet presAssocID="{A4615610-B8AA-4938-BAE5-A6083D2BFEED}" presName="Name0" presStyleCnt="0">
        <dgm:presLayoutVars>
          <dgm:dir/>
          <dgm:animLvl val="lvl"/>
          <dgm:resizeHandles val="exact"/>
        </dgm:presLayoutVars>
      </dgm:prSet>
      <dgm:spPr/>
    </dgm:pt>
    <dgm:pt modelId="{3EAE4AE2-D0B2-490E-A4F9-2E3049E6B402}" type="pres">
      <dgm:prSet presAssocID="{9F4C82FD-B99F-48A2-9A50-D6EE2E2EB8C9}" presName="Name8" presStyleCnt="0"/>
      <dgm:spPr/>
    </dgm:pt>
    <dgm:pt modelId="{700B0D39-A20D-4160-A998-C80A2E8F7043}" type="pres">
      <dgm:prSet presAssocID="{9F4C82FD-B99F-48A2-9A50-D6EE2E2EB8C9}" presName="level" presStyleLbl="node1" presStyleIdx="0" presStyleCnt="3">
        <dgm:presLayoutVars>
          <dgm:chMax val="1"/>
          <dgm:bulletEnabled val="1"/>
        </dgm:presLayoutVars>
      </dgm:prSet>
      <dgm:spPr/>
    </dgm:pt>
    <dgm:pt modelId="{EC7BB782-95D4-491F-B8ED-95D9808F9E6A}" type="pres">
      <dgm:prSet presAssocID="{9F4C82FD-B99F-48A2-9A50-D6EE2E2EB8C9}" presName="levelTx" presStyleLbl="revTx" presStyleIdx="0" presStyleCnt="0">
        <dgm:presLayoutVars>
          <dgm:chMax val="1"/>
          <dgm:bulletEnabled val="1"/>
        </dgm:presLayoutVars>
      </dgm:prSet>
      <dgm:spPr/>
    </dgm:pt>
    <dgm:pt modelId="{973D5B60-2AAB-4288-A674-B12FA57C4B0C}" type="pres">
      <dgm:prSet presAssocID="{3922561A-2B65-4BFB-8B9B-6FBFD5AC25FB}" presName="Name8" presStyleCnt="0"/>
      <dgm:spPr/>
    </dgm:pt>
    <dgm:pt modelId="{AD747587-FC60-4E02-8DD7-08851743B229}" type="pres">
      <dgm:prSet presAssocID="{3922561A-2B65-4BFB-8B9B-6FBFD5AC25FB}" presName="level" presStyleLbl="node1" presStyleIdx="1" presStyleCnt="3">
        <dgm:presLayoutVars>
          <dgm:chMax val="1"/>
          <dgm:bulletEnabled val="1"/>
        </dgm:presLayoutVars>
      </dgm:prSet>
      <dgm:spPr/>
    </dgm:pt>
    <dgm:pt modelId="{D768BAFA-AAD0-4C28-8FCC-7279920D328F}" type="pres">
      <dgm:prSet presAssocID="{3922561A-2B65-4BFB-8B9B-6FBFD5AC25FB}" presName="levelTx" presStyleLbl="revTx" presStyleIdx="0" presStyleCnt="0">
        <dgm:presLayoutVars>
          <dgm:chMax val="1"/>
          <dgm:bulletEnabled val="1"/>
        </dgm:presLayoutVars>
      </dgm:prSet>
      <dgm:spPr/>
    </dgm:pt>
    <dgm:pt modelId="{488E7C1D-133C-4E68-80C7-31C38A0EB446}" type="pres">
      <dgm:prSet presAssocID="{9A56792D-96E9-47FA-A9BF-FD5C20B0306C}" presName="Name8" presStyleCnt="0"/>
      <dgm:spPr/>
    </dgm:pt>
    <dgm:pt modelId="{439033C7-FA81-4710-B36A-D65E81543A6E}" type="pres">
      <dgm:prSet presAssocID="{9A56792D-96E9-47FA-A9BF-FD5C20B0306C}" presName="level" presStyleLbl="node1" presStyleIdx="2" presStyleCnt="3" custLinFactNeighborX="-1546">
        <dgm:presLayoutVars>
          <dgm:chMax val="1"/>
          <dgm:bulletEnabled val="1"/>
        </dgm:presLayoutVars>
      </dgm:prSet>
      <dgm:spPr/>
    </dgm:pt>
    <dgm:pt modelId="{B4D35F87-7AB7-4077-8996-E90EF8683AEF}" type="pres">
      <dgm:prSet presAssocID="{9A56792D-96E9-47FA-A9BF-FD5C20B0306C}" presName="levelTx" presStyleLbl="revTx" presStyleIdx="0" presStyleCnt="0">
        <dgm:presLayoutVars>
          <dgm:chMax val="1"/>
          <dgm:bulletEnabled val="1"/>
        </dgm:presLayoutVars>
      </dgm:prSet>
      <dgm:spPr/>
    </dgm:pt>
  </dgm:ptLst>
  <dgm:cxnLst>
    <dgm:cxn modelId="{44DED934-8727-4056-8E7B-8A3831623C25}" srcId="{A4615610-B8AA-4938-BAE5-A6083D2BFEED}" destId="{3922561A-2B65-4BFB-8B9B-6FBFD5AC25FB}" srcOrd="1" destOrd="0" parTransId="{46063726-50D7-40D2-92C8-907BC7E59677}" sibTransId="{4C338B7C-D30C-4C98-8A11-BEB133D0A3DE}"/>
    <dgm:cxn modelId="{A573B416-7526-4E32-8B5B-D97660F26A33}" srcId="{A4615610-B8AA-4938-BAE5-A6083D2BFEED}" destId="{9A56792D-96E9-47FA-A9BF-FD5C20B0306C}" srcOrd="2" destOrd="0" parTransId="{0E19D2CB-A802-40B8-BC95-568E826B80DD}" sibTransId="{BAF48777-7B3E-48B6-AEE5-EC22FA38D44B}"/>
    <dgm:cxn modelId="{E5E6BC5A-8D64-46A4-A151-D294761DB722}" type="presOf" srcId="{3922561A-2B65-4BFB-8B9B-6FBFD5AC25FB}" destId="{AD747587-FC60-4E02-8DD7-08851743B229}" srcOrd="0" destOrd="0" presId="urn:microsoft.com/office/officeart/2005/8/layout/pyramid1"/>
    <dgm:cxn modelId="{F73AD9D0-9F1C-477B-B5D3-BA8C16600484}" type="presOf" srcId="{9F4C82FD-B99F-48A2-9A50-D6EE2E2EB8C9}" destId="{EC7BB782-95D4-491F-B8ED-95D9808F9E6A}" srcOrd="1" destOrd="0" presId="urn:microsoft.com/office/officeart/2005/8/layout/pyramid1"/>
    <dgm:cxn modelId="{79DE95D6-B966-4BF8-9B7C-E57DECD9490B}" type="presOf" srcId="{9A56792D-96E9-47FA-A9BF-FD5C20B0306C}" destId="{439033C7-FA81-4710-B36A-D65E81543A6E}" srcOrd="0" destOrd="0" presId="urn:microsoft.com/office/officeart/2005/8/layout/pyramid1"/>
    <dgm:cxn modelId="{AF88B342-37DD-447D-A8D2-F9C73D464801}" type="presOf" srcId="{3922561A-2B65-4BFB-8B9B-6FBFD5AC25FB}" destId="{D768BAFA-AAD0-4C28-8FCC-7279920D328F}" srcOrd="1" destOrd="0" presId="urn:microsoft.com/office/officeart/2005/8/layout/pyramid1"/>
    <dgm:cxn modelId="{C4F0AD48-AE45-481A-A896-3926DC5C6E84}" type="presOf" srcId="{A4615610-B8AA-4938-BAE5-A6083D2BFEED}" destId="{F0130873-70DE-4FEF-9DBA-B5F55D51EEAF}" srcOrd="0" destOrd="0" presId="urn:microsoft.com/office/officeart/2005/8/layout/pyramid1"/>
    <dgm:cxn modelId="{CC523003-7C65-4BF9-A885-3A52DF857144}" srcId="{A4615610-B8AA-4938-BAE5-A6083D2BFEED}" destId="{9F4C82FD-B99F-48A2-9A50-D6EE2E2EB8C9}" srcOrd="0" destOrd="0" parTransId="{71360472-C7E7-4021-A4DD-0ED86E70F759}" sibTransId="{AA1BF9E6-1073-4214-AD6B-6F321AA144EA}"/>
    <dgm:cxn modelId="{227E42EA-2939-4667-A785-7971671BBD55}" type="presOf" srcId="{9A56792D-96E9-47FA-A9BF-FD5C20B0306C}" destId="{B4D35F87-7AB7-4077-8996-E90EF8683AEF}" srcOrd="1" destOrd="0" presId="urn:microsoft.com/office/officeart/2005/8/layout/pyramid1"/>
    <dgm:cxn modelId="{B24451E9-E0F7-414C-8F4B-A27EF5C56017}" type="presOf" srcId="{9F4C82FD-B99F-48A2-9A50-D6EE2E2EB8C9}" destId="{700B0D39-A20D-4160-A998-C80A2E8F7043}" srcOrd="0" destOrd="0" presId="urn:microsoft.com/office/officeart/2005/8/layout/pyramid1"/>
    <dgm:cxn modelId="{2514C083-3006-4F91-AF73-A2B50D7A3302}" type="presParOf" srcId="{F0130873-70DE-4FEF-9DBA-B5F55D51EEAF}" destId="{3EAE4AE2-D0B2-490E-A4F9-2E3049E6B402}" srcOrd="0" destOrd="0" presId="urn:microsoft.com/office/officeart/2005/8/layout/pyramid1"/>
    <dgm:cxn modelId="{35B43780-31C8-4115-9B1A-B7C4733FB937}" type="presParOf" srcId="{3EAE4AE2-D0B2-490E-A4F9-2E3049E6B402}" destId="{700B0D39-A20D-4160-A998-C80A2E8F7043}" srcOrd="0" destOrd="0" presId="urn:microsoft.com/office/officeart/2005/8/layout/pyramid1"/>
    <dgm:cxn modelId="{8862DA9E-77BF-4F6B-A2ED-86D378CAD2A7}" type="presParOf" srcId="{3EAE4AE2-D0B2-490E-A4F9-2E3049E6B402}" destId="{EC7BB782-95D4-491F-B8ED-95D9808F9E6A}" srcOrd="1" destOrd="0" presId="urn:microsoft.com/office/officeart/2005/8/layout/pyramid1"/>
    <dgm:cxn modelId="{94D2BABE-C412-45DA-942D-724D10AC985F}" type="presParOf" srcId="{F0130873-70DE-4FEF-9DBA-B5F55D51EEAF}" destId="{973D5B60-2AAB-4288-A674-B12FA57C4B0C}" srcOrd="1" destOrd="0" presId="urn:microsoft.com/office/officeart/2005/8/layout/pyramid1"/>
    <dgm:cxn modelId="{F7E3EB4C-8065-4AAC-98F9-4D8AF08F40CD}" type="presParOf" srcId="{973D5B60-2AAB-4288-A674-B12FA57C4B0C}" destId="{AD747587-FC60-4E02-8DD7-08851743B229}" srcOrd="0" destOrd="0" presId="urn:microsoft.com/office/officeart/2005/8/layout/pyramid1"/>
    <dgm:cxn modelId="{1B085E99-386C-43EA-9D68-94F01E597AAB}" type="presParOf" srcId="{973D5B60-2AAB-4288-A674-B12FA57C4B0C}" destId="{D768BAFA-AAD0-4C28-8FCC-7279920D328F}" srcOrd="1" destOrd="0" presId="urn:microsoft.com/office/officeart/2005/8/layout/pyramid1"/>
    <dgm:cxn modelId="{C0D48F4F-4318-4204-9C7A-20C86E40F6A1}" type="presParOf" srcId="{F0130873-70DE-4FEF-9DBA-B5F55D51EEAF}" destId="{488E7C1D-133C-4E68-80C7-31C38A0EB446}" srcOrd="2" destOrd="0" presId="urn:microsoft.com/office/officeart/2005/8/layout/pyramid1"/>
    <dgm:cxn modelId="{B3315D2F-89E9-4711-8BCD-00189F9DF157}" type="presParOf" srcId="{488E7C1D-133C-4E68-80C7-31C38A0EB446}" destId="{439033C7-FA81-4710-B36A-D65E81543A6E}" srcOrd="0" destOrd="0" presId="urn:microsoft.com/office/officeart/2005/8/layout/pyramid1"/>
    <dgm:cxn modelId="{81A0BC17-E631-442D-906C-8C4A71636FCC}" type="presParOf" srcId="{488E7C1D-133C-4E68-80C7-31C38A0EB446}" destId="{B4D35F87-7AB7-4077-8996-E90EF8683AEF}"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0E92AE-4A99-45C4-8C8E-1A0337476C21}" type="doc">
      <dgm:prSet loTypeId="urn:microsoft.com/office/officeart/2005/8/layout/hierarchy1" loCatId="hierarchy" qsTypeId="urn:microsoft.com/office/officeart/2005/8/quickstyle/simple3" qsCatId="simple" csTypeId="urn:microsoft.com/office/officeart/2005/8/colors/accent6_2" csCatId="accent6" phldr="1"/>
      <dgm:spPr/>
      <dgm:t>
        <a:bodyPr/>
        <a:lstStyle/>
        <a:p>
          <a:endParaRPr lang="es-AR"/>
        </a:p>
      </dgm:t>
    </dgm:pt>
    <dgm:pt modelId="{94CCB236-CF88-43FC-8A72-97709A364D08}">
      <dgm:prSet phldrT="[Text]" custT="1"/>
      <dgm:spPr>
        <a:solidFill>
          <a:srgbClr val="FF99CC"/>
        </a:solidFill>
      </dgm:spPr>
      <dgm:t>
        <a:bodyPr/>
        <a:lstStyle/>
        <a:p>
          <a:r>
            <a:rPr lang="es-AR" sz="1200" b="1" dirty="0">
              <a:solidFill>
                <a:srgbClr val="030305"/>
              </a:solidFill>
            </a:rPr>
            <a:t>Performance</a:t>
          </a:r>
        </a:p>
      </dgm:t>
    </dgm:pt>
    <dgm:pt modelId="{0DBEC766-FA83-42AD-A6D4-C5F658317A36}" type="parTrans" cxnId="{AA7537D2-A5D2-4D44-A6F9-DEA2AAAD7505}">
      <dgm:prSet custT="1"/>
      <dgm:spPr/>
      <dgm:t>
        <a:bodyPr/>
        <a:lstStyle/>
        <a:p>
          <a:endParaRPr lang="es-AR" sz="1200" b="1">
            <a:solidFill>
              <a:srgbClr val="030305"/>
            </a:solidFill>
          </a:endParaRPr>
        </a:p>
      </dgm:t>
    </dgm:pt>
    <dgm:pt modelId="{253B5287-CB2C-4548-BC94-FBB25D3D8E61}" type="sibTrans" cxnId="{AA7537D2-A5D2-4D44-A6F9-DEA2AAAD7505}">
      <dgm:prSet/>
      <dgm:spPr/>
      <dgm:t>
        <a:bodyPr/>
        <a:lstStyle/>
        <a:p>
          <a:endParaRPr lang="es-AR" sz="1200"/>
        </a:p>
      </dgm:t>
    </dgm:pt>
    <dgm:pt modelId="{9E110045-B753-4015-89F9-B006A3634BB3}">
      <dgm:prSet phldrT="[Text]" custT="1"/>
      <dgm:spPr>
        <a:solidFill>
          <a:srgbClr val="FF99CC"/>
        </a:solidFill>
      </dgm:spPr>
      <dgm:t>
        <a:bodyPr/>
        <a:lstStyle/>
        <a:p>
          <a:r>
            <a:rPr lang="es-AR" sz="1200" b="1" dirty="0">
              <a:solidFill>
                <a:srgbClr val="030305"/>
              </a:solidFill>
            </a:rPr>
            <a:t>Usabilidad</a:t>
          </a:r>
        </a:p>
      </dgm:t>
    </dgm:pt>
    <dgm:pt modelId="{6AD7EA79-F50D-492C-B7CA-5A08DA7CEE48}" type="parTrans" cxnId="{4882A8B6-A04D-4E67-B44E-01FBF69E54A0}">
      <dgm:prSet custT="1"/>
      <dgm:spPr/>
      <dgm:t>
        <a:bodyPr/>
        <a:lstStyle/>
        <a:p>
          <a:endParaRPr lang="es-AR" sz="1200" b="1">
            <a:solidFill>
              <a:srgbClr val="030305"/>
            </a:solidFill>
          </a:endParaRPr>
        </a:p>
      </dgm:t>
    </dgm:pt>
    <dgm:pt modelId="{37A1228F-B6BE-43F4-84F4-76401614150C}" type="sibTrans" cxnId="{4882A8B6-A04D-4E67-B44E-01FBF69E54A0}">
      <dgm:prSet/>
      <dgm:spPr/>
      <dgm:t>
        <a:bodyPr/>
        <a:lstStyle/>
        <a:p>
          <a:endParaRPr lang="es-AR" sz="1200"/>
        </a:p>
      </dgm:t>
    </dgm:pt>
    <dgm:pt modelId="{1E62CAB0-631C-4812-942B-409EEC496A5D}">
      <dgm:prSet phldrT="[Text]" custT="1"/>
      <dgm:spPr>
        <a:solidFill>
          <a:srgbClr val="FF99CC"/>
        </a:solidFill>
      </dgm:spPr>
      <dgm:t>
        <a:bodyPr/>
        <a:lstStyle/>
        <a:p>
          <a:r>
            <a:rPr lang="es-AR" sz="1200" b="1" dirty="0">
              <a:solidFill>
                <a:srgbClr val="030305"/>
              </a:solidFill>
            </a:rPr>
            <a:t>Seguridad</a:t>
          </a:r>
        </a:p>
      </dgm:t>
    </dgm:pt>
    <dgm:pt modelId="{F94BB1E9-6059-4CF6-9E9F-7F1C9E1E9649}" type="parTrans" cxnId="{0A9DDEDB-1E1D-4E76-9C44-93A48490A105}">
      <dgm:prSet custT="1"/>
      <dgm:spPr/>
      <dgm:t>
        <a:bodyPr/>
        <a:lstStyle/>
        <a:p>
          <a:endParaRPr lang="es-AR" sz="1200" b="1">
            <a:solidFill>
              <a:srgbClr val="030305"/>
            </a:solidFill>
          </a:endParaRPr>
        </a:p>
      </dgm:t>
    </dgm:pt>
    <dgm:pt modelId="{48FF010B-219C-473B-8B6F-C7C13FCDF0E1}" type="sibTrans" cxnId="{0A9DDEDB-1E1D-4E76-9C44-93A48490A105}">
      <dgm:prSet/>
      <dgm:spPr/>
      <dgm:t>
        <a:bodyPr/>
        <a:lstStyle/>
        <a:p>
          <a:endParaRPr lang="es-AR" sz="1200"/>
        </a:p>
      </dgm:t>
    </dgm:pt>
    <dgm:pt modelId="{B90BCE03-236F-4D3F-8D5D-2BC9B46B5018}">
      <dgm:prSet phldrT="[Text]" custT="1"/>
      <dgm:spPr>
        <a:solidFill>
          <a:srgbClr val="FF99CC"/>
        </a:solidFill>
      </dgm:spPr>
      <dgm:t>
        <a:bodyPr/>
        <a:lstStyle/>
        <a:p>
          <a:r>
            <a:rPr lang="es-AR" sz="1200" b="1" dirty="0">
              <a:solidFill>
                <a:srgbClr val="030305"/>
              </a:solidFill>
            </a:rPr>
            <a:t>Confiabilidad</a:t>
          </a:r>
        </a:p>
      </dgm:t>
    </dgm:pt>
    <dgm:pt modelId="{AB828F5D-2104-4C46-A661-D4205620664E}" type="parTrans" cxnId="{DE22CE01-93E7-438F-90D6-B9370DD94F76}">
      <dgm:prSet custT="1"/>
      <dgm:spPr/>
      <dgm:t>
        <a:bodyPr/>
        <a:lstStyle/>
        <a:p>
          <a:endParaRPr lang="es-AR" sz="1200" b="1">
            <a:solidFill>
              <a:srgbClr val="030305"/>
            </a:solidFill>
          </a:endParaRPr>
        </a:p>
      </dgm:t>
    </dgm:pt>
    <dgm:pt modelId="{B548F8A5-0985-416C-96F1-C3F4FDBE9D80}" type="sibTrans" cxnId="{DE22CE01-93E7-438F-90D6-B9370DD94F76}">
      <dgm:prSet/>
      <dgm:spPr/>
      <dgm:t>
        <a:bodyPr/>
        <a:lstStyle/>
        <a:p>
          <a:endParaRPr lang="es-AR" sz="1200"/>
        </a:p>
      </dgm:t>
    </dgm:pt>
    <dgm:pt modelId="{03EC7EB0-9CFC-4089-9F6B-586F3970963A}">
      <dgm:prSet phldrT="[Text]" custT="1"/>
      <dgm:spPr>
        <a:solidFill>
          <a:srgbClr val="FF99CC"/>
        </a:solidFill>
      </dgm:spPr>
      <dgm:t>
        <a:bodyPr/>
        <a:lstStyle/>
        <a:p>
          <a:r>
            <a:rPr lang="es-AR" sz="1200" b="1" dirty="0">
              <a:solidFill>
                <a:srgbClr val="030305"/>
              </a:solidFill>
            </a:rPr>
            <a:t>Interfaz</a:t>
          </a:r>
        </a:p>
      </dgm:t>
    </dgm:pt>
    <dgm:pt modelId="{DE719E79-8C34-4C68-8B9D-89664816D013}" type="parTrans" cxnId="{7BCB7A80-A6E8-44C4-898B-C5C96AA913D6}">
      <dgm:prSet custT="1"/>
      <dgm:spPr/>
      <dgm:t>
        <a:bodyPr/>
        <a:lstStyle/>
        <a:p>
          <a:endParaRPr lang="es-AR" sz="1200" b="1">
            <a:solidFill>
              <a:srgbClr val="030305"/>
            </a:solidFill>
          </a:endParaRPr>
        </a:p>
      </dgm:t>
    </dgm:pt>
    <dgm:pt modelId="{755BD587-FD1C-41A1-8FE5-3B9B6EDC2ECB}" type="sibTrans" cxnId="{7BCB7A80-A6E8-44C4-898B-C5C96AA913D6}">
      <dgm:prSet/>
      <dgm:spPr/>
      <dgm:t>
        <a:bodyPr/>
        <a:lstStyle/>
        <a:p>
          <a:endParaRPr lang="es-AR" sz="1200"/>
        </a:p>
      </dgm:t>
    </dgm:pt>
    <dgm:pt modelId="{FA22EDDD-4233-46D1-9455-60E8EA3510D4}">
      <dgm:prSet phldrT="[Text]" custT="1"/>
      <dgm:spPr/>
      <dgm:t>
        <a:bodyPr/>
        <a:lstStyle/>
        <a:p>
          <a:r>
            <a:rPr lang="es-AR" sz="1200" b="1" dirty="0">
              <a:solidFill>
                <a:srgbClr val="030305"/>
              </a:solidFill>
            </a:rPr>
            <a:t>Hardware</a:t>
          </a:r>
        </a:p>
      </dgm:t>
    </dgm:pt>
    <dgm:pt modelId="{6E4E37EB-1493-47DF-8C16-1A44CCD2DB0D}" type="parTrans" cxnId="{D454B337-5BA2-4EB0-AC9E-900D7076BB0C}">
      <dgm:prSet custT="1"/>
      <dgm:spPr/>
      <dgm:t>
        <a:bodyPr/>
        <a:lstStyle/>
        <a:p>
          <a:endParaRPr lang="es-AR" sz="1200" b="1">
            <a:solidFill>
              <a:srgbClr val="030305"/>
            </a:solidFill>
          </a:endParaRPr>
        </a:p>
      </dgm:t>
    </dgm:pt>
    <dgm:pt modelId="{2A660514-7D2B-456C-942C-8882076E4DA9}" type="sibTrans" cxnId="{D454B337-5BA2-4EB0-AC9E-900D7076BB0C}">
      <dgm:prSet/>
      <dgm:spPr/>
      <dgm:t>
        <a:bodyPr/>
        <a:lstStyle/>
        <a:p>
          <a:endParaRPr lang="es-AR" sz="1200"/>
        </a:p>
      </dgm:t>
    </dgm:pt>
    <dgm:pt modelId="{482A9FAF-E391-48C2-8672-84D99A77973C}">
      <dgm:prSet phldrT="[Text]" custT="1"/>
      <dgm:spPr/>
      <dgm:t>
        <a:bodyPr/>
        <a:lstStyle/>
        <a:p>
          <a:r>
            <a:rPr lang="es-AR" sz="1200" b="1" dirty="0">
              <a:solidFill>
                <a:srgbClr val="030305"/>
              </a:solidFill>
            </a:rPr>
            <a:t>Software</a:t>
          </a:r>
        </a:p>
      </dgm:t>
    </dgm:pt>
    <dgm:pt modelId="{5D47EB28-52CA-4747-BE15-F4C5A94303A8}" type="parTrans" cxnId="{15F529EC-93AC-4949-8246-CE202CF15A99}">
      <dgm:prSet custT="1"/>
      <dgm:spPr/>
      <dgm:t>
        <a:bodyPr/>
        <a:lstStyle/>
        <a:p>
          <a:endParaRPr lang="es-AR" sz="1200" b="1">
            <a:solidFill>
              <a:srgbClr val="030305"/>
            </a:solidFill>
          </a:endParaRPr>
        </a:p>
      </dgm:t>
    </dgm:pt>
    <dgm:pt modelId="{E5C750E4-96CB-4E57-A64C-CFB9AFF228EF}" type="sibTrans" cxnId="{15F529EC-93AC-4949-8246-CE202CF15A99}">
      <dgm:prSet/>
      <dgm:spPr/>
      <dgm:t>
        <a:bodyPr/>
        <a:lstStyle/>
        <a:p>
          <a:endParaRPr lang="es-AR" sz="1200"/>
        </a:p>
      </dgm:t>
    </dgm:pt>
    <dgm:pt modelId="{093510BE-822E-4AD9-A8AD-92D759841631}">
      <dgm:prSet phldrT="[Text]" custT="1"/>
      <dgm:spPr/>
      <dgm:t>
        <a:bodyPr/>
        <a:lstStyle/>
        <a:p>
          <a:r>
            <a:rPr lang="es-AR" sz="1200" b="1" dirty="0">
              <a:solidFill>
                <a:srgbClr val="030305"/>
              </a:solidFill>
            </a:rPr>
            <a:t>Comunicación</a:t>
          </a:r>
        </a:p>
      </dgm:t>
    </dgm:pt>
    <dgm:pt modelId="{B4425970-EA0B-4666-A6BE-6A133CF6AE6F}" type="parTrans" cxnId="{D66B0F15-61FD-4F4B-92B9-E7876B5D2995}">
      <dgm:prSet custT="1"/>
      <dgm:spPr/>
      <dgm:t>
        <a:bodyPr/>
        <a:lstStyle/>
        <a:p>
          <a:endParaRPr lang="es-AR" sz="1200" b="1">
            <a:solidFill>
              <a:srgbClr val="030305"/>
            </a:solidFill>
          </a:endParaRPr>
        </a:p>
      </dgm:t>
    </dgm:pt>
    <dgm:pt modelId="{A657D373-3638-4B30-9FBD-E97F718C42A3}" type="sibTrans" cxnId="{D66B0F15-61FD-4F4B-92B9-E7876B5D2995}">
      <dgm:prSet/>
      <dgm:spPr/>
      <dgm:t>
        <a:bodyPr/>
        <a:lstStyle/>
        <a:p>
          <a:endParaRPr lang="es-AR" sz="1200"/>
        </a:p>
      </dgm:t>
    </dgm:pt>
    <dgm:pt modelId="{CF818403-221C-4090-8DB2-52A0D44AE323}">
      <dgm:prSet phldrT="[Text]" custT="1"/>
      <dgm:spPr/>
      <dgm:t>
        <a:bodyPr/>
        <a:lstStyle/>
        <a:p>
          <a:r>
            <a:rPr lang="es-AR" sz="1200" b="1" dirty="0">
              <a:solidFill>
                <a:srgbClr val="030305"/>
              </a:solidFill>
            </a:rPr>
            <a:t>Usuario</a:t>
          </a:r>
        </a:p>
      </dgm:t>
    </dgm:pt>
    <dgm:pt modelId="{1CC6AA0D-1BEB-42FD-881F-EA97C2082EFC}" type="parTrans" cxnId="{4E3D4D61-3D5D-4487-AD03-DD5FE6C59515}">
      <dgm:prSet custT="1"/>
      <dgm:spPr/>
      <dgm:t>
        <a:bodyPr/>
        <a:lstStyle/>
        <a:p>
          <a:endParaRPr lang="es-AR" sz="1200" b="1">
            <a:solidFill>
              <a:srgbClr val="030305"/>
            </a:solidFill>
          </a:endParaRPr>
        </a:p>
      </dgm:t>
    </dgm:pt>
    <dgm:pt modelId="{679A078B-C985-4CA9-AF4A-130B08BDE73B}" type="sibTrans" cxnId="{4E3D4D61-3D5D-4487-AD03-DD5FE6C59515}">
      <dgm:prSet/>
      <dgm:spPr/>
      <dgm:t>
        <a:bodyPr/>
        <a:lstStyle/>
        <a:p>
          <a:endParaRPr lang="es-AR" sz="1200"/>
        </a:p>
      </dgm:t>
    </dgm:pt>
    <dgm:pt modelId="{E1C4B673-295F-46B2-B146-CFC461E9910B}">
      <dgm:prSet custT="1"/>
      <dgm:spPr/>
      <dgm:t>
        <a:bodyPr/>
        <a:lstStyle/>
        <a:p>
          <a:r>
            <a:rPr lang="es-AR" sz="1200" b="1" dirty="0" err="1">
              <a:solidFill>
                <a:srgbClr val="030305"/>
              </a:solidFill>
            </a:rPr>
            <a:t>Concu-rrencia</a:t>
          </a:r>
          <a:endParaRPr lang="es-AR" sz="1200" b="1" dirty="0">
            <a:solidFill>
              <a:srgbClr val="030305"/>
            </a:solidFill>
          </a:endParaRPr>
        </a:p>
      </dgm:t>
    </dgm:pt>
    <dgm:pt modelId="{70A81647-99AA-4A51-AEAA-73815E8C8D70}" type="parTrans" cxnId="{0871C883-758F-470A-A91A-35908FCBA15B}">
      <dgm:prSet custT="1"/>
      <dgm:spPr/>
      <dgm:t>
        <a:bodyPr/>
        <a:lstStyle/>
        <a:p>
          <a:endParaRPr lang="es-AR" sz="1200" b="1">
            <a:solidFill>
              <a:srgbClr val="030305"/>
            </a:solidFill>
          </a:endParaRPr>
        </a:p>
      </dgm:t>
    </dgm:pt>
    <dgm:pt modelId="{C6C8C8E8-B6BB-45B4-9E06-C1838E45CFFD}" type="sibTrans" cxnId="{0871C883-758F-470A-A91A-35908FCBA15B}">
      <dgm:prSet/>
      <dgm:spPr/>
      <dgm:t>
        <a:bodyPr/>
        <a:lstStyle/>
        <a:p>
          <a:endParaRPr lang="es-AR" sz="1200"/>
        </a:p>
      </dgm:t>
    </dgm:pt>
    <dgm:pt modelId="{8D941983-1AE8-4EE9-B673-A05ADBDF0742}">
      <dgm:prSet custT="1"/>
      <dgm:spPr/>
      <dgm:t>
        <a:bodyPr/>
        <a:lstStyle/>
        <a:p>
          <a:r>
            <a:rPr lang="es-AR" sz="1200" b="1" dirty="0">
              <a:solidFill>
                <a:srgbClr val="030305"/>
              </a:solidFill>
            </a:rPr>
            <a:t>Uso de Recursos</a:t>
          </a:r>
        </a:p>
      </dgm:t>
    </dgm:pt>
    <dgm:pt modelId="{87D46ADE-108A-444F-BA97-9CE76E8CEA93}" type="parTrans" cxnId="{A884FF4C-089C-4EDD-864E-CD7D5D41A68E}">
      <dgm:prSet custT="1"/>
      <dgm:spPr/>
      <dgm:t>
        <a:bodyPr/>
        <a:lstStyle/>
        <a:p>
          <a:endParaRPr lang="es-AR" sz="1200" b="1">
            <a:solidFill>
              <a:srgbClr val="030305"/>
            </a:solidFill>
          </a:endParaRPr>
        </a:p>
      </dgm:t>
    </dgm:pt>
    <dgm:pt modelId="{B431EF44-D6DF-46B1-A00E-FFC363AD3F49}" type="sibTrans" cxnId="{A884FF4C-089C-4EDD-864E-CD7D5D41A68E}">
      <dgm:prSet/>
      <dgm:spPr/>
      <dgm:t>
        <a:bodyPr/>
        <a:lstStyle/>
        <a:p>
          <a:endParaRPr lang="es-AR" sz="1200"/>
        </a:p>
      </dgm:t>
    </dgm:pt>
    <dgm:pt modelId="{344EFD09-946D-4D2D-9055-D59EF5F95313}">
      <dgm:prSet custT="1"/>
      <dgm:spPr/>
      <dgm:t>
        <a:bodyPr/>
        <a:lstStyle/>
        <a:p>
          <a:r>
            <a:rPr lang="es-AR" sz="1200" b="1" dirty="0">
              <a:solidFill>
                <a:srgbClr val="030305"/>
              </a:solidFill>
            </a:rPr>
            <a:t>Tiempo de Respuesta</a:t>
          </a:r>
        </a:p>
      </dgm:t>
    </dgm:pt>
    <dgm:pt modelId="{82A9AA62-1D35-4E5B-A739-53A1D71F8B68}" type="parTrans" cxnId="{C53177F8-2A4F-4A13-BA1C-15BF9E3B6C8A}">
      <dgm:prSet custT="1"/>
      <dgm:spPr/>
      <dgm:t>
        <a:bodyPr/>
        <a:lstStyle/>
        <a:p>
          <a:endParaRPr lang="es-AR" sz="1200" b="1">
            <a:solidFill>
              <a:srgbClr val="030305"/>
            </a:solidFill>
          </a:endParaRPr>
        </a:p>
      </dgm:t>
    </dgm:pt>
    <dgm:pt modelId="{78A90E7B-D8EE-4577-AD7C-761CBC557137}" type="sibTrans" cxnId="{C53177F8-2A4F-4A13-BA1C-15BF9E3B6C8A}">
      <dgm:prSet/>
      <dgm:spPr/>
      <dgm:t>
        <a:bodyPr/>
        <a:lstStyle/>
        <a:p>
          <a:endParaRPr lang="es-AR" sz="1200"/>
        </a:p>
      </dgm:t>
    </dgm:pt>
    <dgm:pt modelId="{121260E1-A18F-497D-91C5-0DA401D884ED}">
      <dgm:prSet custT="1"/>
      <dgm:spPr/>
      <dgm:t>
        <a:bodyPr/>
        <a:lstStyle/>
        <a:p>
          <a:r>
            <a:rPr lang="es-AR" sz="1200" b="1" dirty="0">
              <a:solidFill>
                <a:srgbClr val="030305"/>
              </a:solidFill>
            </a:rPr>
            <a:t>Lógica</a:t>
          </a:r>
        </a:p>
      </dgm:t>
    </dgm:pt>
    <dgm:pt modelId="{D9478893-6602-480D-85E8-0FA1006EFB59}" type="parTrans" cxnId="{CDD2789F-6365-4A1E-AD38-50EFB694BC1E}">
      <dgm:prSet custT="1"/>
      <dgm:spPr/>
      <dgm:t>
        <a:bodyPr/>
        <a:lstStyle/>
        <a:p>
          <a:endParaRPr lang="es-AR" sz="1200" b="1">
            <a:solidFill>
              <a:srgbClr val="030305"/>
            </a:solidFill>
          </a:endParaRPr>
        </a:p>
      </dgm:t>
    </dgm:pt>
    <dgm:pt modelId="{1D5A9D3C-2B05-451E-98DC-3608CAF6EE69}" type="sibTrans" cxnId="{CDD2789F-6365-4A1E-AD38-50EFB694BC1E}">
      <dgm:prSet/>
      <dgm:spPr/>
      <dgm:t>
        <a:bodyPr/>
        <a:lstStyle/>
        <a:p>
          <a:endParaRPr lang="es-AR" sz="1200"/>
        </a:p>
      </dgm:t>
    </dgm:pt>
    <dgm:pt modelId="{F9198FC3-827A-4056-99C6-DA92E2C152A3}">
      <dgm:prSet custT="1"/>
      <dgm:spPr/>
      <dgm:t>
        <a:bodyPr/>
        <a:lstStyle/>
        <a:p>
          <a:r>
            <a:rPr lang="es-AR" sz="1200" b="1" dirty="0">
              <a:solidFill>
                <a:srgbClr val="030305"/>
              </a:solidFill>
            </a:rPr>
            <a:t>Física</a:t>
          </a:r>
        </a:p>
      </dgm:t>
    </dgm:pt>
    <dgm:pt modelId="{B9CB6D35-6F64-45D2-AC9F-F462431A97C8}" type="parTrans" cxnId="{63B25D80-E934-4D49-B80E-8E887EA4557F}">
      <dgm:prSet custT="1"/>
      <dgm:spPr/>
      <dgm:t>
        <a:bodyPr/>
        <a:lstStyle/>
        <a:p>
          <a:endParaRPr lang="es-AR" sz="1200" b="1">
            <a:solidFill>
              <a:srgbClr val="030305"/>
            </a:solidFill>
          </a:endParaRPr>
        </a:p>
      </dgm:t>
    </dgm:pt>
    <dgm:pt modelId="{22F3374A-7C98-4086-A7B0-877CB29B5B8C}" type="sibTrans" cxnId="{63B25D80-E934-4D49-B80E-8E887EA4557F}">
      <dgm:prSet/>
      <dgm:spPr/>
      <dgm:t>
        <a:bodyPr/>
        <a:lstStyle/>
        <a:p>
          <a:endParaRPr lang="es-AR" sz="1200"/>
        </a:p>
      </dgm:t>
    </dgm:pt>
    <dgm:pt modelId="{2218ABAA-A221-4C97-8170-D4DA8E8368B5}">
      <dgm:prSet custT="1"/>
      <dgm:spPr>
        <a:solidFill>
          <a:srgbClr val="FF99CC"/>
        </a:solidFill>
      </dgm:spPr>
      <dgm:t>
        <a:bodyPr/>
        <a:lstStyle/>
        <a:p>
          <a:r>
            <a:rPr lang="es-AR" sz="1200" b="1" dirty="0">
              <a:solidFill>
                <a:srgbClr val="030305"/>
              </a:solidFill>
            </a:rPr>
            <a:t>Portabilidad</a:t>
          </a:r>
        </a:p>
      </dgm:t>
    </dgm:pt>
    <dgm:pt modelId="{0763615C-81F4-4B81-B19E-8F2C45826348}" type="parTrans" cxnId="{262C9663-940C-4733-BEE5-45BD428FDCE0}">
      <dgm:prSet custT="1"/>
      <dgm:spPr/>
      <dgm:t>
        <a:bodyPr/>
        <a:lstStyle/>
        <a:p>
          <a:endParaRPr lang="es-AR" sz="1200" b="1">
            <a:solidFill>
              <a:srgbClr val="030305"/>
            </a:solidFill>
          </a:endParaRPr>
        </a:p>
      </dgm:t>
    </dgm:pt>
    <dgm:pt modelId="{DB7349DF-5906-4DC3-8006-020A11839F56}" type="sibTrans" cxnId="{262C9663-940C-4733-BEE5-45BD428FDCE0}">
      <dgm:prSet/>
      <dgm:spPr/>
      <dgm:t>
        <a:bodyPr/>
        <a:lstStyle/>
        <a:p>
          <a:endParaRPr lang="es-AR" sz="1200"/>
        </a:p>
      </dgm:t>
    </dgm:pt>
    <dgm:pt modelId="{FAB4E265-DA39-46F4-A00F-2010F0A8D569}">
      <dgm:prSet custT="1"/>
      <dgm:spPr>
        <a:solidFill>
          <a:srgbClr val="FF33CC"/>
        </a:solidFill>
      </dgm:spPr>
      <dgm:t>
        <a:bodyPr/>
        <a:lstStyle/>
        <a:p>
          <a:r>
            <a:rPr lang="es-AR" sz="1200" b="1" dirty="0">
              <a:solidFill>
                <a:schemeClr val="tx1"/>
              </a:solidFill>
            </a:rPr>
            <a:t>De</a:t>
          </a:r>
          <a:r>
            <a:rPr lang="es-AR" sz="1200" b="1" dirty="0">
              <a:solidFill>
                <a:schemeClr val="accent3"/>
              </a:solidFill>
            </a:rPr>
            <a:t> </a:t>
          </a:r>
          <a:r>
            <a:rPr lang="es-AR" sz="1200" b="1" dirty="0">
              <a:solidFill>
                <a:schemeClr val="tx1"/>
              </a:solidFill>
            </a:rPr>
            <a:t>Producto</a:t>
          </a:r>
        </a:p>
      </dgm:t>
    </dgm:pt>
    <dgm:pt modelId="{5709C77E-0CF6-4145-8119-BCC5735C6FE3}" type="parTrans" cxnId="{4BC3CFCE-B1F9-484C-AD97-B1410474CF5E}">
      <dgm:prSet/>
      <dgm:spPr/>
      <dgm:t>
        <a:bodyPr/>
        <a:lstStyle/>
        <a:p>
          <a:endParaRPr lang="es-AR" sz="1200"/>
        </a:p>
      </dgm:t>
    </dgm:pt>
    <dgm:pt modelId="{98E2DAF3-2375-4C37-8BFF-2D789A4A358D}" type="sibTrans" cxnId="{4BC3CFCE-B1F9-484C-AD97-B1410474CF5E}">
      <dgm:prSet/>
      <dgm:spPr/>
      <dgm:t>
        <a:bodyPr/>
        <a:lstStyle/>
        <a:p>
          <a:endParaRPr lang="es-AR" sz="1200"/>
        </a:p>
      </dgm:t>
    </dgm:pt>
    <dgm:pt modelId="{38E42301-9596-4D3C-B72A-697E02298686}" type="pres">
      <dgm:prSet presAssocID="{140E92AE-4A99-45C4-8C8E-1A0337476C21}" presName="hierChild1" presStyleCnt="0">
        <dgm:presLayoutVars>
          <dgm:chPref val="1"/>
          <dgm:dir/>
          <dgm:animOne val="branch"/>
          <dgm:animLvl val="lvl"/>
          <dgm:resizeHandles/>
        </dgm:presLayoutVars>
      </dgm:prSet>
      <dgm:spPr/>
    </dgm:pt>
    <dgm:pt modelId="{1B0EB112-89DE-46E1-9B7D-678119772E96}" type="pres">
      <dgm:prSet presAssocID="{FAB4E265-DA39-46F4-A00F-2010F0A8D569}" presName="hierRoot1" presStyleCnt="0"/>
      <dgm:spPr/>
    </dgm:pt>
    <dgm:pt modelId="{C6683551-700B-469B-93C9-25C8E39A97D8}" type="pres">
      <dgm:prSet presAssocID="{FAB4E265-DA39-46F4-A00F-2010F0A8D569}" presName="composite" presStyleCnt="0"/>
      <dgm:spPr/>
    </dgm:pt>
    <dgm:pt modelId="{19667647-8EEC-4969-81F9-87C4BAB94DD6}" type="pres">
      <dgm:prSet presAssocID="{FAB4E265-DA39-46F4-A00F-2010F0A8D569}" presName="background" presStyleLbl="node0" presStyleIdx="0" presStyleCnt="1"/>
      <dgm:spPr/>
    </dgm:pt>
    <dgm:pt modelId="{CE11771E-2E27-4E6E-A684-17E14F1C490D}" type="pres">
      <dgm:prSet presAssocID="{FAB4E265-DA39-46F4-A00F-2010F0A8D569}" presName="text" presStyleLbl="fgAcc0" presStyleIdx="0" presStyleCnt="1" custScaleX="281742" custLinFactNeighborX="-5613" custLinFactNeighborY="-74485">
        <dgm:presLayoutVars>
          <dgm:chPref val="3"/>
        </dgm:presLayoutVars>
      </dgm:prSet>
      <dgm:spPr/>
    </dgm:pt>
    <dgm:pt modelId="{81716C0F-3B9C-483F-BBC7-813203EAA3ED}" type="pres">
      <dgm:prSet presAssocID="{FAB4E265-DA39-46F4-A00F-2010F0A8D569}" presName="hierChild2" presStyleCnt="0"/>
      <dgm:spPr/>
    </dgm:pt>
    <dgm:pt modelId="{E84B9007-44B9-4A5F-9C8B-1C31C23804D8}" type="pres">
      <dgm:prSet presAssocID="{0DBEC766-FA83-42AD-A6D4-C5F658317A36}" presName="Name10" presStyleLbl="parChTrans1D2" presStyleIdx="0" presStyleCnt="6"/>
      <dgm:spPr/>
    </dgm:pt>
    <dgm:pt modelId="{E1342421-5562-452E-AD96-763F801F30B9}" type="pres">
      <dgm:prSet presAssocID="{94CCB236-CF88-43FC-8A72-97709A364D08}" presName="hierRoot2" presStyleCnt="0"/>
      <dgm:spPr/>
    </dgm:pt>
    <dgm:pt modelId="{16558D3C-5CED-4CD9-B7A8-FD16B1054990}" type="pres">
      <dgm:prSet presAssocID="{94CCB236-CF88-43FC-8A72-97709A364D08}" presName="composite2" presStyleCnt="0"/>
      <dgm:spPr/>
    </dgm:pt>
    <dgm:pt modelId="{BF754588-55FF-4183-A3DC-6EB140D09DD4}" type="pres">
      <dgm:prSet presAssocID="{94CCB236-CF88-43FC-8A72-97709A364D08}" presName="background2" presStyleLbl="node2" presStyleIdx="0" presStyleCnt="6"/>
      <dgm:spPr/>
    </dgm:pt>
    <dgm:pt modelId="{1973BA8B-81CA-4CBB-8DFB-5EF5AD2E6B03}" type="pres">
      <dgm:prSet presAssocID="{94CCB236-CF88-43FC-8A72-97709A364D08}" presName="text2" presStyleLbl="fgAcc2" presStyleIdx="0" presStyleCnt="6" custScaleX="200481">
        <dgm:presLayoutVars>
          <dgm:chPref val="3"/>
        </dgm:presLayoutVars>
      </dgm:prSet>
      <dgm:spPr/>
    </dgm:pt>
    <dgm:pt modelId="{53AE3CBA-CD2F-4D38-A7CE-78B926F2E0BB}" type="pres">
      <dgm:prSet presAssocID="{94CCB236-CF88-43FC-8A72-97709A364D08}" presName="hierChild3" presStyleCnt="0"/>
      <dgm:spPr/>
    </dgm:pt>
    <dgm:pt modelId="{CB9C1EF7-5AD3-497C-923C-383FDB6B271F}" type="pres">
      <dgm:prSet presAssocID="{70A81647-99AA-4A51-AEAA-73815E8C8D70}" presName="Name17" presStyleLbl="parChTrans1D3" presStyleIdx="0" presStyleCnt="9"/>
      <dgm:spPr/>
    </dgm:pt>
    <dgm:pt modelId="{12B6A139-3AF5-4923-903B-55F24CEBC254}" type="pres">
      <dgm:prSet presAssocID="{E1C4B673-295F-46B2-B146-CFC461E9910B}" presName="hierRoot3" presStyleCnt="0"/>
      <dgm:spPr/>
    </dgm:pt>
    <dgm:pt modelId="{F69FDE38-DDDE-4264-A581-E548F7CFD2AD}" type="pres">
      <dgm:prSet presAssocID="{E1C4B673-295F-46B2-B146-CFC461E9910B}" presName="composite3" presStyleCnt="0"/>
      <dgm:spPr/>
    </dgm:pt>
    <dgm:pt modelId="{B44D99B8-CF50-42FD-BCB7-C03401F2E902}" type="pres">
      <dgm:prSet presAssocID="{E1C4B673-295F-46B2-B146-CFC461E9910B}" presName="background3" presStyleLbl="node3" presStyleIdx="0" presStyleCnt="9"/>
      <dgm:spPr/>
    </dgm:pt>
    <dgm:pt modelId="{DEC5A456-C15F-4D85-95B1-B4B26388F9B1}" type="pres">
      <dgm:prSet presAssocID="{E1C4B673-295F-46B2-B146-CFC461E9910B}" presName="text3" presStyleLbl="fgAcc3" presStyleIdx="0" presStyleCnt="9" custScaleX="145280">
        <dgm:presLayoutVars>
          <dgm:chPref val="3"/>
        </dgm:presLayoutVars>
      </dgm:prSet>
      <dgm:spPr/>
    </dgm:pt>
    <dgm:pt modelId="{67CD81CD-78F5-47D0-A796-EC7475516F77}" type="pres">
      <dgm:prSet presAssocID="{E1C4B673-295F-46B2-B146-CFC461E9910B}" presName="hierChild4" presStyleCnt="0"/>
      <dgm:spPr/>
    </dgm:pt>
    <dgm:pt modelId="{95963D58-1E5E-4F5B-A15B-0D5CA2A9959C}" type="pres">
      <dgm:prSet presAssocID="{87D46ADE-108A-444F-BA97-9CE76E8CEA93}" presName="Name17" presStyleLbl="parChTrans1D3" presStyleIdx="1" presStyleCnt="9"/>
      <dgm:spPr/>
    </dgm:pt>
    <dgm:pt modelId="{2C7B52D1-6D5B-4E9E-BDBC-204020455D0A}" type="pres">
      <dgm:prSet presAssocID="{8D941983-1AE8-4EE9-B673-A05ADBDF0742}" presName="hierRoot3" presStyleCnt="0"/>
      <dgm:spPr/>
    </dgm:pt>
    <dgm:pt modelId="{D551148D-9418-4C91-AEC3-5853F4F29A7A}" type="pres">
      <dgm:prSet presAssocID="{8D941983-1AE8-4EE9-B673-A05ADBDF0742}" presName="composite3" presStyleCnt="0"/>
      <dgm:spPr/>
    </dgm:pt>
    <dgm:pt modelId="{756CE375-1D6D-4BEE-B6AC-F309E32A28F5}" type="pres">
      <dgm:prSet presAssocID="{8D941983-1AE8-4EE9-B673-A05ADBDF0742}" presName="background3" presStyleLbl="node3" presStyleIdx="1" presStyleCnt="9"/>
      <dgm:spPr/>
    </dgm:pt>
    <dgm:pt modelId="{17038697-6F6F-442B-BDE9-79A56F7897B0}" type="pres">
      <dgm:prSet presAssocID="{8D941983-1AE8-4EE9-B673-A05ADBDF0742}" presName="text3" presStyleLbl="fgAcc3" presStyleIdx="1" presStyleCnt="9" custScaleX="122578">
        <dgm:presLayoutVars>
          <dgm:chPref val="3"/>
        </dgm:presLayoutVars>
      </dgm:prSet>
      <dgm:spPr/>
    </dgm:pt>
    <dgm:pt modelId="{737EB164-6F23-42AA-81C3-FD09EE246552}" type="pres">
      <dgm:prSet presAssocID="{8D941983-1AE8-4EE9-B673-A05ADBDF0742}" presName="hierChild4" presStyleCnt="0"/>
      <dgm:spPr/>
    </dgm:pt>
    <dgm:pt modelId="{A6752ED4-4D98-41AA-8B53-25F24364FBCB}" type="pres">
      <dgm:prSet presAssocID="{82A9AA62-1D35-4E5B-A739-53A1D71F8B68}" presName="Name17" presStyleLbl="parChTrans1D3" presStyleIdx="2" presStyleCnt="9"/>
      <dgm:spPr/>
    </dgm:pt>
    <dgm:pt modelId="{90B938FB-43AA-4A59-940E-41493F9DDFE8}" type="pres">
      <dgm:prSet presAssocID="{344EFD09-946D-4D2D-9055-D59EF5F95313}" presName="hierRoot3" presStyleCnt="0"/>
      <dgm:spPr/>
    </dgm:pt>
    <dgm:pt modelId="{D9306DB2-0580-44B5-8D73-767DDCC2946B}" type="pres">
      <dgm:prSet presAssocID="{344EFD09-946D-4D2D-9055-D59EF5F95313}" presName="composite3" presStyleCnt="0"/>
      <dgm:spPr/>
    </dgm:pt>
    <dgm:pt modelId="{8EFBFFF8-0381-4CEB-B91D-042A1FBCC417}" type="pres">
      <dgm:prSet presAssocID="{344EFD09-946D-4D2D-9055-D59EF5F95313}" presName="background3" presStyleLbl="node3" presStyleIdx="2" presStyleCnt="9"/>
      <dgm:spPr/>
    </dgm:pt>
    <dgm:pt modelId="{BB659A97-8E2A-47B2-9B58-821BA84E11EA}" type="pres">
      <dgm:prSet presAssocID="{344EFD09-946D-4D2D-9055-D59EF5F95313}" presName="text3" presStyleLbl="fgAcc3" presStyleIdx="2" presStyleCnt="9" custScaleX="166712">
        <dgm:presLayoutVars>
          <dgm:chPref val="3"/>
        </dgm:presLayoutVars>
      </dgm:prSet>
      <dgm:spPr/>
    </dgm:pt>
    <dgm:pt modelId="{EAD10FD4-6959-4F1B-908F-9CE0207E0FF3}" type="pres">
      <dgm:prSet presAssocID="{344EFD09-946D-4D2D-9055-D59EF5F95313}" presName="hierChild4" presStyleCnt="0"/>
      <dgm:spPr/>
    </dgm:pt>
    <dgm:pt modelId="{D89A8073-746F-4EB8-A691-D0B98D122A00}" type="pres">
      <dgm:prSet presAssocID="{6AD7EA79-F50D-492C-B7CA-5A08DA7CEE48}" presName="Name10" presStyleLbl="parChTrans1D2" presStyleIdx="1" presStyleCnt="6"/>
      <dgm:spPr/>
    </dgm:pt>
    <dgm:pt modelId="{A70F67BA-5658-40E7-8A13-0C43E8ECC997}" type="pres">
      <dgm:prSet presAssocID="{9E110045-B753-4015-89F9-B006A3634BB3}" presName="hierRoot2" presStyleCnt="0"/>
      <dgm:spPr/>
    </dgm:pt>
    <dgm:pt modelId="{F7CCCC59-F31E-4280-8D39-BCA5FDDB0CE8}" type="pres">
      <dgm:prSet presAssocID="{9E110045-B753-4015-89F9-B006A3634BB3}" presName="composite2" presStyleCnt="0"/>
      <dgm:spPr/>
    </dgm:pt>
    <dgm:pt modelId="{1B7C75A3-1D02-47A1-B932-8939F58CB2D4}" type="pres">
      <dgm:prSet presAssocID="{9E110045-B753-4015-89F9-B006A3634BB3}" presName="background2" presStyleLbl="node2" presStyleIdx="1" presStyleCnt="6"/>
      <dgm:spPr/>
    </dgm:pt>
    <dgm:pt modelId="{AE72DCE7-4A09-42F6-AEB2-071B6FF92C08}" type="pres">
      <dgm:prSet presAssocID="{9E110045-B753-4015-89F9-B006A3634BB3}" presName="text2" presStyleLbl="fgAcc2" presStyleIdx="1" presStyleCnt="6" custScaleX="170737">
        <dgm:presLayoutVars>
          <dgm:chPref val="3"/>
        </dgm:presLayoutVars>
      </dgm:prSet>
      <dgm:spPr/>
    </dgm:pt>
    <dgm:pt modelId="{0D83D910-90E3-4DC6-8F74-95E94E2E8DFB}" type="pres">
      <dgm:prSet presAssocID="{9E110045-B753-4015-89F9-B006A3634BB3}" presName="hierChild3" presStyleCnt="0"/>
      <dgm:spPr/>
    </dgm:pt>
    <dgm:pt modelId="{6F30207C-054E-4D33-A294-D5A23E9A40AD}" type="pres">
      <dgm:prSet presAssocID="{F94BB1E9-6059-4CF6-9E9F-7F1C9E1E9649}" presName="Name10" presStyleLbl="parChTrans1D2" presStyleIdx="2" presStyleCnt="6"/>
      <dgm:spPr/>
    </dgm:pt>
    <dgm:pt modelId="{A56D7C24-8FB8-4AD7-A9F2-7DE8D988F782}" type="pres">
      <dgm:prSet presAssocID="{1E62CAB0-631C-4812-942B-409EEC496A5D}" presName="hierRoot2" presStyleCnt="0"/>
      <dgm:spPr/>
    </dgm:pt>
    <dgm:pt modelId="{A571EF57-61F1-4C01-860E-0F05068F66BF}" type="pres">
      <dgm:prSet presAssocID="{1E62CAB0-631C-4812-942B-409EEC496A5D}" presName="composite2" presStyleCnt="0"/>
      <dgm:spPr/>
    </dgm:pt>
    <dgm:pt modelId="{82533194-92EF-439D-96FB-3EBEE56799C9}" type="pres">
      <dgm:prSet presAssocID="{1E62CAB0-631C-4812-942B-409EEC496A5D}" presName="background2" presStyleLbl="node2" presStyleIdx="2" presStyleCnt="6"/>
      <dgm:spPr/>
    </dgm:pt>
    <dgm:pt modelId="{C98C3413-4BF6-4F60-B770-61EE0BD899DB}" type="pres">
      <dgm:prSet presAssocID="{1E62CAB0-631C-4812-942B-409EEC496A5D}" presName="text2" presStyleLbl="fgAcc2" presStyleIdx="2" presStyleCnt="6" custScaleX="194059">
        <dgm:presLayoutVars>
          <dgm:chPref val="3"/>
        </dgm:presLayoutVars>
      </dgm:prSet>
      <dgm:spPr/>
    </dgm:pt>
    <dgm:pt modelId="{3A150086-BCA9-46A4-BD52-B1A5059B6097}" type="pres">
      <dgm:prSet presAssocID="{1E62CAB0-631C-4812-942B-409EEC496A5D}" presName="hierChild3" presStyleCnt="0"/>
      <dgm:spPr/>
    </dgm:pt>
    <dgm:pt modelId="{94AC5BCF-47B4-4996-BCB4-474FEBFF8B42}" type="pres">
      <dgm:prSet presAssocID="{D9478893-6602-480D-85E8-0FA1006EFB59}" presName="Name17" presStyleLbl="parChTrans1D3" presStyleIdx="3" presStyleCnt="9"/>
      <dgm:spPr/>
    </dgm:pt>
    <dgm:pt modelId="{A2B12532-431A-4F3F-B5FC-3A2460F41B12}" type="pres">
      <dgm:prSet presAssocID="{121260E1-A18F-497D-91C5-0DA401D884ED}" presName="hierRoot3" presStyleCnt="0"/>
      <dgm:spPr/>
    </dgm:pt>
    <dgm:pt modelId="{4F9D78AD-C337-4380-8861-BFE67DE31099}" type="pres">
      <dgm:prSet presAssocID="{121260E1-A18F-497D-91C5-0DA401D884ED}" presName="composite3" presStyleCnt="0"/>
      <dgm:spPr/>
    </dgm:pt>
    <dgm:pt modelId="{92DC84D7-3B1A-4E3E-872D-379BA4514F7B}" type="pres">
      <dgm:prSet presAssocID="{121260E1-A18F-497D-91C5-0DA401D884ED}" presName="background3" presStyleLbl="node3" presStyleIdx="3" presStyleCnt="9"/>
      <dgm:spPr/>
    </dgm:pt>
    <dgm:pt modelId="{3D75AD56-A7FD-4917-9F2A-7E82466B8F84}" type="pres">
      <dgm:prSet presAssocID="{121260E1-A18F-497D-91C5-0DA401D884ED}" presName="text3" presStyleLbl="fgAcc3" presStyleIdx="3" presStyleCnt="9" custScaleX="146073">
        <dgm:presLayoutVars>
          <dgm:chPref val="3"/>
        </dgm:presLayoutVars>
      </dgm:prSet>
      <dgm:spPr/>
    </dgm:pt>
    <dgm:pt modelId="{B106B418-01E4-42A3-B64F-2CB73FD45C9F}" type="pres">
      <dgm:prSet presAssocID="{121260E1-A18F-497D-91C5-0DA401D884ED}" presName="hierChild4" presStyleCnt="0"/>
      <dgm:spPr/>
    </dgm:pt>
    <dgm:pt modelId="{5643FEC2-9AF1-4F75-926D-682A573A4C2C}" type="pres">
      <dgm:prSet presAssocID="{B9CB6D35-6F64-45D2-AC9F-F462431A97C8}" presName="Name17" presStyleLbl="parChTrans1D3" presStyleIdx="4" presStyleCnt="9"/>
      <dgm:spPr/>
    </dgm:pt>
    <dgm:pt modelId="{F5F4E4EC-DB98-4C94-9ACA-E505A0BBF38C}" type="pres">
      <dgm:prSet presAssocID="{F9198FC3-827A-4056-99C6-DA92E2C152A3}" presName="hierRoot3" presStyleCnt="0"/>
      <dgm:spPr/>
    </dgm:pt>
    <dgm:pt modelId="{4F640F11-01AD-4682-B560-C0DC65A9D796}" type="pres">
      <dgm:prSet presAssocID="{F9198FC3-827A-4056-99C6-DA92E2C152A3}" presName="composite3" presStyleCnt="0"/>
      <dgm:spPr/>
    </dgm:pt>
    <dgm:pt modelId="{F76D7137-3588-4A45-9848-521DCB9227AD}" type="pres">
      <dgm:prSet presAssocID="{F9198FC3-827A-4056-99C6-DA92E2C152A3}" presName="background3" presStyleLbl="node3" presStyleIdx="4" presStyleCnt="9"/>
      <dgm:spPr/>
    </dgm:pt>
    <dgm:pt modelId="{A630A96D-1146-4679-BBD3-5BBFF9C8A361}" type="pres">
      <dgm:prSet presAssocID="{F9198FC3-827A-4056-99C6-DA92E2C152A3}" presName="text3" presStyleLbl="fgAcc3" presStyleIdx="4" presStyleCnt="9">
        <dgm:presLayoutVars>
          <dgm:chPref val="3"/>
        </dgm:presLayoutVars>
      </dgm:prSet>
      <dgm:spPr/>
    </dgm:pt>
    <dgm:pt modelId="{3C94A5DA-D743-468B-91C4-4EBA7372BFB0}" type="pres">
      <dgm:prSet presAssocID="{F9198FC3-827A-4056-99C6-DA92E2C152A3}" presName="hierChild4" presStyleCnt="0"/>
      <dgm:spPr/>
    </dgm:pt>
    <dgm:pt modelId="{46A9EC7F-108B-40CC-AB66-D73205A7CC26}" type="pres">
      <dgm:prSet presAssocID="{AB828F5D-2104-4C46-A661-D4205620664E}" presName="Name10" presStyleLbl="parChTrans1D2" presStyleIdx="3" presStyleCnt="6"/>
      <dgm:spPr/>
    </dgm:pt>
    <dgm:pt modelId="{623FD9E8-6682-4F8A-8C7D-528BE4FD0A11}" type="pres">
      <dgm:prSet presAssocID="{B90BCE03-236F-4D3F-8D5D-2BC9B46B5018}" presName="hierRoot2" presStyleCnt="0"/>
      <dgm:spPr/>
    </dgm:pt>
    <dgm:pt modelId="{8F308300-AA11-4BBD-A28E-100A0C27C029}" type="pres">
      <dgm:prSet presAssocID="{B90BCE03-236F-4D3F-8D5D-2BC9B46B5018}" presName="composite2" presStyleCnt="0"/>
      <dgm:spPr/>
    </dgm:pt>
    <dgm:pt modelId="{F839F56E-AC78-40D8-BC3A-45705DAF8592}" type="pres">
      <dgm:prSet presAssocID="{B90BCE03-236F-4D3F-8D5D-2BC9B46B5018}" presName="background2" presStyleLbl="node2" presStyleIdx="3" presStyleCnt="6"/>
      <dgm:spPr/>
    </dgm:pt>
    <dgm:pt modelId="{1862E666-E2F9-42B9-B6AE-EE36F423256A}" type="pres">
      <dgm:prSet presAssocID="{B90BCE03-236F-4D3F-8D5D-2BC9B46B5018}" presName="text2" presStyleLbl="fgAcc2" presStyleIdx="3" presStyleCnt="6" custScaleX="206261">
        <dgm:presLayoutVars>
          <dgm:chPref val="3"/>
        </dgm:presLayoutVars>
      </dgm:prSet>
      <dgm:spPr/>
    </dgm:pt>
    <dgm:pt modelId="{BE20D30B-D8AE-4DE4-9E62-FF241CEE331A}" type="pres">
      <dgm:prSet presAssocID="{B90BCE03-236F-4D3F-8D5D-2BC9B46B5018}" presName="hierChild3" presStyleCnt="0"/>
      <dgm:spPr/>
    </dgm:pt>
    <dgm:pt modelId="{E679520D-4AB3-4E2D-89B3-20029F17CB0E}" type="pres">
      <dgm:prSet presAssocID="{0763615C-81F4-4B81-B19E-8F2C45826348}" presName="Name10" presStyleLbl="parChTrans1D2" presStyleIdx="4" presStyleCnt="6"/>
      <dgm:spPr/>
    </dgm:pt>
    <dgm:pt modelId="{0D8BF9F4-5449-4C66-9B9C-CDAB910B8574}" type="pres">
      <dgm:prSet presAssocID="{2218ABAA-A221-4C97-8170-D4DA8E8368B5}" presName="hierRoot2" presStyleCnt="0"/>
      <dgm:spPr/>
    </dgm:pt>
    <dgm:pt modelId="{5DF0F762-5618-4016-8D9B-BCC291DD78D3}" type="pres">
      <dgm:prSet presAssocID="{2218ABAA-A221-4C97-8170-D4DA8E8368B5}" presName="composite2" presStyleCnt="0"/>
      <dgm:spPr/>
    </dgm:pt>
    <dgm:pt modelId="{11203D9E-E1D0-41DA-96C1-AD1AB7898ED8}" type="pres">
      <dgm:prSet presAssocID="{2218ABAA-A221-4C97-8170-D4DA8E8368B5}" presName="background2" presStyleLbl="node2" presStyleIdx="4" presStyleCnt="6"/>
      <dgm:spPr/>
    </dgm:pt>
    <dgm:pt modelId="{F1EB1085-1F0C-4393-A6EB-2A3943EA31C1}" type="pres">
      <dgm:prSet presAssocID="{2218ABAA-A221-4C97-8170-D4DA8E8368B5}" presName="text2" presStyleLbl="fgAcc2" presStyleIdx="4" presStyleCnt="6" custScaleX="229505">
        <dgm:presLayoutVars>
          <dgm:chPref val="3"/>
        </dgm:presLayoutVars>
      </dgm:prSet>
      <dgm:spPr/>
    </dgm:pt>
    <dgm:pt modelId="{97DE705F-BF86-4494-84DA-26B1C6E9B11D}" type="pres">
      <dgm:prSet presAssocID="{2218ABAA-A221-4C97-8170-D4DA8E8368B5}" presName="hierChild3" presStyleCnt="0"/>
      <dgm:spPr/>
    </dgm:pt>
    <dgm:pt modelId="{B1CD680D-1EE0-40B2-9A98-7513D71E5FEC}" type="pres">
      <dgm:prSet presAssocID="{DE719E79-8C34-4C68-8B9D-89664816D013}" presName="Name10" presStyleLbl="parChTrans1D2" presStyleIdx="5" presStyleCnt="6"/>
      <dgm:spPr/>
    </dgm:pt>
    <dgm:pt modelId="{F77468A0-0894-4699-B05E-BAE8D64FEE08}" type="pres">
      <dgm:prSet presAssocID="{03EC7EB0-9CFC-4089-9F6B-586F3970963A}" presName="hierRoot2" presStyleCnt="0"/>
      <dgm:spPr/>
    </dgm:pt>
    <dgm:pt modelId="{F24EA829-9CC2-48F8-94C5-148DE2CBD1DE}" type="pres">
      <dgm:prSet presAssocID="{03EC7EB0-9CFC-4089-9F6B-586F3970963A}" presName="composite2" presStyleCnt="0"/>
      <dgm:spPr/>
    </dgm:pt>
    <dgm:pt modelId="{9300C2B7-5F9F-4D13-80D5-FEC3008AD9AA}" type="pres">
      <dgm:prSet presAssocID="{03EC7EB0-9CFC-4089-9F6B-586F3970963A}" presName="background2" presStyleLbl="node2" presStyleIdx="5" presStyleCnt="6"/>
      <dgm:spPr/>
    </dgm:pt>
    <dgm:pt modelId="{57C5051D-40E8-4AB7-819A-869B90BFD410}" type="pres">
      <dgm:prSet presAssocID="{03EC7EB0-9CFC-4089-9F6B-586F3970963A}" presName="text2" presStyleLbl="fgAcc2" presStyleIdx="5" presStyleCnt="6" custScaleX="167055">
        <dgm:presLayoutVars>
          <dgm:chPref val="3"/>
        </dgm:presLayoutVars>
      </dgm:prSet>
      <dgm:spPr/>
    </dgm:pt>
    <dgm:pt modelId="{1F9642C1-2BC5-4222-BD9E-4AA693CE4D34}" type="pres">
      <dgm:prSet presAssocID="{03EC7EB0-9CFC-4089-9F6B-586F3970963A}" presName="hierChild3" presStyleCnt="0"/>
      <dgm:spPr/>
    </dgm:pt>
    <dgm:pt modelId="{A43E42EE-1DB0-44B6-946D-3556B8A79E60}" type="pres">
      <dgm:prSet presAssocID="{6E4E37EB-1493-47DF-8C16-1A44CCD2DB0D}" presName="Name17" presStyleLbl="parChTrans1D3" presStyleIdx="5" presStyleCnt="9"/>
      <dgm:spPr/>
    </dgm:pt>
    <dgm:pt modelId="{2463F9D2-E004-4A50-B339-C876760937DF}" type="pres">
      <dgm:prSet presAssocID="{FA22EDDD-4233-46D1-9455-60E8EA3510D4}" presName="hierRoot3" presStyleCnt="0"/>
      <dgm:spPr/>
    </dgm:pt>
    <dgm:pt modelId="{701375EB-3619-4898-AE65-AF839C6E3736}" type="pres">
      <dgm:prSet presAssocID="{FA22EDDD-4233-46D1-9455-60E8EA3510D4}" presName="composite3" presStyleCnt="0"/>
      <dgm:spPr/>
    </dgm:pt>
    <dgm:pt modelId="{32AB6271-F440-4110-AF85-C295D7FE9758}" type="pres">
      <dgm:prSet presAssocID="{FA22EDDD-4233-46D1-9455-60E8EA3510D4}" presName="background3" presStyleLbl="node3" presStyleIdx="5" presStyleCnt="9"/>
      <dgm:spPr/>
    </dgm:pt>
    <dgm:pt modelId="{F3C4BE7C-F891-41B0-9E60-F5DF6F4D54A4}" type="pres">
      <dgm:prSet presAssocID="{FA22EDDD-4233-46D1-9455-60E8EA3510D4}" presName="text3" presStyleLbl="fgAcc3" presStyleIdx="5" presStyleCnt="9" custScaleX="158127" custLinFactNeighborX="-59217" custLinFactNeighborY="66299">
        <dgm:presLayoutVars>
          <dgm:chPref val="3"/>
        </dgm:presLayoutVars>
      </dgm:prSet>
      <dgm:spPr/>
    </dgm:pt>
    <dgm:pt modelId="{860DCA39-DCC7-4221-889E-6904B08933D6}" type="pres">
      <dgm:prSet presAssocID="{FA22EDDD-4233-46D1-9455-60E8EA3510D4}" presName="hierChild4" presStyleCnt="0"/>
      <dgm:spPr/>
    </dgm:pt>
    <dgm:pt modelId="{207F02CE-47AD-4BBC-B775-1FAFCB742A86}" type="pres">
      <dgm:prSet presAssocID="{5D47EB28-52CA-4747-BE15-F4C5A94303A8}" presName="Name17" presStyleLbl="parChTrans1D3" presStyleIdx="6" presStyleCnt="9"/>
      <dgm:spPr/>
    </dgm:pt>
    <dgm:pt modelId="{58B09512-613C-4493-9DBE-60764C272CD0}" type="pres">
      <dgm:prSet presAssocID="{482A9FAF-E391-48C2-8672-84D99A77973C}" presName="hierRoot3" presStyleCnt="0"/>
      <dgm:spPr/>
    </dgm:pt>
    <dgm:pt modelId="{6A2CF2F5-7DD0-4FD7-A63C-A10E460D8D1B}" type="pres">
      <dgm:prSet presAssocID="{482A9FAF-E391-48C2-8672-84D99A77973C}" presName="composite3" presStyleCnt="0"/>
      <dgm:spPr/>
    </dgm:pt>
    <dgm:pt modelId="{1D83DA5E-6886-4636-9D28-53D4F7001C05}" type="pres">
      <dgm:prSet presAssocID="{482A9FAF-E391-48C2-8672-84D99A77973C}" presName="background3" presStyleLbl="node3" presStyleIdx="6" presStyleCnt="9"/>
      <dgm:spPr/>
    </dgm:pt>
    <dgm:pt modelId="{7D4C8ACC-1597-4943-B279-272854C5C4AE}" type="pres">
      <dgm:prSet presAssocID="{482A9FAF-E391-48C2-8672-84D99A77973C}" presName="text3" presStyleLbl="fgAcc3" presStyleIdx="6" presStyleCnt="9" custScaleX="168503" custLinFactNeighborX="-62388" custLinFactNeighborY="70125">
        <dgm:presLayoutVars>
          <dgm:chPref val="3"/>
        </dgm:presLayoutVars>
      </dgm:prSet>
      <dgm:spPr/>
    </dgm:pt>
    <dgm:pt modelId="{852044AC-8418-4AF8-BC7D-F9785A0913FB}" type="pres">
      <dgm:prSet presAssocID="{482A9FAF-E391-48C2-8672-84D99A77973C}" presName="hierChild4" presStyleCnt="0"/>
      <dgm:spPr/>
    </dgm:pt>
    <dgm:pt modelId="{F2B51C6F-A7E3-40CC-BC7F-CBC16204AC08}" type="pres">
      <dgm:prSet presAssocID="{B4425970-EA0B-4666-A6BE-6A133CF6AE6F}" presName="Name17" presStyleLbl="parChTrans1D3" presStyleIdx="7" presStyleCnt="9"/>
      <dgm:spPr/>
    </dgm:pt>
    <dgm:pt modelId="{5DCBE415-3C3C-44BF-BB95-0C4AF156B9E6}" type="pres">
      <dgm:prSet presAssocID="{093510BE-822E-4AD9-A8AD-92D759841631}" presName="hierRoot3" presStyleCnt="0"/>
      <dgm:spPr/>
    </dgm:pt>
    <dgm:pt modelId="{F9E6F968-C455-4866-8A10-54CCEFE28215}" type="pres">
      <dgm:prSet presAssocID="{093510BE-822E-4AD9-A8AD-92D759841631}" presName="composite3" presStyleCnt="0"/>
      <dgm:spPr/>
    </dgm:pt>
    <dgm:pt modelId="{07D17FC0-D85D-4A5F-9F9D-AA539494511B}" type="pres">
      <dgm:prSet presAssocID="{093510BE-822E-4AD9-A8AD-92D759841631}" presName="background3" presStyleLbl="node3" presStyleIdx="7" presStyleCnt="9"/>
      <dgm:spPr/>
    </dgm:pt>
    <dgm:pt modelId="{E8812914-1B2B-4D7E-B23E-81976CBF700D}" type="pres">
      <dgm:prSet presAssocID="{093510BE-822E-4AD9-A8AD-92D759841631}" presName="text3" presStyleLbl="fgAcc3" presStyleIdx="7" presStyleCnt="9" custScaleX="130643" custLinFactNeighborX="-66692" custLinFactNeighborY="71950">
        <dgm:presLayoutVars>
          <dgm:chPref val="3"/>
        </dgm:presLayoutVars>
      </dgm:prSet>
      <dgm:spPr/>
    </dgm:pt>
    <dgm:pt modelId="{777FDE01-CFC7-44E2-A26A-53C3FD623530}" type="pres">
      <dgm:prSet presAssocID="{093510BE-822E-4AD9-A8AD-92D759841631}" presName="hierChild4" presStyleCnt="0"/>
      <dgm:spPr/>
    </dgm:pt>
    <dgm:pt modelId="{D5A9F9F4-D2C1-4AA0-A1DE-BDD7AD0522EC}" type="pres">
      <dgm:prSet presAssocID="{1CC6AA0D-1BEB-42FD-881F-EA97C2082EFC}" presName="Name17" presStyleLbl="parChTrans1D3" presStyleIdx="8" presStyleCnt="9"/>
      <dgm:spPr/>
    </dgm:pt>
    <dgm:pt modelId="{09DEA8CA-D1DF-4303-9233-766EC1E674D2}" type="pres">
      <dgm:prSet presAssocID="{CF818403-221C-4090-8DB2-52A0D44AE323}" presName="hierRoot3" presStyleCnt="0"/>
      <dgm:spPr/>
    </dgm:pt>
    <dgm:pt modelId="{36F0C704-D819-47DC-B2AE-AD6AEC949879}" type="pres">
      <dgm:prSet presAssocID="{CF818403-221C-4090-8DB2-52A0D44AE323}" presName="composite3" presStyleCnt="0"/>
      <dgm:spPr/>
    </dgm:pt>
    <dgm:pt modelId="{0FBB8A06-5650-44AF-B61C-CCEE03E98DAE}" type="pres">
      <dgm:prSet presAssocID="{CF818403-221C-4090-8DB2-52A0D44AE323}" presName="background3" presStyleLbl="node3" presStyleIdx="8" presStyleCnt="9"/>
      <dgm:spPr/>
    </dgm:pt>
    <dgm:pt modelId="{3A7C5FA8-F68A-4097-95A4-5BEFA32FA672}" type="pres">
      <dgm:prSet presAssocID="{CF818403-221C-4090-8DB2-52A0D44AE323}" presName="text3" presStyleLbl="fgAcc3" presStyleIdx="8" presStyleCnt="9" custLinFactNeighborX="-72719" custLinFactNeighborY="71950">
        <dgm:presLayoutVars>
          <dgm:chPref val="3"/>
        </dgm:presLayoutVars>
      </dgm:prSet>
      <dgm:spPr/>
    </dgm:pt>
    <dgm:pt modelId="{A78E1AFF-B4CE-41E4-8334-69067E43F94D}" type="pres">
      <dgm:prSet presAssocID="{CF818403-221C-4090-8DB2-52A0D44AE323}" presName="hierChild4" presStyleCnt="0"/>
      <dgm:spPr/>
    </dgm:pt>
  </dgm:ptLst>
  <dgm:cxnLst>
    <dgm:cxn modelId="{C53177F8-2A4F-4A13-BA1C-15BF9E3B6C8A}" srcId="{94CCB236-CF88-43FC-8A72-97709A364D08}" destId="{344EFD09-946D-4D2D-9055-D59EF5F95313}" srcOrd="2" destOrd="0" parTransId="{82A9AA62-1D35-4E5B-A739-53A1D71F8B68}" sibTransId="{78A90E7B-D8EE-4577-AD7C-761CBC557137}"/>
    <dgm:cxn modelId="{2FE58C29-5792-4698-8758-09190F891C3A}" type="presOf" srcId="{FA22EDDD-4233-46D1-9455-60E8EA3510D4}" destId="{F3C4BE7C-F891-41B0-9E60-F5DF6F4D54A4}" srcOrd="0" destOrd="0" presId="urn:microsoft.com/office/officeart/2005/8/layout/hierarchy1"/>
    <dgm:cxn modelId="{96F8A1B5-63D4-4988-AAC7-CD8C7AAF2497}" type="presOf" srcId="{6E4E37EB-1493-47DF-8C16-1A44CCD2DB0D}" destId="{A43E42EE-1DB0-44B6-946D-3556B8A79E60}" srcOrd="0" destOrd="0" presId="urn:microsoft.com/office/officeart/2005/8/layout/hierarchy1"/>
    <dgm:cxn modelId="{07903FF6-251D-4121-B892-0DA821964717}" type="presOf" srcId="{140E92AE-4A99-45C4-8C8E-1A0337476C21}" destId="{38E42301-9596-4D3C-B72A-697E02298686}" srcOrd="0" destOrd="0" presId="urn:microsoft.com/office/officeart/2005/8/layout/hierarchy1"/>
    <dgm:cxn modelId="{59492854-CE7D-4097-B25A-426677D99D08}" type="presOf" srcId="{87D46ADE-108A-444F-BA97-9CE76E8CEA93}" destId="{95963D58-1E5E-4F5B-A15B-0D5CA2A9959C}" srcOrd="0" destOrd="0" presId="urn:microsoft.com/office/officeart/2005/8/layout/hierarchy1"/>
    <dgm:cxn modelId="{FC60BC6A-151E-45E9-AD60-BE78A1661FB9}" type="presOf" srcId="{82A9AA62-1D35-4E5B-A739-53A1D71F8B68}" destId="{A6752ED4-4D98-41AA-8B53-25F24364FBCB}" srcOrd="0" destOrd="0" presId="urn:microsoft.com/office/officeart/2005/8/layout/hierarchy1"/>
    <dgm:cxn modelId="{4BC3CFCE-B1F9-484C-AD97-B1410474CF5E}" srcId="{140E92AE-4A99-45C4-8C8E-1A0337476C21}" destId="{FAB4E265-DA39-46F4-A00F-2010F0A8D569}" srcOrd="0" destOrd="0" parTransId="{5709C77E-0CF6-4145-8119-BCC5735C6FE3}" sibTransId="{98E2DAF3-2375-4C37-8BFF-2D789A4A358D}"/>
    <dgm:cxn modelId="{59200421-A364-47EB-8E2D-B5ECA9366456}" type="presOf" srcId="{DE719E79-8C34-4C68-8B9D-89664816D013}" destId="{B1CD680D-1EE0-40B2-9A98-7513D71E5FEC}" srcOrd="0" destOrd="0" presId="urn:microsoft.com/office/officeart/2005/8/layout/hierarchy1"/>
    <dgm:cxn modelId="{A884FF4C-089C-4EDD-864E-CD7D5D41A68E}" srcId="{94CCB236-CF88-43FC-8A72-97709A364D08}" destId="{8D941983-1AE8-4EE9-B673-A05ADBDF0742}" srcOrd="1" destOrd="0" parTransId="{87D46ADE-108A-444F-BA97-9CE76E8CEA93}" sibTransId="{B431EF44-D6DF-46B1-A00E-FFC363AD3F49}"/>
    <dgm:cxn modelId="{A98C6184-84E4-4A9F-8B5F-BDE926A8840A}" type="presOf" srcId="{B9CB6D35-6F64-45D2-AC9F-F462431A97C8}" destId="{5643FEC2-9AF1-4F75-926D-682A573A4C2C}" srcOrd="0" destOrd="0" presId="urn:microsoft.com/office/officeart/2005/8/layout/hierarchy1"/>
    <dgm:cxn modelId="{B19FBF17-4720-4091-BB68-AACC248A369E}" type="presOf" srcId="{482A9FAF-E391-48C2-8672-84D99A77973C}" destId="{7D4C8ACC-1597-4943-B279-272854C5C4AE}" srcOrd="0" destOrd="0" presId="urn:microsoft.com/office/officeart/2005/8/layout/hierarchy1"/>
    <dgm:cxn modelId="{7265D828-0BAE-440E-B81C-9FC6E97D122E}" type="presOf" srcId="{121260E1-A18F-497D-91C5-0DA401D884ED}" destId="{3D75AD56-A7FD-4917-9F2A-7E82466B8F84}" srcOrd="0" destOrd="0" presId="urn:microsoft.com/office/officeart/2005/8/layout/hierarchy1"/>
    <dgm:cxn modelId="{5914FF95-2DA7-4953-9475-F6257A5401F9}" type="presOf" srcId="{70A81647-99AA-4A51-AEAA-73815E8C8D70}" destId="{CB9C1EF7-5AD3-497C-923C-383FDB6B271F}" srcOrd="0" destOrd="0" presId="urn:microsoft.com/office/officeart/2005/8/layout/hierarchy1"/>
    <dgm:cxn modelId="{CDD2789F-6365-4A1E-AD38-50EFB694BC1E}" srcId="{1E62CAB0-631C-4812-942B-409EEC496A5D}" destId="{121260E1-A18F-497D-91C5-0DA401D884ED}" srcOrd="0" destOrd="0" parTransId="{D9478893-6602-480D-85E8-0FA1006EFB59}" sibTransId="{1D5A9D3C-2B05-451E-98DC-3608CAF6EE69}"/>
    <dgm:cxn modelId="{262C9663-940C-4733-BEE5-45BD428FDCE0}" srcId="{FAB4E265-DA39-46F4-A00F-2010F0A8D569}" destId="{2218ABAA-A221-4C97-8170-D4DA8E8368B5}" srcOrd="4" destOrd="0" parTransId="{0763615C-81F4-4B81-B19E-8F2C45826348}" sibTransId="{DB7349DF-5906-4DC3-8006-020A11839F56}"/>
    <dgm:cxn modelId="{1770A22B-B6BF-4293-8230-E27C59343B8E}" type="presOf" srcId="{2218ABAA-A221-4C97-8170-D4DA8E8368B5}" destId="{F1EB1085-1F0C-4393-A6EB-2A3943EA31C1}" srcOrd="0" destOrd="0" presId="urn:microsoft.com/office/officeart/2005/8/layout/hierarchy1"/>
    <dgm:cxn modelId="{892CB1B8-3005-4404-B05D-4C44CFA066A5}" type="presOf" srcId="{1CC6AA0D-1BEB-42FD-881F-EA97C2082EFC}" destId="{D5A9F9F4-D2C1-4AA0-A1DE-BDD7AD0522EC}" srcOrd="0" destOrd="0" presId="urn:microsoft.com/office/officeart/2005/8/layout/hierarchy1"/>
    <dgm:cxn modelId="{7BCB7A80-A6E8-44C4-898B-C5C96AA913D6}" srcId="{FAB4E265-DA39-46F4-A00F-2010F0A8D569}" destId="{03EC7EB0-9CFC-4089-9F6B-586F3970963A}" srcOrd="5" destOrd="0" parTransId="{DE719E79-8C34-4C68-8B9D-89664816D013}" sibTransId="{755BD587-FD1C-41A1-8FE5-3B9B6EDC2ECB}"/>
    <dgm:cxn modelId="{DE22CE01-93E7-438F-90D6-B9370DD94F76}" srcId="{FAB4E265-DA39-46F4-A00F-2010F0A8D569}" destId="{B90BCE03-236F-4D3F-8D5D-2BC9B46B5018}" srcOrd="3" destOrd="0" parTransId="{AB828F5D-2104-4C46-A661-D4205620664E}" sibTransId="{B548F8A5-0985-416C-96F1-C3F4FDBE9D80}"/>
    <dgm:cxn modelId="{A51FBBEB-A197-4753-A2B9-4269663565EC}" type="presOf" srcId="{093510BE-822E-4AD9-A8AD-92D759841631}" destId="{E8812914-1B2B-4D7E-B23E-81976CBF700D}" srcOrd="0" destOrd="0" presId="urn:microsoft.com/office/officeart/2005/8/layout/hierarchy1"/>
    <dgm:cxn modelId="{4E3D4D61-3D5D-4487-AD03-DD5FE6C59515}" srcId="{03EC7EB0-9CFC-4089-9F6B-586F3970963A}" destId="{CF818403-221C-4090-8DB2-52A0D44AE323}" srcOrd="3" destOrd="0" parTransId="{1CC6AA0D-1BEB-42FD-881F-EA97C2082EFC}" sibTransId="{679A078B-C985-4CA9-AF4A-130B08BDE73B}"/>
    <dgm:cxn modelId="{658AF3BA-037F-46C5-98D0-9A0EABC2FE20}" type="presOf" srcId="{E1C4B673-295F-46B2-B146-CFC461E9910B}" destId="{DEC5A456-C15F-4D85-95B1-B4B26388F9B1}" srcOrd="0" destOrd="0" presId="urn:microsoft.com/office/officeart/2005/8/layout/hierarchy1"/>
    <dgm:cxn modelId="{2D807875-AF6A-4DC2-95BB-1DBEE7C4437B}" type="presOf" srcId="{344EFD09-946D-4D2D-9055-D59EF5F95313}" destId="{BB659A97-8E2A-47B2-9B58-821BA84E11EA}" srcOrd="0" destOrd="0" presId="urn:microsoft.com/office/officeart/2005/8/layout/hierarchy1"/>
    <dgm:cxn modelId="{15F529EC-93AC-4949-8246-CE202CF15A99}" srcId="{03EC7EB0-9CFC-4089-9F6B-586F3970963A}" destId="{482A9FAF-E391-48C2-8672-84D99A77973C}" srcOrd="1" destOrd="0" parTransId="{5D47EB28-52CA-4747-BE15-F4C5A94303A8}" sibTransId="{E5C750E4-96CB-4E57-A64C-CFB9AFF228EF}"/>
    <dgm:cxn modelId="{0715FDEF-7850-4324-B5B3-EF3160384113}" type="presOf" srcId="{9E110045-B753-4015-89F9-B006A3634BB3}" destId="{AE72DCE7-4A09-42F6-AEB2-071B6FF92C08}" srcOrd="0" destOrd="0" presId="urn:microsoft.com/office/officeart/2005/8/layout/hierarchy1"/>
    <dgm:cxn modelId="{E261E4D4-CE63-4448-9D86-C46CA3AC5EEA}" type="presOf" srcId="{D9478893-6602-480D-85E8-0FA1006EFB59}" destId="{94AC5BCF-47B4-4996-BCB4-474FEBFF8B42}" srcOrd="0" destOrd="0" presId="urn:microsoft.com/office/officeart/2005/8/layout/hierarchy1"/>
    <dgm:cxn modelId="{63B25D80-E934-4D49-B80E-8E887EA4557F}" srcId="{1E62CAB0-631C-4812-942B-409EEC496A5D}" destId="{F9198FC3-827A-4056-99C6-DA92E2C152A3}" srcOrd="1" destOrd="0" parTransId="{B9CB6D35-6F64-45D2-AC9F-F462431A97C8}" sibTransId="{22F3374A-7C98-4086-A7B0-877CB29B5B8C}"/>
    <dgm:cxn modelId="{5B2882A3-AE18-44AD-8BFC-0AB8DC15E1EC}" type="presOf" srcId="{03EC7EB0-9CFC-4089-9F6B-586F3970963A}" destId="{57C5051D-40E8-4AB7-819A-869B90BFD410}" srcOrd="0" destOrd="0" presId="urn:microsoft.com/office/officeart/2005/8/layout/hierarchy1"/>
    <dgm:cxn modelId="{0871C883-758F-470A-A91A-35908FCBA15B}" srcId="{94CCB236-CF88-43FC-8A72-97709A364D08}" destId="{E1C4B673-295F-46B2-B146-CFC461E9910B}" srcOrd="0" destOrd="0" parTransId="{70A81647-99AA-4A51-AEAA-73815E8C8D70}" sibTransId="{C6C8C8E8-B6BB-45B4-9E06-C1838E45CFFD}"/>
    <dgm:cxn modelId="{1E27E21D-0F7A-46E8-A5A2-A890190268EA}" type="presOf" srcId="{CF818403-221C-4090-8DB2-52A0D44AE323}" destId="{3A7C5FA8-F68A-4097-95A4-5BEFA32FA672}" srcOrd="0" destOrd="0" presId="urn:microsoft.com/office/officeart/2005/8/layout/hierarchy1"/>
    <dgm:cxn modelId="{D66B0F15-61FD-4F4B-92B9-E7876B5D2995}" srcId="{03EC7EB0-9CFC-4089-9F6B-586F3970963A}" destId="{093510BE-822E-4AD9-A8AD-92D759841631}" srcOrd="2" destOrd="0" parTransId="{B4425970-EA0B-4666-A6BE-6A133CF6AE6F}" sibTransId="{A657D373-3638-4B30-9FBD-E97F718C42A3}"/>
    <dgm:cxn modelId="{AA7537D2-A5D2-4D44-A6F9-DEA2AAAD7505}" srcId="{FAB4E265-DA39-46F4-A00F-2010F0A8D569}" destId="{94CCB236-CF88-43FC-8A72-97709A364D08}" srcOrd="0" destOrd="0" parTransId="{0DBEC766-FA83-42AD-A6D4-C5F658317A36}" sibTransId="{253B5287-CB2C-4548-BC94-FBB25D3D8E61}"/>
    <dgm:cxn modelId="{21AD02A3-BD64-48AD-B335-89EB23DB7623}" type="presOf" srcId="{FAB4E265-DA39-46F4-A00F-2010F0A8D569}" destId="{CE11771E-2E27-4E6E-A684-17E14F1C490D}" srcOrd="0" destOrd="0" presId="urn:microsoft.com/office/officeart/2005/8/layout/hierarchy1"/>
    <dgm:cxn modelId="{6DB092B7-404F-4926-BB86-827C4519DC19}" type="presOf" srcId="{94CCB236-CF88-43FC-8A72-97709A364D08}" destId="{1973BA8B-81CA-4CBB-8DFB-5EF5AD2E6B03}" srcOrd="0" destOrd="0" presId="urn:microsoft.com/office/officeart/2005/8/layout/hierarchy1"/>
    <dgm:cxn modelId="{013F8171-80CC-4DF0-9389-57C324E84E00}" type="presOf" srcId="{F94BB1E9-6059-4CF6-9E9F-7F1C9E1E9649}" destId="{6F30207C-054E-4D33-A294-D5A23E9A40AD}" srcOrd="0" destOrd="0" presId="urn:microsoft.com/office/officeart/2005/8/layout/hierarchy1"/>
    <dgm:cxn modelId="{222CE855-61F4-47DC-9D96-EFB75A15A363}" type="presOf" srcId="{6AD7EA79-F50D-492C-B7CA-5A08DA7CEE48}" destId="{D89A8073-746F-4EB8-A691-D0B98D122A00}" srcOrd="0" destOrd="0" presId="urn:microsoft.com/office/officeart/2005/8/layout/hierarchy1"/>
    <dgm:cxn modelId="{D454B337-5BA2-4EB0-AC9E-900D7076BB0C}" srcId="{03EC7EB0-9CFC-4089-9F6B-586F3970963A}" destId="{FA22EDDD-4233-46D1-9455-60E8EA3510D4}" srcOrd="0" destOrd="0" parTransId="{6E4E37EB-1493-47DF-8C16-1A44CCD2DB0D}" sibTransId="{2A660514-7D2B-456C-942C-8882076E4DA9}"/>
    <dgm:cxn modelId="{E30F3CB2-5225-4060-A52F-C7A9DE6EB6AB}" type="presOf" srcId="{B90BCE03-236F-4D3F-8D5D-2BC9B46B5018}" destId="{1862E666-E2F9-42B9-B6AE-EE36F423256A}" srcOrd="0" destOrd="0" presId="urn:microsoft.com/office/officeart/2005/8/layout/hierarchy1"/>
    <dgm:cxn modelId="{927A0A1C-4FEF-405A-AAF2-396954CEFA37}" type="presOf" srcId="{AB828F5D-2104-4C46-A661-D4205620664E}" destId="{46A9EC7F-108B-40CC-AB66-D73205A7CC26}" srcOrd="0" destOrd="0" presId="urn:microsoft.com/office/officeart/2005/8/layout/hierarchy1"/>
    <dgm:cxn modelId="{0A9DDEDB-1E1D-4E76-9C44-93A48490A105}" srcId="{FAB4E265-DA39-46F4-A00F-2010F0A8D569}" destId="{1E62CAB0-631C-4812-942B-409EEC496A5D}" srcOrd="2" destOrd="0" parTransId="{F94BB1E9-6059-4CF6-9E9F-7F1C9E1E9649}" sibTransId="{48FF010B-219C-473B-8B6F-C7C13FCDF0E1}"/>
    <dgm:cxn modelId="{464DC08D-DF9E-4981-A8D3-9533C5D0DD99}" type="presOf" srcId="{8D941983-1AE8-4EE9-B673-A05ADBDF0742}" destId="{17038697-6F6F-442B-BDE9-79A56F7897B0}" srcOrd="0" destOrd="0" presId="urn:microsoft.com/office/officeart/2005/8/layout/hierarchy1"/>
    <dgm:cxn modelId="{EB2947A8-8D58-4AC5-84D6-BBB4A64378C8}" type="presOf" srcId="{F9198FC3-827A-4056-99C6-DA92E2C152A3}" destId="{A630A96D-1146-4679-BBD3-5BBFF9C8A361}" srcOrd="0" destOrd="0" presId="urn:microsoft.com/office/officeart/2005/8/layout/hierarchy1"/>
    <dgm:cxn modelId="{28771C1A-8931-4D0F-9135-47173B6456FB}" type="presOf" srcId="{5D47EB28-52CA-4747-BE15-F4C5A94303A8}" destId="{207F02CE-47AD-4BBC-B775-1FAFCB742A86}" srcOrd="0" destOrd="0" presId="urn:microsoft.com/office/officeart/2005/8/layout/hierarchy1"/>
    <dgm:cxn modelId="{8504205B-A771-4CEA-9C56-49AAE382BDA4}" type="presOf" srcId="{B4425970-EA0B-4666-A6BE-6A133CF6AE6F}" destId="{F2B51C6F-A7E3-40CC-BC7F-CBC16204AC08}" srcOrd="0" destOrd="0" presId="urn:microsoft.com/office/officeart/2005/8/layout/hierarchy1"/>
    <dgm:cxn modelId="{4882A8B6-A04D-4E67-B44E-01FBF69E54A0}" srcId="{FAB4E265-DA39-46F4-A00F-2010F0A8D569}" destId="{9E110045-B753-4015-89F9-B006A3634BB3}" srcOrd="1" destOrd="0" parTransId="{6AD7EA79-F50D-492C-B7CA-5A08DA7CEE48}" sibTransId="{37A1228F-B6BE-43F4-84F4-76401614150C}"/>
    <dgm:cxn modelId="{48C07C97-D29F-48AE-A809-613EB5D7583F}" type="presOf" srcId="{0DBEC766-FA83-42AD-A6D4-C5F658317A36}" destId="{E84B9007-44B9-4A5F-9C8B-1C31C23804D8}" srcOrd="0" destOrd="0" presId="urn:microsoft.com/office/officeart/2005/8/layout/hierarchy1"/>
    <dgm:cxn modelId="{48C11304-7424-49BE-8D49-A620D7985CA6}" type="presOf" srcId="{0763615C-81F4-4B81-B19E-8F2C45826348}" destId="{E679520D-4AB3-4E2D-89B3-20029F17CB0E}" srcOrd="0" destOrd="0" presId="urn:microsoft.com/office/officeart/2005/8/layout/hierarchy1"/>
    <dgm:cxn modelId="{11F07E4B-1C2B-494B-949D-9F55ED7E0AD4}" type="presOf" srcId="{1E62CAB0-631C-4812-942B-409EEC496A5D}" destId="{C98C3413-4BF6-4F60-B770-61EE0BD899DB}" srcOrd="0" destOrd="0" presId="urn:microsoft.com/office/officeart/2005/8/layout/hierarchy1"/>
    <dgm:cxn modelId="{F73240D1-D462-4D10-99A4-DB6D3C921A79}" type="presParOf" srcId="{38E42301-9596-4D3C-B72A-697E02298686}" destId="{1B0EB112-89DE-46E1-9B7D-678119772E96}" srcOrd="0" destOrd="0" presId="urn:microsoft.com/office/officeart/2005/8/layout/hierarchy1"/>
    <dgm:cxn modelId="{3621C984-1462-41D6-B85B-198986049A1E}" type="presParOf" srcId="{1B0EB112-89DE-46E1-9B7D-678119772E96}" destId="{C6683551-700B-469B-93C9-25C8E39A97D8}" srcOrd="0" destOrd="0" presId="urn:microsoft.com/office/officeart/2005/8/layout/hierarchy1"/>
    <dgm:cxn modelId="{A87C17EE-BEF3-4553-BE9E-5FC9A0836010}" type="presParOf" srcId="{C6683551-700B-469B-93C9-25C8E39A97D8}" destId="{19667647-8EEC-4969-81F9-87C4BAB94DD6}" srcOrd="0" destOrd="0" presId="urn:microsoft.com/office/officeart/2005/8/layout/hierarchy1"/>
    <dgm:cxn modelId="{E0E7F443-E586-48F5-9C2F-FE0AC542DF46}" type="presParOf" srcId="{C6683551-700B-469B-93C9-25C8E39A97D8}" destId="{CE11771E-2E27-4E6E-A684-17E14F1C490D}" srcOrd="1" destOrd="0" presId="urn:microsoft.com/office/officeart/2005/8/layout/hierarchy1"/>
    <dgm:cxn modelId="{54CDEA04-70EA-4B31-8AF2-A3D39158BFB0}" type="presParOf" srcId="{1B0EB112-89DE-46E1-9B7D-678119772E96}" destId="{81716C0F-3B9C-483F-BBC7-813203EAA3ED}" srcOrd="1" destOrd="0" presId="urn:microsoft.com/office/officeart/2005/8/layout/hierarchy1"/>
    <dgm:cxn modelId="{4B7773F2-1E23-45E5-AC68-55AF85B321FC}" type="presParOf" srcId="{81716C0F-3B9C-483F-BBC7-813203EAA3ED}" destId="{E84B9007-44B9-4A5F-9C8B-1C31C23804D8}" srcOrd="0" destOrd="0" presId="urn:microsoft.com/office/officeart/2005/8/layout/hierarchy1"/>
    <dgm:cxn modelId="{56BC84F6-D980-4C84-B770-394FEC582994}" type="presParOf" srcId="{81716C0F-3B9C-483F-BBC7-813203EAA3ED}" destId="{E1342421-5562-452E-AD96-763F801F30B9}" srcOrd="1" destOrd="0" presId="urn:microsoft.com/office/officeart/2005/8/layout/hierarchy1"/>
    <dgm:cxn modelId="{02F017C4-A55C-4D24-B883-705EA91A8000}" type="presParOf" srcId="{E1342421-5562-452E-AD96-763F801F30B9}" destId="{16558D3C-5CED-4CD9-B7A8-FD16B1054990}" srcOrd="0" destOrd="0" presId="urn:microsoft.com/office/officeart/2005/8/layout/hierarchy1"/>
    <dgm:cxn modelId="{C3997A7A-277A-419E-98E6-6E1D5C3013B9}" type="presParOf" srcId="{16558D3C-5CED-4CD9-B7A8-FD16B1054990}" destId="{BF754588-55FF-4183-A3DC-6EB140D09DD4}" srcOrd="0" destOrd="0" presId="urn:microsoft.com/office/officeart/2005/8/layout/hierarchy1"/>
    <dgm:cxn modelId="{891277F6-8CB4-4AEF-BB12-7CEBCC37DCD2}" type="presParOf" srcId="{16558D3C-5CED-4CD9-B7A8-FD16B1054990}" destId="{1973BA8B-81CA-4CBB-8DFB-5EF5AD2E6B03}" srcOrd="1" destOrd="0" presId="urn:microsoft.com/office/officeart/2005/8/layout/hierarchy1"/>
    <dgm:cxn modelId="{4EE59314-E8FB-4EA1-A0A8-ACDB554C4D1E}" type="presParOf" srcId="{E1342421-5562-452E-AD96-763F801F30B9}" destId="{53AE3CBA-CD2F-4D38-A7CE-78B926F2E0BB}" srcOrd="1" destOrd="0" presId="urn:microsoft.com/office/officeart/2005/8/layout/hierarchy1"/>
    <dgm:cxn modelId="{287E71A7-F9A0-4768-B89A-28B805D65EAD}" type="presParOf" srcId="{53AE3CBA-CD2F-4D38-A7CE-78B926F2E0BB}" destId="{CB9C1EF7-5AD3-497C-923C-383FDB6B271F}" srcOrd="0" destOrd="0" presId="urn:microsoft.com/office/officeart/2005/8/layout/hierarchy1"/>
    <dgm:cxn modelId="{887EAB2F-1AD9-4AA3-8244-A56E0CE536F9}" type="presParOf" srcId="{53AE3CBA-CD2F-4D38-A7CE-78B926F2E0BB}" destId="{12B6A139-3AF5-4923-903B-55F24CEBC254}" srcOrd="1" destOrd="0" presId="urn:microsoft.com/office/officeart/2005/8/layout/hierarchy1"/>
    <dgm:cxn modelId="{0F16182F-B71F-4FE7-8157-AE5FBC5713C9}" type="presParOf" srcId="{12B6A139-3AF5-4923-903B-55F24CEBC254}" destId="{F69FDE38-DDDE-4264-A581-E548F7CFD2AD}" srcOrd="0" destOrd="0" presId="urn:microsoft.com/office/officeart/2005/8/layout/hierarchy1"/>
    <dgm:cxn modelId="{85058A37-4F36-4EDD-9B5D-E98A3C824740}" type="presParOf" srcId="{F69FDE38-DDDE-4264-A581-E548F7CFD2AD}" destId="{B44D99B8-CF50-42FD-BCB7-C03401F2E902}" srcOrd="0" destOrd="0" presId="urn:microsoft.com/office/officeart/2005/8/layout/hierarchy1"/>
    <dgm:cxn modelId="{605FC045-0D10-4B34-A71C-AC57BFF1F98F}" type="presParOf" srcId="{F69FDE38-DDDE-4264-A581-E548F7CFD2AD}" destId="{DEC5A456-C15F-4D85-95B1-B4B26388F9B1}" srcOrd="1" destOrd="0" presId="urn:microsoft.com/office/officeart/2005/8/layout/hierarchy1"/>
    <dgm:cxn modelId="{54E212DB-4F6B-4F8A-80B1-5C6A1476BFDE}" type="presParOf" srcId="{12B6A139-3AF5-4923-903B-55F24CEBC254}" destId="{67CD81CD-78F5-47D0-A796-EC7475516F77}" srcOrd="1" destOrd="0" presId="urn:microsoft.com/office/officeart/2005/8/layout/hierarchy1"/>
    <dgm:cxn modelId="{2C3555D8-3E76-45B4-A742-3C37CFC96B12}" type="presParOf" srcId="{53AE3CBA-CD2F-4D38-A7CE-78B926F2E0BB}" destId="{95963D58-1E5E-4F5B-A15B-0D5CA2A9959C}" srcOrd="2" destOrd="0" presId="urn:microsoft.com/office/officeart/2005/8/layout/hierarchy1"/>
    <dgm:cxn modelId="{DD1E70D8-0ACC-4CD8-BC39-ACDA97EA2847}" type="presParOf" srcId="{53AE3CBA-CD2F-4D38-A7CE-78B926F2E0BB}" destId="{2C7B52D1-6D5B-4E9E-BDBC-204020455D0A}" srcOrd="3" destOrd="0" presId="urn:microsoft.com/office/officeart/2005/8/layout/hierarchy1"/>
    <dgm:cxn modelId="{204C2C83-FD6D-4EA5-BEF8-FB86806E4F59}" type="presParOf" srcId="{2C7B52D1-6D5B-4E9E-BDBC-204020455D0A}" destId="{D551148D-9418-4C91-AEC3-5853F4F29A7A}" srcOrd="0" destOrd="0" presId="urn:microsoft.com/office/officeart/2005/8/layout/hierarchy1"/>
    <dgm:cxn modelId="{F18500CB-8DB4-4BC6-9CD7-58A484CB70C0}" type="presParOf" srcId="{D551148D-9418-4C91-AEC3-5853F4F29A7A}" destId="{756CE375-1D6D-4BEE-B6AC-F309E32A28F5}" srcOrd="0" destOrd="0" presId="urn:microsoft.com/office/officeart/2005/8/layout/hierarchy1"/>
    <dgm:cxn modelId="{4D215857-C047-4487-997A-C242CE241AF5}" type="presParOf" srcId="{D551148D-9418-4C91-AEC3-5853F4F29A7A}" destId="{17038697-6F6F-442B-BDE9-79A56F7897B0}" srcOrd="1" destOrd="0" presId="urn:microsoft.com/office/officeart/2005/8/layout/hierarchy1"/>
    <dgm:cxn modelId="{0E37419A-EE5E-484C-870F-5DAA85420969}" type="presParOf" srcId="{2C7B52D1-6D5B-4E9E-BDBC-204020455D0A}" destId="{737EB164-6F23-42AA-81C3-FD09EE246552}" srcOrd="1" destOrd="0" presId="urn:microsoft.com/office/officeart/2005/8/layout/hierarchy1"/>
    <dgm:cxn modelId="{99471733-AD1E-4B3C-94B9-312E58429941}" type="presParOf" srcId="{53AE3CBA-CD2F-4D38-A7CE-78B926F2E0BB}" destId="{A6752ED4-4D98-41AA-8B53-25F24364FBCB}" srcOrd="4" destOrd="0" presId="urn:microsoft.com/office/officeart/2005/8/layout/hierarchy1"/>
    <dgm:cxn modelId="{5E59CF10-979F-4964-8934-DD40DD685DF6}" type="presParOf" srcId="{53AE3CBA-CD2F-4D38-A7CE-78B926F2E0BB}" destId="{90B938FB-43AA-4A59-940E-41493F9DDFE8}" srcOrd="5" destOrd="0" presId="urn:microsoft.com/office/officeart/2005/8/layout/hierarchy1"/>
    <dgm:cxn modelId="{84F5EF1C-2FAF-4BCE-B64B-30EA81679647}" type="presParOf" srcId="{90B938FB-43AA-4A59-940E-41493F9DDFE8}" destId="{D9306DB2-0580-44B5-8D73-767DDCC2946B}" srcOrd="0" destOrd="0" presId="urn:microsoft.com/office/officeart/2005/8/layout/hierarchy1"/>
    <dgm:cxn modelId="{082D3557-1A5A-4995-B876-E5C547E198AD}" type="presParOf" srcId="{D9306DB2-0580-44B5-8D73-767DDCC2946B}" destId="{8EFBFFF8-0381-4CEB-B91D-042A1FBCC417}" srcOrd="0" destOrd="0" presId="urn:microsoft.com/office/officeart/2005/8/layout/hierarchy1"/>
    <dgm:cxn modelId="{D0764EB6-48BB-4A70-8E01-8EAD5F890A4E}" type="presParOf" srcId="{D9306DB2-0580-44B5-8D73-767DDCC2946B}" destId="{BB659A97-8E2A-47B2-9B58-821BA84E11EA}" srcOrd="1" destOrd="0" presId="urn:microsoft.com/office/officeart/2005/8/layout/hierarchy1"/>
    <dgm:cxn modelId="{29543223-01B5-4C5C-AC7D-769DE65C2B7B}" type="presParOf" srcId="{90B938FB-43AA-4A59-940E-41493F9DDFE8}" destId="{EAD10FD4-6959-4F1B-908F-9CE0207E0FF3}" srcOrd="1" destOrd="0" presId="urn:microsoft.com/office/officeart/2005/8/layout/hierarchy1"/>
    <dgm:cxn modelId="{9E059907-22C5-465C-9F05-A94640CC55BC}" type="presParOf" srcId="{81716C0F-3B9C-483F-BBC7-813203EAA3ED}" destId="{D89A8073-746F-4EB8-A691-D0B98D122A00}" srcOrd="2" destOrd="0" presId="urn:microsoft.com/office/officeart/2005/8/layout/hierarchy1"/>
    <dgm:cxn modelId="{0AC0B66B-DDD7-4AD7-862B-3264BD6EB942}" type="presParOf" srcId="{81716C0F-3B9C-483F-BBC7-813203EAA3ED}" destId="{A70F67BA-5658-40E7-8A13-0C43E8ECC997}" srcOrd="3" destOrd="0" presId="urn:microsoft.com/office/officeart/2005/8/layout/hierarchy1"/>
    <dgm:cxn modelId="{2F353448-2003-4060-BD31-CF4817BDB637}" type="presParOf" srcId="{A70F67BA-5658-40E7-8A13-0C43E8ECC997}" destId="{F7CCCC59-F31E-4280-8D39-BCA5FDDB0CE8}" srcOrd="0" destOrd="0" presId="urn:microsoft.com/office/officeart/2005/8/layout/hierarchy1"/>
    <dgm:cxn modelId="{76F0D1F1-D882-4BC0-B13D-2C717303DB12}" type="presParOf" srcId="{F7CCCC59-F31E-4280-8D39-BCA5FDDB0CE8}" destId="{1B7C75A3-1D02-47A1-B932-8939F58CB2D4}" srcOrd="0" destOrd="0" presId="urn:microsoft.com/office/officeart/2005/8/layout/hierarchy1"/>
    <dgm:cxn modelId="{F8EB6C62-DA38-41B1-9899-31AA7CF779B2}" type="presParOf" srcId="{F7CCCC59-F31E-4280-8D39-BCA5FDDB0CE8}" destId="{AE72DCE7-4A09-42F6-AEB2-071B6FF92C08}" srcOrd="1" destOrd="0" presId="urn:microsoft.com/office/officeart/2005/8/layout/hierarchy1"/>
    <dgm:cxn modelId="{C6ECDB92-F72C-4DBD-A5AD-E611289842B1}" type="presParOf" srcId="{A70F67BA-5658-40E7-8A13-0C43E8ECC997}" destId="{0D83D910-90E3-4DC6-8F74-95E94E2E8DFB}" srcOrd="1" destOrd="0" presId="urn:microsoft.com/office/officeart/2005/8/layout/hierarchy1"/>
    <dgm:cxn modelId="{909B44B5-78CD-44B9-B361-15972065C9B4}" type="presParOf" srcId="{81716C0F-3B9C-483F-BBC7-813203EAA3ED}" destId="{6F30207C-054E-4D33-A294-D5A23E9A40AD}" srcOrd="4" destOrd="0" presId="urn:microsoft.com/office/officeart/2005/8/layout/hierarchy1"/>
    <dgm:cxn modelId="{5DFDE5B3-1B3D-4DD8-8BEF-B0F0CEC2E225}" type="presParOf" srcId="{81716C0F-3B9C-483F-BBC7-813203EAA3ED}" destId="{A56D7C24-8FB8-4AD7-A9F2-7DE8D988F782}" srcOrd="5" destOrd="0" presId="urn:microsoft.com/office/officeart/2005/8/layout/hierarchy1"/>
    <dgm:cxn modelId="{CB9A7064-0C21-4199-9C0E-82F91F57CCCC}" type="presParOf" srcId="{A56D7C24-8FB8-4AD7-A9F2-7DE8D988F782}" destId="{A571EF57-61F1-4C01-860E-0F05068F66BF}" srcOrd="0" destOrd="0" presId="urn:microsoft.com/office/officeart/2005/8/layout/hierarchy1"/>
    <dgm:cxn modelId="{17720687-E0A3-44D7-AE56-EA5665CA1118}" type="presParOf" srcId="{A571EF57-61F1-4C01-860E-0F05068F66BF}" destId="{82533194-92EF-439D-96FB-3EBEE56799C9}" srcOrd="0" destOrd="0" presId="urn:microsoft.com/office/officeart/2005/8/layout/hierarchy1"/>
    <dgm:cxn modelId="{4AAE59EA-5B74-4929-9EAD-80EE3A762F5B}" type="presParOf" srcId="{A571EF57-61F1-4C01-860E-0F05068F66BF}" destId="{C98C3413-4BF6-4F60-B770-61EE0BD899DB}" srcOrd="1" destOrd="0" presId="urn:microsoft.com/office/officeart/2005/8/layout/hierarchy1"/>
    <dgm:cxn modelId="{3B89F081-FDC9-417C-B3A8-1574EC24F33C}" type="presParOf" srcId="{A56D7C24-8FB8-4AD7-A9F2-7DE8D988F782}" destId="{3A150086-BCA9-46A4-BD52-B1A5059B6097}" srcOrd="1" destOrd="0" presId="urn:microsoft.com/office/officeart/2005/8/layout/hierarchy1"/>
    <dgm:cxn modelId="{0A30A6E3-368F-49C3-AC5F-78EE3E8D502F}" type="presParOf" srcId="{3A150086-BCA9-46A4-BD52-B1A5059B6097}" destId="{94AC5BCF-47B4-4996-BCB4-474FEBFF8B42}" srcOrd="0" destOrd="0" presId="urn:microsoft.com/office/officeart/2005/8/layout/hierarchy1"/>
    <dgm:cxn modelId="{51695A8E-679F-4245-8115-686048DC94B0}" type="presParOf" srcId="{3A150086-BCA9-46A4-BD52-B1A5059B6097}" destId="{A2B12532-431A-4F3F-B5FC-3A2460F41B12}" srcOrd="1" destOrd="0" presId="urn:microsoft.com/office/officeart/2005/8/layout/hierarchy1"/>
    <dgm:cxn modelId="{D4611170-9F57-42B0-87CC-6D173EA4962D}" type="presParOf" srcId="{A2B12532-431A-4F3F-B5FC-3A2460F41B12}" destId="{4F9D78AD-C337-4380-8861-BFE67DE31099}" srcOrd="0" destOrd="0" presId="urn:microsoft.com/office/officeart/2005/8/layout/hierarchy1"/>
    <dgm:cxn modelId="{47C4203A-4508-4801-BB91-CE61F5E979CC}" type="presParOf" srcId="{4F9D78AD-C337-4380-8861-BFE67DE31099}" destId="{92DC84D7-3B1A-4E3E-872D-379BA4514F7B}" srcOrd="0" destOrd="0" presId="urn:microsoft.com/office/officeart/2005/8/layout/hierarchy1"/>
    <dgm:cxn modelId="{C2743CBE-D49D-4312-8A0B-E0D41F01A9FF}" type="presParOf" srcId="{4F9D78AD-C337-4380-8861-BFE67DE31099}" destId="{3D75AD56-A7FD-4917-9F2A-7E82466B8F84}" srcOrd="1" destOrd="0" presId="urn:microsoft.com/office/officeart/2005/8/layout/hierarchy1"/>
    <dgm:cxn modelId="{0F94FB8E-B89A-48D2-8D76-DBE71BE5001F}" type="presParOf" srcId="{A2B12532-431A-4F3F-B5FC-3A2460F41B12}" destId="{B106B418-01E4-42A3-B64F-2CB73FD45C9F}" srcOrd="1" destOrd="0" presId="urn:microsoft.com/office/officeart/2005/8/layout/hierarchy1"/>
    <dgm:cxn modelId="{6F30B879-CEE6-4A94-A802-BD77C93C9360}" type="presParOf" srcId="{3A150086-BCA9-46A4-BD52-B1A5059B6097}" destId="{5643FEC2-9AF1-4F75-926D-682A573A4C2C}" srcOrd="2" destOrd="0" presId="urn:microsoft.com/office/officeart/2005/8/layout/hierarchy1"/>
    <dgm:cxn modelId="{0F6A511B-55EF-4EB4-A22A-2E56C169096B}" type="presParOf" srcId="{3A150086-BCA9-46A4-BD52-B1A5059B6097}" destId="{F5F4E4EC-DB98-4C94-9ACA-E505A0BBF38C}" srcOrd="3" destOrd="0" presId="urn:microsoft.com/office/officeart/2005/8/layout/hierarchy1"/>
    <dgm:cxn modelId="{2F539AC0-F914-4B4D-AA71-5EC73F8AA6C5}" type="presParOf" srcId="{F5F4E4EC-DB98-4C94-9ACA-E505A0BBF38C}" destId="{4F640F11-01AD-4682-B560-C0DC65A9D796}" srcOrd="0" destOrd="0" presId="urn:microsoft.com/office/officeart/2005/8/layout/hierarchy1"/>
    <dgm:cxn modelId="{682ECF92-DF7E-479B-A19D-82960B1FC936}" type="presParOf" srcId="{4F640F11-01AD-4682-B560-C0DC65A9D796}" destId="{F76D7137-3588-4A45-9848-521DCB9227AD}" srcOrd="0" destOrd="0" presId="urn:microsoft.com/office/officeart/2005/8/layout/hierarchy1"/>
    <dgm:cxn modelId="{05F43E6E-47B3-48A1-9478-0D42F24D50E3}" type="presParOf" srcId="{4F640F11-01AD-4682-B560-C0DC65A9D796}" destId="{A630A96D-1146-4679-BBD3-5BBFF9C8A361}" srcOrd="1" destOrd="0" presId="urn:microsoft.com/office/officeart/2005/8/layout/hierarchy1"/>
    <dgm:cxn modelId="{3B511012-68D9-4C3C-B372-7A4146A2B811}" type="presParOf" srcId="{F5F4E4EC-DB98-4C94-9ACA-E505A0BBF38C}" destId="{3C94A5DA-D743-468B-91C4-4EBA7372BFB0}" srcOrd="1" destOrd="0" presId="urn:microsoft.com/office/officeart/2005/8/layout/hierarchy1"/>
    <dgm:cxn modelId="{6BC328AE-5BA1-41AF-8EDE-4729C30D7B7B}" type="presParOf" srcId="{81716C0F-3B9C-483F-BBC7-813203EAA3ED}" destId="{46A9EC7F-108B-40CC-AB66-D73205A7CC26}" srcOrd="6" destOrd="0" presId="urn:microsoft.com/office/officeart/2005/8/layout/hierarchy1"/>
    <dgm:cxn modelId="{E74183C9-1767-4061-969C-FC7A42C08A80}" type="presParOf" srcId="{81716C0F-3B9C-483F-BBC7-813203EAA3ED}" destId="{623FD9E8-6682-4F8A-8C7D-528BE4FD0A11}" srcOrd="7" destOrd="0" presId="urn:microsoft.com/office/officeart/2005/8/layout/hierarchy1"/>
    <dgm:cxn modelId="{5D7C721D-01A5-4C10-9627-F7468593DAE7}" type="presParOf" srcId="{623FD9E8-6682-4F8A-8C7D-528BE4FD0A11}" destId="{8F308300-AA11-4BBD-A28E-100A0C27C029}" srcOrd="0" destOrd="0" presId="urn:microsoft.com/office/officeart/2005/8/layout/hierarchy1"/>
    <dgm:cxn modelId="{637C915B-0D08-4696-BFB1-D4A8991E4DD4}" type="presParOf" srcId="{8F308300-AA11-4BBD-A28E-100A0C27C029}" destId="{F839F56E-AC78-40D8-BC3A-45705DAF8592}" srcOrd="0" destOrd="0" presId="urn:microsoft.com/office/officeart/2005/8/layout/hierarchy1"/>
    <dgm:cxn modelId="{3F554A3C-603C-4175-921B-3DC2D7E00725}" type="presParOf" srcId="{8F308300-AA11-4BBD-A28E-100A0C27C029}" destId="{1862E666-E2F9-42B9-B6AE-EE36F423256A}" srcOrd="1" destOrd="0" presId="urn:microsoft.com/office/officeart/2005/8/layout/hierarchy1"/>
    <dgm:cxn modelId="{0D7E4F37-9B1C-4802-95B4-879201BCF027}" type="presParOf" srcId="{623FD9E8-6682-4F8A-8C7D-528BE4FD0A11}" destId="{BE20D30B-D8AE-4DE4-9E62-FF241CEE331A}" srcOrd="1" destOrd="0" presId="urn:microsoft.com/office/officeart/2005/8/layout/hierarchy1"/>
    <dgm:cxn modelId="{1DB18EBE-F631-479C-A11D-FE8A3C455770}" type="presParOf" srcId="{81716C0F-3B9C-483F-BBC7-813203EAA3ED}" destId="{E679520D-4AB3-4E2D-89B3-20029F17CB0E}" srcOrd="8" destOrd="0" presId="urn:microsoft.com/office/officeart/2005/8/layout/hierarchy1"/>
    <dgm:cxn modelId="{FF2F990F-928C-4D7D-B347-CCD8AC43A545}" type="presParOf" srcId="{81716C0F-3B9C-483F-BBC7-813203EAA3ED}" destId="{0D8BF9F4-5449-4C66-9B9C-CDAB910B8574}" srcOrd="9" destOrd="0" presId="urn:microsoft.com/office/officeart/2005/8/layout/hierarchy1"/>
    <dgm:cxn modelId="{BE4874AC-35F1-4456-B4CD-38B82E3DBF67}" type="presParOf" srcId="{0D8BF9F4-5449-4C66-9B9C-CDAB910B8574}" destId="{5DF0F762-5618-4016-8D9B-BCC291DD78D3}" srcOrd="0" destOrd="0" presId="urn:microsoft.com/office/officeart/2005/8/layout/hierarchy1"/>
    <dgm:cxn modelId="{1F25050F-AB17-4ECF-9B06-ED9DD394F6D1}" type="presParOf" srcId="{5DF0F762-5618-4016-8D9B-BCC291DD78D3}" destId="{11203D9E-E1D0-41DA-96C1-AD1AB7898ED8}" srcOrd="0" destOrd="0" presId="urn:microsoft.com/office/officeart/2005/8/layout/hierarchy1"/>
    <dgm:cxn modelId="{677E2B39-7889-4B27-A478-116178FA8B0A}" type="presParOf" srcId="{5DF0F762-5618-4016-8D9B-BCC291DD78D3}" destId="{F1EB1085-1F0C-4393-A6EB-2A3943EA31C1}" srcOrd="1" destOrd="0" presId="urn:microsoft.com/office/officeart/2005/8/layout/hierarchy1"/>
    <dgm:cxn modelId="{E5675074-5B34-45C1-892D-913DBDAB66E8}" type="presParOf" srcId="{0D8BF9F4-5449-4C66-9B9C-CDAB910B8574}" destId="{97DE705F-BF86-4494-84DA-26B1C6E9B11D}" srcOrd="1" destOrd="0" presId="urn:microsoft.com/office/officeart/2005/8/layout/hierarchy1"/>
    <dgm:cxn modelId="{F300F154-B1F1-438A-B8D2-452B6AD29C33}" type="presParOf" srcId="{81716C0F-3B9C-483F-BBC7-813203EAA3ED}" destId="{B1CD680D-1EE0-40B2-9A98-7513D71E5FEC}" srcOrd="10" destOrd="0" presId="urn:microsoft.com/office/officeart/2005/8/layout/hierarchy1"/>
    <dgm:cxn modelId="{D616B112-7754-4D23-9B30-B307938AD9AE}" type="presParOf" srcId="{81716C0F-3B9C-483F-BBC7-813203EAA3ED}" destId="{F77468A0-0894-4699-B05E-BAE8D64FEE08}" srcOrd="11" destOrd="0" presId="urn:microsoft.com/office/officeart/2005/8/layout/hierarchy1"/>
    <dgm:cxn modelId="{B6684897-F138-449C-BBEF-C12E833E60BF}" type="presParOf" srcId="{F77468A0-0894-4699-B05E-BAE8D64FEE08}" destId="{F24EA829-9CC2-48F8-94C5-148DE2CBD1DE}" srcOrd="0" destOrd="0" presId="urn:microsoft.com/office/officeart/2005/8/layout/hierarchy1"/>
    <dgm:cxn modelId="{13357AE3-2C42-460D-9F13-0880A9C3B8AB}" type="presParOf" srcId="{F24EA829-9CC2-48F8-94C5-148DE2CBD1DE}" destId="{9300C2B7-5F9F-4D13-80D5-FEC3008AD9AA}" srcOrd="0" destOrd="0" presId="urn:microsoft.com/office/officeart/2005/8/layout/hierarchy1"/>
    <dgm:cxn modelId="{B42702AD-801C-4449-A4D4-3EB1F659AB26}" type="presParOf" srcId="{F24EA829-9CC2-48F8-94C5-148DE2CBD1DE}" destId="{57C5051D-40E8-4AB7-819A-869B90BFD410}" srcOrd="1" destOrd="0" presId="urn:microsoft.com/office/officeart/2005/8/layout/hierarchy1"/>
    <dgm:cxn modelId="{EB588403-D895-4E50-9DBB-7A22019B96E3}" type="presParOf" srcId="{F77468A0-0894-4699-B05E-BAE8D64FEE08}" destId="{1F9642C1-2BC5-4222-BD9E-4AA693CE4D34}" srcOrd="1" destOrd="0" presId="urn:microsoft.com/office/officeart/2005/8/layout/hierarchy1"/>
    <dgm:cxn modelId="{9A6E1AAF-2EF7-4101-91BF-C43D6F01FF42}" type="presParOf" srcId="{1F9642C1-2BC5-4222-BD9E-4AA693CE4D34}" destId="{A43E42EE-1DB0-44B6-946D-3556B8A79E60}" srcOrd="0" destOrd="0" presId="urn:microsoft.com/office/officeart/2005/8/layout/hierarchy1"/>
    <dgm:cxn modelId="{D34AACAB-DFBD-4057-B7DB-ABC1284FF3DB}" type="presParOf" srcId="{1F9642C1-2BC5-4222-BD9E-4AA693CE4D34}" destId="{2463F9D2-E004-4A50-B339-C876760937DF}" srcOrd="1" destOrd="0" presId="urn:microsoft.com/office/officeart/2005/8/layout/hierarchy1"/>
    <dgm:cxn modelId="{56BFC37D-AD61-4C13-894F-838E1EC0894D}" type="presParOf" srcId="{2463F9D2-E004-4A50-B339-C876760937DF}" destId="{701375EB-3619-4898-AE65-AF839C6E3736}" srcOrd="0" destOrd="0" presId="urn:microsoft.com/office/officeart/2005/8/layout/hierarchy1"/>
    <dgm:cxn modelId="{76D12652-FF2C-4668-BA5D-D922F005E11F}" type="presParOf" srcId="{701375EB-3619-4898-AE65-AF839C6E3736}" destId="{32AB6271-F440-4110-AF85-C295D7FE9758}" srcOrd="0" destOrd="0" presId="urn:microsoft.com/office/officeart/2005/8/layout/hierarchy1"/>
    <dgm:cxn modelId="{9866D4D0-8BD7-404A-8EF5-3E5DA9C9F407}" type="presParOf" srcId="{701375EB-3619-4898-AE65-AF839C6E3736}" destId="{F3C4BE7C-F891-41B0-9E60-F5DF6F4D54A4}" srcOrd="1" destOrd="0" presId="urn:microsoft.com/office/officeart/2005/8/layout/hierarchy1"/>
    <dgm:cxn modelId="{AEE808E8-827F-494F-90AF-B895402F79E1}" type="presParOf" srcId="{2463F9D2-E004-4A50-B339-C876760937DF}" destId="{860DCA39-DCC7-4221-889E-6904B08933D6}" srcOrd="1" destOrd="0" presId="urn:microsoft.com/office/officeart/2005/8/layout/hierarchy1"/>
    <dgm:cxn modelId="{385759D5-51A7-4636-8544-6E3988DEBCD1}" type="presParOf" srcId="{1F9642C1-2BC5-4222-BD9E-4AA693CE4D34}" destId="{207F02CE-47AD-4BBC-B775-1FAFCB742A86}" srcOrd="2" destOrd="0" presId="urn:microsoft.com/office/officeart/2005/8/layout/hierarchy1"/>
    <dgm:cxn modelId="{5A5D7BB1-1FC9-4DA1-915E-BBF02EB667F2}" type="presParOf" srcId="{1F9642C1-2BC5-4222-BD9E-4AA693CE4D34}" destId="{58B09512-613C-4493-9DBE-60764C272CD0}" srcOrd="3" destOrd="0" presId="urn:microsoft.com/office/officeart/2005/8/layout/hierarchy1"/>
    <dgm:cxn modelId="{B65948A7-E3C5-41FF-AD03-C57756187B25}" type="presParOf" srcId="{58B09512-613C-4493-9DBE-60764C272CD0}" destId="{6A2CF2F5-7DD0-4FD7-A63C-A10E460D8D1B}" srcOrd="0" destOrd="0" presId="urn:microsoft.com/office/officeart/2005/8/layout/hierarchy1"/>
    <dgm:cxn modelId="{421C948A-CB96-484A-9558-4A3C2301042C}" type="presParOf" srcId="{6A2CF2F5-7DD0-4FD7-A63C-A10E460D8D1B}" destId="{1D83DA5E-6886-4636-9D28-53D4F7001C05}" srcOrd="0" destOrd="0" presId="urn:microsoft.com/office/officeart/2005/8/layout/hierarchy1"/>
    <dgm:cxn modelId="{0830D1B4-C7D9-4D24-994C-7340BA0BFC37}" type="presParOf" srcId="{6A2CF2F5-7DD0-4FD7-A63C-A10E460D8D1B}" destId="{7D4C8ACC-1597-4943-B279-272854C5C4AE}" srcOrd="1" destOrd="0" presId="urn:microsoft.com/office/officeart/2005/8/layout/hierarchy1"/>
    <dgm:cxn modelId="{9E075DE0-37AD-487A-9F78-43E6043ADA5E}" type="presParOf" srcId="{58B09512-613C-4493-9DBE-60764C272CD0}" destId="{852044AC-8418-4AF8-BC7D-F9785A0913FB}" srcOrd="1" destOrd="0" presId="urn:microsoft.com/office/officeart/2005/8/layout/hierarchy1"/>
    <dgm:cxn modelId="{50498AAA-C258-4A65-A768-1AD39A47B88F}" type="presParOf" srcId="{1F9642C1-2BC5-4222-BD9E-4AA693CE4D34}" destId="{F2B51C6F-A7E3-40CC-BC7F-CBC16204AC08}" srcOrd="4" destOrd="0" presId="urn:microsoft.com/office/officeart/2005/8/layout/hierarchy1"/>
    <dgm:cxn modelId="{4A5FCAE3-CD63-4D79-8254-AB0E082DCBA2}" type="presParOf" srcId="{1F9642C1-2BC5-4222-BD9E-4AA693CE4D34}" destId="{5DCBE415-3C3C-44BF-BB95-0C4AF156B9E6}" srcOrd="5" destOrd="0" presId="urn:microsoft.com/office/officeart/2005/8/layout/hierarchy1"/>
    <dgm:cxn modelId="{7FD66B90-94C6-4B2B-976F-E28834A65FC4}" type="presParOf" srcId="{5DCBE415-3C3C-44BF-BB95-0C4AF156B9E6}" destId="{F9E6F968-C455-4866-8A10-54CCEFE28215}" srcOrd="0" destOrd="0" presId="urn:microsoft.com/office/officeart/2005/8/layout/hierarchy1"/>
    <dgm:cxn modelId="{CB687890-6F5C-4401-B963-5D4B577123C1}" type="presParOf" srcId="{F9E6F968-C455-4866-8A10-54CCEFE28215}" destId="{07D17FC0-D85D-4A5F-9F9D-AA539494511B}" srcOrd="0" destOrd="0" presId="urn:microsoft.com/office/officeart/2005/8/layout/hierarchy1"/>
    <dgm:cxn modelId="{C0A0CB88-A771-46BE-AFF8-A79053DF1387}" type="presParOf" srcId="{F9E6F968-C455-4866-8A10-54CCEFE28215}" destId="{E8812914-1B2B-4D7E-B23E-81976CBF700D}" srcOrd="1" destOrd="0" presId="urn:microsoft.com/office/officeart/2005/8/layout/hierarchy1"/>
    <dgm:cxn modelId="{8A294DB3-8FEE-4A9D-8B04-40C41B9CDF08}" type="presParOf" srcId="{5DCBE415-3C3C-44BF-BB95-0C4AF156B9E6}" destId="{777FDE01-CFC7-44E2-A26A-53C3FD623530}" srcOrd="1" destOrd="0" presId="urn:microsoft.com/office/officeart/2005/8/layout/hierarchy1"/>
    <dgm:cxn modelId="{528FD092-C0B4-43AF-B817-6B58F2B99D06}" type="presParOf" srcId="{1F9642C1-2BC5-4222-BD9E-4AA693CE4D34}" destId="{D5A9F9F4-D2C1-4AA0-A1DE-BDD7AD0522EC}" srcOrd="6" destOrd="0" presId="urn:microsoft.com/office/officeart/2005/8/layout/hierarchy1"/>
    <dgm:cxn modelId="{C96B1F3F-C330-4293-815D-9387E94560C8}" type="presParOf" srcId="{1F9642C1-2BC5-4222-BD9E-4AA693CE4D34}" destId="{09DEA8CA-D1DF-4303-9233-766EC1E674D2}" srcOrd="7" destOrd="0" presId="urn:microsoft.com/office/officeart/2005/8/layout/hierarchy1"/>
    <dgm:cxn modelId="{D602DB79-2851-453A-A209-B46771B95DB9}" type="presParOf" srcId="{09DEA8CA-D1DF-4303-9233-766EC1E674D2}" destId="{36F0C704-D819-47DC-B2AE-AD6AEC949879}" srcOrd="0" destOrd="0" presId="urn:microsoft.com/office/officeart/2005/8/layout/hierarchy1"/>
    <dgm:cxn modelId="{4D10DB7B-B32C-4A97-ADCB-A48E0455858B}" type="presParOf" srcId="{36F0C704-D819-47DC-B2AE-AD6AEC949879}" destId="{0FBB8A06-5650-44AF-B61C-CCEE03E98DAE}" srcOrd="0" destOrd="0" presId="urn:microsoft.com/office/officeart/2005/8/layout/hierarchy1"/>
    <dgm:cxn modelId="{C5ECB723-4454-420E-9F50-8E4638636166}" type="presParOf" srcId="{36F0C704-D819-47DC-B2AE-AD6AEC949879}" destId="{3A7C5FA8-F68A-4097-95A4-5BEFA32FA672}" srcOrd="1" destOrd="0" presId="urn:microsoft.com/office/officeart/2005/8/layout/hierarchy1"/>
    <dgm:cxn modelId="{D1C70A54-6DE4-45C1-B71B-78177EC81505}" type="presParOf" srcId="{09DEA8CA-D1DF-4303-9233-766EC1E674D2}" destId="{A78E1AFF-B4CE-41E4-8334-69067E43F94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0E92AE-4A99-45C4-8C8E-1A0337476C21}" type="doc">
      <dgm:prSet loTypeId="urn:microsoft.com/office/officeart/2005/8/layout/hierarchy1" loCatId="hierarchy" qsTypeId="urn:microsoft.com/office/officeart/2005/8/quickstyle/3d2" qsCatId="3D" csTypeId="urn:microsoft.com/office/officeart/2005/8/colors/accent6_2" csCatId="accent6" phldr="1"/>
      <dgm:spPr/>
      <dgm:t>
        <a:bodyPr/>
        <a:lstStyle/>
        <a:p>
          <a:endParaRPr lang="es-AR"/>
        </a:p>
      </dgm:t>
    </dgm:pt>
    <dgm:pt modelId="{203600F4-C8BD-4DFF-B15A-77AA6B73B360}">
      <dgm:prSet phldrT="[Text]" custT="1"/>
      <dgm:spPr/>
      <dgm:t>
        <a:bodyPr/>
        <a:lstStyle/>
        <a:p>
          <a:r>
            <a:rPr lang="es-AR" sz="1000" dirty="0">
              <a:solidFill>
                <a:srgbClr val="030305"/>
              </a:solidFill>
            </a:rPr>
            <a:t>Requerimientos </a:t>
          </a:r>
          <a:br>
            <a:rPr lang="es-AR" sz="1000" dirty="0">
              <a:solidFill>
                <a:srgbClr val="030305"/>
              </a:solidFill>
            </a:rPr>
          </a:br>
          <a:r>
            <a:rPr lang="es-AR" sz="1000" dirty="0">
              <a:solidFill>
                <a:srgbClr val="030305"/>
              </a:solidFill>
            </a:rPr>
            <a:t>No Funcionales</a:t>
          </a:r>
        </a:p>
      </dgm:t>
    </dgm:pt>
    <dgm:pt modelId="{2BB4BDD5-F252-4045-A1CC-0E3D388972A8}" type="parTrans" cxnId="{DE22FF2A-553B-477C-9DE3-DAB9E06CBD98}">
      <dgm:prSet/>
      <dgm:spPr/>
      <dgm:t>
        <a:bodyPr/>
        <a:lstStyle/>
        <a:p>
          <a:endParaRPr lang="es-AR" sz="1200"/>
        </a:p>
      </dgm:t>
    </dgm:pt>
    <dgm:pt modelId="{459553D8-C27D-4FC1-8331-C48E985F1D4D}" type="sibTrans" cxnId="{DE22FF2A-553B-477C-9DE3-DAB9E06CBD98}">
      <dgm:prSet/>
      <dgm:spPr/>
      <dgm:t>
        <a:bodyPr/>
        <a:lstStyle/>
        <a:p>
          <a:endParaRPr lang="es-AR" sz="1200"/>
        </a:p>
      </dgm:t>
    </dgm:pt>
    <dgm:pt modelId="{8B7C302B-269C-404C-B41C-25A244E17F39}">
      <dgm:prSet phldrT="[Text]" custT="1"/>
      <dgm:spPr/>
      <dgm:t>
        <a:bodyPr/>
        <a:lstStyle/>
        <a:p>
          <a:r>
            <a:rPr lang="es-AR" sz="1000" dirty="0">
              <a:solidFill>
                <a:srgbClr val="030305"/>
              </a:solidFill>
            </a:rPr>
            <a:t>Restricciones Técnicas</a:t>
          </a:r>
        </a:p>
      </dgm:t>
    </dgm:pt>
    <dgm:pt modelId="{D2339ED3-FFA5-4E99-BDA2-0ADECB7A4F96}" type="parTrans" cxnId="{50C04FEA-5F19-4267-BEC6-6CD34924EB0B}">
      <dgm:prSet custT="1"/>
      <dgm:spPr/>
      <dgm:t>
        <a:bodyPr/>
        <a:lstStyle/>
        <a:p>
          <a:endParaRPr lang="es-AR" sz="1100">
            <a:solidFill>
              <a:srgbClr val="030305"/>
            </a:solidFill>
          </a:endParaRPr>
        </a:p>
      </dgm:t>
    </dgm:pt>
    <dgm:pt modelId="{6FCF9B51-AA77-4478-9F10-AF20D92B18BC}" type="sibTrans" cxnId="{50C04FEA-5F19-4267-BEC6-6CD34924EB0B}">
      <dgm:prSet/>
      <dgm:spPr/>
      <dgm:t>
        <a:bodyPr/>
        <a:lstStyle/>
        <a:p>
          <a:endParaRPr lang="es-AR" sz="1200"/>
        </a:p>
      </dgm:t>
    </dgm:pt>
    <dgm:pt modelId="{DC065E2F-9228-496B-BE96-C2D0EC65B1C2}">
      <dgm:prSet phldrT="[Text]" custT="1"/>
      <dgm:spPr/>
      <dgm:t>
        <a:bodyPr/>
        <a:lstStyle/>
        <a:p>
          <a:r>
            <a:rPr lang="es-AR" sz="1000" dirty="0">
              <a:solidFill>
                <a:srgbClr val="030305"/>
              </a:solidFill>
            </a:rPr>
            <a:t>Restricciones de Negocio</a:t>
          </a:r>
        </a:p>
      </dgm:t>
    </dgm:pt>
    <dgm:pt modelId="{FDE94BF5-1C19-4F31-A18F-00ECAE3633D2}" type="parTrans" cxnId="{1BD4535E-B7FB-4D2F-9AAA-5AF23CE60F2D}">
      <dgm:prSet custT="1"/>
      <dgm:spPr/>
      <dgm:t>
        <a:bodyPr/>
        <a:lstStyle/>
        <a:p>
          <a:endParaRPr lang="es-AR" sz="1100">
            <a:solidFill>
              <a:srgbClr val="030305"/>
            </a:solidFill>
          </a:endParaRPr>
        </a:p>
      </dgm:t>
    </dgm:pt>
    <dgm:pt modelId="{64DE554B-B4D2-4AC9-809B-AD641FC33AAB}" type="sibTrans" cxnId="{1BD4535E-B7FB-4D2F-9AAA-5AF23CE60F2D}">
      <dgm:prSet/>
      <dgm:spPr/>
      <dgm:t>
        <a:bodyPr/>
        <a:lstStyle/>
        <a:p>
          <a:endParaRPr lang="es-AR" sz="1200"/>
        </a:p>
      </dgm:t>
    </dgm:pt>
    <dgm:pt modelId="{E482799F-FE87-4093-BEBE-E08D68E25445}">
      <dgm:prSet phldrT="[Text]" custT="1"/>
      <dgm:spPr>
        <a:solidFill>
          <a:srgbClr val="FF33CC">
            <a:alpha val="90000"/>
          </a:srgbClr>
        </a:solidFill>
      </dgm:spPr>
      <dgm:t>
        <a:bodyPr/>
        <a:lstStyle/>
        <a:p>
          <a:r>
            <a:rPr lang="es-AR" sz="1000" b="1" dirty="0">
              <a:solidFill>
                <a:schemeClr val="tx1"/>
              </a:solidFill>
            </a:rPr>
            <a:t>De Producto</a:t>
          </a:r>
        </a:p>
      </dgm:t>
    </dgm:pt>
    <dgm:pt modelId="{E770B860-A193-40B3-8494-AA0940812D93}" type="parTrans" cxnId="{FA3C73A4-98D6-46F7-81C1-85878A774885}">
      <dgm:prSet custT="1"/>
      <dgm:spPr/>
      <dgm:t>
        <a:bodyPr/>
        <a:lstStyle/>
        <a:p>
          <a:endParaRPr lang="es-AR" sz="1100">
            <a:solidFill>
              <a:srgbClr val="030305"/>
            </a:solidFill>
          </a:endParaRPr>
        </a:p>
      </dgm:t>
    </dgm:pt>
    <dgm:pt modelId="{CF786BE7-BEB5-4246-A99B-8359A3D0E5E9}" type="sibTrans" cxnId="{FA3C73A4-98D6-46F7-81C1-85878A774885}">
      <dgm:prSet/>
      <dgm:spPr/>
      <dgm:t>
        <a:bodyPr/>
        <a:lstStyle/>
        <a:p>
          <a:endParaRPr lang="es-AR" sz="1200"/>
        </a:p>
      </dgm:t>
    </dgm:pt>
    <dgm:pt modelId="{BF865360-8F58-4795-9C95-5DF4BFCB6167}" type="pres">
      <dgm:prSet presAssocID="{140E92AE-4A99-45C4-8C8E-1A0337476C21}" presName="hierChild1" presStyleCnt="0">
        <dgm:presLayoutVars>
          <dgm:chPref val="1"/>
          <dgm:dir/>
          <dgm:animOne val="branch"/>
          <dgm:animLvl val="lvl"/>
          <dgm:resizeHandles/>
        </dgm:presLayoutVars>
      </dgm:prSet>
      <dgm:spPr/>
    </dgm:pt>
    <dgm:pt modelId="{C1AAE4A1-78A3-4376-8B53-68C84680C657}" type="pres">
      <dgm:prSet presAssocID="{203600F4-C8BD-4DFF-B15A-77AA6B73B360}" presName="hierRoot1" presStyleCnt="0"/>
      <dgm:spPr/>
    </dgm:pt>
    <dgm:pt modelId="{B9425CFA-133C-4F5C-AB34-5FE6CE55E8DB}" type="pres">
      <dgm:prSet presAssocID="{203600F4-C8BD-4DFF-B15A-77AA6B73B360}" presName="composite" presStyleCnt="0"/>
      <dgm:spPr/>
    </dgm:pt>
    <dgm:pt modelId="{49430F95-2CDB-4654-B207-6B3A000ACCC9}" type="pres">
      <dgm:prSet presAssocID="{203600F4-C8BD-4DFF-B15A-77AA6B73B360}" presName="background" presStyleLbl="node0" presStyleIdx="0" presStyleCnt="1"/>
      <dgm:spPr/>
    </dgm:pt>
    <dgm:pt modelId="{08996710-1025-4310-876A-29A400679AC9}" type="pres">
      <dgm:prSet presAssocID="{203600F4-C8BD-4DFF-B15A-77AA6B73B360}" presName="text" presStyleLbl="fgAcc0" presStyleIdx="0" presStyleCnt="1" custScaleX="470987" custScaleY="143567" custLinFactNeighborX="-28658" custLinFactNeighborY="-27741">
        <dgm:presLayoutVars>
          <dgm:chPref val="3"/>
        </dgm:presLayoutVars>
      </dgm:prSet>
      <dgm:spPr/>
    </dgm:pt>
    <dgm:pt modelId="{1C3279B8-4627-420D-983C-7C43684AEA3A}" type="pres">
      <dgm:prSet presAssocID="{203600F4-C8BD-4DFF-B15A-77AA6B73B360}" presName="hierChild2" presStyleCnt="0"/>
      <dgm:spPr/>
    </dgm:pt>
    <dgm:pt modelId="{45EA6243-CD2C-4246-9EC5-373E17704D52}" type="pres">
      <dgm:prSet presAssocID="{D2339ED3-FFA5-4E99-BDA2-0ADECB7A4F96}" presName="Name10" presStyleLbl="parChTrans1D2" presStyleIdx="0" presStyleCnt="3"/>
      <dgm:spPr/>
    </dgm:pt>
    <dgm:pt modelId="{CEC58265-8CFF-41E4-BCFC-B4DE1BEFAAE9}" type="pres">
      <dgm:prSet presAssocID="{8B7C302B-269C-404C-B41C-25A244E17F39}" presName="hierRoot2" presStyleCnt="0"/>
      <dgm:spPr/>
    </dgm:pt>
    <dgm:pt modelId="{26C7CDEB-5056-4E0A-8F80-3A35BD7D2B66}" type="pres">
      <dgm:prSet presAssocID="{8B7C302B-269C-404C-B41C-25A244E17F39}" presName="composite2" presStyleCnt="0"/>
      <dgm:spPr/>
    </dgm:pt>
    <dgm:pt modelId="{CFB61C0A-5C0D-4199-8984-AD7CE2F59160}" type="pres">
      <dgm:prSet presAssocID="{8B7C302B-269C-404C-B41C-25A244E17F39}" presName="background2" presStyleLbl="node2" presStyleIdx="0" presStyleCnt="3"/>
      <dgm:spPr/>
    </dgm:pt>
    <dgm:pt modelId="{15F3F94C-9A64-43E1-A7B3-4F769BCCB3FB}" type="pres">
      <dgm:prSet presAssocID="{8B7C302B-269C-404C-B41C-25A244E17F39}" presName="text2" presStyleLbl="fgAcc2" presStyleIdx="0" presStyleCnt="3" custScaleX="307503" custScaleY="179638" custLinFactY="4018" custLinFactNeighborX="-51489" custLinFactNeighborY="100000">
        <dgm:presLayoutVars>
          <dgm:chPref val="3"/>
        </dgm:presLayoutVars>
      </dgm:prSet>
      <dgm:spPr/>
    </dgm:pt>
    <dgm:pt modelId="{180D8BDA-D3C2-4A75-B294-C168A5AEB1CE}" type="pres">
      <dgm:prSet presAssocID="{8B7C302B-269C-404C-B41C-25A244E17F39}" presName="hierChild3" presStyleCnt="0"/>
      <dgm:spPr/>
    </dgm:pt>
    <dgm:pt modelId="{E8226D43-0035-4AC6-B7A3-80C7D7BE6C9A}" type="pres">
      <dgm:prSet presAssocID="{FDE94BF5-1C19-4F31-A18F-00ECAE3633D2}" presName="Name10" presStyleLbl="parChTrans1D2" presStyleIdx="1" presStyleCnt="3"/>
      <dgm:spPr/>
    </dgm:pt>
    <dgm:pt modelId="{31955568-46BD-4B97-B068-5AB08C3FE6B9}" type="pres">
      <dgm:prSet presAssocID="{DC065E2F-9228-496B-BE96-C2D0EC65B1C2}" presName="hierRoot2" presStyleCnt="0"/>
      <dgm:spPr/>
    </dgm:pt>
    <dgm:pt modelId="{CD5A5FEA-29C9-477F-B9B3-1F32950CD30B}" type="pres">
      <dgm:prSet presAssocID="{DC065E2F-9228-496B-BE96-C2D0EC65B1C2}" presName="composite2" presStyleCnt="0"/>
      <dgm:spPr/>
    </dgm:pt>
    <dgm:pt modelId="{70AEDA4A-1D56-4949-A3A2-BF8DF488DBC4}" type="pres">
      <dgm:prSet presAssocID="{DC065E2F-9228-496B-BE96-C2D0EC65B1C2}" presName="background2" presStyleLbl="node2" presStyleIdx="1" presStyleCnt="3"/>
      <dgm:spPr/>
    </dgm:pt>
    <dgm:pt modelId="{392BCE86-8B07-4EFA-9481-40753026A556}" type="pres">
      <dgm:prSet presAssocID="{DC065E2F-9228-496B-BE96-C2D0EC65B1C2}" presName="text2" presStyleLbl="fgAcc2" presStyleIdx="1" presStyleCnt="3" custScaleX="372864" custScaleY="187978" custLinFactY="2196" custLinFactNeighborX="-16195" custLinFactNeighborY="100000">
        <dgm:presLayoutVars>
          <dgm:chPref val="3"/>
        </dgm:presLayoutVars>
      </dgm:prSet>
      <dgm:spPr/>
    </dgm:pt>
    <dgm:pt modelId="{253C05CA-C769-4BD0-AEFA-221F4960BC6A}" type="pres">
      <dgm:prSet presAssocID="{DC065E2F-9228-496B-BE96-C2D0EC65B1C2}" presName="hierChild3" presStyleCnt="0"/>
      <dgm:spPr/>
    </dgm:pt>
    <dgm:pt modelId="{CDA3BD88-4BF8-4823-8B8C-8184E192C4D4}" type="pres">
      <dgm:prSet presAssocID="{E770B860-A193-40B3-8494-AA0940812D93}" presName="Name10" presStyleLbl="parChTrans1D2" presStyleIdx="2" presStyleCnt="3"/>
      <dgm:spPr/>
    </dgm:pt>
    <dgm:pt modelId="{87898762-B91D-4C43-B10A-33E969069FA8}" type="pres">
      <dgm:prSet presAssocID="{E482799F-FE87-4093-BEBE-E08D68E25445}" presName="hierRoot2" presStyleCnt="0"/>
      <dgm:spPr/>
    </dgm:pt>
    <dgm:pt modelId="{02BB2D31-2A0F-4E10-9C0F-04AFF7DD26DD}" type="pres">
      <dgm:prSet presAssocID="{E482799F-FE87-4093-BEBE-E08D68E25445}" presName="composite2" presStyleCnt="0"/>
      <dgm:spPr/>
    </dgm:pt>
    <dgm:pt modelId="{35F609BB-95B8-42FF-A809-F34ED65BAF5F}" type="pres">
      <dgm:prSet presAssocID="{E482799F-FE87-4093-BEBE-E08D68E25445}" presName="background2" presStyleLbl="node2" presStyleIdx="2" presStyleCnt="3"/>
      <dgm:spPr/>
    </dgm:pt>
    <dgm:pt modelId="{A09165CB-6800-4896-B820-A0B0442D58C8}" type="pres">
      <dgm:prSet presAssocID="{E482799F-FE87-4093-BEBE-E08D68E25445}" presName="text2" presStyleLbl="fgAcc2" presStyleIdx="2" presStyleCnt="3" custScaleX="299656" custScaleY="163700" custLinFactY="16576" custLinFactNeighborX="-20614" custLinFactNeighborY="100000">
        <dgm:presLayoutVars>
          <dgm:chPref val="3"/>
        </dgm:presLayoutVars>
      </dgm:prSet>
      <dgm:spPr/>
    </dgm:pt>
    <dgm:pt modelId="{7DC66017-420A-4223-9F40-999093116899}" type="pres">
      <dgm:prSet presAssocID="{E482799F-FE87-4093-BEBE-E08D68E25445}" presName="hierChild3" presStyleCnt="0"/>
      <dgm:spPr/>
    </dgm:pt>
  </dgm:ptLst>
  <dgm:cxnLst>
    <dgm:cxn modelId="{1BD4535E-B7FB-4D2F-9AAA-5AF23CE60F2D}" srcId="{203600F4-C8BD-4DFF-B15A-77AA6B73B360}" destId="{DC065E2F-9228-496B-BE96-C2D0EC65B1C2}" srcOrd="1" destOrd="0" parTransId="{FDE94BF5-1C19-4F31-A18F-00ECAE3633D2}" sibTransId="{64DE554B-B4D2-4AC9-809B-AD641FC33AAB}"/>
    <dgm:cxn modelId="{E9D4DA7E-7448-46A7-8EFA-9D1F8153019D}" type="presOf" srcId="{E770B860-A193-40B3-8494-AA0940812D93}" destId="{CDA3BD88-4BF8-4823-8B8C-8184E192C4D4}" srcOrd="0" destOrd="0" presId="urn:microsoft.com/office/officeart/2005/8/layout/hierarchy1"/>
    <dgm:cxn modelId="{ABF5ADEA-CE44-40FD-8D14-7B0CEEE2D0A3}" type="presOf" srcId="{8B7C302B-269C-404C-B41C-25A244E17F39}" destId="{15F3F94C-9A64-43E1-A7B3-4F769BCCB3FB}" srcOrd="0" destOrd="0" presId="urn:microsoft.com/office/officeart/2005/8/layout/hierarchy1"/>
    <dgm:cxn modelId="{3D88CA41-1892-4C41-829A-1BD82FDBA87D}" type="presOf" srcId="{203600F4-C8BD-4DFF-B15A-77AA6B73B360}" destId="{08996710-1025-4310-876A-29A400679AC9}" srcOrd="0" destOrd="0" presId="urn:microsoft.com/office/officeart/2005/8/layout/hierarchy1"/>
    <dgm:cxn modelId="{FA3C73A4-98D6-46F7-81C1-85878A774885}" srcId="{203600F4-C8BD-4DFF-B15A-77AA6B73B360}" destId="{E482799F-FE87-4093-BEBE-E08D68E25445}" srcOrd="2" destOrd="0" parTransId="{E770B860-A193-40B3-8494-AA0940812D93}" sibTransId="{CF786BE7-BEB5-4246-A99B-8359A3D0E5E9}"/>
    <dgm:cxn modelId="{5F8E9807-C112-4D4D-9B2C-FCE45A9A80C8}" type="presOf" srcId="{140E92AE-4A99-45C4-8C8E-1A0337476C21}" destId="{BF865360-8F58-4795-9C95-5DF4BFCB6167}" srcOrd="0" destOrd="0" presId="urn:microsoft.com/office/officeart/2005/8/layout/hierarchy1"/>
    <dgm:cxn modelId="{2C7FE1C2-D66F-4EC4-BAF7-66FB5623C21C}" type="presOf" srcId="{E482799F-FE87-4093-BEBE-E08D68E25445}" destId="{A09165CB-6800-4896-B820-A0B0442D58C8}" srcOrd="0" destOrd="0" presId="urn:microsoft.com/office/officeart/2005/8/layout/hierarchy1"/>
    <dgm:cxn modelId="{50C04FEA-5F19-4267-BEC6-6CD34924EB0B}" srcId="{203600F4-C8BD-4DFF-B15A-77AA6B73B360}" destId="{8B7C302B-269C-404C-B41C-25A244E17F39}" srcOrd="0" destOrd="0" parTransId="{D2339ED3-FFA5-4E99-BDA2-0ADECB7A4F96}" sibTransId="{6FCF9B51-AA77-4478-9F10-AF20D92B18BC}"/>
    <dgm:cxn modelId="{B1F14C51-61A3-4327-B303-B54B93DD6A39}" type="presOf" srcId="{D2339ED3-FFA5-4E99-BDA2-0ADECB7A4F96}" destId="{45EA6243-CD2C-4246-9EC5-373E17704D52}" srcOrd="0" destOrd="0" presId="urn:microsoft.com/office/officeart/2005/8/layout/hierarchy1"/>
    <dgm:cxn modelId="{C1F3BE59-B587-426F-9A66-2AE0EED2499B}" type="presOf" srcId="{DC065E2F-9228-496B-BE96-C2D0EC65B1C2}" destId="{392BCE86-8B07-4EFA-9481-40753026A556}" srcOrd="0" destOrd="0" presId="urn:microsoft.com/office/officeart/2005/8/layout/hierarchy1"/>
    <dgm:cxn modelId="{C2618AEA-3171-4B35-93E8-9CE5F9A11AFB}" type="presOf" srcId="{FDE94BF5-1C19-4F31-A18F-00ECAE3633D2}" destId="{E8226D43-0035-4AC6-B7A3-80C7D7BE6C9A}" srcOrd="0" destOrd="0" presId="urn:microsoft.com/office/officeart/2005/8/layout/hierarchy1"/>
    <dgm:cxn modelId="{DE22FF2A-553B-477C-9DE3-DAB9E06CBD98}" srcId="{140E92AE-4A99-45C4-8C8E-1A0337476C21}" destId="{203600F4-C8BD-4DFF-B15A-77AA6B73B360}" srcOrd="0" destOrd="0" parTransId="{2BB4BDD5-F252-4045-A1CC-0E3D388972A8}" sibTransId="{459553D8-C27D-4FC1-8331-C48E985F1D4D}"/>
    <dgm:cxn modelId="{08877214-6FD5-4A71-8470-7CEB1869F6DA}" type="presParOf" srcId="{BF865360-8F58-4795-9C95-5DF4BFCB6167}" destId="{C1AAE4A1-78A3-4376-8B53-68C84680C657}" srcOrd="0" destOrd="0" presId="urn:microsoft.com/office/officeart/2005/8/layout/hierarchy1"/>
    <dgm:cxn modelId="{CB9FF5C9-10CA-4F1F-9DF0-C42CA64B1096}" type="presParOf" srcId="{C1AAE4A1-78A3-4376-8B53-68C84680C657}" destId="{B9425CFA-133C-4F5C-AB34-5FE6CE55E8DB}" srcOrd="0" destOrd="0" presId="urn:microsoft.com/office/officeart/2005/8/layout/hierarchy1"/>
    <dgm:cxn modelId="{361EEE63-DD6D-4E9D-9CFE-16F549616EA8}" type="presParOf" srcId="{B9425CFA-133C-4F5C-AB34-5FE6CE55E8DB}" destId="{49430F95-2CDB-4654-B207-6B3A000ACCC9}" srcOrd="0" destOrd="0" presId="urn:microsoft.com/office/officeart/2005/8/layout/hierarchy1"/>
    <dgm:cxn modelId="{AB7F0363-0C2E-4025-A38F-1A364A8F3FA5}" type="presParOf" srcId="{B9425CFA-133C-4F5C-AB34-5FE6CE55E8DB}" destId="{08996710-1025-4310-876A-29A400679AC9}" srcOrd="1" destOrd="0" presId="urn:microsoft.com/office/officeart/2005/8/layout/hierarchy1"/>
    <dgm:cxn modelId="{F4E67F69-21BA-4FAB-86AE-B10FB720005E}" type="presParOf" srcId="{C1AAE4A1-78A3-4376-8B53-68C84680C657}" destId="{1C3279B8-4627-420D-983C-7C43684AEA3A}" srcOrd="1" destOrd="0" presId="urn:microsoft.com/office/officeart/2005/8/layout/hierarchy1"/>
    <dgm:cxn modelId="{F32A7BD4-A250-4599-B5F4-95FF1026211C}" type="presParOf" srcId="{1C3279B8-4627-420D-983C-7C43684AEA3A}" destId="{45EA6243-CD2C-4246-9EC5-373E17704D52}" srcOrd="0" destOrd="0" presId="urn:microsoft.com/office/officeart/2005/8/layout/hierarchy1"/>
    <dgm:cxn modelId="{5B0703DD-026E-4008-9CA9-FF5CC9899D54}" type="presParOf" srcId="{1C3279B8-4627-420D-983C-7C43684AEA3A}" destId="{CEC58265-8CFF-41E4-BCFC-B4DE1BEFAAE9}" srcOrd="1" destOrd="0" presId="urn:microsoft.com/office/officeart/2005/8/layout/hierarchy1"/>
    <dgm:cxn modelId="{E430204F-94B1-4DA0-A974-8996FDE944EB}" type="presParOf" srcId="{CEC58265-8CFF-41E4-BCFC-B4DE1BEFAAE9}" destId="{26C7CDEB-5056-4E0A-8F80-3A35BD7D2B66}" srcOrd="0" destOrd="0" presId="urn:microsoft.com/office/officeart/2005/8/layout/hierarchy1"/>
    <dgm:cxn modelId="{335C9A4B-C18B-48E8-BD27-6ABD44D356B7}" type="presParOf" srcId="{26C7CDEB-5056-4E0A-8F80-3A35BD7D2B66}" destId="{CFB61C0A-5C0D-4199-8984-AD7CE2F59160}" srcOrd="0" destOrd="0" presId="urn:microsoft.com/office/officeart/2005/8/layout/hierarchy1"/>
    <dgm:cxn modelId="{FE62D8DB-46D3-4D2D-BEE0-03847A137A01}" type="presParOf" srcId="{26C7CDEB-5056-4E0A-8F80-3A35BD7D2B66}" destId="{15F3F94C-9A64-43E1-A7B3-4F769BCCB3FB}" srcOrd="1" destOrd="0" presId="urn:microsoft.com/office/officeart/2005/8/layout/hierarchy1"/>
    <dgm:cxn modelId="{85EC2768-EA49-40BB-A268-CCB22F0A8906}" type="presParOf" srcId="{CEC58265-8CFF-41E4-BCFC-B4DE1BEFAAE9}" destId="{180D8BDA-D3C2-4A75-B294-C168A5AEB1CE}" srcOrd="1" destOrd="0" presId="urn:microsoft.com/office/officeart/2005/8/layout/hierarchy1"/>
    <dgm:cxn modelId="{CAF00E12-6E85-4C79-B777-7541F0759DD7}" type="presParOf" srcId="{1C3279B8-4627-420D-983C-7C43684AEA3A}" destId="{E8226D43-0035-4AC6-B7A3-80C7D7BE6C9A}" srcOrd="2" destOrd="0" presId="urn:microsoft.com/office/officeart/2005/8/layout/hierarchy1"/>
    <dgm:cxn modelId="{4838C401-16B5-4040-893D-6B14D4C48C88}" type="presParOf" srcId="{1C3279B8-4627-420D-983C-7C43684AEA3A}" destId="{31955568-46BD-4B97-B068-5AB08C3FE6B9}" srcOrd="3" destOrd="0" presId="urn:microsoft.com/office/officeart/2005/8/layout/hierarchy1"/>
    <dgm:cxn modelId="{A6C389BB-4FCE-441A-BB4A-803570F82DF9}" type="presParOf" srcId="{31955568-46BD-4B97-B068-5AB08C3FE6B9}" destId="{CD5A5FEA-29C9-477F-B9B3-1F32950CD30B}" srcOrd="0" destOrd="0" presId="urn:microsoft.com/office/officeart/2005/8/layout/hierarchy1"/>
    <dgm:cxn modelId="{2A4FC2A4-B75C-4407-B1D1-9650E23EA0F3}" type="presParOf" srcId="{CD5A5FEA-29C9-477F-B9B3-1F32950CD30B}" destId="{70AEDA4A-1D56-4949-A3A2-BF8DF488DBC4}" srcOrd="0" destOrd="0" presId="urn:microsoft.com/office/officeart/2005/8/layout/hierarchy1"/>
    <dgm:cxn modelId="{CD6B49CA-F67C-4AA7-ACEE-3D419C601E77}" type="presParOf" srcId="{CD5A5FEA-29C9-477F-B9B3-1F32950CD30B}" destId="{392BCE86-8B07-4EFA-9481-40753026A556}" srcOrd="1" destOrd="0" presId="urn:microsoft.com/office/officeart/2005/8/layout/hierarchy1"/>
    <dgm:cxn modelId="{C5CA2508-2855-4651-B0F1-1EA57DBDE833}" type="presParOf" srcId="{31955568-46BD-4B97-B068-5AB08C3FE6B9}" destId="{253C05CA-C769-4BD0-AEFA-221F4960BC6A}" srcOrd="1" destOrd="0" presId="urn:microsoft.com/office/officeart/2005/8/layout/hierarchy1"/>
    <dgm:cxn modelId="{437838F2-3C82-4353-BABE-A7DD4590B0DA}" type="presParOf" srcId="{1C3279B8-4627-420D-983C-7C43684AEA3A}" destId="{CDA3BD88-4BF8-4823-8B8C-8184E192C4D4}" srcOrd="4" destOrd="0" presId="urn:microsoft.com/office/officeart/2005/8/layout/hierarchy1"/>
    <dgm:cxn modelId="{C8B96996-5B3F-48C9-B6B7-C5D266B2A623}" type="presParOf" srcId="{1C3279B8-4627-420D-983C-7C43684AEA3A}" destId="{87898762-B91D-4C43-B10A-33E969069FA8}" srcOrd="5" destOrd="0" presId="urn:microsoft.com/office/officeart/2005/8/layout/hierarchy1"/>
    <dgm:cxn modelId="{30E5C47B-93E3-4BB3-B55F-CBC0B959376C}" type="presParOf" srcId="{87898762-B91D-4C43-B10A-33E969069FA8}" destId="{02BB2D31-2A0F-4E10-9C0F-04AFF7DD26DD}" srcOrd="0" destOrd="0" presId="urn:microsoft.com/office/officeart/2005/8/layout/hierarchy1"/>
    <dgm:cxn modelId="{FD10FB66-262A-45A0-BBD2-40C668C942E0}" type="presParOf" srcId="{02BB2D31-2A0F-4E10-9C0F-04AFF7DD26DD}" destId="{35F609BB-95B8-42FF-A809-F34ED65BAF5F}" srcOrd="0" destOrd="0" presId="urn:microsoft.com/office/officeart/2005/8/layout/hierarchy1"/>
    <dgm:cxn modelId="{059633F8-E556-4E59-9A2A-EA45501C35A4}" type="presParOf" srcId="{02BB2D31-2A0F-4E10-9C0F-04AFF7DD26DD}" destId="{A09165CB-6800-4896-B820-A0B0442D58C8}" srcOrd="1" destOrd="0" presId="urn:microsoft.com/office/officeart/2005/8/layout/hierarchy1"/>
    <dgm:cxn modelId="{1D35073B-6E7E-4430-97DF-A4216C16C6C0}" type="presParOf" srcId="{87898762-B91D-4C43-B10A-33E969069FA8}" destId="{7DC66017-420A-4223-9F40-999093116899}"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B687AE2-0558-4089-A868-F86F04FF3C6A}" type="doc">
      <dgm:prSet loTypeId="urn:microsoft.com/office/officeart/2005/8/layout/arrow2" loCatId="process" qsTypeId="urn:microsoft.com/office/officeart/2009/2/quickstyle/3d8" qsCatId="3D" csTypeId="urn:microsoft.com/office/officeart/2005/8/colors/colorful1" csCatId="colorful" phldr="1"/>
      <dgm:spPr/>
      <dgm:t>
        <a:bodyPr/>
        <a:lstStyle/>
        <a:p>
          <a:endParaRPr lang="es-AR"/>
        </a:p>
      </dgm:t>
    </dgm:pt>
    <dgm:pt modelId="{4FC063F9-60C3-428A-8AB7-FC871079D69C}">
      <dgm:prSet phldrT="[Texto]" custT="1"/>
      <dgm:spPr/>
      <dgm:t>
        <a:bodyPr/>
        <a:lstStyle/>
        <a:p>
          <a:r>
            <a:rPr lang="es-AR" sz="1600"/>
            <a:t>Brevemente descripta</a:t>
          </a:r>
          <a:endParaRPr lang="es-AR" sz="1600" dirty="0"/>
        </a:p>
      </dgm:t>
    </dgm:pt>
    <dgm:pt modelId="{BC017145-AF51-4FCD-84E2-871AC953E90E}" type="parTrans" cxnId="{1103BC02-7BA6-4470-9962-4F7D778F9F3D}">
      <dgm:prSet/>
      <dgm:spPr/>
      <dgm:t>
        <a:bodyPr/>
        <a:lstStyle/>
        <a:p>
          <a:endParaRPr lang="es-AR" sz="4800">
            <a:solidFill>
              <a:schemeClr val="bg1"/>
            </a:solidFill>
          </a:endParaRPr>
        </a:p>
      </dgm:t>
    </dgm:pt>
    <dgm:pt modelId="{C481CD83-A432-43B7-914B-497656753B5A}" type="sibTrans" cxnId="{1103BC02-7BA6-4470-9962-4F7D778F9F3D}">
      <dgm:prSet/>
      <dgm:spPr/>
      <dgm:t>
        <a:bodyPr/>
        <a:lstStyle/>
        <a:p>
          <a:endParaRPr lang="es-AR" sz="4800">
            <a:solidFill>
              <a:schemeClr val="bg1"/>
            </a:solidFill>
          </a:endParaRPr>
        </a:p>
      </dgm:t>
    </dgm:pt>
    <dgm:pt modelId="{83A61D50-3C5D-43A5-927D-9D1577140B25}">
      <dgm:prSet phldrT="[Texto]" custT="1"/>
      <dgm:spPr/>
      <dgm:t>
        <a:bodyPr/>
        <a:lstStyle/>
        <a:p>
          <a:r>
            <a:rPr lang="es-AR" sz="1600" dirty="0"/>
            <a:t>Con Resumen Básico</a:t>
          </a:r>
        </a:p>
      </dgm:t>
    </dgm:pt>
    <dgm:pt modelId="{4F206CF8-B522-4B0B-9DF6-03A1ECF57D92}" type="parTrans" cxnId="{F52BCEB1-6CC0-4D10-A85C-BD3F7AEE2312}">
      <dgm:prSet/>
      <dgm:spPr/>
      <dgm:t>
        <a:bodyPr/>
        <a:lstStyle/>
        <a:p>
          <a:endParaRPr lang="es-AR" sz="4800">
            <a:solidFill>
              <a:schemeClr val="bg1"/>
            </a:solidFill>
          </a:endParaRPr>
        </a:p>
      </dgm:t>
    </dgm:pt>
    <dgm:pt modelId="{FA2A49EF-C0AA-43A1-8399-389890432D2C}" type="sibTrans" cxnId="{F52BCEB1-6CC0-4D10-A85C-BD3F7AEE2312}">
      <dgm:prSet/>
      <dgm:spPr/>
      <dgm:t>
        <a:bodyPr/>
        <a:lstStyle/>
        <a:p>
          <a:endParaRPr lang="es-AR" sz="4800">
            <a:solidFill>
              <a:schemeClr val="bg1"/>
            </a:solidFill>
          </a:endParaRPr>
        </a:p>
      </dgm:t>
    </dgm:pt>
    <dgm:pt modelId="{9A596FB3-B9B3-472B-80A0-6C0B4F336C4C}">
      <dgm:prSet phldrT="[Texto]" custT="1"/>
      <dgm:spPr/>
      <dgm:t>
        <a:bodyPr/>
        <a:lstStyle/>
        <a:p>
          <a:r>
            <a:rPr lang="es-AR" sz="1600"/>
            <a:t>Con Resumen Esencial</a:t>
          </a:r>
          <a:endParaRPr lang="es-AR" sz="1600" dirty="0"/>
        </a:p>
      </dgm:t>
    </dgm:pt>
    <dgm:pt modelId="{9D20C4DE-E0BB-435E-9F75-422CDECA6C71}" type="parTrans" cxnId="{559424EB-8BAF-44CB-B905-16610C93DDF9}">
      <dgm:prSet/>
      <dgm:spPr/>
      <dgm:t>
        <a:bodyPr/>
        <a:lstStyle/>
        <a:p>
          <a:endParaRPr lang="es-AR" sz="4800">
            <a:solidFill>
              <a:schemeClr val="bg1"/>
            </a:solidFill>
          </a:endParaRPr>
        </a:p>
      </dgm:t>
    </dgm:pt>
    <dgm:pt modelId="{DC92DE00-9351-49AB-9119-6CECEEDB1570}" type="sibTrans" cxnId="{559424EB-8BAF-44CB-B905-16610C93DDF9}">
      <dgm:prSet/>
      <dgm:spPr/>
      <dgm:t>
        <a:bodyPr/>
        <a:lstStyle/>
        <a:p>
          <a:endParaRPr lang="es-AR" sz="4800">
            <a:solidFill>
              <a:schemeClr val="bg1"/>
            </a:solidFill>
          </a:endParaRPr>
        </a:p>
      </dgm:t>
    </dgm:pt>
    <dgm:pt modelId="{74922F8D-4311-4C9C-90AC-3E5758411DBF}">
      <dgm:prSet phldrT="[Texto]" custT="1"/>
      <dgm:spPr/>
      <dgm:t>
        <a:bodyPr/>
        <a:lstStyle/>
        <a:p>
          <a:r>
            <a:rPr lang="es-AR" sz="1600" dirty="0"/>
            <a:t>Completamente Descripta</a:t>
          </a:r>
        </a:p>
      </dgm:t>
    </dgm:pt>
    <dgm:pt modelId="{6906FF86-57FA-4FF3-9E8F-C23927D6E9E5}" type="parTrans" cxnId="{C5919767-6156-49C1-AF0B-F48B476DEA8C}">
      <dgm:prSet/>
      <dgm:spPr/>
      <dgm:t>
        <a:bodyPr/>
        <a:lstStyle/>
        <a:p>
          <a:endParaRPr lang="es-AR" sz="4800">
            <a:solidFill>
              <a:schemeClr val="bg1"/>
            </a:solidFill>
          </a:endParaRPr>
        </a:p>
      </dgm:t>
    </dgm:pt>
    <dgm:pt modelId="{E3BB07C8-0C4A-4D63-9714-3E027D6247AF}" type="sibTrans" cxnId="{C5919767-6156-49C1-AF0B-F48B476DEA8C}">
      <dgm:prSet/>
      <dgm:spPr/>
      <dgm:t>
        <a:bodyPr/>
        <a:lstStyle/>
        <a:p>
          <a:endParaRPr lang="es-AR" sz="4800">
            <a:solidFill>
              <a:schemeClr val="bg1"/>
            </a:solidFill>
          </a:endParaRPr>
        </a:p>
      </dgm:t>
    </dgm:pt>
    <dgm:pt modelId="{D5456626-824C-4B51-A703-2CFB20D4CB37}" type="pres">
      <dgm:prSet presAssocID="{BB687AE2-0558-4089-A868-F86F04FF3C6A}" presName="arrowDiagram" presStyleCnt="0">
        <dgm:presLayoutVars>
          <dgm:chMax val="5"/>
          <dgm:dir/>
          <dgm:resizeHandles val="exact"/>
        </dgm:presLayoutVars>
      </dgm:prSet>
      <dgm:spPr/>
    </dgm:pt>
    <dgm:pt modelId="{DF9AD22B-1D67-48BA-9FEF-6AD15C1EF6ED}" type="pres">
      <dgm:prSet presAssocID="{BB687AE2-0558-4089-A868-F86F04FF3C6A}" presName="arrow" presStyleLbl="bgShp" presStyleIdx="0" presStyleCnt="1"/>
      <dgm:spPr/>
    </dgm:pt>
    <dgm:pt modelId="{A2FC47D8-61F7-490F-A40F-17914D01726E}" type="pres">
      <dgm:prSet presAssocID="{BB687AE2-0558-4089-A868-F86F04FF3C6A}" presName="arrowDiagram4" presStyleCnt="0"/>
      <dgm:spPr/>
    </dgm:pt>
    <dgm:pt modelId="{37472F06-9A9B-4DFA-86C1-6384D284F9ED}" type="pres">
      <dgm:prSet presAssocID="{4FC063F9-60C3-428A-8AB7-FC871079D69C}" presName="bullet4a" presStyleLbl="node1" presStyleIdx="0" presStyleCnt="4"/>
      <dgm:spPr/>
    </dgm:pt>
    <dgm:pt modelId="{D4507223-4B82-4A59-952A-1CDECB12C964}" type="pres">
      <dgm:prSet presAssocID="{4FC063F9-60C3-428A-8AB7-FC871079D69C}" presName="textBox4a" presStyleLbl="revTx" presStyleIdx="0" presStyleCnt="4">
        <dgm:presLayoutVars>
          <dgm:bulletEnabled val="1"/>
        </dgm:presLayoutVars>
      </dgm:prSet>
      <dgm:spPr/>
    </dgm:pt>
    <dgm:pt modelId="{21BC4A50-5371-4EC2-981F-D8C02348F2D4}" type="pres">
      <dgm:prSet presAssocID="{83A61D50-3C5D-43A5-927D-9D1577140B25}" presName="bullet4b" presStyleLbl="node1" presStyleIdx="1" presStyleCnt="4"/>
      <dgm:spPr/>
    </dgm:pt>
    <dgm:pt modelId="{C57D956D-EEF9-4386-87A6-6D7DB1F4084A}" type="pres">
      <dgm:prSet presAssocID="{83A61D50-3C5D-43A5-927D-9D1577140B25}" presName="textBox4b" presStyleLbl="revTx" presStyleIdx="1" presStyleCnt="4">
        <dgm:presLayoutVars>
          <dgm:bulletEnabled val="1"/>
        </dgm:presLayoutVars>
      </dgm:prSet>
      <dgm:spPr/>
    </dgm:pt>
    <dgm:pt modelId="{6B240159-CEB1-40F2-BE47-EFC7663A1EE3}" type="pres">
      <dgm:prSet presAssocID="{9A596FB3-B9B3-472B-80A0-6C0B4F336C4C}" presName="bullet4c" presStyleLbl="node1" presStyleIdx="2" presStyleCnt="4"/>
      <dgm:spPr/>
    </dgm:pt>
    <dgm:pt modelId="{D27A3C63-6524-4F4C-AAFF-5C06F871ECB6}" type="pres">
      <dgm:prSet presAssocID="{9A596FB3-B9B3-472B-80A0-6C0B4F336C4C}" presName="textBox4c" presStyleLbl="revTx" presStyleIdx="2" presStyleCnt="4">
        <dgm:presLayoutVars>
          <dgm:bulletEnabled val="1"/>
        </dgm:presLayoutVars>
      </dgm:prSet>
      <dgm:spPr/>
    </dgm:pt>
    <dgm:pt modelId="{95FD326A-D7DB-457C-A2D8-FAE6CD618CD3}" type="pres">
      <dgm:prSet presAssocID="{74922F8D-4311-4C9C-90AC-3E5758411DBF}" presName="bullet4d" presStyleLbl="node1" presStyleIdx="3" presStyleCnt="4"/>
      <dgm:spPr/>
    </dgm:pt>
    <dgm:pt modelId="{AC0F3E7E-D8A9-4B5C-8CBB-96B81B15DCCF}" type="pres">
      <dgm:prSet presAssocID="{74922F8D-4311-4C9C-90AC-3E5758411DBF}" presName="textBox4d" presStyleLbl="revTx" presStyleIdx="3" presStyleCnt="4">
        <dgm:presLayoutVars>
          <dgm:bulletEnabled val="1"/>
        </dgm:presLayoutVars>
      </dgm:prSet>
      <dgm:spPr/>
    </dgm:pt>
  </dgm:ptLst>
  <dgm:cxnLst>
    <dgm:cxn modelId="{09A65AD2-0715-4260-84F8-D80ED40DA30C}" type="presOf" srcId="{9A596FB3-B9B3-472B-80A0-6C0B4F336C4C}" destId="{D27A3C63-6524-4F4C-AAFF-5C06F871ECB6}" srcOrd="0" destOrd="0" presId="urn:microsoft.com/office/officeart/2005/8/layout/arrow2"/>
    <dgm:cxn modelId="{559424EB-8BAF-44CB-B905-16610C93DDF9}" srcId="{BB687AE2-0558-4089-A868-F86F04FF3C6A}" destId="{9A596FB3-B9B3-472B-80A0-6C0B4F336C4C}" srcOrd="2" destOrd="0" parTransId="{9D20C4DE-E0BB-435E-9F75-422CDECA6C71}" sibTransId="{DC92DE00-9351-49AB-9119-6CECEEDB1570}"/>
    <dgm:cxn modelId="{7F06577F-F766-411D-807E-E631AB52211A}" type="presOf" srcId="{83A61D50-3C5D-43A5-927D-9D1577140B25}" destId="{C57D956D-EEF9-4386-87A6-6D7DB1F4084A}" srcOrd="0" destOrd="0" presId="urn:microsoft.com/office/officeart/2005/8/layout/arrow2"/>
    <dgm:cxn modelId="{67B94FF4-0BD6-444C-85FA-D2BA3C86F8AB}" type="presOf" srcId="{4FC063F9-60C3-428A-8AB7-FC871079D69C}" destId="{D4507223-4B82-4A59-952A-1CDECB12C964}" srcOrd="0" destOrd="0" presId="urn:microsoft.com/office/officeart/2005/8/layout/arrow2"/>
    <dgm:cxn modelId="{C5919767-6156-49C1-AF0B-F48B476DEA8C}" srcId="{BB687AE2-0558-4089-A868-F86F04FF3C6A}" destId="{74922F8D-4311-4C9C-90AC-3E5758411DBF}" srcOrd="3" destOrd="0" parTransId="{6906FF86-57FA-4FF3-9E8F-C23927D6E9E5}" sibTransId="{E3BB07C8-0C4A-4D63-9714-3E027D6247AF}"/>
    <dgm:cxn modelId="{F52BCEB1-6CC0-4D10-A85C-BD3F7AEE2312}" srcId="{BB687AE2-0558-4089-A868-F86F04FF3C6A}" destId="{83A61D50-3C5D-43A5-927D-9D1577140B25}" srcOrd="1" destOrd="0" parTransId="{4F206CF8-B522-4B0B-9DF6-03A1ECF57D92}" sibTransId="{FA2A49EF-C0AA-43A1-8399-389890432D2C}"/>
    <dgm:cxn modelId="{D185BC5F-1182-447D-BE92-5BE0022819AE}" type="presOf" srcId="{74922F8D-4311-4C9C-90AC-3E5758411DBF}" destId="{AC0F3E7E-D8A9-4B5C-8CBB-96B81B15DCCF}" srcOrd="0" destOrd="0" presId="urn:microsoft.com/office/officeart/2005/8/layout/arrow2"/>
    <dgm:cxn modelId="{67866F65-CAAF-4A49-99BF-B9FE1EACD895}" type="presOf" srcId="{BB687AE2-0558-4089-A868-F86F04FF3C6A}" destId="{D5456626-824C-4B51-A703-2CFB20D4CB37}" srcOrd="0" destOrd="0" presId="urn:microsoft.com/office/officeart/2005/8/layout/arrow2"/>
    <dgm:cxn modelId="{1103BC02-7BA6-4470-9962-4F7D778F9F3D}" srcId="{BB687AE2-0558-4089-A868-F86F04FF3C6A}" destId="{4FC063F9-60C3-428A-8AB7-FC871079D69C}" srcOrd="0" destOrd="0" parTransId="{BC017145-AF51-4FCD-84E2-871AC953E90E}" sibTransId="{C481CD83-A432-43B7-914B-497656753B5A}"/>
    <dgm:cxn modelId="{8B562D38-7755-4BED-89F1-3EFDD0F45232}" type="presParOf" srcId="{D5456626-824C-4B51-A703-2CFB20D4CB37}" destId="{DF9AD22B-1D67-48BA-9FEF-6AD15C1EF6ED}" srcOrd="0" destOrd="0" presId="urn:microsoft.com/office/officeart/2005/8/layout/arrow2"/>
    <dgm:cxn modelId="{D0A63794-4A76-42B9-AC7C-89DDA17F42EA}" type="presParOf" srcId="{D5456626-824C-4B51-A703-2CFB20D4CB37}" destId="{A2FC47D8-61F7-490F-A40F-17914D01726E}" srcOrd="1" destOrd="0" presId="urn:microsoft.com/office/officeart/2005/8/layout/arrow2"/>
    <dgm:cxn modelId="{BBFA7335-B0E0-4253-BEFF-46397EF41219}" type="presParOf" srcId="{A2FC47D8-61F7-490F-A40F-17914D01726E}" destId="{37472F06-9A9B-4DFA-86C1-6384D284F9ED}" srcOrd="0" destOrd="0" presId="urn:microsoft.com/office/officeart/2005/8/layout/arrow2"/>
    <dgm:cxn modelId="{64B7892E-AC8F-4A7A-A5FE-05D4E0B6B470}" type="presParOf" srcId="{A2FC47D8-61F7-490F-A40F-17914D01726E}" destId="{D4507223-4B82-4A59-952A-1CDECB12C964}" srcOrd="1" destOrd="0" presId="urn:microsoft.com/office/officeart/2005/8/layout/arrow2"/>
    <dgm:cxn modelId="{8B98D5ED-06A0-4862-BAD6-C92437CAE103}" type="presParOf" srcId="{A2FC47D8-61F7-490F-A40F-17914D01726E}" destId="{21BC4A50-5371-4EC2-981F-D8C02348F2D4}" srcOrd="2" destOrd="0" presId="urn:microsoft.com/office/officeart/2005/8/layout/arrow2"/>
    <dgm:cxn modelId="{454D846E-2612-471A-B05E-1042D0DE5A49}" type="presParOf" srcId="{A2FC47D8-61F7-490F-A40F-17914D01726E}" destId="{C57D956D-EEF9-4386-87A6-6D7DB1F4084A}" srcOrd="3" destOrd="0" presId="urn:microsoft.com/office/officeart/2005/8/layout/arrow2"/>
    <dgm:cxn modelId="{4A3DBD95-5F59-4BAD-BE83-238B089B7E20}" type="presParOf" srcId="{A2FC47D8-61F7-490F-A40F-17914D01726E}" destId="{6B240159-CEB1-40F2-BE47-EFC7663A1EE3}" srcOrd="4" destOrd="0" presId="urn:microsoft.com/office/officeart/2005/8/layout/arrow2"/>
    <dgm:cxn modelId="{48B9D9BE-8792-4A91-8D5A-03843A2D51A5}" type="presParOf" srcId="{A2FC47D8-61F7-490F-A40F-17914D01726E}" destId="{D27A3C63-6524-4F4C-AAFF-5C06F871ECB6}" srcOrd="5" destOrd="0" presId="urn:microsoft.com/office/officeart/2005/8/layout/arrow2"/>
    <dgm:cxn modelId="{8CF66F1A-F24C-48D6-B5F4-79273B2379FC}" type="presParOf" srcId="{A2FC47D8-61F7-490F-A40F-17914D01726E}" destId="{95FD326A-D7DB-457C-A2D8-FAE6CD618CD3}" srcOrd="6" destOrd="0" presId="urn:microsoft.com/office/officeart/2005/8/layout/arrow2"/>
    <dgm:cxn modelId="{2391B643-F1EA-4E51-B5D6-C46B2A2E6F24}" type="presParOf" srcId="{A2FC47D8-61F7-490F-A40F-17914D01726E}" destId="{AC0F3E7E-D8A9-4B5C-8CBB-96B81B15DCCF}"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F94FC9C-C501-4B46-B2ED-F81705C03B2A}"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s-AR"/>
        </a:p>
      </dgm:t>
    </dgm:pt>
    <dgm:pt modelId="{AD5E43D6-45A6-48CF-B43D-9B91471CD5DF}">
      <dgm:prSet phldrT="[Texto]"/>
      <dgm:spPr/>
      <dgm:t>
        <a:bodyPr/>
        <a:lstStyle/>
        <a:p>
          <a:r>
            <a:rPr lang="es-AR" dirty="0"/>
            <a:t>Evolutivos</a:t>
          </a:r>
        </a:p>
      </dgm:t>
    </dgm:pt>
    <dgm:pt modelId="{A7442B55-2939-480A-BEB8-A99175B13F2C}" type="parTrans" cxnId="{4DD800A7-E56A-4300-AF35-7F97C17D24CD}">
      <dgm:prSet/>
      <dgm:spPr/>
      <dgm:t>
        <a:bodyPr/>
        <a:lstStyle/>
        <a:p>
          <a:endParaRPr lang="es-AR"/>
        </a:p>
      </dgm:t>
    </dgm:pt>
    <dgm:pt modelId="{D9D93913-F380-4C4C-9351-EBDEF8918668}" type="sibTrans" cxnId="{4DD800A7-E56A-4300-AF35-7F97C17D24CD}">
      <dgm:prSet/>
      <dgm:spPr/>
      <dgm:t>
        <a:bodyPr/>
        <a:lstStyle/>
        <a:p>
          <a:endParaRPr lang="es-AR"/>
        </a:p>
      </dgm:t>
    </dgm:pt>
    <dgm:pt modelId="{C0E4E3CB-58FD-407D-9875-BFFE0694716B}">
      <dgm:prSet phldrT="[Texto]"/>
      <dgm:spPr/>
      <dgm:t>
        <a:bodyPr/>
        <a:lstStyle/>
        <a:p>
          <a:r>
            <a:rPr lang="es-AR" dirty="0"/>
            <a:t>Desechables</a:t>
          </a:r>
        </a:p>
      </dgm:t>
    </dgm:pt>
    <dgm:pt modelId="{0D8BD5E0-006A-4C6C-A6E9-7C30E39EB48A}" type="parTrans" cxnId="{D4976F54-5ADD-479F-A631-6260FF0D5690}">
      <dgm:prSet/>
      <dgm:spPr/>
      <dgm:t>
        <a:bodyPr/>
        <a:lstStyle/>
        <a:p>
          <a:endParaRPr lang="es-AR"/>
        </a:p>
      </dgm:t>
    </dgm:pt>
    <dgm:pt modelId="{61CE903D-16A2-4F98-8677-49546328E0FF}" type="sibTrans" cxnId="{D4976F54-5ADD-479F-A631-6260FF0D5690}">
      <dgm:prSet/>
      <dgm:spPr/>
      <dgm:t>
        <a:bodyPr/>
        <a:lstStyle/>
        <a:p>
          <a:endParaRPr lang="es-AR"/>
        </a:p>
      </dgm:t>
    </dgm:pt>
    <dgm:pt modelId="{CEC6A403-CDA7-461A-AA95-35A05AD6088A}" type="pres">
      <dgm:prSet presAssocID="{9F94FC9C-C501-4B46-B2ED-F81705C03B2A}" presName="diagram" presStyleCnt="0">
        <dgm:presLayoutVars>
          <dgm:dir/>
        </dgm:presLayoutVars>
      </dgm:prSet>
      <dgm:spPr/>
    </dgm:pt>
    <dgm:pt modelId="{F13DA161-456D-45AE-93FE-5398C2E2FAF2}" type="pres">
      <dgm:prSet presAssocID="{AD5E43D6-45A6-48CF-B43D-9B91471CD5DF}" presName="composite" presStyleCnt="0"/>
      <dgm:spPr/>
    </dgm:pt>
    <dgm:pt modelId="{B8B4C57B-2EDA-4BF6-9154-A28F0C10CA29}" type="pres">
      <dgm:prSet presAssocID="{AD5E43D6-45A6-48CF-B43D-9B91471CD5DF}" presName="Image" presStyleLbl="bgShp"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t="-11000" b="-11000"/>
          </a:stretch>
        </a:blipFill>
      </dgm:spPr>
    </dgm:pt>
    <dgm:pt modelId="{A0819FC3-BFF4-4BD4-B122-5134AA8CABF8}" type="pres">
      <dgm:prSet presAssocID="{AD5E43D6-45A6-48CF-B43D-9B91471CD5DF}" presName="Parent" presStyleLbl="node0" presStyleIdx="0" presStyleCnt="2">
        <dgm:presLayoutVars>
          <dgm:bulletEnabled val="1"/>
        </dgm:presLayoutVars>
      </dgm:prSet>
      <dgm:spPr/>
    </dgm:pt>
    <dgm:pt modelId="{3510EBC1-00EE-4830-8CB9-A10832AF93CC}" type="pres">
      <dgm:prSet presAssocID="{D9D93913-F380-4C4C-9351-EBDEF8918668}" presName="sibTrans" presStyleCnt="0"/>
      <dgm:spPr/>
    </dgm:pt>
    <dgm:pt modelId="{80475026-C578-4673-B43C-BEBDB38C32FE}" type="pres">
      <dgm:prSet presAssocID="{C0E4E3CB-58FD-407D-9875-BFFE0694716B}" presName="composite" presStyleCnt="0"/>
      <dgm:spPr/>
    </dgm:pt>
    <dgm:pt modelId="{05F77E33-2C57-4D95-8D48-047A83756807}" type="pres">
      <dgm:prSet presAssocID="{C0E4E3CB-58FD-407D-9875-BFFE0694716B}" presName="Image" presStyleLbl="bgShp"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t="-37000" b="-37000"/>
          </a:stretch>
        </a:blipFill>
      </dgm:spPr>
    </dgm:pt>
    <dgm:pt modelId="{C3E10F9F-2FC5-4A22-A832-49E773097377}" type="pres">
      <dgm:prSet presAssocID="{C0E4E3CB-58FD-407D-9875-BFFE0694716B}" presName="Parent" presStyleLbl="node0" presStyleIdx="1" presStyleCnt="2">
        <dgm:presLayoutVars>
          <dgm:bulletEnabled val="1"/>
        </dgm:presLayoutVars>
      </dgm:prSet>
      <dgm:spPr/>
    </dgm:pt>
  </dgm:ptLst>
  <dgm:cxnLst>
    <dgm:cxn modelId="{825D4F91-3D1C-4F65-865F-83AC6422E9D2}" type="presOf" srcId="{AD5E43D6-45A6-48CF-B43D-9B91471CD5DF}" destId="{A0819FC3-BFF4-4BD4-B122-5134AA8CABF8}" srcOrd="0" destOrd="0" presId="urn:microsoft.com/office/officeart/2008/layout/BendingPictureCaption"/>
    <dgm:cxn modelId="{08675D57-D344-4AC9-BC03-8FDB93C8B04E}" type="presOf" srcId="{C0E4E3CB-58FD-407D-9875-BFFE0694716B}" destId="{C3E10F9F-2FC5-4A22-A832-49E773097377}" srcOrd="0" destOrd="0" presId="urn:microsoft.com/office/officeart/2008/layout/BendingPictureCaption"/>
    <dgm:cxn modelId="{4DD800A7-E56A-4300-AF35-7F97C17D24CD}" srcId="{9F94FC9C-C501-4B46-B2ED-F81705C03B2A}" destId="{AD5E43D6-45A6-48CF-B43D-9B91471CD5DF}" srcOrd="0" destOrd="0" parTransId="{A7442B55-2939-480A-BEB8-A99175B13F2C}" sibTransId="{D9D93913-F380-4C4C-9351-EBDEF8918668}"/>
    <dgm:cxn modelId="{3649732C-384F-4A9C-B12B-30697AF03A14}" type="presOf" srcId="{9F94FC9C-C501-4B46-B2ED-F81705C03B2A}" destId="{CEC6A403-CDA7-461A-AA95-35A05AD6088A}" srcOrd="0" destOrd="0" presId="urn:microsoft.com/office/officeart/2008/layout/BendingPictureCaption"/>
    <dgm:cxn modelId="{D4976F54-5ADD-479F-A631-6260FF0D5690}" srcId="{9F94FC9C-C501-4B46-B2ED-F81705C03B2A}" destId="{C0E4E3CB-58FD-407D-9875-BFFE0694716B}" srcOrd="1" destOrd="0" parTransId="{0D8BD5E0-006A-4C6C-A6E9-7C30E39EB48A}" sibTransId="{61CE903D-16A2-4F98-8677-49546328E0FF}"/>
    <dgm:cxn modelId="{756DC7FF-4AF3-4AA1-88BB-DFA3EF3D69CA}" type="presParOf" srcId="{CEC6A403-CDA7-461A-AA95-35A05AD6088A}" destId="{F13DA161-456D-45AE-93FE-5398C2E2FAF2}" srcOrd="0" destOrd="0" presId="urn:microsoft.com/office/officeart/2008/layout/BendingPictureCaption"/>
    <dgm:cxn modelId="{ED3735F7-CB22-4FD8-898D-50637E36D624}" type="presParOf" srcId="{F13DA161-456D-45AE-93FE-5398C2E2FAF2}" destId="{B8B4C57B-2EDA-4BF6-9154-A28F0C10CA29}" srcOrd="0" destOrd="0" presId="urn:microsoft.com/office/officeart/2008/layout/BendingPictureCaption"/>
    <dgm:cxn modelId="{08CE1D91-0BD7-4DC1-838B-AA44A3A993A1}" type="presParOf" srcId="{F13DA161-456D-45AE-93FE-5398C2E2FAF2}" destId="{A0819FC3-BFF4-4BD4-B122-5134AA8CABF8}" srcOrd="1" destOrd="0" presId="urn:microsoft.com/office/officeart/2008/layout/BendingPictureCaption"/>
    <dgm:cxn modelId="{F4286C07-1DDD-4619-B27A-13E092B1F600}" type="presParOf" srcId="{CEC6A403-CDA7-461A-AA95-35A05AD6088A}" destId="{3510EBC1-00EE-4830-8CB9-A10832AF93CC}" srcOrd="1" destOrd="0" presId="urn:microsoft.com/office/officeart/2008/layout/BendingPictureCaption"/>
    <dgm:cxn modelId="{8D0F76E6-5239-495C-BCBE-81AE7E386268}" type="presParOf" srcId="{CEC6A403-CDA7-461A-AA95-35A05AD6088A}" destId="{80475026-C578-4673-B43C-BEBDB38C32FE}" srcOrd="2" destOrd="0" presId="urn:microsoft.com/office/officeart/2008/layout/BendingPictureCaption"/>
    <dgm:cxn modelId="{1BAD1D35-AF9B-4B39-80E1-0E9CBF286356}" type="presParOf" srcId="{80475026-C578-4673-B43C-BEBDB38C32FE}" destId="{05F77E33-2C57-4D95-8D48-047A83756807}" srcOrd="0" destOrd="0" presId="urn:microsoft.com/office/officeart/2008/layout/BendingPictureCaption"/>
    <dgm:cxn modelId="{9F404F05-9D00-4696-9852-9B9ABBFAA642}" type="presParOf" srcId="{80475026-C578-4673-B43C-BEBDB38C32FE}" destId="{C3E10F9F-2FC5-4A22-A832-49E773097377}" srcOrd="1" destOrd="0" presId="urn:microsoft.com/office/officeart/2008/layout/BendingPictureCapti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38EA2-680C-46E6-9AC4-4604DCA93424}">
      <dsp:nvSpPr>
        <dsp:cNvPr id="0" name=""/>
        <dsp:cNvSpPr/>
      </dsp:nvSpPr>
      <dsp:spPr>
        <a:xfrm>
          <a:off x="1872826" y="220133"/>
          <a:ext cx="4368800" cy="1517226"/>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7F5A9E-8680-45B5-87A8-D6EDA1E35569}">
      <dsp:nvSpPr>
        <dsp:cNvPr id="0" name=""/>
        <dsp:cNvSpPr/>
      </dsp:nvSpPr>
      <dsp:spPr>
        <a:xfrm>
          <a:off x="3640666" y="3935306"/>
          <a:ext cx="846666" cy="541866"/>
        </a:xfrm>
        <a:prstGeom prst="downArrow">
          <a:avLst/>
        </a:prstGeom>
        <a:gradFill rotWithShape="0">
          <a:gsLst>
            <a:gs pos="0">
              <a:schemeClr val="accent3">
                <a:tint val="40000"/>
                <a:hueOff val="0"/>
                <a:satOff val="0"/>
                <a:lumOff val="0"/>
                <a:alphaOff val="0"/>
                <a:tint val="50000"/>
                <a:satMod val="300000"/>
              </a:schemeClr>
            </a:gs>
            <a:gs pos="35000">
              <a:schemeClr val="accent3">
                <a:tint val="40000"/>
                <a:hueOff val="0"/>
                <a:satOff val="0"/>
                <a:lumOff val="0"/>
                <a:alphaOff val="0"/>
                <a:tint val="37000"/>
                <a:satMod val="300000"/>
              </a:schemeClr>
            </a:gs>
            <a:gs pos="100000">
              <a:schemeClr val="accent3">
                <a:tint val="40000"/>
                <a:hueOff val="0"/>
                <a:satOff val="0"/>
                <a:lumOff val="0"/>
                <a:alphaOff val="0"/>
                <a:tint val="15000"/>
                <a:satMod val="350000"/>
              </a:schemeClr>
            </a:gs>
          </a:gsLst>
          <a:lin ang="16200000" scaled="1"/>
        </a:gra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261BF980-BCAF-4F3D-BC26-24C3600C781A}">
      <dsp:nvSpPr>
        <dsp:cNvPr id="0" name=""/>
        <dsp:cNvSpPr/>
      </dsp:nvSpPr>
      <dsp:spPr>
        <a:xfrm>
          <a:off x="2031999" y="4368800"/>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2928" tIns="312928" rIns="312928" bIns="312928" numCol="1" spcCol="1270" anchor="ctr" anchorCtr="0">
          <a:noAutofit/>
        </a:bodyPr>
        <a:lstStyle/>
        <a:p>
          <a:pPr marL="0" lvl="0" indent="0" algn="ctr" defTabSz="1955800">
            <a:lnSpc>
              <a:spcPct val="90000"/>
            </a:lnSpc>
            <a:spcBef>
              <a:spcPct val="0"/>
            </a:spcBef>
            <a:spcAft>
              <a:spcPct val="35000"/>
            </a:spcAft>
            <a:buNone/>
          </a:pPr>
          <a:r>
            <a:rPr lang="es-ES" sz="4400" kern="1200" dirty="0"/>
            <a:t>Paradigma</a:t>
          </a:r>
        </a:p>
      </dsp:txBody>
      <dsp:txXfrm>
        <a:off x="2031999" y="4368800"/>
        <a:ext cx="4064000" cy="1016000"/>
      </dsp:txXfrm>
    </dsp:sp>
    <dsp:sp modelId="{BACDD53E-5775-4047-87A7-747EC14BAA32}">
      <dsp:nvSpPr>
        <dsp:cNvPr id="0" name=""/>
        <dsp:cNvSpPr/>
      </dsp:nvSpPr>
      <dsp:spPr>
        <a:xfrm>
          <a:off x="3461173" y="1854538"/>
          <a:ext cx="1524000" cy="1524000"/>
        </a:xfrm>
        <a:prstGeom prst="ellipse">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t>Universal o particular</a:t>
          </a:r>
          <a:br>
            <a:rPr lang="es-ES" sz="1600" kern="1200" dirty="0"/>
          </a:br>
          <a:r>
            <a:rPr lang="es-ES" sz="1600" kern="1200" dirty="0"/>
            <a:t>mente aceptado</a:t>
          </a:r>
        </a:p>
      </dsp:txBody>
      <dsp:txXfrm>
        <a:off x="3684358" y="2077723"/>
        <a:ext cx="1077630" cy="1077630"/>
      </dsp:txXfrm>
    </dsp:sp>
    <dsp:sp modelId="{C74A38CF-B30F-4BF1-9B78-F9723AF34674}">
      <dsp:nvSpPr>
        <dsp:cNvPr id="0" name=""/>
        <dsp:cNvSpPr/>
      </dsp:nvSpPr>
      <dsp:spPr>
        <a:xfrm>
          <a:off x="2304258" y="738144"/>
          <a:ext cx="1656816" cy="1470111"/>
        </a:xfrm>
        <a:prstGeom prst="ellipse">
          <a:avLst/>
        </a:prstGeom>
        <a:gradFill rotWithShape="0">
          <a:gsLst>
            <a:gs pos="0">
              <a:schemeClr val="accent3">
                <a:hueOff val="5625132"/>
                <a:satOff val="-8440"/>
                <a:lumOff val="-1373"/>
                <a:alphaOff val="0"/>
                <a:tint val="50000"/>
                <a:satMod val="300000"/>
              </a:schemeClr>
            </a:gs>
            <a:gs pos="35000">
              <a:schemeClr val="accent3">
                <a:hueOff val="5625132"/>
                <a:satOff val="-8440"/>
                <a:lumOff val="-1373"/>
                <a:alphaOff val="0"/>
                <a:tint val="37000"/>
                <a:satMod val="300000"/>
              </a:schemeClr>
            </a:gs>
            <a:gs pos="100000">
              <a:schemeClr val="accent3">
                <a:hueOff val="5625132"/>
                <a:satOff val="-8440"/>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t>Hechos y predicciones limitadas</a:t>
          </a:r>
        </a:p>
      </dsp:txBody>
      <dsp:txXfrm>
        <a:off x="2546893" y="953437"/>
        <a:ext cx="1171546" cy="1039525"/>
      </dsp:txXfrm>
    </dsp:sp>
    <dsp:sp modelId="{4BC2BC5E-788C-49D6-A09B-72FA5085B782}">
      <dsp:nvSpPr>
        <dsp:cNvPr id="0" name=""/>
        <dsp:cNvSpPr/>
      </dsp:nvSpPr>
      <dsp:spPr>
        <a:xfrm>
          <a:off x="3928533" y="342730"/>
          <a:ext cx="1524000" cy="1524000"/>
        </a:xfrm>
        <a:prstGeom prst="ellipse">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t>Modelo de reglas y normas</a:t>
          </a:r>
        </a:p>
      </dsp:txBody>
      <dsp:txXfrm>
        <a:off x="4151718" y="565915"/>
        <a:ext cx="1077630" cy="1077630"/>
      </dsp:txXfrm>
    </dsp:sp>
    <dsp:sp modelId="{0AED778F-6CE7-4FC4-93DF-D6DA7FABA8D6}">
      <dsp:nvSpPr>
        <dsp:cNvPr id="0" name=""/>
        <dsp:cNvSpPr/>
      </dsp:nvSpPr>
      <dsp:spPr>
        <a:xfrm>
          <a:off x="1687738" y="45056"/>
          <a:ext cx="4741333" cy="3793066"/>
        </a:xfrm>
        <a:prstGeom prst="funnel">
          <a:avLst/>
        </a:prstGeom>
        <a:solidFill>
          <a:schemeClr val="lt1">
            <a:alpha val="4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14F08-9319-4896-AF97-574BCAECA9FD}">
      <dsp:nvSpPr>
        <dsp:cNvPr id="0" name=""/>
        <dsp:cNvSpPr/>
      </dsp:nvSpPr>
      <dsp:spPr>
        <a:xfrm>
          <a:off x="2032496" y="661"/>
          <a:ext cx="1805781" cy="902890"/>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s-ES" sz="2600" kern="1200" dirty="0"/>
            <a:t>Esenciales</a:t>
          </a:r>
        </a:p>
      </dsp:txBody>
      <dsp:txXfrm>
        <a:off x="2058941" y="27106"/>
        <a:ext cx="1752891" cy="850000"/>
      </dsp:txXfrm>
    </dsp:sp>
    <dsp:sp modelId="{6EA47BA6-618F-4048-A315-F30DCE771FBC}">
      <dsp:nvSpPr>
        <dsp:cNvPr id="0" name=""/>
        <dsp:cNvSpPr/>
      </dsp:nvSpPr>
      <dsp:spPr>
        <a:xfrm>
          <a:off x="2213074" y="903552"/>
          <a:ext cx="180578" cy="677167"/>
        </a:xfrm>
        <a:custGeom>
          <a:avLst/>
          <a:gdLst/>
          <a:ahLst/>
          <a:cxnLst/>
          <a:rect l="0" t="0" r="0" b="0"/>
          <a:pathLst>
            <a:path>
              <a:moveTo>
                <a:pt x="0" y="0"/>
              </a:moveTo>
              <a:lnTo>
                <a:pt x="0" y="677167"/>
              </a:lnTo>
              <a:lnTo>
                <a:pt x="180578" y="677167"/>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595041A-86B5-4955-9697-49EF440A17B1}">
      <dsp:nvSpPr>
        <dsp:cNvPr id="0" name=""/>
        <dsp:cNvSpPr/>
      </dsp:nvSpPr>
      <dsp:spPr>
        <a:xfrm>
          <a:off x="2393652" y="1129274"/>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Abstracción</a:t>
          </a:r>
        </a:p>
      </dsp:txBody>
      <dsp:txXfrm>
        <a:off x="2420097" y="1155719"/>
        <a:ext cx="1391734" cy="850000"/>
      </dsp:txXfrm>
    </dsp:sp>
    <dsp:sp modelId="{15D8141C-63B4-4563-AD8E-9691E511E12D}">
      <dsp:nvSpPr>
        <dsp:cNvPr id="0" name=""/>
        <dsp:cNvSpPr/>
      </dsp:nvSpPr>
      <dsp:spPr>
        <a:xfrm>
          <a:off x="2213074" y="903552"/>
          <a:ext cx="180578" cy="1805781"/>
        </a:xfrm>
        <a:custGeom>
          <a:avLst/>
          <a:gdLst/>
          <a:ahLst/>
          <a:cxnLst/>
          <a:rect l="0" t="0" r="0" b="0"/>
          <a:pathLst>
            <a:path>
              <a:moveTo>
                <a:pt x="0" y="0"/>
              </a:moveTo>
              <a:lnTo>
                <a:pt x="0" y="1805781"/>
              </a:lnTo>
              <a:lnTo>
                <a:pt x="180578" y="1805781"/>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75741AE-F70F-4EFB-8A4C-FEEC16028A8E}">
      <dsp:nvSpPr>
        <dsp:cNvPr id="0" name=""/>
        <dsp:cNvSpPr/>
      </dsp:nvSpPr>
      <dsp:spPr>
        <a:xfrm>
          <a:off x="2393652" y="2257888"/>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Encapsulamiento</a:t>
          </a:r>
        </a:p>
      </dsp:txBody>
      <dsp:txXfrm>
        <a:off x="2420097" y="2284333"/>
        <a:ext cx="1391734" cy="850000"/>
      </dsp:txXfrm>
    </dsp:sp>
    <dsp:sp modelId="{BA358195-83AC-402A-BF43-F122C18AFFC5}">
      <dsp:nvSpPr>
        <dsp:cNvPr id="0" name=""/>
        <dsp:cNvSpPr/>
      </dsp:nvSpPr>
      <dsp:spPr>
        <a:xfrm>
          <a:off x="2213074" y="903552"/>
          <a:ext cx="180578" cy="2934394"/>
        </a:xfrm>
        <a:custGeom>
          <a:avLst/>
          <a:gdLst/>
          <a:ahLst/>
          <a:cxnLst/>
          <a:rect l="0" t="0" r="0" b="0"/>
          <a:pathLst>
            <a:path>
              <a:moveTo>
                <a:pt x="0" y="0"/>
              </a:moveTo>
              <a:lnTo>
                <a:pt x="0" y="2934394"/>
              </a:lnTo>
              <a:lnTo>
                <a:pt x="180578" y="2934394"/>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3A8057A-1CD0-431F-AF87-394EA86A3CDF}">
      <dsp:nvSpPr>
        <dsp:cNvPr id="0" name=""/>
        <dsp:cNvSpPr/>
      </dsp:nvSpPr>
      <dsp:spPr>
        <a:xfrm>
          <a:off x="2393652" y="3386501"/>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Modularidad</a:t>
          </a:r>
        </a:p>
      </dsp:txBody>
      <dsp:txXfrm>
        <a:off x="2420097" y="3412946"/>
        <a:ext cx="1391734" cy="850000"/>
      </dsp:txXfrm>
    </dsp:sp>
    <dsp:sp modelId="{20B278FF-6A45-41F4-9B9E-187BB0E6FE8D}">
      <dsp:nvSpPr>
        <dsp:cNvPr id="0" name=""/>
        <dsp:cNvSpPr/>
      </dsp:nvSpPr>
      <dsp:spPr>
        <a:xfrm>
          <a:off x="2213074" y="903552"/>
          <a:ext cx="180578" cy="4063007"/>
        </a:xfrm>
        <a:custGeom>
          <a:avLst/>
          <a:gdLst/>
          <a:ahLst/>
          <a:cxnLst/>
          <a:rect l="0" t="0" r="0" b="0"/>
          <a:pathLst>
            <a:path>
              <a:moveTo>
                <a:pt x="0" y="0"/>
              </a:moveTo>
              <a:lnTo>
                <a:pt x="0" y="4063007"/>
              </a:lnTo>
              <a:lnTo>
                <a:pt x="180578" y="4063007"/>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86A4CF-FAAF-4090-8A28-E5F4941AEC10}">
      <dsp:nvSpPr>
        <dsp:cNvPr id="0" name=""/>
        <dsp:cNvSpPr/>
      </dsp:nvSpPr>
      <dsp:spPr>
        <a:xfrm>
          <a:off x="2393652" y="4515114"/>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Jerarquía</a:t>
          </a:r>
        </a:p>
      </dsp:txBody>
      <dsp:txXfrm>
        <a:off x="2420097" y="4541559"/>
        <a:ext cx="1391734" cy="850000"/>
      </dsp:txXfrm>
    </dsp:sp>
    <dsp:sp modelId="{EF508799-6F34-49DF-9712-6F268C3C8313}">
      <dsp:nvSpPr>
        <dsp:cNvPr id="0" name=""/>
        <dsp:cNvSpPr/>
      </dsp:nvSpPr>
      <dsp:spPr>
        <a:xfrm>
          <a:off x="4289722" y="661"/>
          <a:ext cx="1805781" cy="902890"/>
        </a:xfrm>
        <a:prstGeom prst="roundRect">
          <a:avLst>
            <a:gd name="adj" fmla="val 10000"/>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s-ES" sz="2600" kern="1200" dirty="0"/>
            <a:t>Secundarias</a:t>
          </a:r>
        </a:p>
      </dsp:txBody>
      <dsp:txXfrm>
        <a:off x="4316167" y="27106"/>
        <a:ext cx="1752891" cy="850000"/>
      </dsp:txXfrm>
    </dsp:sp>
    <dsp:sp modelId="{78BFC51C-91E1-49EA-94F1-BAB6F6741752}">
      <dsp:nvSpPr>
        <dsp:cNvPr id="0" name=""/>
        <dsp:cNvSpPr/>
      </dsp:nvSpPr>
      <dsp:spPr>
        <a:xfrm>
          <a:off x="4470300" y="903552"/>
          <a:ext cx="180578" cy="677167"/>
        </a:xfrm>
        <a:custGeom>
          <a:avLst/>
          <a:gdLst/>
          <a:ahLst/>
          <a:cxnLst/>
          <a:rect l="0" t="0" r="0" b="0"/>
          <a:pathLst>
            <a:path>
              <a:moveTo>
                <a:pt x="0" y="0"/>
              </a:moveTo>
              <a:lnTo>
                <a:pt x="0" y="677167"/>
              </a:lnTo>
              <a:lnTo>
                <a:pt x="180578" y="677167"/>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9098BEE6-DB65-409F-B3D4-6F0C9A055869}">
      <dsp:nvSpPr>
        <dsp:cNvPr id="0" name=""/>
        <dsp:cNvSpPr/>
      </dsp:nvSpPr>
      <dsp:spPr>
        <a:xfrm>
          <a:off x="4650878" y="1129274"/>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Tipificación</a:t>
          </a:r>
        </a:p>
      </dsp:txBody>
      <dsp:txXfrm>
        <a:off x="4677323" y="1155719"/>
        <a:ext cx="1391734" cy="850000"/>
      </dsp:txXfrm>
    </dsp:sp>
    <dsp:sp modelId="{E30CCF27-B2F9-4F18-87C2-4C5AABC53C77}">
      <dsp:nvSpPr>
        <dsp:cNvPr id="0" name=""/>
        <dsp:cNvSpPr/>
      </dsp:nvSpPr>
      <dsp:spPr>
        <a:xfrm>
          <a:off x="4470300" y="903552"/>
          <a:ext cx="180578" cy="1805781"/>
        </a:xfrm>
        <a:custGeom>
          <a:avLst/>
          <a:gdLst/>
          <a:ahLst/>
          <a:cxnLst/>
          <a:rect l="0" t="0" r="0" b="0"/>
          <a:pathLst>
            <a:path>
              <a:moveTo>
                <a:pt x="0" y="0"/>
              </a:moveTo>
              <a:lnTo>
                <a:pt x="0" y="1805781"/>
              </a:lnTo>
              <a:lnTo>
                <a:pt x="180578" y="1805781"/>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800FA32A-A04D-4169-8307-0ECA1817A194}">
      <dsp:nvSpPr>
        <dsp:cNvPr id="0" name=""/>
        <dsp:cNvSpPr/>
      </dsp:nvSpPr>
      <dsp:spPr>
        <a:xfrm>
          <a:off x="4650878" y="2257888"/>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Concurrencia</a:t>
          </a:r>
        </a:p>
      </dsp:txBody>
      <dsp:txXfrm>
        <a:off x="4677323" y="2284333"/>
        <a:ext cx="1391734" cy="850000"/>
      </dsp:txXfrm>
    </dsp:sp>
    <dsp:sp modelId="{04969F2B-F0BA-4664-BED6-315DD631C277}">
      <dsp:nvSpPr>
        <dsp:cNvPr id="0" name=""/>
        <dsp:cNvSpPr/>
      </dsp:nvSpPr>
      <dsp:spPr>
        <a:xfrm>
          <a:off x="4470300" y="903552"/>
          <a:ext cx="180578" cy="2934394"/>
        </a:xfrm>
        <a:custGeom>
          <a:avLst/>
          <a:gdLst/>
          <a:ahLst/>
          <a:cxnLst/>
          <a:rect l="0" t="0" r="0" b="0"/>
          <a:pathLst>
            <a:path>
              <a:moveTo>
                <a:pt x="0" y="0"/>
              </a:moveTo>
              <a:lnTo>
                <a:pt x="0" y="2934394"/>
              </a:lnTo>
              <a:lnTo>
                <a:pt x="180578" y="2934394"/>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0C4DE37-D3A2-493D-BF2F-0D1917A96EAB}">
      <dsp:nvSpPr>
        <dsp:cNvPr id="0" name=""/>
        <dsp:cNvSpPr/>
      </dsp:nvSpPr>
      <dsp:spPr>
        <a:xfrm>
          <a:off x="4650878" y="3386501"/>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Persistencia</a:t>
          </a:r>
        </a:p>
      </dsp:txBody>
      <dsp:txXfrm>
        <a:off x="4677323" y="3412946"/>
        <a:ext cx="1391734" cy="85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14F08-9319-4896-AF97-574BCAECA9FD}">
      <dsp:nvSpPr>
        <dsp:cNvPr id="0" name=""/>
        <dsp:cNvSpPr/>
      </dsp:nvSpPr>
      <dsp:spPr>
        <a:xfrm>
          <a:off x="2032496" y="661"/>
          <a:ext cx="1805781" cy="902890"/>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s-ES" sz="2600" kern="1200" dirty="0"/>
            <a:t>Esenciales</a:t>
          </a:r>
        </a:p>
      </dsp:txBody>
      <dsp:txXfrm>
        <a:off x="2058941" y="27106"/>
        <a:ext cx="1752891" cy="850000"/>
      </dsp:txXfrm>
    </dsp:sp>
    <dsp:sp modelId="{6EA47BA6-618F-4048-A315-F30DCE771FBC}">
      <dsp:nvSpPr>
        <dsp:cNvPr id="0" name=""/>
        <dsp:cNvSpPr/>
      </dsp:nvSpPr>
      <dsp:spPr>
        <a:xfrm>
          <a:off x="2213074" y="903552"/>
          <a:ext cx="180578" cy="677167"/>
        </a:xfrm>
        <a:custGeom>
          <a:avLst/>
          <a:gdLst/>
          <a:ahLst/>
          <a:cxnLst/>
          <a:rect l="0" t="0" r="0" b="0"/>
          <a:pathLst>
            <a:path>
              <a:moveTo>
                <a:pt x="0" y="0"/>
              </a:moveTo>
              <a:lnTo>
                <a:pt x="0" y="677167"/>
              </a:lnTo>
              <a:lnTo>
                <a:pt x="180578" y="677167"/>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595041A-86B5-4955-9697-49EF440A17B1}">
      <dsp:nvSpPr>
        <dsp:cNvPr id="0" name=""/>
        <dsp:cNvSpPr/>
      </dsp:nvSpPr>
      <dsp:spPr>
        <a:xfrm>
          <a:off x="2393652" y="1129274"/>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Abstracción</a:t>
          </a:r>
        </a:p>
      </dsp:txBody>
      <dsp:txXfrm>
        <a:off x="2420097" y="1155719"/>
        <a:ext cx="1391734" cy="850000"/>
      </dsp:txXfrm>
    </dsp:sp>
    <dsp:sp modelId="{15D8141C-63B4-4563-AD8E-9691E511E12D}">
      <dsp:nvSpPr>
        <dsp:cNvPr id="0" name=""/>
        <dsp:cNvSpPr/>
      </dsp:nvSpPr>
      <dsp:spPr>
        <a:xfrm>
          <a:off x="2213074" y="903552"/>
          <a:ext cx="180578" cy="1805781"/>
        </a:xfrm>
        <a:custGeom>
          <a:avLst/>
          <a:gdLst/>
          <a:ahLst/>
          <a:cxnLst/>
          <a:rect l="0" t="0" r="0" b="0"/>
          <a:pathLst>
            <a:path>
              <a:moveTo>
                <a:pt x="0" y="0"/>
              </a:moveTo>
              <a:lnTo>
                <a:pt x="0" y="1805781"/>
              </a:lnTo>
              <a:lnTo>
                <a:pt x="180578" y="1805781"/>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75741AE-F70F-4EFB-8A4C-FEEC16028A8E}">
      <dsp:nvSpPr>
        <dsp:cNvPr id="0" name=""/>
        <dsp:cNvSpPr/>
      </dsp:nvSpPr>
      <dsp:spPr>
        <a:xfrm>
          <a:off x="2393652" y="2257888"/>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Encapsulamiento</a:t>
          </a:r>
        </a:p>
      </dsp:txBody>
      <dsp:txXfrm>
        <a:off x="2420097" y="2284333"/>
        <a:ext cx="1391734" cy="850000"/>
      </dsp:txXfrm>
    </dsp:sp>
    <dsp:sp modelId="{BA358195-83AC-402A-BF43-F122C18AFFC5}">
      <dsp:nvSpPr>
        <dsp:cNvPr id="0" name=""/>
        <dsp:cNvSpPr/>
      </dsp:nvSpPr>
      <dsp:spPr>
        <a:xfrm>
          <a:off x="2213074" y="903552"/>
          <a:ext cx="180578" cy="2934394"/>
        </a:xfrm>
        <a:custGeom>
          <a:avLst/>
          <a:gdLst/>
          <a:ahLst/>
          <a:cxnLst/>
          <a:rect l="0" t="0" r="0" b="0"/>
          <a:pathLst>
            <a:path>
              <a:moveTo>
                <a:pt x="0" y="0"/>
              </a:moveTo>
              <a:lnTo>
                <a:pt x="0" y="2934394"/>
              </a:lnTo>
              <a:lnTo>
                <a:pt x="180578" y="2934394"/>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3A8057A-1CD0-431F-AF87-394EA86A3CDF}">
      <dsp:nvSpPr>
        <dsp:cNvPr id="0" name=""/>
        <dsp:cNvSpPr/>
      </dsp:nvSpPr>
      <dsp:spPr>
        <a:xfrm>
          <a:off x="2393652" y="3386501"/>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Modularidad</a:t>
          </a:r>
        </a:p>
      </dsp:txBody>
      <dsp:txXfrm>
        <a:off x="2420097" y="3412946"/>
        <a:ext cx="1391734" cy="850000"/>
      </dsp:txXfrm>
    </dsp:sp>
    <dsp:sp modelId="{20B278FF-6A45-41F4-9B9E-187BB0E6FE8D}">
      <dsp:nvSpPr>
        <dsp:cNvPr id="0" name=""/>
        <dsp:cNvSpPr/>
      </dsp:nvSpPr>
      <dsp:spPr>
        <a:xfrm>
          <a:off x="2213074" y="903552"/>
          <a:ext cx="180578" cy="4063007"/>
        </a:xfrm>
        <a:custGeom>
          <a:avLst/>
          <a:gdLst/>
          <a:ahLst/>
          <a:cxnLst/>
          <a:rect l="0" t="0" r="0" b="0"/>
          <a:pathLst>
            <a:path>
              <a:moveTo>
                <a:pt x="0" y="0"/>
              </a:moveTo>
              <a:lnTo>
                <a:pt x="0" y="4063007"/>
              </a:lnTo>
              <a:lnTo>
                <a:pt x="180578" y="4063007"/>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86A4CF-FAAF-4090-8A28-E5F4941AEC10}">
      <dsp:nvSpPr>
        <dsp:cNvPr id="0" name=""/>
        <dsp:cNvSpPr/>
      </dsp:nvSpPr>
      <dsp:spPr>
        <a:xfrm>
          <a:off x="2393652" y="4515114"/>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Jerarquía</a:t>
          </a:r>
        </a:p>
      </dsp:txBody>
      <dsp:txXfrm>
        <a:off x="2420097" y="4541559"/>
        <a:ext cx="1391734" cy="850000"/>
      </dsp:txXfrm>
    </dsp:sp>
    <dsp:sp modelId="{EF508799-6F34-49DF-9712-6F268C3C8313}">
      <dsp:nvSpPr>
        <dsp:cNvPr id="0" name=""/>
        <dsp:cNvSpPr/>
      </dsp:nvSpPr>
      <dsp:spPr>
        <a:xfrm>
          <a:off x="4289722" y="661"/>
          <a:ext cx="1805781" cy="902890"/>
        </a:xfrm>
        <a:prstGeom prst="roundRect">
          <a:avLst>
            <a:gd name="adj" fmla="val 10000"/>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s-ES" sz="2600" kern="1200" dirty="0"/>
            <a:t>Secundarias</a:t>
          </a:r>
        </a:p>
      </dsp:txBody>
      <dsp:txXfrm>
        <a:off x="4316167" y="27106"/>
        <a:ext cx="1752891" cy="850000"/>
      </dsp:txXfrm>
    </dsp:sp>
    <dsp:sp modelId="{78BFC51C-91E1-49EA-94F1-BAB6F6741752}">
      <dsp:nvSpPr>
        <dsp:cNvPr id="0" name=""/>
        <dsp:cNvSpPr/>
      </dsp:nvSpPr>
      <dsp:spPr>
        <a:xfrm>
          <a:off x="4470300" y="903552"/>
          <a:ext cx="180578" cy="677167"/>
        </a:xfrm>
        <a:custGeom>
          <a:avLst/>
          <a:gdLst/>
          <a:ahLst/>
          <a:cxnLst/>
          <a:rect l="0" t="0" r="0" b="0"/>
          <a:pathLst>
            <a:path>
              <a:moveTo>
                <a:pt x="0" y="0"/>
              </a:moveTo>
              <a:lnTo>
                <a:pt x="0" y="677167"/>
              </a:lnTo>
              <a:lnTo>
                <a:pt x="180578" y="677167"/>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9098BEE6-DB65-409F-B3D4-6F0C9A055869}">
      <dsp:nvSpPr>
        <dsp:cNvPr id="0" name=""/>
        <dsp:cNvSpPr/>
      </dsp:nvSpPr>
      <dsp:spPr>
        <a:xfrm>
          <a:off x="4650878" y="1129274"/>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Tipificación</a:t>
          </a:r>
        </a:p>
      </dsp:txBody>
      <dsp:txXfrm>
        <a:off x="4677323" y="1155719"/>
        <a:ext cx="1391734" cy="850000"/>
      </dsp:txXfrm>
    </dsp:sp>
    <dsp:sp modelId="{E30CCF27-B2F9-4F18-87C2-4C5AABC53C77}">
      <dsp:nvSpPr>
        <dsp:cNvPr id="0" name=""/>
        <dsp:cNvSpPr/>
      </dsp:nvSpPr>
      <dsp:spPr>
        <a:xfrm>
          <a:off x="4470300" y="903552"/>
          <a:ext cx="180578" cy="1805781"/>
        </a:xfrm>
        <a:custGeom>
          <a:avLst/>
          <a:gdLst/>
          <a:ahLst/>
          <a:cxnLst/>
          <a:rect l="0" t="0" r="0" b="0"/>
          <a:pathLst>
            <a:path>
              <a:moveTo>
                <a:pt x="0" y="0"/>
              </a:moveTo>
              <a:lnTo>
                <a:pt x="0" y="1805781"/>
              </a:lnTo>
              <a:lnTo>
                <a:pt x="180578" y="1805781"/>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800FA32A-A04D-4169-8307-0ECA1817A194}">
      <dsp:nvSpPr>
        <dsp:cNvPr id="0" name=""/>
        <dsp:cNvSpPr/>
      </dsp:nvSpPr>
      <dsp:spPr>
        <a:xfrm>
          <a:off x="4650878" y="2257888"/>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Concurrencia</a:t>
          </a:r>
        </a:p>
      </dsp:txBody>
      <dsp:txXfrm>
        <a:off x="4677323" y="2284333"/>
        <a:ext cx="1391734" cy="850000"/>
      </dsp:txXfrm>
    </dsp:sp>
    <dsp:sp modelId="{04969F2B-F0BA-4664-BED6-315DD631C277}">
      <dsp:nvSpPr>
        <dsp:cNvPr id="0" name=""/>
        <dsp:cNvSpPr/>
      </dsp:nvSpPr>
      <dsp:spPr>
        <a:xfrm>
          <a:off x="4470300" y="903552"/>
          <a:ext cx="180578" cy="2934394"/>
        </a:xfrm>
        <a:custGeom>
          <a:avLst/>
          <a:gdLst/>
          <a:ahLst/>
          <a:cxnLst/>
          <a:rect l="0" t="0" r="0" b="0"/>
          <a:pathLst>
            <a:path>
              <a:moveTo>
                <a:pt x="0" y="0"/>
              </a:moveTo>
              <a:lnTo>
                <a:pt x="0" y="2934394"/>
              </a:lnTo>
              <a:lnTo>
                <a:pt x="180578" y="2934394"/>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0C4DE37-D3A2-493D-BF2F-0D1917A96EAB}">
      <dsp:nvSpPr>
        <dsp:cNvPr id="0" name=""/>
        <dsp:cNvSpPr/>
      </dsp:nvSpPr>
      <dsp:spPr>
        <a:xfrm>
          <a:off x="4650878" y="3386501"/>
          <a:ext cx="1444624" cy="902890"/>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Persistencia</a:t>
          </a:r>
        </a:p>
      </dsp:txBody>
      <dsp:txXfrm>
        <a:off x="4677323" y="3412946"/>
        <a:ext cx="1391734" cy="85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B0D39-A20D-4160-A998-C80A2E8F7043}">
      <dsp:nvSpPr>
        <dsp:cNvPr id="0" name=""/>
        <dsp:cNvSpPr/>
      </dsp:nvSpPr>
      <dsp:spPr>
        <a:xfrm>
          <a:off x="1976451" y="0"/>
          <a:ext cx="1976451" cy="986898"/>
        </a:xfrm>
        <a:prstGeom prst="trapezoid">
          <a:avLst>
            <a:gd name="adj" fmla="val 100135"/>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AR" sz="2000" kern="1200" dirty="0"/>
            <a:t>Requerimientos de Negocio</a:t>
          </a:r>
        </a:p>
      </dsp:txBody>
      <dsp:txXfrm>
        <a:off x="1976451" y="0"/>
        <a:ext cx="1976451" cy="986898"/>
      </dsp:txXfrm>
    </dsp:sp>
    <dsp:sp modelId="{AD747587-FC60-4E02-8DD7-08851743B229}">
      <dsp:nvSpPr>
        <dsp:cNvPr id="0" name=""/>
        <dsp:cNvSpPr/>
      </dsp:nvSpPr>
      <dsp:spPr>
        <a:xfrm>
          <a:off x="988225" y="986898"/>
          <a:ext cx="3952902" cy="986898"/>
        </a:xfrm>
        <a:prstGeom prst="trapezoid">
          <a:avLst>
            <a:gd name="adj" fmla="val 100135"/>
          </a:avLst>
        </a:prstGeom>
        <a:gradFill rotWithShape="0">
          <a:gsLst>
            <a:gs pos="0">
              <a:schemeClr val="accent2">
                <a:shade val="80000"/>
                <a:hueOff val="-17936"/>
                <a:satOff val="-2012"/>
                <a:lumOff val="12840"/>
                <a:alphaOff val="0"/>
                <a:shade val="51000"/>
                <a:satMod val="130000"/>
              </a:schemeClr>
            </a:gs>
            <a:gs pos="80000">
              <a:schemeClr val="accent2">
                <a:shade val="80000"/>
                <a:hueOff val="-17936"/>
                <a:satOff val="-2012"/>
                <a:lumOff val="12840"/>
                <a:alphaOff val="0"/>
                <a:shade val="93000"/>
                <a:satMod val="130000"/>
              </a:schemeClr>
            </a:gs>
            <a:gs pos="100000">
              <a:schemeClr val="accent2">
                <a:shade val="80000"/>
                <a:hueOff val="-17936"/>
                <a:satOff val="-2012"/>
                <a:lumOff val="1284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AR" sz="2000" kern="1200" dirty="0"/>
            <a:t>Requerimientos de Usuario</a:t>
          </a:r>
        </a:p>
      </dsp:txBody>
      <dsp:txXfrm>
        <a:off x="1679983" y="986898"/>
        <a:ext cx="2569386" cy="986898"/>
      </dsp:txXfrm>
    </dsp:sp>
    <dsp:sp modelId="{439033C7-FA81-4710-B36A-D65E81543A6E}">
      <dsp:nvSpPr>
        <dsp:cNvPr id="0" name=""/>
        <dsp:cNvSpPr/>
      </dsp:nvSpPr>
      <dsp:spPr>
        <a:xfrm>
          <a:off x="0" y="1973795"/>
          <a:ext cx="5929354" cy="986898"/>
        </a:xfrm>
        <a:prstGeom prst="trapezoid">
          <a:avLst>
            <a:gd name="adj" fmla="val 100135"/>
          </a:avLst>
        </a:prstGeom>
        <a:gradFill rotWithShape="0">
          <a:gsLst>
            <a:gs pos="0">
              <a:schemeClr val="accent2">
                <a:shade val="80000"/>
                <a:hueOff val="-35872"/>
                <a:satOff val="-4024"/>
                <a:lumOff val="25680"/>
                <a:alphaOff val="0"/>
                <a:shade val="51000"/>
                <a:satMod val="130000"/>
              </a:schemeClr>
            </a:gs>
            <a:gs pos="80000">
              <a:schemeClr val="accent2">
                <a:shade val="80000"/>
                <a:hueOff val="-35872"/>
                <a:satOff val="-4024"/>
                <a:lumOff val="25680"/>
                <a:alphaOff val="0"/>
                <a:shade val="93000"/>
                <a:satMod val="130000"/>
              </a:schemeClr>
            </a:gs>
            <a:gs pos="100000">
              <a:schemeClr val="accent2">
                <a:shade val="80000"/>
                <a:hueOff val="-35872"/>
                <a:satOff val="-4024"/>
                <a:lumOff val="2568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s-AR" sz="2000" kern="1200" dirty="0"/>
            <a:t>Requerimientos de Software</a:t>
          </a:r>
        </a:p>
      </dsp:txBody>
      <dsp:txXfrm>
        <a:off x="1037636" y="1973795"/>
        <a:ext cx="3854080" cy="9868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9F9F4-D2C1-4AA0-A1DE-BDD7AD0522EC}">
      <dsp:nvSpPr>
        <dsp:cNvPr id="0" name=""/>
        <dsp:cNvSpPr/>
      </dsp:nvSpPr>
      <dsp:spPr>
        <a:xfrm>
          <a:off x="9119944" y="3573943"/>
          <a:ext cx="1291469" cy="510250"/>
        </a:xfrm>
        <a:custGeom>
          <a:avLst/>
          <a:gdLst/>
          <a:ahLst/>
          <a:cxnLst/>
          <a:rect l="0" t="0" r="0" b="0"/>
          <a:pathLst>
            <a:path>
              <a:moveTo>
                <a:pt x="0" y="0"/>
              </a:moveTo>
              <a:lnTo>
                <a:pt x="0" y="447032"/>
              </a:lnTo>
              <a:lnTo>
                <a:pt x="1291469" y="447032"/>
              </a:lnTo>
              <a:lnTo>
                <a:pt x="1291469" y="51025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B51C6F-A7E3-40CC-BC7F-CBC16204AC08}">
      <dsp:nvSpPr>
        <dsp:cNvPr id="0" name=""/>
        <dsp:cNvSpPr/>
      </dsp:nvSpPr>
      <dsp:spPr>
        <a:xfrm>
          <a:off x="9119944" y="3573943"/>
          <a:ext cx="393984" cy="510250"/>
        </a:xfrm>
        <a:custGeom>
          <a:avLst/>
          <a:gdLst/>
          <a:ahLst/>
          <a:cxnLst/>
          <a:rect l="0" t="0" r="0" b="0"/>
          <a:pathLst>
            <a:path>
              <a:moveTo>
                <a:pt x="0" y="0"/>
              </a:moveTo>
              <a:lnTo>
                <a:pt x="0" y="447032"/>
              </a:lnTo>
              <a:lnTo>
                <a:pt x="393984" y="447032"/>
              </a:lnTo>
              <a:lnTo>
                <a:pt x="393984" y="510250"/>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7F02CE-47AD-4BBC-B775-1FAFCB742A86}">
      <dsp:nvSpPr>
        <dsp:cNvPr id="0" name=""/>
        <dsp:cNvSpPr/>
      </dsp:nvSpPr>
      <dsp:spPr>
        <a:xfrm>
          <a:off x="8370949" y="3573943"/>
          <a:ext cx="748995" cy="502341"/>
        </a:xfrm>
        <a:custGeom>
          <a:avLst/>
          <a:gdLst/>
          <a:ahLst/>
          <a:cxnLst/>
          <a:rect l="0" t="0" r="0" b="0"/>
          <a:pathLst>
            <a:path>
              <a:moveTo>
                <a:pt x="748995" y="0"/>
              </a:moveTo>
              <a:lnTo>
                <a:pt x="748995" y="439123"/>
              </a:lnTo>
              <a:lnTo>
                <a:pt x="0" y="439123"/>
              </a:lnTo>
              <a:lnTo>
                <a:pt x="0" y="502341"/>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3E42EE-1DB0-44B6-946D-3556B8A79E60}">
      <dsp:nvSpPr>
        <dsp:cNvPr id="0" name=""/>
        <dsp:cNvSpPr/>
      </dsp:nvSpPr>
      <dsp:spPr>
        <a:xfrm>
          <a:off x="7126460" y="3573943"/>
          <a:ext cx="1993483" cy="485762"/>
        </a:xfrm>
        <a:custGeom>
          <a:avLst/>
          <a:gdLst/>
          <a:ahLst/>
          <a:cxnLst/>
          <a:rect l="0" t="0" r="0" b="0"/>
          <a:pathLst>
            <a:path>
              <a:moveTo>
                <a:pt x="1993483" y="0"/>
              </a:moveTo>
              <a:lnTo>
                <a:pt x="1993483" y="422544"/>
              </a:lnTo>
              <a:lnTo>
                <a:pt x="0" y="422544"/>
              </a:lnTo>
              <a:lnTo>
                <a:pt x="0" y="485762"/>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CD680D-1EE0-40B2-9A98-7513D71E5FEC}">
      <dsp:nvSpPr>
        <dsp:cNvPr id="0" name=""/>
        <dsp:cNvSpPr/>
      </dsp:nvSpPr>
      <dsp:spPr>
        <a:xfrm>
          <a:off x="5286905" y="2619376"/>
          <a:ext cx="3833038" cy="521235"/>
        </a:xfrm>
        <a:custGeom>
          <a:avLst/>
          <a:gdLst/>
          <a:ahLst/>
          <a:cxnLst/>
          <a:rect l="0" t="0" r="0" b="0"/>
          <a:pathLst>
            <a:path>
              <a:moveTo>
                <a:pt x="0" y="0"/>
              </a:moveTo>
              <a:lnTo>
                <a:pt x="0" y="458017"/>
              </a:lnTo>
              <a:lnTo>
                <a:pt x="3833038" y="458017"/>
              </a:lnTo>
              <a:lnTo>
                <a:pt x="3833038" y="521235"/>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79520D-4AB3-4E2D-89B3-20029F17CB0E}">
      <dsp:nvSpPr>
        <dsp:cNvPr id="0" name=""/>
        <dsp:cNvSpPr/>
      </dsp:nvSpPr>
      <dsp:spPr>
        <a:xfrm>
          <a:off x="5286905" y="2619376"/>
          <a:ext cx="2328305" cy="521235"/>
        </a:xfrm>
        <a:custGeom>
          <a:avLst/>
          <a:gdLst/>
          <a:ahLst/>
          <a:cxnLst/>
          <a:rect l="0" t="0" r="0" b="0"/>
          <a:pathLst>
            <a:path>
              <a:moveTo>
                <a:pt x="0" y="0"/>
              </a:moveTo>
              <a:lnTo>
                <a:pt x="0" y="458017"/>
              </a:lnTo>
              <a:lnTo>
                <a:pt x="2328305" y="458017"/>
              </a:lnTo>
              <a:lnTo>
                <a:pt x="2328305" y="521235"/>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9EC7F-108B-40CC-AB66-D73205A7CC26}">
      <dsp:nvSpPr>
        <dsp:cNvPr id="0" name=""/>
        <dsp:cNvSpPr/>
      </dsp:nvSpPr>
      <dsp:spPr>
        <a:xfrm>
          <a:off x="5286905" y="2619376"/>
          <a:ext cx="689799" cy="521235"/>
        </a:xfrm>
        <a:custGeom>
          <a:avLst/>
          <a:gdLst/>
          <a:ahLst/>
          <a:cxnLst/>
          <a:rect l="0" t="0" r="0" b="0"/>
          <a:pathLst>
            <a:path>
              <a:moveTo>
                <a:pt x="0" y="0"/>
              </a:moveTo>
              <a:lnTo>
                <a:pt x="0" y="458017"/>
              </a:lnTo>
              <a:lnTo>
                <a:pt x="689799" y="458017"/>
              </a:lnTo>
              <a:lnTo>
                <a:pt x="689799" y="521235"/>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43FEC2-9AF1-4F75-926D-682A573A4C2C}">
      <dsp:nvSpPr>
        <dsp:cNvPr id="0" name=""/>
        <dsp:cNvSpPr/>
      </dsp:nvSpPr>
      <dsp:spPr>
        <a:xfrm>
          <a:off x="4459142" y="3573943"/>
          <a:ext cx="574233" cy="198468"/>
        </a:xfrm>
        <a:custGeom>
          <a:avLst/>
          <a:gdLst/>
          <a:ahLst/>
          <a:cxnLst/>
          <a:rect l="0" t="0" r="0" b="0"/>
          <a:pathLst>
            <a:path>
              <a:moveTo>
                <a:pt x="0" y="0"/>
              </a:moveTo>
              <a:lnTo>
                <a:pt x="0" y="135250"/>
              </a:lnTo>
              <a:lnTo>
                <a:pt x="574233" y="135250"/>
              </a:lnTo>
              <a:lnTo>
                <a:pt x="574233" y="198468"/>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AC5BCF-47B4-4996-BCB4-474FEBFF8B42}">
      <dsp:nvSpPr>
        <dsp:cNvPr id="0" name=""/>
        <dsp:cNvSpPr/>
      </dsp:nvSpPr>
      <dsp:spPr>
        <a:xfrm>
          <a:off x="4042113" y="3573943"/>
          <a:ext cx="417029" cy="198468"/>
        </a:xfrm>
        <a:custGeom>
          <a:avLst/>
          <a:gdLst/>
          <a:ahLst/>
          <a:cxnLst/>
          <a:rect l="0" t="0" r="0" b="0"/>
          <a:pathLst>
            <a:path>
              <a:moveTo>
                <a:pt x="417029" y="0"/>
              </a:moveTo>
              <a:lnTo>
                <a:pt x="417029" y="135250"/>
              </a:lnTo>
              <a:lnTo>
                <a:pt x="0" y="135250"/>
              </a:lnTo>
              <a:lnTo>
                <a:pt x="0" y="198468"/>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30207C-054E-4D33-A294-D5A23E9A40AD}">
      <dsp:nvSpPr>
        <dsp:cNvPr id="0" name=""/>
        <dsp:cNvSpPr/>
      </dsp:nvSpPr>
      <dsp:spPr>
        <a:xfrm>
          <a:off x="4459142" y="2619376"/>
          <a:ext cx="827762" cy="521235"/>
        </a:xfrm>
        <a:custGeom>
          <a:avLst/>
          <a:gdLst/>
          <a:ahLst/>
          <a:cxnLst/>
          <a:rect l="0" t="0" r="0" b="0"/>
          <a:pathLst>
            <a:path>
              <a:moveTo>
                <a:pt x="827762" y="0"/>
              </a:moveTo>
              <a:lnTo>
                <a:pt x="827762" y="458017"/>
              </a:lnTo>
              <a:lnTo>
                <a:pt x="0" y="458017"/>
              </a:lnTo>
              <a:lnTo>
                <a:pt x="0" y="521235"/>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9A8073-746F-4EB8-A691-D0B98D122A00}">
      <dsp:nvSpPr>
        <dsp:cNvPr id="0" name=""/>
        <dsp:cNvSpPr/>
      </dsp:nvSpPr>
      <dsp:spPr>
        <a:xfrm>
          <a:off x="3062790" y="2619376"/>
          <a:ext cx="2224115" cy="521235"/>
        </a:xfrm>
        <a:custGeom>
          <a:avLst/>
          <a:gdLst/>
          <a:ahLst/>
          <a:cxnLst/>
          <a:rect l="0" t="0" r="0" b="0"/>
          <a:pathLst>
            <a:path>
              <a:moveTo>
                <a:pt x="2224115" y="0"/>
              </a:moveTo>
              <a:lnTo>
                <a:pt x="2224115" y="458017"/>
              </a:lnTo>
              <a:lnTo>
                <a:pt x="0" y="458017"/>
              </a:lnTo>
              <a:lnTo>
                <a:pt x="0" y="521235"/>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752ED4-4D98-41AA-8B53-25F24364FBCB}">
      <dsp:nvSpPr>
        <dsp:cNvPr id="0" name=""/>
        <dsp:cNvSpPr/>
      </dsp:nvSpPr>
      <dsp:spPr>
        <a:xfrm>
          <a:off x="1644525" y="3573943"/>
          <a:ext cx="1065594" cy="198468"/>
        </a:xfrm>
        <a:custGeom>
          <a:avLst/>
          <a:gdLst/>
          <a:ahLst/>
          <a:cxnLst/>
          <a:rect l="0" t="0" r="0" b="0"/>
          <a:pathLst>
            <a:path>
              <a:moveTo>
                <a:pt x="0" y="0"/>
              </a:moveTo>
              <a:lnTo>
                <a:pt x="0" y="135250"/>
              </a:lnTo>
              <a:lnTo>
                <a:pt x="1065594" y="135250"/>
              </a:lnTo>
              <a:lnTo>
                <a:pt x="1065594" y="198468"/>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963D58-1E5E-4F5B-A15B-0D5CA2A9959C}">
      <dsp:nvSpPr>
        <dsp:cNvPr id="0" name=""/>
        <dsp:cNvSpPr/>
      </dsp:nvSpPr>
      <dsp:spPr>
        <a:xfrm>
          <a:off x="1525678" y="3573943"/>
          <a:ext cx="91440" cy="198468"/>
        </a:xfrm>
        <a:custGeom>
          <a:avLst/>
          <a:gdLst/>
          <a:ahLst/>
          <a:cxnLst/>
          <a:rect l="0" t="0" r="0" b="0"/>
          <a:pathLst>
            <a:path>
              <a:moveTo>
                <a:pt x="118847" y="0"/>
              </a:moveTo>
              <a:lnTo>
                <a:pt x="118847" y="135250"/>
              </a:lnTo>
              <a:lnTo>
                <a:pt x="45720" y="135250"/>
              </a:lnTo>
              <a:lnTo>
                <a:pt x="45720" y="198468"/>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9C1EF7-5AD3-497C-923C-383FDB6B271F}">
      <dsp:nvSpPr>
        <dsp:cNvPr id="0" name=""/>
        <dsp:cNvSpPr/>
      </dsp:nvSpPr>
      <dsp:spPr>
        <a:xfrm>
          <a:off x="505804" y="3573943"/>
          <a:ext cx="1138721" cy="198468"/>
        </a:xfrm>
        <a:custGeom>
          <a:avLst/>
          <a:gdLst/>
          <a:ahLst/>
          <a:cxnLst/>
          <a:rect l="0" t="0" r="0" b="0"/>
          <a:pathLst>
            <a:path>
              <a:moveTo>
                <a:pt x="1138721" y="0"/>
              </a:moveTo>
              <a:lnTo>
                <a:pt x="1138721" y="135250"/>
              </a:lnTo>
              <a:lnTo>
                <a:pt x="0" y="135250"/>
              </a:lnTo>
              <a:lnTo>
                <a:pt x="0" y="198468"/>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4B9007-44B9-4A5F-9C8B-1C31C23804D8}">
      <dsp:nvSpPr>
        <dsp:cNvPr id="0" name=""/>
        <dsp:cNvSpPr/>
      </dsp:nvSpPr>
      <dsp:spPr>
        <a:xfrm>
          <a:off x="1644525" y="2619376"/>
          <a:ext cx="3642379" cy="521235"/>
        </a:xfrm>
        <a:custGeom>
          <a:avLst/>
          <a:gdLst/>
          <a:ahLst/>
          <a:cxnLst/>
          <a:rect l="0" t="0" r="0" b="0"/>
          <a:pathLst>
            <a:path>
              <a:moveTo>
                <a:pt x="3642379" y="0"/>
              </a:moveTo>
              <a:lnTo>
                <a:pt x="3642379" y="458017"/>
              </a:lnTo>
              <a:lnTo>
                <a:pt x="0" y="458017"/>
              </a:lnTo>
              <a:lnTo>
                <a:pt x="0" y="521235"/>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67647-8EEC-4969-81F9-87C4BAB94DD6}">
      <dsp:nvSpPr>
        <dsp:cNvPr id="0" name=""/>
        <dsp:cNvSpPr/>
      </dsp:nvSpPr>
      <dsp:spPr>
        <a:xfrm>
          <a:off x="4325585" y="2186045"/>
          <a:ext cx="1922640"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E11771E-2E27-4E6E-A684-17E14F1C490D}">
      <dsp:nvSpPr>
        <dsp:cNvPr id="0" name=""/>
        <dsp:cNvSpPr/>
      </dsp:nvSpPr>
      <dsp:spPr>
        <a:xfrm>
          <a:off x="4401408" y="2258077"/>
          <a:ext cx="1922640" cy="433331"/>
        </a:xfrm>
        <a:prstGeom prst="roundRect">
          <a:avLst>
            <a:gd name="adj" fmla="val 10000"/>
          </a:avLst>
        </a:prstGeom>
        <a:solidFill>
          <a:srgbClr val="FF33CC"/>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solidFill>
            </a:rPr>
            <a:t>De</a:t>
          </a:r>
          <a:r>
            <a:rPr lang="es-AR" sz="1200" b="1" kern="1200" dirty="0">
              <a:solidFill>
                <a:schemeClr val="accent3"/>
              </a:solidFill>
            </a:rPr>
            <a:t> </a:t>
          </a:r>
          <a:r>
            <a:rPr lang="es-AR" sz="1200" b="1" kern="1200" dirty="0">
              <a:solidFill>
                <a:schemeClr val="tx1"/>
              </a:solidFill>
            </a:rPr>
            <a:t>Producto</a:t>
          </a:r>
        </a:p>
      </dsp:txBody>
      <dsp:txXfrm>
        <a:off x="4414100" y="2270769"/>
        <a:ext cx="1897256" cy="407947"/>
      </dsp:txXfrm>
    </dsp:sp>
    <dsp:sp modelId="{BF754588-55FF-4183-A3DC-6EB140D09DD4}">
      <dsp:nvSpPr>
        <dsp:cNvPr id="0" name=""/>
        <dsp:cNvSpPr/>
      </dsp:nvSpPr>
      <dsp:spPr>
        <a:xfrm>
          <a:off x="960472" y="3140611"/>
          <a:ext cx="1368105"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973BA8B-81CA-4CBB-8DFB-5EF5AD2E6B03}">
      <dsp:nvSpPr>
        <dsp:cNvPr id="0" name=""/>
        <dsp:cNvSpPr/>
      </dsp:nvSpPr>
      <dsp:spPr>
        <a:xfrm>
          <a:off x="1036296" y="3212643"/>
          <a:ext cx="1368105" cy="433331"/>
        </a:xfrm>
        <a:prstGeom prst="roundRect">
          <a:avLst>
            <a:gd name="adj" fmla="val 10000"/>
          </a:avLst>
        </a:prstGeom>
        <a:solidFill>
          <a:srgbClr val="FF99CC"/>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Performance</a:t>
          </a:r>
        </a:p>
      </dsp:txBody>
      <dsp:txXfrm>
        <a:off x="1048988" y="3225335"/>
        <a:ext cx="1342721" cy="407947"/>
      </dsp:txXfrm>
    </dsp:sp>
    <dsp:sp modelId="{B44D99B8-CF50-42FD-BCB7-C03401F2E902}">
      <dsp:nvSpPr>
        <dsp:cNvPr id="0" name=""/>
        <dsp:cNvSpPr/>
      </dsp:nvSpPr>
      <dsp:spPr>
        <a:xfrm>
          <a:off x="10100" y="3772411"/>
          <a:ext cx="991407"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EC5A456-C15F-4D85-95B1-B4B26388F9B1}">
      <dsp:nvSpPr>
        <dsp:cNvPr id="0" name=""/>
        <dsp:cNvSpPr/>
      </dsp:nvSpPr>
      <dsp:spPr>
        <a:xfrm>
          <a:off x="85923" y="3844443"/>
          <a:ext cx="991407" cy="433331"/>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err="1">
              <a:solidFill>
                <a:srgbClr val="030305"/>
              </a:solidFill>
            </a:rPr>
            <a:t>Concu-rrencia</a:t>
          </a:r>
          <a:endParaRPr lang="es-AR" sz="1200" b="1" kern="1200" dirty="0">
            <a:solidFill>
              <a:srgbClr val="030305"/>
            </a:solidFill>
          </a:endParaRPr>
        </a:p>
      </dsp:txBody>
      <dsp:txXfrm>
        <a:off x="98615" y="3857135"/>
        <a:ext cx="966023" cy="407947"/>
      </dsp:txXfrm>
    </dsp:sp>
    <dsp:sp modelId="{756CE375-1D6D-4BEE-B6AC-F309E32A28F5}">
      <dsp:nvSpPr>
        <dsp:cNvPr id="0" name=""/>
        <dsp:cNvSpPr/>
      </dsp:nvSpPr>
      <dsp:spPr>
        <a:xfrm>
          <a:off x="1153155" y="3772411"/>
          <a:ext cx="836486"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7038697-6F6F-442B-BDE9-79A56F7897B0}">
      <dsp:nvSpPr>
        <dsp:cNvPr id="0" name=""/>
        <dsp:cNvSpPr/>
      </dsp:nvSpPr>
      <dsp:spPr>
        <a:xfrm>
          <a:off x="1228978" y="3844443"/>
          <a:ext cx="836486" cy="433331"/>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Uso de Recursos</a:t>
          </a:r>
        </a:p>
      </dsp:txBody>
      <dsp:txXfrm>
        <a:off x="1241670" y="3857135"/>
        <a:ext cx="811102" cy="407947"/>
      </dsp:txXfrm>
    </dsp:sp>
    <dsp:sp modelId="{8EFBFFF8-0381-4CEB-B91D-042A1FBCC417}">
      <dsp:nvSpPr>
        <dsp:cNvPr id="0" name=""/>
        <dsp:cNvSpPr/>
      </dsp:nvSpPr>
      <dsp:spPr>
        <a:xfrm>
          <a:off x="2141288" y="3772411"/>
          <a:ext cx="1137662"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B659A97-8E2A-47B2-9B58-821BA84E11EA}">
      <dsp:nvSpPr>
        <dsp:cNvPr id="0" name=""/>
        <dsp:cNvSpPr/>
      </dsp:nvSpPr>
      <dsp:spPr>
        <a:xfrm>
          <a:off x="2217112" y="3844443"/>
          <a:ext cx="1137662" cy="433331"/>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Tiempo de Respuesta</a:t>
          </a:r>
        </a:p>
      </dsp:txBody>
      <dsp:txXfrm>
        <a:off x="2229804" y="3857135"/>
        <a:ext cx="1112278" cy="407947"/>
      </dsp:txXfrm>
    </dsp:sp>
    <dsp:sp modelId="{1B7C75A3-1D02-47A1-B932-8939F58CB2D4}">
      <dsp:nvSpPr>
        <dsp:cNvPr id="0" name=""/>
        <dsp:cNvSpPr/>
      </dsp:nvSpPr>
      <dsp:spPr>
        <a:xfrm>
          <a:off x="2480225" y="3140611"/>
          <a:ext cx="1165129"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E72DCE7-4A09-42F6-AEB2-071B6FF92C08}">
      <dsp:nvSpPr>
        <dsp:cNvPr id="0" name=""/>
        <dsp:cNvSpPr/>
      </dsp:nvSpPr>
      <dsp:spPr>
        <a:xfrm>
          <a:off x="2556049" y="3212643"/>
          <a:ext cx="1165129" cy="433331"/>
        </a:xfrm>
        <a:prstGeom prst="roundRect">
          <a:avLst>
            <a:gd name="adj" fmla="val 10000"/>
          </a:avLst>
        </a:prstGeom>
        <a:solidFill>
          <a:srgbClr val="FF99CC"/>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Usabilidad</a:t>
          </a:r>
        </a:p>
      </dsp:txBody>
      <dsp:txXfrm>
        <a:off x="2568741" y="3225335"/>
        <a:ext cx="1139745" cy="407947"/>
      </dsp:txXfrm>
    </dsp:sp>
    <dsp:sp modelId="{82533194-92EF-439D-96FB-3EBEE56799C9}">
      <dsp:nvSpPr>
        <dsp:cNvPr id="0" name=""/>
        <dsp:cNvSpPr/>
      </dsp:nvSpPr>
      <dsp:spPr>
        <a:xfrm>
          <a:off x="3797002" y="3140611"/>
          <a:ext cx="1324281"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98C3413-4BF6-4F60-B770-61EE0BD899DB}">
      <dsp:nvSpPr>
        <dsp:cNvPr id="0" name=""/>
        <dsp:cNvSpPr/>
      </dsp:nvSpPr>
      <dsp:spPr>
        <a:xfrm>
          <a:off x="3872825" y="3212643"/>
          <a:ext cx="1324281" cy="433331"/>
        </a:xfrm>
        <a:prstGeom prst="roundRect">
          <a:avLst>
            <a:gd name="adj" fmla="val 10000"/>
          </a:avLst>
        </a:prstGeom>
        <a:solidFill>
          <a:srgbClr val="FF99CC"/>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Seguridad</a:t>
          </a:r>
        </a:p>
      </dsp:txBody>
      <dsp:txXfrm>
        <a:off x="3885517" y="3225335"/>
        <a:ext cx="1298897" cy="407947"/>
      </dsp:txXfrm>
    </dsp:sp>
    <dsp:sp modelId="{92DC84D7-3B1A-4E3E-872D-379BA4514F7B}">
      <dsp:nvSpPr>
        <dsp:cNvPr id="0" name=""/>
        <dsp:cNvSpPr/>
      </dsp:nvSpPr>
      <dsp:spPr>
        <a:xfrm>
          <a:off x="3543703" y="3772411"/>
          <a:ext cx="996819"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D75AD56-A7FD-4917-9F2A-7E82466B8F84}">
      <dsp:nvSpPr>
        <dsp:cNvPr id="0" name=""/>
        <dsp:cNvSpPr/>
      </dsp:nvSpPr>
      <dsp:spPr>
        <a:xfrm>
          <a:off x="3619527" y="3844443"/>
          <a:ext cx="996819" cy="433331"/>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Lógica</a:t>
          </a:r>
        </a:p>
      </dsp:txBody>
      <dsp:txXfrm>
        <a:off x="3632219" y="3857135"/>
        <a:ext cx="971435" cy="407947"/>
      </dsp:txXfrm>
    </dsp:sp>
    <dsp:sp modelId="{F76D7137-3588-4A45-9848-521DCB9227AD}">
      <dsp:nvSpPr>
        <dsp:cNvPr id="0" name=""/>
        <dsp:cNvSpPr/>
      </dsp:nvSpPr>
      <dsp:spPr>
        <a:xfrm>
          <a:off x="4692170" y="3772411"/>
          <a:ext cx="682411"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630A96D-1146-4679-BBD3-5BBFF9C8A361}">
      <dsp:nvSpPr>
        <dsp:cNvPr id="0" name=""/>
        <dsp:cNvSpPr/>
      </dsp:nvSpPr>
      <dsp:spPr>
        <a:xfrm>
          <a:off x="4767993" y="3844443"/>
          <a:ext cx="682411" cy="433331"/>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Física</a:t>
          </a:r>
        </a:p>
      </dsp:txBody>
      <dsp:txXfrm>
        <a:off x="4780685" y="3857135"/>
        <a:ext cx="657027" cy="407947"/>
      </dsp:txXfrm>
    </dsp:sp>
    <dsp:sp modelId="{F839F56E-AC78-40D8-BC3A-45705DAF8592}">
      <dsp:nvSpPr>
        <dsp:cNvPr id="0" name=""/>
        <dsp:cNvSpPr/>
      </dsp:nvSpPr>
      <dsp:spPr>
        <a:xfrm>
          <a:off x="5272930" y="3140611"/>
          <a:ext cx="1407549"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862E666-E2F9-42B9-B6AE-EE36F423256A}">
      <dsp:nvSpPr>
        <dsp:cNvPr id="0" name=""/>
        <dsp:cNvSpPr/>
      </dsp:nvSpPr>
      <dsp:spPr>
        <a:xfrm>
          <a:off x="5348754" y="3212643"/>
          <a:ext cx="1407549" cy="433331"/>
        </a:xfrm>
        <a:prstGeom prst="roundRect">
          <a:avLst>
            <a:gd name="adj" fmla="val 10000"/>
          </a:avLst>
        </a:prstGeom>
        <a:solidFill>
          <a:srgbClr val="FF99CC"/>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Confiabilidad</a:t>
          </a:r>
        </a:p>
      </dsp:txBody>
      <dsp:txXfrm>
        <a:off x="5361446" y="3225335"/>
        <a:ext cx="1382165" cy="407947"/>
      </dsp:txXfrm>
    </dsp:sp>
    <dsp:sp modelId="{11203D9E-E1D0-41DA-96C1-AD1AB7898ED8}">
      <dsp:nvSpPr>
        <dsp:cNvPr id="0" name=""/>
        <dsp:cNvSpPr/>
      </dsp:nvSpPr>
      <dsp:spPr>
        <a:xfrm>
          <a:off x="6832126" y="3140611"/>
          <a:ext cx="1566169"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1EB1085-1F0C-4393-A6EB-2A3943EA31C1}">
      <dsp:nvSpPr>
        <dsp:cNvPr id="0" name=""/>
        <dsp:cNvSpPr/>
      </dsp:nvSpPr>
      <dsp:spPr>
        <a:xfrm>
          <a:off x="6907950" y="3212643"/>
          <a:ext cx="1566169" cy="433331"/>
        </a:xfrm>
        <a:prstGeom prst="roundRect">
          <a:avLst>
            <a:gd name="adj" fmla="val 10000"/>
          </a:avLst>
        </a:prstGeom>
        <a:solidFill>
          <a:srgbClr val="FF99CC"/>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Portabilidad</a:t>
          </a:r>
        </a:p>
      </dsp:txBody>
      <dsp:txXfrm>
        <a:off x="6920642" y="3225335"/>
        <a:ext cx="1540785" cy="407947"/>
      </dsp:txXfrm>
    </dsp:sp>
    <dsp:sp modelId="{9300C2B7-5F9F-4D13-80D5-FEC3008AD9AA}">
      <dsp:nvSpPr>
        <dsp:cNvPr id="0" name=""/>
        <dsp:cNvSpPr/>
      </dsp:nvSpPr>
      <dsp:spPr>
        <a:xfrm>
          <a:off x="8549942" y="3140611"/>
          <a:ext cx="1140002"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7C5051D-40E8-4AB7-819A-869B90BFD410}">
      <dsp:nvSpPr>
        <dsp:cNvPr id="0" name=""/>
        <dsp:cNvSpPr/>
      </dsp:nvSpPr>
      <dsp:spPr>
        <a:xfrm>
          <a:off x="8625766" y="3212643"/>
          <a:ext cx="1140002" cy="433331"/>
        </a:xfrm>
        <a:prstGeom prst="roundRect">
          <a:avLst>
            <a:gd name="adj" fmla="val 10000"/>
          </a:avLst>
        </a:prstGeom>
        <a:solidFill>
          <a:srgbClr val="FF99CC"/>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Interfaz</a:t>
          </a:r>
        </a:p>
      </dsp:txBody>
      <dsp:txXfrm>
        <a:off x="8638458" y="3225335"/>
        <a:ext cx="1114618" cy="407947"/>
      </dsp:txXfrm>
    </dsp:sp>
    <dsp:sp modelId="{32AB6271-F440-4110-AF85-C295D7FE9758}">
      <dsp:nvSpPr>
        <dsp:cNvPr id="0" name=""/>
        <dsp:cNvSpPr/>
      </dsp:nvSpPr>
      <dsp:spPr>
        <a:xfrm>
          <a:off x="6586921" y="4059705"/>
          <a:ext cx="1079077"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3C4BE7C-F891-41B0-9E60-F5DF6F4D54A4}">
      <dsp:nvSpPr>
        <dsp:cNvPr id="0" name=""/>
        <dsp:cNvSpPr/>
      </dsp:nvSpPr>
      <dsp:spPr>
        <a:xfrm>
          <a:off x="6662745" y="4131737"/>
          <a:ext cx="1079077" cy="433331"/>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Hardware</a:t>
          </a:r>
        </a:p>
      </dsp:txBody>
      <dsp:txXfrm>
        <a:off x="6675437" y="4144429"/>
        <a:ext cx="1053693" cy="407947"/>
      </dsp:txXfrm>
    </dsp:sp>
    <dsp:sp modelId="{1D83DA5E-6886-4636-9D28-53D4F7001C05}">
      <dsp:nvSpPr>
        <dsp:cNvPr id="0" name=""/>
        <dsp:cNvSpPr/>
      </dsp:nvSpPr>
      <dsp:spPr>
        <a:xfrm>
          <a:off x="7796006" y="4076284"/>
          <a:ext cx="1149884"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D4C8ACC-1597-4943-B279-272854C5C4AE}">
      <dsp:nvSpPr>
        <dsp:cNvPr id="0" name=""/>
        <dsp:cNvSpPr/>
      </dsp:nvSpPr>
      <dsp:spPr>
        <a:xfrm>
          <a:off x="7871830" y="4148317"/>
          <a:ext cx="1149884" cy="433331"/>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Software</a:t>
          </a:r>
        </a:p>
      </dsp:txBody>
      <dsp:txXfrm>
        <a:off x="7884522" y="4161009"/>
        <a:ext cx="1124500" cy="407947"/>
      </dsp:txXfrm>
    </dsp:sp>
    <dsp:sp modelId="{07D17FC0-D85D-4A5F-9F9D-AA539494511B}">
      <dsp:nvSpPr>
        <dsp:cNvPr id="0" name=""/>
        <dsp:cNvSpPr/>
      </dsp:nvSpPr>
      <dsp:spPr>
        <a:xfrm>
          <a:off x="9068167" y="4084193"/>
          <a:ext cx="891523"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8812914-1B2B-4D7E-B23E-81976CBF700D}">
      <dsp:nvSpPr>
        <dsp:cNvPr id="0" name=""/>
        <dsp:cNvSpPr/>
      </dsp:nvSpPr>
      <dsp:spPr>
        <a:xfrm>
          <a:off x="9143990" y="4156225"/>
          <a:ext cx="891523" cy="433331"/>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Comunicación</a:t>
          </a:r>
        </a:p>
      </dsp:txBody>
      <dsp:txXfrm>
        <a:off x="9156682" y="4168917"/>
        <a:ext cx="866139" cy="407947"/>
      </dsp:txXfrm>
    </dsp:sp>
    <dsp:sp modelId="{0FBB8A06-5650-44AF-B61C-CCEE03E98DAE}">
      <dsp:nvSpPr>
        <dsp:cNvPr id="0" name=""/>
        <dsp:cNvSpPr/>
      </dsp:nvSpPr>
      <dsp:spPr>
        <a:xfrm>
          <a:off x="10070208" y="4084193"/>
          <a:ext cx="682411" cy="433331"/>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A7C5FA8-F68A-4097-95A4-5BEFA32FA672}">
      <dsp:nvSpPr>
        <dsp:cNvPr id="0" name=""/>
        <dsp:cNvSpPr/>
      </dsp:nvSpPr>
      <dsp:spPr>
        <a:xfrm>
          <a:off x="10146031" y="4156225"/>
          <a:ext cx="682411" cy="433331"/>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rgbClr val="030305"/>
              </a:solidFill>
            </a:rPr>
            <a:t>Usuario</a:t>
          </a:r>
        </a:p>
      </dsp:txBody>
      <dsp:txXfrm>
        <a:off x="10158723" y="4168917"/>
        <a:ext cx="657027" cy="4079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3BD88-4BF8-4823-8B8C-8184E192C4D4}">
      <dsp:nvSpPr>
        <dsp:cNvPr id="0" name=""/>
        <dsp:cNvSpPr/>
      </dsp:nvSpPr>
      <dsp:spPr>
        <a:xfrm>
          <a:off x="1957200" y="339350"/>
          <a:ext cx="1497604" cy="293126"/>
        </a:xfrm>
        <a:custGeom>
          <a:avLst/>
          <a:gdLst/>
          <a:ahLst/>
          <a:cxnLst/>
          <a:rect l="0" t="0" r="0" b="0"/>
          <a:pathLst>
            <a:path>
              <a:moveTo>
                <a:pt x="0" y="0"/>
              </a:moveTo>
              <a:lnTo>
                <a:pt x="0" y="255675"/>
              </a:lnTo>
              <a:lnTo>
                <a:pt x="1497604" y="255675"/>
              </a:lnTo>
              <a:lnTo>
                <a:pt x="1497604" y="293126"/>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8226D43-0035-4AC6-B7A3-80C7D7BE6C9A}">
      <dsp:nvSpPr>
        <dsp:cNvPr id="0" name=""/>
        <dsp:cNvSpPr/>
      </dsp:nvSpPr>
      <dsp:spPr>
        <a:xfrm>
          <a:off x="1911480" y="339350"/>
          <a:ext cx="91440" cy="230802"/>
        </a:xfrm>
        <a:custGeom>
          <a:avLst/>
          <a:gdLst/>
          <a:ahLst/>
          <a:cxnLst/>
          <a:rect l="0" t="0" r="0" b="0"/>
          <a:pathLst>
            <a:path>
              <a:moveTo>
                <a:pt x="45720" y="0"/>
              </a:moveTo>
              <a:lnTo>
                <a:pt x="45720" y="193351"/>
              </a:lnTo>
              <a:lnTo>
                <a:pt x="111965" y="193351"/>
              </a:lnTo>
              <a:lnTo>
                <a:pt x="111965" y="230802"/>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5EA6243-CD2C-4246-9EC5-373E17704D52}">
      <dsp:nvSpPr>
        <dsp:cNvPr id="0" name=""/>
        <dsp:cNvSpPr/>
      </dsp:nvSpPr>
      <dsp:spPr>
        <a:xfrm>
          <a:off x="576647" y="339350"/>
          <a:ext cx="1380553" cy="252212"/>
        </a:xfrm>
        <a:custGeom>
          <a:avLst/>
          <a:gdLst/>
          <a:ahLst/>
          <a:cxnLst/>
          <a:rect l="0" t="0" r="0" b="0"/>
          <a:pathLst>
            <a:path>
              <a:moveTo>
                <a:pt x="1380553" y="0"/>
              </a:moveTo>
              <a:lnTo>
                <a:pt x="1380553" y="214761"/>
              </a:lnTo>
              <a:lnTo>
                <a:pt x="0" y="214761"/>
              </a:lnTo>
              <a:lnTo>
                <a:pt x="0" y="252212"/>
              </a:lnTo>
            </a:path>
          </a:pathLst>
        </a:custGeom>
        <a:noFill/>
        <a:ln w="25400" cap="flat" cmpd="sng" algn="ctr">
          <a:solidFill>
            <a:schemeClr val="accent6">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9430F95-2CDB-4654-B207-6B3A000ACCC9}">
      <dsp:nvSpPr>
        <dsp:cNvPr id="0" name=""/>
        <dsp:cNvSpPr/>
      </dsp:nvSpPr>
      <dsp:spPr>
        <a:xfrm>
          <a:off x="1005179" y="-29198"/>
          <a:ext cx="1904042" cy="368549"/>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8996710-1025-4310-876A-29A400679AC9}">
      <dsp:nvSpPr>
        <dsp:cNvPr id="0" name=""/>
        <dsp:cNvSpPr/>
      </dsp:nvSpPr>
      <dsp:spPr>
        <a:xfrm>
          <a:off x="1050097" y="13473"/>
          <a:ext cx="1904042" cy="368549"/>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dirty="0">
              <a:solidFill>
                <a:srgbClr val="030305"/>
              </a:solidFill>
            </a:rPr>
            <a:t>Requerimientos </a:t>
          </a:r>
          <a:br>
            <a:rPr lang="es-AR" sz="1000" kern="1200" dirty="0">
              <a:solidFill>
                <a:srgbClr val="030305"/>
              </a:solidFill>
            </a:rPr>
          </a:br>
          <a:r>
            <a:rPr lang="es-AR" sz="1000" kern="1200" dirty="0">
              <a:solidFill>
                <a:srgbClr val="030305"/>
              </a:solidFill>
            </a:rPr>
            <a:t>No Funcionales</a:t>
          </a:r>
        </a:p>
      </dsp:txBody>
      <dsp:txXfrm>
        <a:off x="1060891" y="24267"/>
        <a:ext cx="1882454" cy="346961"/>
      </dsp:txXfrm>
    </dsp:sp>
    <dsp:sp modelId="{CFB61C0A-5C0D-4199-8984-AD7CE2F59160}">
      <dsp:nvSpPr>
        <dsp:cNvPr id="0" name=""/>
        <dsp:cNvSpPr/>
      </dsp:nvSpPr>
      <dsp:spPr>
        <a:xfrm>
          <a:off x="-44918" y="591563"/>
          <a:ext cx="1243131" cy="461147"/>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5F3F94C-9A64-43E1-A7B3-4F769BCCB3FB}">
      <dsp:nvSpPr>
        <dsp:cNvPr id="0" name=""/>
        <dsp:cNvSpPr/>
      </dsp:nvSpPr>
      <dsp:spPr>
        <a:xfrm>
          <a:off x="0" y="634235"/>
          <a:ext cx="1243131" cy="461147"/>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dirty="0">
              <a:solidFill>
                <a:srgbClr val="030305"/>
              </a:solidFill>
            </a:rPr>
            <a:t>Restricciones Técnicas</a:t>
          </a:r>
        </a:p>
      </dsp:txBody>
      <dsp:txXfrm>
        <a:off x="13507" y="647742"/>
        <a:ext cx="1216117" cy="434133"/>
      </dsp:txXfrm>
    </dsp:sp>
    <dsp:sp modelId="{70AEDA4A-1D56-4949-A3A2-BF8DF488DBC4}">
      <dsp:nvSpPr>
        <dsp:cNvPr id="0" name=""/>
        <dsp:cNvSpPr/>
      </dsp:nvSpPr>
      <dsp:spPr>
        <a:xfrm>
          <a:off x="1269763" y="570153"/>
          <a:ext cx="1507364" cy="482556"/>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92BCE86-8B07-4EFA-9481-40753026A556}">
      <dsp:nvSpPr>
        <dsp:cNvPr id="0" name=""/>
        <dsp:cNvSpPr/>
      </dsp:nvSpPr>
      <dsp:spPr>
        <a:xfrm>
          <a:off x="1314682" y="612826"/>
          <a:ext cx="1507364" cy="482556"/>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dirty="0">
              <a:solidFill>
                <a:srgbClr val="030305"/>
              </a:solidFill>
            </a:rPr>
            <a:t>Restricciones de Negocio</a:t>
          </a:r>
        </a:p>
      </dsp:txBody>
      <dsp:txXfrm>
        <a:off x="1328816" y="626960"/>
        <a:ext cx="1479096" cy="454288"/>
      </dsp:txXfrm>
    </dsp:sp>
    <dsp:sp modelId="{35F609BB-95B8-42FF-A809-F34ED65BAF5F}">
      <dsp:nvSpPr>
        <dsp:cNvPr id="0" name=""/>
        <dsp:cNvSpPr/>
      </dsp:nvSpPr>
      <dsp:spPr>
        <a:xfrm>
          <a:off x="2849100" y="632477"/>
          <a:ext cx="1211408" cy="420232"/>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09165CB-6800-4896-B820-A0B0442D58C8}">
      <dsp:nvSpPr>
        <dsp:cNvPr id="0" name=""/>
        <dsp:cNvSpPr/>
      </dsp:nvSpPr>
      <dsp:spPr>
        <a:xfrm>
          <a:off x="2894018" y="675150"/>
          <a:ext cx="1211408" cy="420232"/>
        </a:xfrm>
        <a:prstGeom prst="roundRect">
          <a:avLst>
            <a:gd name="adj" fmla="val 10000"/>
          </a:avLst>
        </a:prstGeom>
        <a:solidFill>
          <a:srgbClr val="FF33CC">
            <a:alpha val="90000"/>
          </a:srgb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b="1" kern="1200" dirty="0">
              <a:solidFill>
                <a:schemeClr val="tx1"/>
              </a:solidFill>
            </a:rPr>
            <a:t>De Producto</a:t>
          </a:r>
        </a:p>
      </dsp:txBody>
      <dsp:txXfrm>
        <a:off x="2906326" y="687458"/>
        <a:ext cx="1186792" cy="3956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AD22B-1D67-48BA-9FEF-6AD15C1EF6ED}">
      <dsp:nvSpPr>
        <dsp:cNvPr id="0" name=""/>
        <dsp:cNvSpPr/>
      </dsp:nvSpPr>
      <dsp:spPr>
        <a:xfrm>
          <a:off x="566681" y="0"/>
          <a:ext cx="8947756" cy="5592347"/>
        </a:xfrm>
        <a:prstGeom prst="swooshArrow">
          <a:avLst>
            <a:gd name="adj1" fmla="val 25000"/>
            <a:gd name="adj2" fmla="val 25000"/>
          </a:avLst>
        </a:prstGeom>
        <a:solidFill>
          <a:schemeClr val="accent2">
            <a:tint val="4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sp>
    <dsp:sp modelId="{37472F06-9A9B-4DFA-86C1-6384D284F9ED}">
      <dsp:nvSpPr>
        <dsp:cNvPr id="0" name=""/>
        <dsp:cNvSpPr/>
      </dsp:nvSpPr>
      <dsp:spPr>
        <a:xfrm>
          <a:off x="1448035" y="4158469"/>
          <a:ext cx="205798" cy="205798"/>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4507223-4B82-4A59-952A-1CDECB12C964}">
      <dsp:nvSpPr>
        <dsp:cNvPr id="0" name=""/>
        <dsp:cNvSpPr/>
      </dsp:nvSpPr>
      <dsp:spPr>
        <a:xfrm>
          <a:off x="1550934" y="4261369"/>
          <a:ext cx="1530066" cy="133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048" tIns="0" rIns="0" bIns="0" numCol="1" spcCol="1270" anchor="t" anchorCtr="0">
          <a:noAutofit/>
        </a:bodyPr>
        <a:lstStyle/>
        <a:p>
          <a:pPr marL="0" lvl="0" indent="0" algn="l" defTabSz="711200">
            <a:lnSpc>
              <a:spcPct val="90000"/>
            </a:lnSpc>
            <a:spcBef>
              <a:spcPct val="0"/>
            </a:spcBef>
            <a:spcAft>
              <a:spcPct val="35000"/>
            </a:spcAft>
            <a:buNone/>
          </a:pPr>
          <a:r>
            <a:rPr lang="es-AR" sz="1600" kern="1200"/>
            <a:t>Brevemente descripta</a:t>
          </a:r>
          <a:endParaRPr lang="es-AR" sz="1600" kern="1200" dirty="0"/>
        </a:p>
      </dsp:txBody>
      <dsp:txXfrm>
        <a:off x="1550934" y="4261369"/>
        <a:ext cx="1530066" cy="1330978"/>
      </dsp:txXfrm>
    </dsp:sp>
    <dsp:sp modelId="{21BC4A50-5371-4EC2-981F-D8C02348F2D4}">
      <dsp:nvSpPr>
        <dsp:cNvPr id="0" name=""/>
        <dsp:cNvSpPr/>
      </dsp:nvSpPr>
      <dsp:spPr>
        <a:xfrm>
          <a:off x="2902046" y="2857689"/>
          <a:ext cx="357910" cy="357910"/>
        </a:xfrm>
        <a:prstGeom prst="ellipse">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57D956D-EEF9-4386-87A6-6D7DB1F4084A}">
      <dsp:nvSpPr>
        <dsp:cNvPr id="0" name=""/>
        <dsp:cNvSpPr/>
      </dsp:nvSpPr>
      <dsp:spPr>
        <a:xfrm>
          <a:off x="3081001" y="3036644"/>
          <a:ext cx="1879028" cy="255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649" tIns="0" rIns="0" bIns="0" numCol="1" spcCol="1270" anchor="t" anchorCtr="0">
          <a:noAutofit/>
        </a:bodyPr>
        <a:lstStyle/>
        <a:p>
          <a:pPr marL="0" lvl="0" indent="0" algn="l" defTabSz="711200">
            <a:lnSpc>
              <a:spcPct val="90000"/>
            </a:lnSpc>
            <a:spcBef>
              <a:spcPct val="0"/>
            </a:spcBef>
            <a:spcAft>
              <a:spcPct val="35000"/>
            </a:spcAft>
            <a:buNone/>
          </a:pPr>
          <a:r>
            <a:rPr lang="es-AR" sz="1600" kern="1200" dirty="0"/>
            <a:t>Con Resumen Básico</a:t>
          </a:r>
        </a:p>
      </dsp:txBody>
      <dsp:txXfrm>
        <a:off x="3081001" y="3036644"/>
        <a:ext cx="1879028" cy="2555703"/>
      </dsp:txXfrm>
    </dsp:sp>
    <dsp:sp modelId="{6B240159-CEB1-40F2-BE47-EFC7663A1EE3}">
      <dsp:nvSpPr>
        <dsp:cNvPr id="0" name=""/>
        <dsp:cNvSpPr/>
      </dsp:nvSpPr>
      <dsp:spPr>
        <a:xfrm>
          <a:off x="4758705" y="1899161"/>
          <a:ext cx="474231" cy="474231"/>
        </a:xfrm>
        <a:prstGeom prst="ellipse">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27A3C63-6524-4F4C-AAFF-5C06F871ECB6}">
      <dsp:nvSpPr>
        <dsp:cNvPr id="0" name=""/>
        <dsp:cNvSpPr/>
      </dsp:nvSpPr>
      <dsp:spPr>
        <a:xfrm>
          <a:off x="4995821" y="2136276"/>
          <a:ext cx="1879028" cy="3456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285" tIns="0" rIns="0" bIns="0" numCol="1" spcCol="1270" anchor="t" anchorCtr="0">
          <a:noAutofit/>
        </a:bodyPr>
        <a:lstStyle/>
        <a:p>
          <a:pPr marL="0" lvl="0" indent="0" algn="l" defTabSz="711200">
            <a:lnSpc>
              <a:spcPct val="90000"/>
            </a:lnSpc>
            <a:spcBef>
              <a:spcPct val="0"/>
            </a:spcBef>
            <a:spcAft>
              <a:spcPct val="35000"/>
            </a:spcAft>
            <a:buNone/>
          </a:pPr>
          <a:r>
            <a:rPr lang="es-AR" sz="1600" kern="1200"/>
            <a:t>Con Resumen Esencial</a:t>
          </a:r>
          <a:endParaRPr lang="es-AR" sz="1600" kern="1200" dirty="0"/>
        </a:p>
      </dsp:txBody>
      <dsp:txXfrm>
        <a:off x="4995821" y="2136276"/>
        <a:ext cx="1879028" cy="3456071"/>
      </dsp:txXfrm>
    </dsp:sp>
    <dsp:sp modelId="{95FD326A-D7DB-457C-A2D8-FAE6CD618CD3}">
      <dsp:nvSpPr>
        <dsp:cNvPr id="0" name=""/>
        <dsp:cNvSpPr/>
      </dsp:nvSpPr>
      <dsp:spPr>
        <a:xfrm>
          <a:off x="6780898" y="1264989"/>
          <a:ext cx="635290" cy="635290"/>
        </a:xfrm>
        <a:prstGeom prst="ellipse">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C0F3E7E-D8A9-4B5C-8CBB-96B81B15DCCF}">
      <dsp:nvSpPr>
        <dsp:cNvPr id="0" name=""/>
        <dsp:cNvSpPr/>
      </dsp:nvSpPr>
      <dsp:spPr>
        <a:xfrm>
          <a:off x="7098544" y="1582634"/>
          <a:ext cx="1879028" cy="4009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6627" tIns="0" rIns="0" bIns="0" numCol="1" spcCol="1270" anchor="t" anchorCtr="0">
          <a:noAutofit/>
        </a:bodyPr>
        <a:lstStyle/>
        <a:p>
          <a:pPr marL="0" lvl="0" indent="0" algn="l" defTabSz="711200">
            <a:lnSpc>
              <a:spcPct val="90000"/>
            </a:lnSpc>
            <a:spcBef>
              <a:spcPct val="0"/>
            </a:spcBef>
            <a:spcAft>
              <a:spcPct val="35000"/>
            </a:spcAft>
            <a:buNone/>
          </a:pPr>
          <a:r>
            <a:rPr lang="es-AR" sz="1600" kern="1200" dirty="0"/>
            <a:t>Completamente Descripta</a:t>
          </a:r>
        </a:p>
      </dsp:txBody>
      <dsp:txXfrm>
        <a:off x="7098544" y="1582634"/>
        <a:ext cx="1879028" cy="400971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B4C57B-2EDA-4BF6-9154-A28F0C10CA29}">
      <dsp:nvSpPr>
        <dsp:cNvPr id="0" name=""/>
        <dsp:cNvSpPr/>
      </dsp:nvSpPr>
      <dsp:spPr>
        <a:xfrm>
          <a:off x="1513" y="1164504"/>
          <a:ext cx="3516345" cy="259856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1000" b="-11000"/>
          </a:stretch>
        </a:blipFill>
        <a:ln>
          <a:noFill/>
        </a:ln>
        <a:effectLst/>
      </dsp:spPr>
      <dsp:style>
        <a:lnRef idx="0">
          <a:scrgbClr r="0" g="0" b="0"/>
        </a:lnRef>
        <a:fillRef idx="1">
          <a:scrgbClr r="0" g="0" b="0"/>
        </a:fillRef>
        <a:effectRef idx="0">
          <a:scrgbClr r="0" g="0" b="0"/>
        </a:effectRef>
        <a:fontRef idx="minor"/>
      </dsp:style>
    </dsp:sp>
    <dsp:sp modelId="{A0819FC3-BFF4-4BD4-B122-5134AA8CABF8}">
      <dsp:nvSpPr>
        <dsp:cNvPr id="0" name=""/>
        <dsp:cNvSpPr/>
      </dsp:nvSpPr>
      <dsp:spPr>
        <a:xfrm>
          <a:off x="712263" y="3291901"/>
          <a:ext cx="3030042" cy="72816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5000"/>
            </a:spcAft>
            <a:buNone/>
          </a:pPr>
          <a:r>
            <a:rPr lang="es-AR" sz="4000" kern="1200" dirty="0"/>
            <a:t>Evolutivos</a:t>
          </a:r>
        </a:p>
      </dsp:txBody>
      <dsp:txXfrm>
        <a:off x="712263" y="3291901"/>
        <a:ext cx="3030042" cy="728169"/>
      </dsp:txXfrm>
    </dsp:sp>
    <dsp:sp modelId="{05F77E33-2C57-4D95-8D48-047A83756807}">
      <dsp:nvSpPr>
        <dsp:cNvPr id="0" name=""/>
        <dsp:cNvSpPr/>
      </dsp:nvSpPr>
      <dsp:spPr>
        <a:xfrm>
          <a:off x="4178573" y="1164504"/>
          <a:ext cx="3516345" cy="259856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7000" b="-37000"/>
          </a:stretch>
        </a:blipFill>
        <a:ln>
          <a:noFill/>
        </a:ln>
        <a:effectLst/>
      </dsp:spPr>
      <dsp:style>
        <a:lnRef idx="0">
          <a:scrgbClr r="0" g="0" b="0"/>
        </a:lnRef>
        <a:fillRef idx="1">
          <a:scrgbClr r="0" g="0" b="0"/>
        </a:fillRef>
        <a:effectRef idx="0">
          <a:scrgbClr r="0" g="0" b="0"/>
        </a:effectRef>
        <a:fontRef idx="minor"/>
      </dsp:style>
    </dsp:sp>
    <dsp:sp modelId="{C3E10F9F-2FC5-4A22-A832-49E773097377}">
      <dsp:nvSpPr>
        <dsp:cNvPr id="0" name=""/>
        <dsp:cNvSpPr/>
      </dsp:nvSpPr>
      <dsp:spPr>
        <a:xfrm>
          <a:off x="4889324" y="3291901"/>
          <a:ext cx="3030042" cy="72816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5000"/>
            </a:spcAft>
            <a:buNone/>
          </a:pPr>
          <a:r>
            <a:rPr lang="es-AR" sz="4000" kern="1200" dirty="0"/>
            <a:t>Desechables</a:t>
          </a:r>
        </a:p>
      </dsp:txBody>
      <dsp:txXfrm>
        <a:off x="4889324" y="3291901"/>
        <a:ext cx="3030042" cy="728169"/>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8.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A4AAB7-35E7-48C3-86C0-BF7AA662637B}" type="datetimeFigureOut">
              <a:rPr lang="es-AR" smtClean="0"/>
              <a:t>26/10/2016</a:t>
            </a:fld>
            <a:endParaRPr lang="es-AR"/>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93CB6A-38D4-45DE-80F7-C506C767D399}" type="slidenum">
              <a:rPr lang="es-AR" smtClean="0"/>
              <a:t>‹Nº›</a:t>
            </a:fld>
            <a:endParaRPr lang="es-AR"/>
          </a:p>
        </p:txBody>
      </p:sp>
    </p:spTree>
    <p:extLst>
      <p:ext uri="{BB962C8B-B14F-4D97-AF65-F5344CB8AC3E}">
        <p14:creationId xmlns:p14="http://schemas.microsoft.com/office/powerpoint/2010/main" val="1331851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781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781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2E7FD910-4A82-4764-ACD0-60E3A04474F0}" type="slidenum">
              <a:rPr lang="es-AR" altLang="es-AR" sz="1300">
                <a:latin typeface="Tahoma" panose="020B0604030504040204" pitchFamily="34" charset="0"/>
              </a:rPr>
              <a:pPr/>
              <a:t>7</a:t>
            </a:fld>
            <a:endParaRPr lang="es-AR" altLang="es-AR" sz="1300">
              <a:latin typeface="Tahoma" panose="020B0604030504040204" pitchFamily="34" charset="0"/>
            </a:endParaRPr>
          </a:p>
        </p:txBody>
      </p:sp>
      <p:sp>
        <p:nvSpPr>
          <p:cNvPr id="178181" name="Rectangle 2"/>
          <p:cNvSpPr>
            <a:spLocks noGrp="1" noRot="1" noChangeAspect="1" noChangeArrowheads="1" noTextEdit="1"/>
          </p:cNvSpPr>
          <p:nvPr>
            <p:ph type="sldImg"/>
          </p:nvPr>
        </p:nvSpPr>
        <p:spPr>
          <a:xfrm>
            <a:off x="381000" y="685800"/>
            <a:ext cx="6096000" cy="3429000"/>
          </a:xfrm>
          <a:ln/>
        </p:spPr>
      </p:sp>
      <p:sp>
        <p:nvSpPr>
          <p:cNvPr id="1781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3602067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73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73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8C81323D-5EED-467D-9A44-3E619B676C2D}" type="slidenum">
              <a:rPr lang="es-AR" altLang="es-AR" sz="1300">
                <a:latin typeface="Tahoma" panose="020B0604030504040204" pitchFamily="34" charset="0"/>
              </a:rPr>
              <a:pPr/>
              <a:t>18</a:t>
            </a:fld>
            <a:endParaRPr lang="es-AR" altLang="es-AR" sz="1300">
              <a:latin typeface="Tahoma" panose="020B0604030504040204" pitchFamily="34" charset="0"/>
            </a:endParaRPr>
          </a:p>
        </p:txBody>
      </p:sp>
      <p:sp>
        <p:nvSpPr>
          <p:cNvPr id="187397" name="Rectangle 2"/>
          <p:cNvSpPr>
            <a:spLocks noGrp="1" noRot="1" noChangeAspect="1" noChangeArrowheads="1" noTextEdit="1"/>
          </p:cNvSpPr>
          <p:nvPr>
            <p:ph type="sldImg"/>
          </p:nvPr>
        </p:nvSpPr>
        <p:spPr>
          <a:xfrm>
            <a:off x="381000" y="685800"/>
            <a:ext cx="6096000" cy="3429000"/>
          </a:xfrm>
          <a:ln/>
        </p:spPr>
      </p:sp>
      <p:sp>
        <p:nvSpPr>
          <p:cNvPr id="1873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3398726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84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84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97BF373B-4869-455A-A2D8-A95E904855C8}" type="slidenum">
              <a:rPr lang="es-AR" altLang="es-AR" sz="1300">
                <a:latin typeface="Tahoma" panose="020B0604030504040204" pitchFamily="34" charset="0"/>
              </a:rPr>
              <a:pPr/>
              <a:t>19</a:t>
            </a:fld>
            <a:endParaRPr lang="es-AR" altLang="es-AR" sz="1300">
              <a:latin typeface="Tahoma" panose="020B0604030504040204" pitchFamily="34" charset="0"/>
            </a:endParaRPr>
          </a:p>
        </p:txBody>
      </p:sp>
      <p:sp>
        <p:nvSpPr>
          <p:cNvPr id="188421" name="Rectangle 2"/>
          <p:cNvSpPr>
            <a:spLocks noGrp="1" noRot="1" noChangeAspect="1" noChangeArrowheads="1" noTextEdit="1"/>
          </p:cNvSpPr>
          <p:nvPr>
            <p:ph type="sldImg"/>
          </p:nvPr>
        </p:nvSpPr>
        <p:spPr>
          <a:xfrm>
            <a:off x="381000" y="685800"/>
            <a:ext cx="6096000" cy="3429000"/>
          </a:xfrm>
          <a:ln/>
        </p:spPr>
      </p:sp>
      <p:sp>
        <p:nvSpPr>
          <p:cNvPr id="1884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1951688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94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94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51E1151F-3988-4A56-8EF8-C6AE075B8D2F}" type="slidenum">
              <a:rPr lang="es-AR" altLang="es-AR" sz="1300">
                <a:latin typeface="Tahoma" panose="020B0604030504040204" pitchFamily="34" charset="0"/>
              </a:rPr>
              <a:pPr/>
              <a:t>21</a:t>
            </a:fld>
            <a:endParaRPr lang="es-AR" altLang="es-AR" sz="1300">
              <a:latin typeface="Tahoma" panose="020B0604030504040204" pitchFamily="34" charset="0"/>
            </a:endParaRPr>
          </a:p>
        </p:txBody>
      </p:sp>
      <p:sp>
        <p:nvSpPr>
          <p:cNvPr id="189445" name="Rectangle 2"/>
          <p:cNvSpPr>
            <a:spLocks noGrp="1" noRot="1" noChangeAspect="1" noChangeArrowheads="1" noTextEdit="1"/>
          </p:cNvSpPr>
          <p:nvPr>
            <p:ph type="sldImg"/>
          </p:nvPr>
        </p:nvSpPr>
        <p:spPr>
          <a:xfrm>
            <a:off x="381000" y="685800"/>
            <a:ext cx="6096000" cy="3429000"/>
          </a:xfrm>
          <a:ln/>
        </p:spPr>
      </p:sp>
      <p:sp>
        <p:nvSpPr>
          <p:cNvPr id="1894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441836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904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904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22736A85-8BD5-498B-9A8F-E7C11770FB6F}" type="slidenum">
              <a:rPr lang="es-AR" altLang="es-AR" sz="1300">
                <a:latin typeface="Tahoma" panose="020B0604030504040204" pitchFamily="34" charset="0"/>
              </a:rPr>
              <a:pPr/>
              <a:t>22</a:t>
            </a:fld>
            <a:endParaRPr lang="es-AR" altLang="es-AR" sz="1300">
              <a:latin typeface="Tahoma" panose="020B0604030504040204" pitchFamily="34" charset="0"/>
            </a:endParaRPr>
          </a:p>
        </p:txBody>
      </p:sp>
      <p:sp>
        <p:nvSpPr>
          <p:cNvPr id="190469" name="Rectangle 2"/>
          <p:cNvSpPr>
            <a:spLocks noGrp="1" noRot="1" noChangeAspect="1" noChangeArrowheads="1" noTextEdit="1"/>
          </p:cNvSpPr>
          <p:nvPr>
            <p:ph type="sldImg"/>
          </p:nvPr>
        </p:nvSpPr>
        <p:spPr>
          <a:xfrm>
            <a:off x="381000" y="685800"/>
            <a:ext cx="6096000" cy="3429000"/>
          </a:xfrm>
          <a:ln/>
        </p:spPr>
      </p:sp>
      <p:sp>
        <p:nvSpPr>
          <p:cNvPr id="1904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399354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914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914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E4F94EB8-705A-4FC0-9B88-684932898F9F}" type="slidenum">
              <a:rPr lang="es-AR" altLang="es-AR" sz="1300">
                <a:latin typeface="Tahoma" panose="020B0604030504040204" pitchFamily="34" charset="0"/>
              </a:rPr>
              <a:pPr/>
              <a:t>23</a:t>
            </a:fld>
            <a:endParaRPr lang="es-AR" altLang="es-AR" sz="1300">
              <a:latin typeface="Tahoma" panose="020B0604030504040204" pitchFamily="34" charset="0"/>
            </a:endParaRPr>
          </a:p>
        </p:txBody>
      </p:sp>
      <p:sp>
        <p:nvSpPr>
          <p:cNvPr id="191493" name="Rectangle 2"/>
          <p:cNvSpPr>
            <a:spLocks noGrp="1" noRot="1" noChangeAspect="1" noChangeArrowheads="1" noTextEdit="1"/>
          </p:cNvSpPr>
          <p:nvPr>
            <p:ph type="sldImg"/>
          </p:nvPr>
        </p:nvSpPr>
        <p:spPr>
          <a:xfrm>
            <a:off x="381000" y="685800"/>
            <a:ext cx="6096000" cy="3429000"/>
          </a:xfrm>
          <a:ln/>
        </p:spPr>
      </p:sp>
      <p:sp>
        <p:nvSpPr>
          <p:cNvPr id="1914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2807850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808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809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DC232F9D-C240-4052-9EC6-4CECC6502D4E}" type="slidenum">
              <a:rPr lang="es-AR" altLang="es-AR" sz="1300">
                <a:latin typeface="Tahoma" panose="020B0604030504040204" pitchFamily="34" charset="0"/>
              </a:rPr>
              <a:pPr/>
              <a:t>27</a:t>
            </a:fld>
            <a:endParaRPr lang="es-AR" altLang="es-AR" sz="1300">
              <a:latin typeface="Tahoma" panose="020B0604030504040204" pitchFamily="34" charset="0"/>
            </a:endParaRPr>
          </a:p>
        </p:txBody>
      </p:sp>
      <p:sp>
        <p:nvSpPr>
          <p:cNvPr id="80901" name="Rectangle 2"/>
          <p:cNvSpPr>
            <a:spLocks noGrp="1" noRot="1" noChangeAspect="1" noChangeArrowheads="1" noTextEdit="1"/>
          </p:cNvSpPr>
          <p:nvPr>
            <p:ph type="sldImg"/>
          </p:nvPr>
        </p:nvSpPr>
        <p:spPr>
          <a:xfrm>
            <a:off x="381000" y="685800"/>
            <a:ext cx="6096000" cy="3429000"/>
          </a:xfrm>
          <a:ln/>
        </p:spPr>
      </p:sp>
      <p:sp>
        <p:nvSpPr>
          <p:cNvPr id="809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extLst>
      <p:ext uri="{BB962C8B-B14F-4D97-AF65-F5344CB8AC3E}">
        <p14:creationId xmlns:p14="http://schemas.microsoft.com/office/powerpoint/2010/main" val="4268284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819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819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1659B8EA-A595-41A8-A6AB-71528CB99725}" type="slidenum">
              <a:rPr lang="es-AR" altLang="es-AR" sz="1300">
                <a:latin typeface="Tahoma" panose="020B0604030504040204" pitchFamily="34" charset="0"/>
              </a:rPr>
              <a:pPr/>
              <a:t>28</a:t>
            </a:fld>
            <a:endParaRPr lang="es-AR" altLang="es-AR" sz="1300">
              <a:latin typeface="Tahoma" panose="020B0604030504040204" pitchFamily="34" charset="0"/>
            </a:endParaRPr>
          </a:p>
        </p:txBody>
      </p:sp>
      <p:sp>
        <p:nvSpPr>
          <p:cNvPr id="81925" name="Rectangle 2"/>
          <p:cNvSpPr>
            <a:spLocks noGrp="1" noRot="1" noChangeAspect="1" noChangeArrowheads="1" noTextEdit="1"/>
          </p:cNvSpPr>
          <p:nvPr>
            <p:ph type="sldImg"/>
          </p:nvPr>
        </p:nvSpPr>
        <p:spPr>
          <a:xfrm>
            <a:off x="381000" y="685800"/>
            <a:ext cx="6096000" cy="3429000"/>
          </a:xfrm>
          <a:ln/>
        </p:spPr>
      </p:sp>
      <p:sp>
        <p:nvSpPr>
          <p:cNvPr id="819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extLst>
      <p:ext uri="{BB962C8B-B14F-4D97-AF65-F5344CB8AC3E}">
        <p14:creationId xmlns:p14="http://schemas.microsoft.com/office/powerpoint/2010/main" val="1787894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829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829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6ADBAAC9-89E6-403C-A5A3-18F527525AFF}" type="slidenum">
              <a:rPr lang="es-AR" altLang="es-AR" sz="1300">
                <a:latin typeface="Tahoma" panose="020B0604030504040204" pitchFamily="34" charset="0"/>
              </a:rPr>
              <a:pPr/>
              <a:t>29</a:t>
            </a:fld>
            <a:endParaRPr lang="es-AR" altLang="es-AR" sz="1300">
              <a:latin typeface="Tahoma" panose="020B0604030504040204" pitchFamily="34" charset="0"/>
            </a:endParaRPr>
          </a:p>
        </p:txBody>
      </p:sp>
      <p:sp>
        <p:nvSpPr>
          <p:cNvPr id="82949" name="Rectangle 2"/>
          <p:cNvSpPr>
            <a:spLocks noGrp="1" noRot="1" noChangeAspect="1" noChangeArrowheads="1" noTextEdit="1"/>
          </p:cNvSpPr>
          <p:nvPr>
            <p:ph type="sldImg"/>
          </p:nvPr>
        </p:nvSpPr>
        <p:spPr>
          <a:xfrm>
            <a:off x="381000" y="685800"/>
            <a:ext cx="6096000" cy="3429000"/>
          </a:xfrm>
          <a:ln/>
        </p:spPr>
      </p:sp>
      <p:sp>
        <p:nvSpPr>
          <p:cNvPr id="829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extLst>
      <p:ext uri="{BB962C8B-B14F-4D97-AF65-F5344CB8AC3E}">
        <p14:creationId xmlns:p14="http://schemas.microsoft.com/office/powerpoint/2010/main" val="2976246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839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839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7BA960F7-A55A-4CA7-BCCD-26DF5616F734}" type="slidenum">
              <a:rPr lang="es-AR" altLang="es-AR" sz="1300">
                <a:latin typeface="Tahoma" panose="020B0604030504040204" pitchFamily="34" charset="0"/>
              </a:rPr>
              <a:pPr/>
              <a:t>30</a:t>
            </a:fld>
            <a:endParaRPr lang="es-AR" altLang="es-AR" sz="1300">
              <a:latin typeface="Tahoma" panose="020B0604030504040204" pitchFamily="34" charset="0"/>
            </a:endParaRPr>
          </a:p>
        </p:txBody>
      </p:sp>
      <p:sp>
        <p:nvSpPr>
          <p:cNvPr id="83973" name="Rectangle 2"/>
          <p:cNvSpPr>
            <a:spLocks noGrp="1" noRot="1" noChangeAspect="1" noChangeArrowheads="1" noTextEdit="1"/>
          </p:cNvSpPr>
          <p:nvPr>
            <p:ph type="sldImg"/>
          </p:nvPr>
        </p:nvSpPr>
        <p:spPr>
          <a:xfrm>
            <a:off x="381000" y="685800"/>
            <a:ext cx="6096000" cy="3429000"/>
          </a:xfrm>
          <a:ln/>
        </p:spPr>
      </p:sp>
      <p:sp>
        <p:nvSpPr>
          <p:cNvPr id="839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extLst>
      <p:ext uri="{BB962C8B-B14F-4D97-AF65-F5344CB8AC3E}">
        <p14:creationId xmlns:p14="http://schemas.microsoft.com/office/powerpoint/2010/main" val="2002354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849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849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C06D1E97-F826-49EA-AB8F-4728B725830D}" type="slidenum">
              <a:rPr lang="es-AR" altLang="es-AR" sz="1300">
                <a:latin typeface="Tahoma" panose="020B0604030504040204" pitchFamily="34" charset="0"/>
              </a:rPr>
              <a:pPr/>
              <a:t>31</a:t>
            </a:fld>
            <a:endParaRPr lang="es-AR" altLang="es-AR" sz="1300">
              <a:latin typeface="Tahoma" panose="020B0604030504040204" pitchFamily="34" charset="0"/>
            </a:endParaRPr>
          </a:p>
        </p:txBody>
      </p:sp>
      <p:sp>
        <p:nvSpPr>
          <p:cNvPr id="84997" name="Rectangle 2"/>
          <p:cNvSpPr>
            <a:spLocks noGrp="1" noRot="1" noChangeAspect="1" noChangeArrowheads="1" noTextEdit="1"/>
          </p:cNvSpPr>
          <p:nvPr>
            <p:ph type="sldImg"/>
          </p:nvPr>
        </p:nvSpPr>
        <p:spPr>
          <a:xfrm>
            <a:off x="381000" y="685800"/>
            <a:ext cx="6096000" cy="3429000"/>
          </a:xfrm>
          <a:ln/>
        </p:spPr>
      </p:sp>
      <p:sp>
        <p:nvSpPr>
          <p:cNvPr id="849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extLst>
      <p:ext uri="{BB962C8B-B14F-4D97-AF65-F5344CB8AC3E}">
        <p14:creationId xmlns:p14="http://schemas.microsoft.com/office/powerpoint/2010/main" val="962685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02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02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C0D07E38-037E-407D-B4D7-3E57914B6284}" type="slidenum">
              <a:rPr lang="es-AR" altLang="es-AR" sz="1300">
                <a:latin typeface="Tahoma" panose="020B0604030504040204" pitchFamily="34" charset="0"/>
              </a:rPr>
              <a:pPr/>
              <a:t>8</a:t>
            </a:fld>
            <a:endParaRPr lang="es-AR" altLang="es-AR" sz="1300">
              <a:latin typeface="Tahoma" panose="020B0604030504040204" pitchFamily="34" charset="0"/>
            </a:endParaRPr>
          </a:p>
        </p:txBody>
      </p:sp>
      <p:sp>
        <p:nvSpPr>
          <p:cNvPr id="180229" name="Rectangle 2"/>
          <p:cNvSpPr>
            <a:spLocks noGrp="1" noRot="1" noChangeAspect="1" noChangeArrowheads="1" noTextEdit="1"/>
          </p:cNvSpPr>
          <p:nvPr>
            <p:ph type="sldImg"/>
          </p:nvPr>
        </p:nvSpPr>
        <p:spPr>
          <a:xfrm>
            <a:off x="381000" y="685800"/>
            <a:ext cx="6096000" cy="3429000"/>
          </a:xfrm>
          <a:ln/>
        </p:spPr>
      </p:sp>
      <p:sp>
        <p:nvSpPr>
          <p:cNvPr id="1802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25192140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870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870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19B04E61-CB25-4AA6-AA62-481F468B17A9}" type="slidenum">
              <a:rPr lang="es-AR" altLang="es-AR" sz="1300">
                <a:latin typeface="Tahoma" panose="020B0604030504040204" pitchFamily="34" charset="0"/>
              </a:rPr>
              <a:pPr/>
              <a:t>32</a:t>
            </a:fld>
            <a:endParaRPr lang="es-AR" altLang="es-AR" sz="1300">
              <a:latin typeface="Tahoma" panose="020B0604030504040204" pitchFamily="34" charset="0"/>
            </a:endParaRPr>
          </a:p>
        </p:txBody>
      </p:sp>
      <p:sp>
        <p:nvSpPr>
          <p:cNvPr id="87045" name="Rectangle 2"/>
          <p:cNvSpPr>
            <a:spLocks noGrp="1" noRot="1" noChangeAspect="1" noChangeArrowheads="1" noTextEdit="1"/>
          </p:cNvSpPr>
          <p:nvPr>
            <p:ph type="sldImg"/>
          </p:nvPr>
        </p:nvSpPr>
        <p:spPr>
          <a:xfrm>
            <a:off x="381000" y="685800"/>
            <a:ext cx="6096000" cy="3429000"/>
          </a:xfrm>
          <a:ln/>
        </p:spPr>
      </p:sp>
      <p:sp>
        <p:nvSpPr>
          <p:cNvPr id="870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extLst>
      <p:ext uri="{BB962C8B-B14F-4D97-AF65-F5344CB8AC3E}">
        <p14:creationId xmlns:p14="http://schemas.microsoft.com/office/powerpoint/2010/main" val="2535636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880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880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E520596F-D6B6-40A8-9ED3-A3501D323F4F}" type="slidenum">
              <a:rPr lang="es-AR" altLang="es-AR" sz="1300">
                <a:latin typeface="Tahoma" panose="020B0604030504040204" pitchFamily="34" charset="0"/>
              </a:rPr>
              <a:pPr/>
              <a:t>33</a:t>
            </a:fld>
            <a:endParaRPr lang="es-AR" altLang="es-AR" sz="1300">
              <a:latin typeface="Tahoma" panose="020B0604030504040204" pitchFamily="34" charset="0"/>
            </a:endParaRPr>
          </a:p>
        </p:txBody>
      </p:sp>
      <p:sp>
        <p:nvSpPr>
          <p:cNvPr id="88069" name="Rectangle 2"/>
          <p:cNvSpPr>
            <a:spLocks noGrp="1" noRot="1" noChangeAspect="1" noChangeArrowheads="1" noTextEdit="1"/>
          </p:cNvSpPr>
          <p:nvPr>
            <p:ph type="sldImg"/>
          </p:nvPr>
        </p:nvSpPr>
        <p:spPr>
          <a:xfrm>
            <a:off x="381000" y="685800"/>
            <a:ext cx="6096000" cy="3429000"/>
          </a:xfrm>
          <a:ln/>
        </p:spPr>
      </p:sp>
      <p:sp>
        <p:nvSpPr>
          <p:cNvPr id="880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extLst>
      <p:ext uri="{BB962C8B-B14F-4D97-AF65-F5344CB8AC3E}">
        <p14:creationId xmlns:p14="http://schemas.microsoft.com/office/powerpoint/2010/main" val="2827396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078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078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90730EA2-0CE7-4EB9-AAF0-60737381E61A}" type="slidenum">
              <a:rPr lang="es-AR" altLang="es-AR" sz="1300">
                <a:latin typeface="Tahoma" panose="020B0604030504040204" pitchFamily="34" charset="0"/>
              </a:rPr>
              <a:pPr/>
              <a:t>36</a:t>
            </a:fld>
            <a:endParaRPr lang="es-AR" altLang="es-AR" sz="1300">
              <a:latin typeface="Tahoma" panose="020B0604030504040204" pitchFamily="34" charset="0"/>
            </a:endParaRPr>
          </a:p>
        </p:txBody>
      </p:sp>
      <p:sp>
        <p:nvSpPr>
          <p:cNvPr id="207877" name="Rectangle 2"/>
          <p:cNvSpPr>
            <a:spLocks noGrp="1" noRot="1" noChangeAspect="1" noChangeArrowheads="1" noTextEdit="1"/>
          </p:cNvSpPr>
          <p:nvPr>
            <p:ph type="sldImg"/>
          </p:nvPr>
        </p:nvSpPr>
        <p:spPr>
          <a:xfrm>
            <a:off x="381000" y="685800"/>
            <a:ext cx="6096000" cy="3429000"/>
          </a:xfrm>
          <a:ln/>
        </p:spPr>
      </p:sp>
      <p:sp>
        <p:nvSpPr>
          <p:cNvPr id="2078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AR"/>
          </a:p>
        </p:txBody>
      </p:sp>
    </p:spTree>
    <p:extLst>
      <p:ext uri="{BB962C8B-B14F-4D97-AF65-F5344CB8AC3E}">
        <p14:creationId xmlns:p14="http://schemas.microsoft.com/office/powerpoint/2010/main" val="1230337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088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089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92680DCF-C37E-46FD-BFE9-ED2642685641}" type="slidenum">
              <a:rPr lang="es-AR" altLang="es-AR" sz="1300">
                <a:latin typeface="Tahoma" panose="020B0604030504040204" pitchFamily="34" charset="0"/>
              </a:rPr>
              <a:pPr/>
              <a:t>37</a:t>
            </a:fld>
            <a:endParaRPr lang="es-AR" altLang="es-AR" sz="1300">
              <a:latin typeface="Tahoma" panose="020B0604030504040204" pitchFamily="34" charset="0"/>
            </a:endParaRPr>
          </a:p>
        </p:txBody>
      </p:sp>
      <p:sp>
        <p:nvSpPr>
          <p:cNvPr id="208901" name="Rectangle 2"/>
          <p:cNvSpPr>
            <a:spLocks noGrp="1" noRot="1" noChangeAspect="1" noChangeArrowheads="1" noTextEdit="1"/>
          </p:cNvSpPr>
          <p:nvPr>
            <p:ph type="sldImg"/>
          </p:nvPr>
        </p:nvSpPr>
        <p:spPr>
          <a:xfrm>
            <a:off x="381000" y="685800"/>
            <a:ext cx="6096000" cy="3429000"/>
          </a:xfrm>
          <a:ln/>
        </p:spPr>
      </p:sp>
      <p:sp>
        <p:nvSpPr>
          <p:cNvPr id="2089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3903164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099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099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9EEFF7EF-187A-4DA9-B6A6-B7D101789C08}" type="slidenum">
              <a:rPr lang="es-AR" altLang="es-AR" sz="1300">
                <a:latin typeface="Tahoma" panose="020B0604030504040204" pitchFamily="34" charset="0"/>
              </a:rPr>
              <a:pPr/>
              <a:t>43</a:t>
            </a:fld>
            <a:endParaRPr lang="es-AR" altLang="es-AR" sz="1300">
              <a:latin typeface="Tahoma" panose="020B0604030504040204" pitchFamily="34" charset="0"/>
            </a:endParaRPr>
          </a:p>
        </p:txBody>
      </p:sp>
      <p:sp>
        <p:nvSpPr>
          <p:cNvPr id="209925" name="Rectangle 2"/>
          <p:cNvSpPr>
            <a:spLocks noGrp="1" noRot="1" noChangeAspect="1" noChangeArrowheads="1" noTextEdit="1"/>
          </p:cNvSpPr>
          <p:nvPr>
            <p:ph type="sldImg"/>
          </p:nvPr>
        </p:nvSpPr>
        <p:spPr>
          <a:xfrm>
            <a:off x="381000" y="685800"/>
            <a:ext cx="6096000" cy="3429000"/>
          </a:xfrm>
          <a:ln/>
        </p:spPr>
      </p:sp>
      <p:sp>
        <p:nvSpPr>
          <p:cNvPr id="2099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6059712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119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119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47684D4C-B7CE-4819-AA42-5447E12EC805}" type="slidenum">
              <a:rPr lang="es-AR" altLang="es-AR" sz="1300">
                <a:latin typeface="Tahoma" panose="020B0604030504040204" pitchFamily="34" charset="0"/>
              </a:rPr>
              <a:pPr/>
              <a:t>44</a:t>
            </a:fld>
            <a:endParaRPr lang="es-AR" altLang="es-AR" sz="1300">
              <a:latin typeface="Tahoma" panose="020B0604030504040204" pitchFamily="34" charset="0"/>
            </a:endParaRPr>
          </a:p>
        </p:txBody>
      </p:sp>
      <p:sp>
        <p:nvSpPr>
          <p:cNvPr id="211973" name="Rectangle 2"/>
          <p:cNvSpPr>
            <a:spLocks noGrp="1" noRot="1" noChangeAspect="1" noChangeArrowheads="1" noTextEdit="1"/>
          </p:cNvSpPr>
          <p:nvPr>
            <p:ph type="sldImg"/>
          </p:nvPr>
        </p:nvSpPr>
        <p:spPr>
          <a:xfrm>
            <a:off x="381000" y="685800"/>
            <a:ext cx="6096000" cy="3429000"/>
          </a:xfrm>
          <a:ln/>
        </p:spPr>
      </p:sp>
      <p:sp>
        <p:nvSpPr>
          <p:cNvPr id="2119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AR"/>
          </a:p>
        </p:txBody>
      </p:sp>
    </p:spTree>
    <p:extLst>
      <p:ext uri="{BB962C8B-B14F-4D97-AF65-F5344CB8AC3E}">
        <p14:creationId xmlns:p14="http://schemas.microsoft.com/office/powerpoint/2010/main" val="27053546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693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693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6D977F1C-C8DE-4E16-BBB3-A1D970491A24}" type="slidenum">
              <a:rPr lang="es-AR" altLang="es-AR" sz="1300">
                <a:latin typeface="Tahoma" panose="020B0604030504040204" pitchFamily="34" charset="0"/>
              </a:rPr>
              <a:pPr/>
              <a:t>46</a:t>
            </a:fld>
            <a:endParaRPr lang="es-AR" altLang="es-AR" sz="1300">
              <a:latin typeface="Tahoma" panose="020B0604030504040204" pitchFamily="34" charset="0"/>
            </a:endParaRPr>
          </a:p>
        </p:txBody>
      </p:sp>
      <p:sp>
        <p:nvSpPr>
          <p:cNvPr id="269317" name="Rectangle 2"/>
          <p:cNvSpPr>
            <a:spLocks noGrp="1" noRot="1" noChangeAspect="1" noChangeArrowheads="1" noTextEdit="1"/>
          </p:cNvSpPr>
          <p:nvPr>
            <p:ph type="sldImg"/>
          </p:nvPr>
        </p:nvSpPr>
        <p:spPr>
          <a:solidFill>
            <a:srgbClr val="FFFFFF"/>
          </a:solidFill>
          <a:ln/>
        </p:spPr>
      </p:sp>
      <p:sp>
        <p:nvSpPr>
          <p:cNvPr id="26931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s-ES" altLang="es-AR"/>
          </a:p>
        </p:txBody>
      </p:sp>
    </p:spTree>
    <p:extLst>
      <p:ext uri="{BB962C8B-B14F-4D97-AF65-F5344CB8AC3E}">
        <p14:creationId xmlns:p14="http://schemas.microsoft.com/office/powerpoint/2010/main" val="7277937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713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71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B7CC31F0-CE48-4C8D-90B2-E0F226A09CCB}" type="slidenum">
              <a:rPr lang="es-AR" altLang="es-AR" sz="1300">
                <a:latin typeface="Tahoma" panose="020B0604030504040204" pitchFamily="34" charset="0"/>
              </a:rPr>
              <a:pPr/>
              <a:t>51</a:t>
            </a:fld>
            <a:endParaRPr lang="es-AR" altLang="es-AR" sz="1300">
              <a:latin typeface="Tahoma" panose="020B0604030504040204" pitchFamily="34" charset="0"/>
            </a:endParaRPr>
          </a:p>
        </p:txBody>
      </p:sp>
      <p:sp>
        <p:nvSpPr>
          <p:cNvPr id="271365" name="Rectangle 2"/>
          <p:cNvSpPr>
            <a:spLocks noGrp="1" noRot="1" noChangeAspect="1" noChangeArrowheads="1" noTextEdit="1"/>
          </p:cNvSpPr>
          <p:nvPr>
            <p:ph type="sldImg"/>
          </p:nvPr>
        </p:nvSpPr>
        <p:spPr>
          <a:solidFill>
            <a:srgbClr val="FFFFFF"/>
          </a:solidFill>
          <a:ln/>
        </p:spPr>
      </p:sp>
      <p:sp>
        <p:nvSpPr>
          <p:cNvPr id="27136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s-ES" altLang="es-AR"/>
          </a:p>
        </p:txBody>
      </p:sp>
    </p:spTree>
    <p:extLst>
      <p:ext uri="{BB962C8B-B14F-4D97-AF65-F5344CB8AC3E}">
        <p14:creationId xmlns:p14="http://schemas.microsoft.com/office/powerpoint/2010/main" val="2880718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181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181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FD8C971A-C32D-4C82-AD6E-0DBD99685900}" type="slidenum">
              <a:rPr lang="es-AR" altLang="es-AR" sz="1300">
                <a:latin typeface="Tahoma" panose="020B0604030504040204" pitchFamily="34" charset="0"/>
              </a:rPr>
              <a:pPr/>
              <a:t>56</a:t>
            </a:fld>
            <a:endParaRPr lang="es-AR" altLang="es-AR" sz="1300">
              <a:latin typeface="Tahoma" panose="020B0604030504040204" pitchFamily="34" charset="0"/>
            </a:endParaRPr>
          </a:p>
        </p:txBody>
      </p:sp>
      <p:sp>
        <p:nvSpPr>
          <p:cNvPr id="218117" name="Rectangle 2"/>
          <p:cNvSpPr>
            <a:spLocks noGrp="1" noRot="1" noChangeAspect="1" noChangeArrowheads="1" noTextEdit="1"/>
          </p:cNvSpPr>
          <p:nvPr>
            <p:ph type="sldImg"/>
          </p:nvPr>
        </p:nvSpPr>
        <p:spPr>
          <a:xfrm>
            <a:off x="381000" y="685800"/>
            <a:ext cx="6096000" cy="3429000"/>
          </a:xfrm>
          <a:ln/>
        </p:spPr>
      </p:sp>
      <p:sp>
        <p:nvSpPr>
          <p:cNvPr id="2181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AR"/>
          </a:p>
        </p:txBody>
      </p:sp>
    </p:spTree>
    <p:extLst>
      <p:ext uri="{BB962C8B-B14F-4D97-AF65-F5344CB8AC3E}">
        <p14:creationId xmlns:p14="http://schemas.microsoft.com/office/powerpoint/2010/main" val="1680818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191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191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3175D685-E49F-4984-B8C6-96F524E63B5A}" type="slidenum">
              <a:rPr lang="es-AR" altLang="es-AR" sz="1300">
                <a:latin typeface="Tahoma" panose="020B0604030504040204" pitchFamily="34" charset="0"/>
              </a:rPr>
              <a:pPr/>
              <a:t>57</a:t>
            </a:fld>
            <a:endParaRPr lang="es-AR" altLang="es-AR" sz="1300">
              <a:latin typeface="Tahoma" panose="020B0604030504040204" pitchFamily="34" charset="0"/>
            </a:endParaRPr>
          </a:p>
        </p:txBody>
      </p:sp>
      <p:sp>
        <p:nvSpPr>
          <p:cNvPr id="219141" name="Rectangle 2"/>
          <p:cNvSpPr>
            <a:spLocks noGrp="1" noRot="1" noChangeAspect="1" noChangeArrowheads="1" noTextEdit="1"/>
          </p:cNvSpPr>
          <p:nvPr>
            <p:ph type="sldImg"/>
          </p:nvPr>
        </p:nvSpPr>
        <p:spPr>
          <a:xfrm>
            <a:off x="457200" y="720725"/>
            <a:ext cx="6400800" cy="3600450"/>
          </a:xfrm>
          <a:ln/>
        </p:spPr>
      </p:sp>
      <p:sp>
        <p:nvSpPr>
          <p:cNvPr id="2191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2201418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12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12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8786AE54-8B9A-4404-A6F7-F5D56D0B0751}" type="slidenum">
              <a:rPr lang="es-AR" altLang="es-AR" sz="1300">
                <a:latin typeface="Tahoma" panose="020B0604030504040204" pitchFamily="34" charset="0"/>
              </a:rPr>
              <a:pPr/>
              <a:t>9</a:t>
            </a:fld>
            <a:endParaRPr lang="es-AR" altLang="es-AR" sz="1300">
              <a:latin typeface="Tahoma" panose="020B0604030504040204" pitchFamily="34" charset="0"/>
            </a:endParaRPr>
          </a:p>
        </p:txBody>
      </p:sp>
      <p:sp>
        <p:nvSpPr>
          <p:cNvPr id="181253" name="Rectangle 2"/>
          <p:cNvSpPr>
            <a:spLocks noGrp="1" noRot="1" noChangeAspect="1" noChangeArrowheads="1" noTextEdit="1"/>
          </p:cNvSpPr>
          <p:nvPr>
            <p:ph type="sldImg"/>
          </p:nvPr>
        </p:nvSpPr>
        <p:spPr>
          <a:xfrm>
            <a:off x="381000" y="685800"/>
            <a:ext cx="6096000" cy="3429000"/>
          </a:xfrm>
          <a:ln/>
        </p:spPr>
      </p:sp>
      <p:sp>
        <p:nvSpPr>
          <p:cNvPr id="1812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3388498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201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201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64802A7D-8D44-46CE-8024-A404AE8C73C2}" type="slidenum">
              <a:rPr lang="es-AR" altLang="es-AR" sz="1300">
                <a:latin typeface="Tahoma" panose="020B0604030504040204" pitchFamily="34" charset="0"/>
              </a:rPr>
              <a:pPr/>
              <a:t>58</a:t>
            </a:fld>
            <a:endParaRPr lang="es-AR" altLang="es-AR" sz="1300">
              <a:latin typeface="Tahoma" panose="020B0604030504040204" pitchFamily="34" charset="0"/>
            </a:endParaRPr>
          </a:p>
        </p:txBody>
      </p:sp>
      <p:sp>
        <p:nvSpPr>
          <p:cNvPr id="220165" name="Rectangle 2"/>
          <p:cNvSpPr>
            <a:spLocks noGrp="1" noRot="1" noChangeAspect="1" noChangeArrowheads="1" noTextEdit="1"/>
          </p:cNvSpPr>
          <p:nvPr>
            <p:ph type="sldImg"/>
          </p:nvPr>
        </p:nvSpPr>
        <p:spPr>
          <a:xfrm>
            <a:off x="457200" y="720725"/>
            <a:ext cx="6400800" cy="3600450"/>
          </a:xfrm>
          <a:ln/>
        </p:spPr>
      </p:sp>
      <p:sp>
        <p:nvSpPr>
          <p:cNvPr id="2201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3752495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211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211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25EFF4D7-99CA-4F7B-A89C-726BAE09074F}" type="slidenum">
              <a:rPr lang="es-AR" altLang="es-AR" sz="1300">
                <a:latin typeface="Tahoma" panose="020B0604030504040204" pitchFamily="34" charset="0"/>
              </a:rPr>
              <a:pPr/>
              <a:t>59</a:t>
            </a:fld>
            <a:endParaRPr lang="es-AR" altLang="es-AR" sz="1300">
              <a:latin typeface="Tahoma" panose="020B0604030504040204" pitchFamily="34" charset="0"/>
            </a:endParaRPr>
          </a:p>
        </p:txBody>
      </p:sp>
      <p:sp>
        <p:nvSpPr>
          <p:cNvPr id="221189" name="Rectangle 2"/>
          <p:cNvSpPr>
            <a:spLocks noGrp="1" noRot="1" noChangeAspect="1" noChangeArrowheads="1" noTextEdit="1"/>
          </p:cNvSpPr>
          <p:nvPr>
            <p:ph type="sldImg"/>
          </p:nvPr>
        </p:nvSpPr>
        <p:spPr>
          <a:xfrm>
            <a:off x="457200" y="720725"/>
            <a:ext cx="6400800" cy="3600450"/>
          </a:xfrm>
          <a:ln/>
        </p:spPr>
      </p:sp>
      <p:sp>
        <p:nvSpPr>
          <p:cNvPr id="2211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4081294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a:noFill/>
        </p:spPr>
        <p:txBody>
          <a:bodyPr/>
          <a:lstStyle/>
          <a:p>
            <a:r>
              <a:rPr lang="es-ES"/>
              <a:t>Modelado de Requerimientos</a:t>
            </a:r>
          </a:p>
        </p:txBody>
      </p:sp>
      <p:sp>
        <p:nvSpPr>
          <p:cNvPr id="158723" name="Rectangle 6"/>
          <p:cNvSpPr>
            <a:spLocks noGrp="1" noChangeArrowheads="1"/>
          </p:cNvSpPr>
          <p:nvPr>
            <p:ph type="ftr" sz="quarter" idx="4"/>
          </p:nvPr>
        </p:nvSpPr>
        <p:spPr>
          <a:noFill/>
        </p:spPr>
        <p:txBody>
          <a:bodyPr/>
          <a:lstStyle/>
          <a:p>
            <a:r>
              <a:rPr lang="es-ES"/>
              <a:t>(c) Judith Meles &amp; Asociados</a:t>
            </a:r>
          </a:p>
        </p:txBody>
      </p:sp>
      <p:sp>
        <p:nvSpPr>
          <p:cNvPr id="158724" name="Rectangle 7"/>
          <p:cNvSpPr>
            <a:spLocks noGrp="1" noChangeArrowheads="1"/>
          </p:cNvSpPr>
          <p:nvPr>
            <p:ph type="sldNum" sz="quarter" idx="5"/>
          </p:nvPr>
        </p:nvSpPr>
        <p:spPr>
          <a:noFill/>
        </p:spPr>
        <p:txBody>
          <a:bodyPr/>
          <a:lstStyle/>
          <a:p>
            <a:fld id="{73C05F6F-9375-4B77-9890-B85BA92E2D75}" type="slidenum">
              <a:rPr lang="es-ES" smtClean="0"/>
              <a:pPr/>
              <a:t>60</a:t>
            </a:fld>
            <a:endParaRPr lang="es-ES"/>
          </a:p>
        </p:txBody>
      </p:sp>
      <p:sp>
        <p:nvSpPr>
          <p:cNvPr id="158725" name="Rectangle 2"/>
          <p:cNvSpPr>
            <a:spLocks noGrp="1" noRot="1" noChangeAspect="1" noChangeArrowheads="1" noTextEdit="1"/>
          </p:cNvSpPr>
          <p:nvPr>
            <p:ph type="sldImg"/>
          </p:nvPr>
        </p:nvSpPr>
        <p:spPr>
          <a:ln/>
        </p:spPr>
      </p:sp>
      <p:sp>
        <p:nvSpPr>
          <p:cNvPr id="158726"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2093550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222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222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426F3C0D-C457-48B3-8EB9-BF544216AB7D}" type="slidenum">
              <a:rPr lang="es-AR" altLang="es-AR" sz="1300">
                <a:latin typeface="Tahoma" panose="020B0604030504040204" pitchFamily="34" charset="0"/>
              </a:rPr>
              <a:pPr/>
              <a:t>61</a:t>
            </a:fld>
            <a:endParaRPr lang="es-AR" altLang="es-AR" sz="1300">
              <a:latin typeface="Tahoma" panose="020B0604030504040204" pitchFamily="34" charset="0"/>
            </a:endParaRPr>
          </a:p>
        </p:txBody>
      </p:sp>
      <p:sp>
        <p:nvSpPr>
          <p:cNvPr id="222213" name="Rectangle 2"/>
          <p:cNvSpPr>
            <a:spLocks noGrp="1" noRot="1" noChangeAspect="1" noChangeArrowheads="1" noTextEdit="1"/>
          </p:cNvSpPr>
          <p:nvPr>
            <p:ph type="sldImg"/>
          </p:nvPr>
        </p:nvSpPr>
        <p:spPr>
          <a:xfrm>
            <a:off x="457200" y="720725"/>
            <a:ext cx="6400800" cy="3600450"/>
          </a:xfrm>
          <a:ln/>
        </p:spPr>
      </p:sp>
      <p:sp>
        <p:nvSpPr>
          <p:cNvPr id="2222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23906154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263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263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D90FFEB0-CD66-401A-9496-E2B7F1E3B4B6}" type="slidenum">
              <a:rPr lang="es-AR" altLang="es-AR" sz="1300">
                <a:latin typeface="Tahoma" panose="020B0604030504040204" pitchFamily="34" charset="0"/>
              </a:rPr>
              <a:pPr/>
              <a:t>62</a:t>
            </a:fld>
            <a:endParaRPr lang="es-AR" altLang="es-AR" sz="1300">
              <a:latin typeface="Tahoma" panose="020B0604030504040204" pitchFamily="34" charset="0"/>
            </a:endParaRPr>
          </a:p>
        </p:txBody>
      </p:sp>
      <p:sp>
        <p:nvSpPr>
          <p:cNvPr id="226309" name="Rectangle 2"/>
          <p:cNvSpPr>
            <a:spLocks noGrp="1" noRot="1" noChangeAspect="1" noChangeArrowheads="1" noTextEdit="1"/>
          </p:cNvSpPr>
          <p:nvPr>
            <p:ph type="sldImg"/>
          </p:nvPr>
        </p:nvSpPr>
        <p:spPr>
          <a:xfrm>
            <a:off x="457200" y="720725"/>
            <a:ext cx="6400800" cy="3600450"/>
          </a:xfrm>
          <a:ln/>
        </p:spPr>
      </p:sp>
      <p:sp>
        <p:nvSpPr>
          <p:cNvPr id="2263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860121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a:noFill/>
        </p:spPr>
        <p:txBody>
          <a:bodyPr/>
          <a:lstStyle/>
          <a:p>
            <a:r>
              <a:rPr lang="es-ES"/>
              <a:t>Modelado de Requerimientos</a:t>
            </a:r>
          </a:p>
        </p:txBody>
      </p:sp>
      <p:sp>
        <p:nvSpPr>
          <p:cNvPr id="163843" name="Rectangle 6"/>
          <p:cNvSpPr>
            <a:spLocks noGrp="1" noChangeArrowheads="1"/>
          </p:cNvSpPr>
          <p:nvPr>
            <p:ph type="ftr" sz="quarter" idx="4"/>
          </p:nvPr>
        </p:nvSpPr>
        <p:spPr>
          <a:noFill/>
        </p:spPr>
        <p:txBody>
          <a:bodyPr/>
          <a:lstStyle/>
          <a:p>
            <a:r>
              <a:rPr lang="es-ES"/>
              <a:t>(c) Judith Meles &amp; Asociados</a:t>
            </a:r>
          </a:p>
        </p:txBody>
      </p:sp>
      <p:sp>
        <p:nvSpPr>
          <p:cNvPr id="163844" name="Rectangle 7"/>
          <p:cNvSpPr>
            <a:spLocks noGrp="1" noChangeArrowheads="1"/>
          </p:cNvSpPr>
          <p:nvPr>
            <p:ph type="sldNum" sz="quarter" idx="5"/>
          </p:nvPr>
        </p:nvSpPr>
        <p:spPr>
          <a:noFill/>
        </p:spPr>
        <p:txBody>
          <a:bodyPr/>
          <a:lstStyle/>
          <a:p>
            <a:fld id="{4861D527-D476-40D6-B476-371433F883F7}" type="slidenum">
              <a:rPr lang="es-ES" smtClean="0"/>
              <a:pPr/>
              <a:t>63</a:t>
            </a:fld>
            <a:endParaRPr lang="es-ES"/>
          </a:p>
        </p:txBody>
      </p:sp>
      <p:sp>
        <p:nvSpPr>
          <p:cNvPr id="163845" name="Rectangle 2"/>
          <p:cNvSpPr>
            <a:spLocks noGrp="1" noRot="1" noChangeAspect="1" noChangeArrowheads="1" noTextEdit="1"/>
          </p:cNvSpPr>
          <p:nvPr>
            <p:ph type="sldImg"/>
          </p:nvPr>
        </p:nvSpPr>
        <p:spPr>
          <a:ln/>
        </p:spPr>
      </p:sp>
      <p:sp>
        <p:nvSpPr>
          <p:cNvPr id="163846"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9801066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283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283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F82BDC4D-7B7C-46E2-9F7A-BA1672D2F8D3}" type="slidenum">
              <a:rPr lang="es-AR" altLang="es-AR" sz="1300">
                <a:latin typeface="Tahoma" panose="020B0604030504040204" pitchFamily="34" charset="0"/>
              </a:rPr>
              <a:pPr/>
              <a:t>64</a:t>
            </a:fld>
            <a:endParaRPr lang="es-AR" altLang="es-AR" sz="1300">
              <a:latin typeface="Tahoma" panose="020B0604030504040204" pitchFamily="34" charset="0"/>
            </a:endParaRPr>
          </a:p>
        </p:txBody>
      </p:sp>
      <p:sp>
        <p:nvSpPr>
          <p:cNvPr id="228357" name="Rectangle 2"/>
          <p:cNvSpPr>
            <a:spLocks noGrp="1" noRot="1" noChangeAspect="1" noChangeArrowheads="1" noTextEdit="1"/>
          </p:cNvSpPr>
          <p:nvPr>
            <p:ph type="sldImg"/>
          </p:nvPr>
        </p:nvSpPr>
        <p:spPr>
          <a:xfrm>
            <a:off x="457200" y="720725"/>
            <a:ext cx="6400800" cy="3600450"/>
          </a:xfrm>
          <a:ln/>
        </p:spPr>
      </p:sp>
      <p:sp>
        <p:nvSpPr>
          <p:cNvPr id="2283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29765912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293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293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1F6F340C-047F-42F4-9DCB-A9C20E941D2C}" type="slidenum">
              <a:rPr lang="es-AR" altLang="es-AR" sz="1300">
                <a:latin typeface="Tahoma" panose="020B0604030504040204" pitchFamily="34" charset="0"/>
              </a:rPr>
              <a:pPr/>
              <a:t>65</a:t>
            </a:fld>
            <a:endParaRPr lang="es-AR" altLang="es-AR" sz="1300">
              <a:latin typeface="Tahoma" panose="020B0604030504040204" pitchFamily="34" charset="0"/>
            </a:endParaRPr>
          </a:p>
        </p:txBody>
      </p:sp>
      <p:sp>
        <p:nvSpPr>
          <p:cNvPr id="229381" name="Rectangle 2"/>
          <p:cNvSpPr>
            <a:spLocks noGrp="1" noRot="1" noChangeAspect="1" noChangeArrowheads="1" noTextEdit="1"/>
          </p:cNvSpPr>
          <p:nvPr>
            <p:ph type="sldImg"/>
          </p:nvPr>
        </p:nvSpPr>
        <p:spPr>
          <a:xfrm>
            <a:off x="457200" y="720725"/>
            <a:ext cx="6400800" cy="3600450"/>
          </a:xfrm>
          <a:ln/>
        </p:spPr>
      </p:sp>
      <p:sp>
        <p:nvSpPr>
          <p:cNvPr id="2293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40027251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304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304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F042D1C4-6893-48DF-AA08-5693C161DB3E}" type="slidenum">
              <a:rPr lang="es-AR" altLang="es-AR" sz="1300">
                <a:latin typeface="Tahoma" panose="020B0604030504040204" pitchFamily="34" charset="0"/>
              </a:rPr>
              <a:pPr/>
              <a:t>66</a:t>
            </a:fld>
            <a:endParaRPr lang="es-AR" altLang="es-AR" sz="1300">
              <a:latin typeface="Tahoma" panose="020B0604030504040204" pitchFamily="34" charset="0"/>
            </a:endParaRPr>
          </a:p>
        </p:txBody>
      </p:sp>
      <p:sp>
        <p:nvSpPr>
          <p:cNvPr id="230405" name="Rectangle 2"/>
          <p:cNvSpPr>
            <a:spLocks noGrp="1" noRot="1" noChangeAspect="1" noChangeArrowheads="1" noTextEdit="1"/>
          </p:cNvSpPr>
          <p:nvPr>
            <p:ph type="sldImg"/>
          </p:nvPr>
        </p:nvSpPr>
        <p:spPr>
          <a:xfrm>
            <a:off x="457200" y="720725"/>
            <a:ext cx="6400800" cy="3600450"/>
          </a:xfrm>
          <a:ln/>
        </p:spPr>
      </p:sp>
      <p:sp>
        <p:nvSpPr>
          <p:cNvPr id="2304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2958467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314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314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D84D4338-31CF-48C5-8E41-CCD1B06BC070}" type="slidenum">
              <a:rPr lang="es-AR" altLang="es-AR" sz="1300">
                <a:latin typeface="Tahoma" panose="020B0604030504040204" pitchFamily="34" charset="0"/>
              </a:rPr>
              <a:pPr/>
              <a:t>67</a:t>
            </a:fld>
            <a:endParaRPr lang="es-AR" altLang="es-AR" sz="1300">
              <a:latin typeface="Tahoma" panose="020B0604030504040204" pitchFamily="34" charset="0"/>
            </a:endParaRPr>
          </a:p>
        </p:txBody>
      </p:sp>
      <p:sp>
        <p:nvSpPr>
          <p:cNvPr id="231429" name="Rectangle 2"/>
          <p:cNvSpPr>
            <a:spLocks noGrp="1" noRot="1" noChangeAspect="1" noChangeArrowheads="1" noTextEdit="1"/>
          </p:cNvSpPr>
          <p:nvPr>
            <p:ph type="sldImg"/>
          </p:nvPr>
        </p:nvSpPr>
        <p:spPr>
          <a:xfrm>
            <a:off x="381000" y="685800"/>
            <a:ext cx="6096000" cy="3429000"/>
          </a:xfrm>
          <a:ln/>
        </p:spPr>
      </p:sp>
      <p:sp>
        <p:nvSpPr>
          <p:cNvPr id="2314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AR"/>
          </a:p>
        </p:txBody>
      </p:sp>
    </p:spTree>
    <p:extLst>
      <p:ext uri="{BB962C8B-B14F-4D97-AF65-F5344CB8AC3E}">
        <p14:creationId xmlns:p14="http://schemas.microsoft.com/office/powerpoint/2010/main" val="1878415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792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792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25E82BCD-CFFF-4EEE-9B65-2A002F9A3624}" type="slidenum">
              <a:rPr lang="es-AR" altLang="es-AR" sz="1300">
                <a:latin typeface="Tahoma" panose="020B0604030504040204" pitchFamily="34" charset="0"/>
              </a:rPr>
              <a:pPr/>
              <a:t>10</a:t>
            </a:fld>
            <a:endParaRPr lang="es-AR" altLang="es-AR" sz="1300">
              <a:latin typeface="Tahoma" panose="020B0604030504040204" pitchFamily="34" charset="0"/>
            </a:endParaRPr>
          </a:p>
        </p:txBody>
      </p:sp>
      <p:sp>
        <p:nvSpPr>
          <p:cNvPr id="179205" name="Rectangle 2"/>
          <p:cNvSpPr>
            <a:spLocks noGrp="1" noRot="1" noChangeAspect="1" noChangeArrowheads="1" noTextEdit="1"/>
          </p:cNvSpPr>
          <p:nvPr>
            <p:ph type="sldImg"/>
          </p:nvPr>
        </p:nvSpPr>
        <p:spPr>
          <a:xfrm>
            <a:off x="381000" y="685800"/>
            <a:ext cx="6096000" cy="3429000"/>
          </a:xfrm>
          <a:ln/>
        </p:spPr>
      </p:sp>
      <p:sp>
        <p:nvSpPr>
          <p:cNvPr id="1792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27125440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
        <p:nvSpPr>
          <p:cNvPr id="4" name="Marcador de encabezado 3"/>
          <p:cNvSpPr>
            <a:spLocks noGrp="1"/>
          </p:cNvSpPr>
          <p:nvPr>
            <p:ph type="hdr" sz="quarter" idx="10"/>
          </p:nvPr>
        </p:nvSpPr>
        <p:spPr/>
        <p:txBody>
          <a:bodyPr/>
          <a:lstStyle/>
          <a:p>
            <a:pPr>
              <a:defRPr/>
            </a:pPr>
            <a:r>
              <a:rPr lang="es-ES"/>
              <a:t>Modelado de Requerimientos</a:t>
            </a:r>
          </a:p>
        </p:txBody>
      </p:sp>
      <p:sp>
        <p:nvSpPr>
          <p:cNvPr id="5" name="Marcador de pie de página 4"/>
          <p:cNvSpPr>
            <a:spLocks noGrp="1"/>
          </p:cNvSpPr>
          <p:nvPr>
            <p:ph type="ftr" sz="quarter" idx="11"/>
          </p:nvPr>
        </p:nvSpPr>
        <p:spPr/>
        <p:txBody>
          <a:bodyPr/>
          <a:lstStyle/>
          <a:p>
            <a:pPr>
              <a:defRPr/>
            </a:pPr>
            <a:r>
              <a:rPr lang="es-ES"/>
              <a:t>(c) Judith Meles &amp; Asociados</a:t>
            </a:r>
          </a:p>
        </p:txBody>
      </p:sp>
      <p:sp>
        <p:nvSpPr>
          <p:cNvPr id="6" name="Marcador de número de diapositiva 5"/>
          <p:cNvSpPr>
            <a:spLocks noGrp="1"/>
          </p:cNvSpPr>
          <p:nvPr>
            <p:ph type="sldNum" sz="quarter" idx="12"/>
          </p:nvPr>
        </p:nvSpPr>
        <p:spPr/>
        <p:txBody>
          <a:bodyPr/>
          <a:lstStyle/>
          <a:p>
            <a:pPr>
              <a:defRPr/>
            </a:pPr>
            <a:fld id="{87FEB791-AB64-4C0B-BE54-A702D4B37C17}" type="slidenum">
              <a:rPr lang="es-ES" smtClean="0"/>
              <a:pPr>
                <a:defRPr/>
              </a:pPr>
              <a:t>69</a:t>
            </a:fld>
            <a:endParaRPr lang="es-ES"/>
          </a:p>
        </p:txBody>
      </p:sp>
    </p:spTree>
    <p:extLst>
      <p:ext uri="{BB962C8B-B14F-4D97-AF65-F5344CB8AC3E}">
        <p14:creationId xmlns:p14="http://schemas.microsoft.com/office/powerpoint/2010/main" val="2704963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a:noFill/>
        </p:spPr>
        <p:txBody>
          <a:bodyPr/>
          <a:lstStyle/>
          <a:p>
            <a:r>
              <a:rPr lang="es-ES"/>
              <a:t>Modelado de Requerimientos</a:t>
            </a:r>
          </a:p>
        </p:txBody>
      </p:sp>
      <p:sp>
        <p:nvSpPr>
          <p:cNvPr id="172035" name="Rectangle 6"/>
          <p:cNvSpPr>
            <a:spLocks noGrp="1" noChangeArrowheads="1"/>
          </p:cNvSpPr>
          <p:nvPr>
            <p:ph type="ftr" sz="quarter" idx="4"/>
          </p:nvPr>
        </p:nvSpPr>
        <p:spPr>
          <a:noFill/>
        </p:spPr>
        <p:txBody>
          <a:bodyPr/>
          <a:lstStyle/>
          <a:p>
            <a:r>
              <a:rPr lang="es-ES"/>
              <a:t>(c) Judith Meles &amp; Asociados</a:t>
            </a:r>
          </a:p>
        </p:txBody>
      </p:sp>
      <p:sp>
        <p:nvSpPr>
          <p:cNvPr id="172036" name="Rectangle 7"/>
          <p:cNvSpPr>
            <a:spLocks noGrp="1" noChangeArrowheads="1"/>
          </p:cNvSpPr>
          <p:nvPr>
            <p:ph type="sldNum" sz="quarter" idx="5"/>
          </p:nvPr>
        </p:nvSpPr>
        <p:spPr>
          <a:noFill/>
        </p:spPr>
        <p:txBody>
          <a:bodyPr/>
          <a:lstStyle/>
          <a:p>
            <a:fld id="{008F0A40-C7E2-4C2A-BDF4-1CB5D2C09A90}" type="slidenum">
              <a:rPr lang="es-ES" smtClean="0"/>
              <a:pPr/>
              <a:t>71</a:t>
            </a:fld>
            <a:endParaRPr lang="es-ES"/>
          </a:p>
        </p:txBody>
      </p:sp>
      <p:sp>
        <p:nvSpPr>
          <p:cNvPr id="172037" name="Rectangle 2"/>
          <p:cNvSpPr>
            <a:spLocks noGrp="1" noRot="1" noChangeAspect="1" noChangeArrowheads="1" noTextEdit="1"/>
          </p:cNvSpPr>
          <p:nvPr>
            <p:ph type="sldImg"/>
          </p:nvPr>
        </p:nvSpPr>
        <p:spPr>
          <a:xfrm>
            <a:off x="471488" y="725488"/>
            <a:ext cx="6380162" cy="3589337"/>
          </a:xfrm>
          <a:ln/>
        </p:spPr>
      </p:sp>
      <p:sp>
        <p:nvSpPr>
          <p:cNvPr id="172038" name="Rectangle 3"/>
          <p:cNvSpPr>
            <a:spLocks noGrp="1" noChangeArrowheads="1"/>
          </p:cNvSpPr>
          <p:nvPr>
            <p:ph type="body" idx="1"/>
          </p:nvPr>
        </p:nvSpPr>
        <p:spPr>
          <a:xfrm>
            <a:off x="974725" y="4559300"/>
            <a:ext cx="5365750" cy="4321175"/>
          </a:xfrm>
          <a:noFill/>
          <a:ln/>
        </p:spPr>
        <p:txBody>
          <a:bodyPr/>
          <a:lstStyle/>
          <a:p>
            <a:pPr>
              <a:buFontTx/>
              <a:buChar char="•"/>
            </a:pPr>
            <a:endParaRPr lang="es-ES_tradnl" dirty="0"/>
          </a:p>
        </p:txBody>
      </p:sp>
    </p:spTree>
    <p:extLst>
      <p:ext uri="{BB962C8B-B14F-4D97-AF65-F5344CB8AC3E}">
        <p14:creationId xmlns:p14="http://schemas.microsoft.com/office/powerpoint/2010/main" val="24254178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a:noFill/>
        </p:spPr>
        <p:txBody>
          <a:bodyPr/>
          <a:lstStyle/>
          <a:p>
            <a:r>
              <a:rPr lang="es-ES"/>
              <a:t>Modelado de Requerimientos</a:t>
            </a:r>
          </a:p>
        </p:txBody>
      </p:sp>
      <p:sp>
        <p:nvSpPr>
          <p:cNvPr id="172035" name="Rectangle 6"/>
          <p:cNvSpPr>
            <a:spLocks noGrp="1" noChangeArrowheads="1"/>
          </p:cNvSpPr>
          <p:nvPr>
            <p:ph type="ftr" sz="quarter" idx="4"/>
          </p:nvPr>
        </p:nvSpPr>
        <p:spPr>
          <a:noFill/>
        </p:spPr>
        <p:txBody>
          <a:bodyPr/>
          <a:lstStyle/>
          <a:p>
            <a:r>
              <a:rPr lang="es-ES"/>
              <a:t>(c) Judith Meles &amp; Asociados</a:t>
            </a:r>
          </a:p>
        </p:txBody>
      </p:sp>
      <p:sp>
        <p:nvSpPr>
          <p:cNvPr id="172036" name="Rectangle 7"/>
          <p:cNvSpPr>
            <a:spLocks noGrp="1" noChangeArrowheads="1"/>
          </p:cNvSpPr>
          <p:nvPr>
            <p:ph type="sldNum" sz="quarter" idx="5"/>
          </p:nvPr>
        </p:nvSpPr>
        <p:spPr>
          <a:noFill/>
        </p:spPr>
        <p:txBody>
          <a:bodyPr/>
          <a:lstStyle/>
          <a:p>
            <a:fld id="{008F0A40-C7E2-4C2A-BDF4-1CB5D2C09A90}" type="slidenum">
              <a:rPr lang="es-ES" smtClean="0"/>
              <a:pPr/>
              <a:t>72</a:t>
            </a:fld>
            <a:endParaRPr lang="es-ES"/>
          </a:p>
        </p:txBody>
      </p:sp>
      <p:sp>
        <p:nvSpPr>
          <p:cNvPr id="172037" name="Rectangle 2"/>
          <p:cNvSpPr>
            <a:spLocks noGrp="1" noRot="1" noChangeAspect="1" noChangeArrowheads="1" noTextEdit="1"/>
          </p:cNvSpPr>
          <p:nvPr>
            <p:ph type="sldImg"/>
          </p:nvPr>
        </p:nvSpPr>
        <p:spPr>
          <a:xfrm>
            <a:off x="471488" y="725488"/>
            <a:ext cx="6380162" cy="3589337"/>
          </a:xfrm>
          <a:ln/>
        </p:spPr>
      </p:sp>
      <p:sp>
        <p:nvSpPr>
          <p:cNvPr id="172038" name="Rectangle 3"/>
          <p:cNvSpPr>
            <a:spLocks noGrp="1" noChangeArrowheads="1"/>
          </p:cNvSpPr>
          <p:nvPr>
            <p:ph type="body" idx="1"/>
          </p:nvPr>
        </p:nvSpPr>
        <p:spPr>
          <a:xfrm>
            <a:off x="974725" y="4559300"/>
            <a:ext cx="5365750" cy="4321175"/>
          </a:xfrm>
          <a:noFill/>
          <a:ln/>
        </p:spPr>
        <p:txBody>
          <a:bodyPr/>
          <a:lstStyle/>
          <a:p>
            <a:pPr>
              <a:buFontTx/>
              <a:buChar char="•"/>
            </a:pPr>
            <a:endParaRPr lang="es-ES_tradnl" dirty="0"/>
          </a:p>
        </p:txBody>
      </p:sp>
    </p:spTree>
    <p:extLst>
      <p:ext uri="{BB962C8B-B14F-4D97-AF65-F5344CB8AC3E}">
        <p14:creationId xmlns:p14="http://schemas.microsoft.com/office/powerpoint/2010/main" val="6101163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noFill/>
        </p:spPr>
        <p:txBody>
          <a:bodyPr/>
          <a:lstStyle/>
          <a:p>
            <a:r>
              <a:rPr lang="es-ES"/>
              <a:t>Modelado de Requerimientos</a:t>
            </a:r>
          </a:p>
        </p:txBody>
      </p:sp>
      <p:sp>
        <p:nvSpPr>
          <p:cNvPr id="171011" name="Rectangle 6"/>
          <p:cNvSpPr>
            <a:spLocks noGrp="1" noChangeArrowheads="1"/>
          </p:cNvSpPr>
          <p:nvPr>
            <p:ph type="ftr" sz="quarter" idx="4"/>
          </p:nvPr>
        </p:nvSpPr>
        <p:spPr>
          <a:noFill/>
        </p:spPr>
        <p:txBody>
          <a:bodyPr/>
          <a:lstStyle/>
          <a:p>
            <a:r>
              <a:rPr lang="es-ES"/>
              <a:t>(c) Judith Meles &amp; Asociados</a:t>
            </a:r>
          </a:p>
        </p:txBody>
      </p:sp>
      <p:sp>
        <p:nvSpPr>
          <p:cNvPr id="171012" name="Rectangle 7"/>
          <p:cNvSpPr>
            <a:spLocks noGrp="1" noChangeArrowheads="1"/>
          </p:cNvSpPr>
          <p:nvPr>
            <p:ph type="sldNum" sz="quarter" idx="5"/>
          </p:nvPr>
        </p:nvSpPr>
        <p:spPr>
          <a:noFill/>
        </p:spPr>
        <p:txBody>
          <a:bodyPr/>
          <a:lstStyle/>
          <a:p>
            <a:fld id="{7A548B04-AE79-415C-BE9D-4F10B02BD560}" type="slidenum">
              <a:rPr lang="es-ES" smtClean="0"/>
              <a:pPr/>
              <a:t>73</a:t>
            </a:fld>
            <a:endParaRPr lang="es-ES"/>
          </a:p>
        </p:txBody>
      </p:sp>
      <p:sp>
        <p:nvSpPr>
          <p:cNvPr id="171013" name="Rectangle 2"/>
          <p:cNvSpPr>
            <a:spLocks noGrp="1" noRot="1" noChangeAspect="1" noChangeArrowheads="1" noTextEdit="1"/>
          </p:cNvSpPr>
          <p:nvPr>
            <p:ph type="sldImg"/>
          </p:nvPr>
        </p:nvSpPr>
        <p:spPr>
          <a:xfrm>
            <a:off x="471488" y="725488"/>
            <a:ext cx="6380162" cy="3589337"/>
          </a:xfrm>
          <a:ln/>
        </p:spPr>
      </p:sp>
      <p:sp>
        <p:nvSpPr>
          <p:cNvPr id="171014" name="Rectangle 3"/>
          <p:cNvSpPr>
            <a:spLocks noGrp="1" noChangeArrowheads="1"/>
          </p:cNvSpPr>
          <p:nvPr>
            <p:ph type="body" idx="1"/>
          </p:nvPr>
        </p:nvSpPr>
        <p:spPr>
          <a:xfrm>
            <a:off x="974725" y="4559300"/>
            <a:ext cx="5365750" cy="4321175"/>
          </a:xfrm>
          <a:noFill/>
          <a:ln/>
        </p:spPr>
        <p:txBody>
          <a:bodyPr/>
          <a:lstStyle/>
          <a:p>
            <a:pPr>
              <a:buFontTx/>
              <a:buChar char="•"/>
            </a:pPr>
            <a:endParaRPr lang="es-ES_tradnl" dirty="0"/>
          </a:p>
        </p:txBody>
      </p:sp>
    </p:spTree>
    <p:extLst>
      <p:ext uri="{BB962C8B-B14F-4D97-AF65-F5344CB8AC3E}">
        <p14:creationId xmlns:p14="http://schemas.microsoft.com/office/powerpoint/2010/main" val="10893204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noFill/>
        </p:spPr>
        <p:txBody>
          <a:bodyPr/>
          <a:lstStyle/>
          <a:p>
            <a:r>
              <a:rPr lang="es-ES"/>
              <a:t>Modelado de Requerimientos</a:t>
            </a:r>
          </a:p>
        </p:txBody>
      </p:sp>
      <p:sp>
        <p:nvSpPr>
          <p:cNvPr id="171011" name="Rectangle 6"/>
          <p:cNvSpPr>
            <a:spLocks noGrp="1" noChangeArrowheads="1"/>
          </p:cNvSpPr>
          <p:nvPr>
            <p:ph type="ftr" sz="quarter" idx="4"/>
          </p:nvPr>
        </p:nvSpPr>
        <p:spPr>
          <a:noFill/>
        </p:spPr>
        <p:txBody>
          <a:bodyPr/>
          <a:lstStyle/>
          <a:p>
            <a:r>
              <a:rPr lang="es-ES"/>
              <a:t>(c) Judith Meles &amp; Asociados</a:t>
            </a:r>
          </a:p>
        </p:txBody>
      </p:sp>
      <p:sp>
        <p:nvSpPr>
          <p:cNvPr id="171012" name="Rectangle 7"/>
          <p:cNvSpPr>
            <a:spLocks noGrp="1" noChangeArrowheads="1"/>
          </p:cNvSpPr>
          <p:nvPr>
            <p:ph type="sldNum" sz="quarter" idx="5"/>
          </p:nvPr>
        </p:nvSpPr>
        <p:spPr>
          <a:noFill/>
        </p:spPr>
        <p:txBody>
          <a:bodyPr/>
          <a:lstStyle/>
          <a:p>
            <a:fld id="{7A548B04-AE79-415C-BE9D-4F10B02BD560}" type="slidenum">
              <a:rPr lang="es-ES" smtClean="0"/>
              <a:pPr/>
              <a:t>74</a:t>
            </a:fld>
            <a:endParaRPr lang="es-ES"/>
          </a:p>
        </p:txBody>
      </p:sp>
      <p:sp>
        <p:nvSpPr>
          <p:cNvPr id="171013" name="Rectangle 2"/>
          <p:cNvSpPr>
            <a:spLocks noGrp="1" noRot="1" noChangeAspect="1" noChangeArrowheads="1" noTextEdit="1"/>
          </p:cNvSpPr>
          <p:nvPr>
            <p:ph type="sldImg"/>
          </p:nvPr>
        </p:nvSpPr>
        <p:spPr>
          <a:xfrm>
            <a:off x="471488" y="725488"/>
            <a:ext cx="6380162" cy="3589337"/>
          </a:xfrm>
          <a:ln/>
        </p:spPr>
      </p:sp>
      <p:sp>
        <p:nvSpPr>
          <p:cNvPr id="171014" name="Rectangle 3"/>
          <p:cNvSpPr>
            <a:spLocks noGrp="1" noChangeArrowheads="1"/>
          </p:cNvSpPr>
          <p:nvPr>
            <p:ph type="body" idx="1"/>
          </p:nvPr>
        </p:nvSpPr>
        <p:spPr>
          <a:xfrm>
            <a:off x="974725" y="4559300"/>
            <a:ext cx="5365750" cy="4321175"/>
          </a:xfrm>
          <a:noFill/>
          <a:ln/>
        </p:spPr>
        <p:txBody>
          <a:bodyPr/>
          <a:lstStyle/>
          <a:p>
            <a:pPr>
              <a:buFontTx/>
              <a:buChar char="•"/>
            </a:pPr>
            <a:endParaRPr lang="es-ES_tradnl" dirty="0"/>
          </a:p>
        </p:txBody>
      </p:sp>
    </p:spTree>
    <p:extLst>
      <p:ext uri="{BB962C8B-B14F-4D97-AF65-F5344CB8AC3E}">
        <p14:creationId xmlns:p14="http://schemas.microsoft.com/office/powerpoint/2010/main" val="1102591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5FDF3AB-67EF-4BA6-9003-0211FA0ACA58}" type="slidenum">
              <a:rPr lang="es-ES" altLang="es-AR">
                <a:latin typeface="Times New Roman" panose="02020603050405020304" pitchFamily="18" charset="0"/>
              </a:rPr>
              <a:pPr eaLnBrk="1" hangingPunct="1"/>
              <a:t>76</a:t>
            </a:fld>
            <a:endParaRPr lang="es-ES" altLang="es-AR">
              <a:latin typeface="Times New Roman" panose="02020603050405020304" pitchFamily="18" charset="0"/>
            </a:endParaRPr>
          </a:p>
        </p:txBody>
      </p:sp>
      <p:sp>
        <p:nvSpPr>
          <p:cNvPr id="178179" name="Rectangle 2"/>
          <p:cNvSpPr>
            <a:spLocks noGrp="1" noRot="1" noChangeAspect="1" noChangeArrowheads="1" noTextEdit="1"/>
          </p:cNvSpPr>
          <p:nvPr>
            <p:ph type="sldImg"/>
          </p:nvPr>
        </p:nvSpPr>
        <p:spPr>
          <a:xfrm>
            <a:off x="468313" y="727075"/>
            <a:ext cx="6375400" cy="3586163"/>
          </a:xfrm>
          <a:solidFill>
            <a:srgbClr val="FFFFFF"/>
          </a:solidFill>
          <a:ln/>
        </p:spPr>
      </p:sp>
      <p:sp>
        <p:nvSpPr>
          <p:cNvPr id="178180" name="Rectangle 3"/>
          <p:cNvSpPr>
            <a:spLocks noGrp="1" noChangeArrowheads="1"/>
          </p:cNvSpPr>
          <p:nvPr>
            <p:ph type="body" idx="1"/>
          </p:nvPr>
        </p:nvSpPr>
        <p:spPr>
          <a:xfrm>
            <a:off x="973138" y="4559300"/>
            <a:ext cx="5367337" cy="4322763"/>
          </a:xfrm>
          <a:solidFill>
            <a:srgbClr val="FFFFFF"/>
          </a:solidFill>
          <a:ln>
            <a:solidFill>
              <a:srgbClr val="000000"/>
            </a:solidFill>
          </a:ln>
        </p:spPr>
        <p:txBody>
          <a:bodyPr/>
          <a:lstStyle/>
          <a:p>
            <a:pPr eaLnBrk="1" hangingPunct="1">
              <a:spcBef>
                <a:spcPct val="0"/>
              </a:spcBef>
            </a:pPr>
            <a:r>
              <a:rPr lang="es-ES_tradnl" altLang="es-AR" dirty="0"/>
              <a:t>Recordemos que en el artículo “No </a:t>
            </a:r>
            <a:r>
              <a:rPr lang="es-ES_tradnl" altLang="es-AR" dirty="0" err="1"/>
              <a:t>silver</a:t>
            </a:r>
            <a:r>
              <a:rPr lang="es-ES_tradnl" altLang="es-AR" dirty="0"/>
              <a:t> </a:t>
            </a:r>
            <a:r>
              <a:rPr lang="es-ES_tradnl" altLang="es-AR" dirty="0" err="1"/>
              <a:t>bullet</a:t>
            </a:r>
            <a:r>
              <a:rPr lang="es-ES_tradnl" altLang="es-AR" dirty="0"/>
              <a:t>” (Brooks 87) (que mencionamos en el Capítulo 1) el prototipado se considera una de las aproximaciones realmente prometedoras, por dirigirse a la complejidad “esencial” del software.</a:t>
            </a:r>
            <a:endParaRPr lang="es-ES" altLang="es-AR" dirty="0"/>
          </a:p>
        </p:txBody>
      </p:sp>
    </p:spTree>
    <p:extLst>
      <p:ext uri="{BB962C8B-B14F-4D97-AF65-F5344CB8AC3E}">
        <p14:creationId xmlns:p14="http://schemas.microsoft.com/office/powerpoint/2010/main" val="6674430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7ABC1BA-401F-417B-AD2A-4BFC9F9ED907}" type="slidenum">
              <a:rPr lang="es-ES" altLang="es-AR">
                <a:latin typeface="Times New Roman" panose="02020603050405020304" pitchFamily="18" charset="0"/>
              </a:rPr>
              <a:pPr eaLnBrk="1" hangingPunct="1"/>
              <a:t>77</a:t>
            </a:fld>
            <a:endParaRPr lang="es-ES" altLang="es-AR">
              <a:latin typeface="Times New Roman" panose="02020603050405020304" pitchFamily="18" charset="0"/>
            </a:endParaRPr>
          </a:p>
        </p:txBody>
      </p:sp>
      <p:sp>
        <p:nvSpPr>
          <p:cNvPr id="179203" name="Rectangle 2"/>
          <p:cNvSpPr>
            <a:spLocks noGrp="1" noRot="1" noChangeAspect="1" noChangeArrowheads="1" noTextEdit="1"/>
          </p:cNvSpPr>
          <p:nvPr>
            <p:ph type="sldImg"/>
          </p:nvPr>
        </p:nvSpPr>
        <p:spPr>
          <a:xfrm>
            <a:off x="468313" y="727075"/>
            <a:ext cx="6375400" cy="3586163"/>
          </a:xfrm>
          <a:ln w="12699" cap="flat">
            <a:solidFill>
              <a:schemeClr val="tx1"/>
            </a:solidFill>
          </a:ln>
        </p:spPr>
      </p:sp>
      <p:sp>
        <p:nvSpPr>
          <p:cNvPr id="179204" name="Rectangle 3"/>
          <p:cNvSpPr>
            <a:spLocks noGrp="1" noChangeArrowheads="1"/>
          </p:cNvSpPr>
          <p:nvPr>
            <p:ph type="body" idx="1"/>
          </p:nvPr>
        </p:nvSpPr>
        <p:spPr>
          <a:xfrm>
            <a:off x="973138" y="4559300"/>
            <a:ext cx="5367337" cy="4322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2" tIns="50344" rIns="97332" bIns="50344"/>
          <a:lstStyle/>
          <a:p>
            <a:pPr eaLnBrk="1" latinLnBrk="1" hangingPunct="1">
              <a:spcBef>
                <a:spcPct val="0"/>
              </a:spcBef>
            </a:pPr>
            <a:endParaRPr lang="es-ES_tradnl" altLang="es-AR"/>
          </a:p>
        </p:txBody>
      </p:sp>
    </p:spTree>
    <p:extLst>
      <p:ext uri="{BB962C8B-B14F-4D97-AF65-F5344CB8AC3E}">
        <p14:creationId xmlns:p14="http://schemas.microsoft.com/office/powerpoint/2010/main" val="33149483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3A98C6-3650-4C42-9970-9985B8FF942B}" type="slidenum">
              <a:rPr lang="es-ES" altLang="es-AR">
                <a:latin typeface="Times New Roman" panose="02020603050405020304" pitchFamily="18" charset="0"/>
              </a:rPr>
              <a:pPr eaLnBrk="1" hangingPunct="1"/>
              <a:t>78</a:t>
            </a:fld>
            <a:endParaRPr lang="es-ES" altLang="es-AR">
              <a:latin typeface="Times New Roman" panose="02020603050405020304" pitchFamily="18" charset="0"/>
            </a:endParaRPr>
          </a:p>
        </p:txBody>
      </p:sp>
      <p:sp>
        <p:nvSpPr>
          <p:cNvPr id="181251" name="Rectangle 2"/>
          <p:cNvSpPr>
            <a:spLocks noGrp="1" noRot="1" noChangeAspect="1" noChangeArrowheads="1" noTextEdit="1"/>
          </p:cNvSpPr>
          <p:nvPr>
            <p:ph type="sldImg"/>
          </p:nvPr>
        </p:nvSpPr>
        <p:spPr>
          <a:xfrm>
            <a:off x="468313" y="727075"/>
            <a:ext cx="6375400" cy="3586163"/>
          </a:xfrm>
          <a:solidFill>
            <a:srgbClr val="FFFFFF"/>
          </a:solidFill>
          <a:ln/>
        </p:spPr>
      </p:sp>
      <p:sp>
        <p:nvSpPr>
          <p:cNvPr id="181252" name="Rectangle 3"/>
          <p:cNvSpPr>
            <a:spLocks noGrp="1" noChangeArrowheads="1"/>
          </p:cNvSpPr>
          <p:nvPr>
            <p:ph type="body" idx="1"/>
          </p:nvPr>
        </p:nvSpPr>
        <p:spPr>
          <a:xfrm>
            <a:off x="973138" y="4559300"/>
            <a:ext cx="5367337" cy="4322763"/>
          </a:xfrm>
          <a:solidFill>
            <a:srgbClr val="FFFFFF"/>
          </a:solidFill>
          <a:ln>
            <a:solidFill>
              <a:srgbClr val="000000"/>
            </a:solidFill>
          </a:ln>
        </p:spPr>
        <p:txBody>
          <a:bodyPr/>
          <a:lstStyle/>
          <a:p>
            <a:pPr eaLnBrk="1" hangingPunct="1">
              <a:spcBef>
                <a:spcPct val="0"/>
              </a:spcBef>
            </a:pPr>
            <a:r>
              <a:rPr lang="es-ES_tradnl" altLang="es-AR"/>
              <a:t>Ver (Piattini el al. 96), p. 164-165.</a:t>
            </a:r>
          </a:p>
        </p:txBody>
      </p:sp>
    </p:spTree>
    <p:extLst>
      <p:ext uri="{BB962C8B-B14F-4D97-AF65-F5344CB8AC3E}">
        <p14:creationId xmlns:p14="http://schemas.microsoft.com/office/powerpoint/2010/main" val="22948485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478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478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17E2E929-2688-49CE-920B-840F5652CDE9}" type="slidenum">
              <a:rPr lang="es-AR" altLang="es-AR" sz="1300">
                <a:latin typeface="Tahoma" panose="020B0604030504040204" pitchFamily="34" charset="0"/>
              </a:rPr>
              <a:pPr/>
              <a:t>81</a:t>
            </a:fld>
            <a:endParaRPr lang="es-AR" altLang="es-AR" sz="1300">
              <a:latin typeface="Tahoma" panose="020B0604030504040204" pitchFamily="34" charset="0"/>
            </a:endParaRPr>
          </a:p>
        </p:txBody>
      </p:sp>
      <p:sp>
        <p:nvSpPr>
          <p:cNvPr id="247813" name="Rectangle 2"/>
          <p:cNvSpPr>
            <a:spLocks noGrp="1" noRot="1" noChangeAspect="1" noChangeArrowheads="1" noTextEdit="1"/>
          </p:cNvSpPr>
          <p:nvPr>
            <p:ph type="sldImg"/>
          </p:nvPr>
        </p:nvSpPr>
        <p:spPr>
          <a:ln/>
        </p:spPr>
      </p:sp>
      <p:sp>
        <p:nvSpPr>
          <p:cNvPr id="2478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AR"/>
          </a:p>
        </p:txBody>
      </p:sp>
    </p:spTree>
    <p:extLst>
      <p:ext uri="{BB962C8B-B14F-4D97-AF65-F5344CB8AC3E}">
        <p14:creationId xmlns:p14="http://schemas.microsoft.com/office/powerpoint/2010/main" val="327195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2488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2488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4D5F3AD9-D9A3-4DBD-AFF2-FB685C719D1A}" type="slidenum">
              <a:rPr lang="es-AR" altLang="es-AR" sz="1300">
                <a:latin typeface="Tahoma" panose="020B0604030504040204" pitchFamily="34" charset="0"/>
              </a:rPr>
              <a:pPr/>
              <a:t>83</a:t>
            </a:fld>
            <a:endParaRPr lang="es-AR" altLang="es-AR" sz="1300">
              <a:latin typeface="Tahoma" panose="020B0604030504040204" pitchFamily="34" charset="0"/>
            </a:endParaRPr>
          </a:p>
        </p:txBody>
      </p:sp>
      <p:sp>
        <p:nvSpPr>
          <p:cNvPr id="248837" name="Rectangle 2"/>
          <p:cNvSpPr>
            <a:spLocks noGrp="1" noRot="1" noChangeAspect="1" noChangeArrowheads="1" noTextEdit="1"/>
          </p:cNvSpPr>
          <p:nvPr>
            <p:ph type="sldImg"/>
          </p:nvPr>
        </p:nvSpPr>
        <p:spPr>
          <a:ln/>
        </p:spPr>
      </p:sp>
      <p:sp>
        <p:nvSpPr>
          <p:cNvPr id="2488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AR"/>
          </a:p>
        </p:txBody>
      </p:sp>
    </p:spTree>
    <p:extLst>
      <p:ext uri="{BB962C8B-B14F-4D97-AF65-F5344CB8AC3E}">
        <p14:creationId xmlns:p14="http://schemas.microsoft.com/office/powerpoint/2010/main" val="879172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22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22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D597584E-0078-47E2-B791-53D03376B315}" type="slidenum">
              <a:rPr lang="es-AR" altLang="es-AR" sz="1300">
                <a:latin typeface="Tahoma" panose="020B0604030504040204" pitchFamily="34" charset="0"/>
              </a:rPr>
              <a:pPr/>
              <a:t>12</a:t>
            </a:fld>
            <a:endParaRPr lang="es-AR" altLang="es-AR" sz="1300">
              <a:latin typeface="Tahoma" panose="020B0604030504040204" pitchFamily="34" charset="0"/>
            </a:endParaRPr>
          </a:p>
        </p:txBody>
      </p:sp>
      <p:sp>
        <p:nvSpPr>
          <p:cNvPr id="182277" name="Rectangle 2"/>
          <p:cNvSpPr>
            <a:spLocks noGrp="1" noRot="1" noChangeAspect="1" noChangeArrowheads="1" noTextEdit="1"/>
          </p:cNvSpPr>
          <p:nvPr>
            <p:ph type="sldImg"/>
          </p:nvPr>
        </p:nvSpPr>
        <p:spPr>
          <a:xfrm>
            <a:off x="381000" y="685800"/>
            <a:ext cx="6096000" cy="3429000"/>
          </a:xfrm>
          <a:ln/>
        </p:spPr>
      </p:sp>
      <p:sp>
        <p:nvSpPr>
          <p:cNvPr id="1822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3820293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hdr" sz="quarter"/>
          </p:nvPr>
        </p:nvSpPr>
        <p:spPr>
          <a:noFill/>
        </p:spPr>
        <p:txBody>
          <a:bodyPr/>
          <a:lstStyle/>
          <a:p>
            <a:r>
              <a:rPr lang="es-ES"/>
              <a:t>Modelado de Requerimientos</a:t>
            </a:r>
          </a:p>
        </p:txBody>
      </p:sp>
      <p:sp>
        <p:nvSpPr>
          <p:cNvPr id="203779" name="Rectangle 6"/>
          <p:cNvSpPr>
            <a:spLocks noGrp="1" noChangeArrowheads="1"/>
          </p:cNvSpPr>
          <p:nvPr>
            <p:ph type="ftr" sz="quarter" idx="4"/>
          </p:nvPr>
        </p:nvSpPr>
        <p:spPr>
          <a:noFill/>
        </p:spPr>
        <p:txBody>
          <a:bodyPr/>
          <a:lstStyle/>
          <a:p>
            <a:r>
              <a:rPr lang="es-ES"/>
              <a:t>(c) Judith Meles &amp; Asociados</a:t>
            </a:r>
          </a:p>
        </p:txBody>
      </p:sp>
      <p:sp>
        <p:nvSpPr>
          <p:cNvPr id="203780" name="Rectangle 7"/>
          <p:cNvSpPr>
            <a:spLocks noGrp="1" noChangeArrowheads="1"/>
          </p:cNvSpPr>
          <p:nvPr>
            <p:ph type="sldNum" sz="quarter" idx="5"/>
          </p:nvPr>
        </p:nvSpPr>
        <p:spPr>
          <a:noFill/>
        </p:spPr>
        <p:txBody>
          <a:bodyPr/>
          <a:lstStyle/>
          <a:p>
            <a:fld id="{FD649B27-EF7E-4C03-B9F6-DCB0682C1B5B}" type="slidenum">
              <a:rPr lang="es-ES" smtClean="0"/>
              <a:pPr/>
              <a:t>85</a:t>
            </a:fld>
            <a:endParaRPr lang="es-ES"/>
          </a:p>
        </p:txBody>
      </p:sp>
      <p:sp>
        <p:nvSpPr>
          <p:cNvPr id="203781" name="Rectangle 2"/>
          <p:cNvSpPr>
            <a:spLocks noGrp="1" noRot="1" noChangeAspect="1" noChangeArrowheads="1" noTextEdit="1"/>
          </p:cNvSpPr>
          <p:nvPr>
            <p:ph type="sldImg"/>
          </p:nvPr>
        </p:nvSpPr>
        <p:spPr>
          <a:xfrm>
            <a:off x="460375" y="720725"/>
            <a:ext cx="6400800" cy="3600450"/>
          </a:xfrm>
          <a:ln/>
        </p:spPr>
      </p:sp>
      <p:sp>
        <p:nvSpPr>
          <p:cNvPr id="203782" name="Rectangle 3"/>
          <p:cNvSpPr>
            <a:spLocks noGrp="1" noChangeArrowheads="1"/>
          </p:cNvSpPr>
          <p:nvPr>
            <p:ph type="body" idx="1"/>
          </p:nvPr>
        </p:nvSpPr>
        <p:spPr>
          <a:noFill/>
          <a:ln/>
        </p:spPr>
        <p:txBody>
          <a:bodyPr/>
          <a:lstStyle/>
          <a:p>
            <a:pPr eaLnBrk="1" hangingPunct="1"/>
            <a:endParaRPr lang="es-AR"/>
          </a:p>
        </p:txBody>
      </p:sp>
    </p:spTree>
    <p:extLst>
      <p:ext uri="{BB962C8B-B14F-4D97-AF65-F5344CB8AC3E}">
        <p14:creationId xmlns:p14="http://schemas.microsoft.com/office/powerpoint/2010/main" val="704772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32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33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AF877350-12B0-4E69-B763-A87EE754681C}" type="slidenum">
              <a:rPr lang="es-AR" altLang="es-AR" sz="1300">
                <a:latin typeface="Tahoma" panose="020B0604030504040204" pitchFamily="34" charset="0"/>
              </a:rPr>
              <a:pPr/>
              <a:t>13</a:t>
            </a:fld>
            <a:endParaRPr lang="es-AR" altLang="es-AR" sz="1300">
              <a:latin typeface="Tahoma" panose="020B0604030504040204" pitchFamily="34" charset="0"/>
            </a:endParaRPr>
          </a:p>
        </p:txBody>
      </p:sp>
      <p:sp>
        <p:nvSpPr>
          <p:cNvPr id="183301" name="Rectangle 2"/>
          <p:cNvSpPr>
            <a:spLocks noGrp="1" noRot="1" noChangeAspect="1" noChangeArrowheads="1" noTextEdit="1"/>
          </p:cNvSpPr>
          <p:nvPr>
            <p:ph type="sldImg"/>
          </p:nvPr>
        </p:nvSpPr>
        <p:spPr>
          <a:xfrm>
            <a:off x="381000" y="685800"/>
            <a:ext cx="6096000" cy="3429000"/>
          </a:xfrm>
          <a:ln/>
        </p:spPr>
      </p:sp>
      <p:sp>
        <p:nvSpPr>
          <p:cNvPr id="1833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5015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43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43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FC0C46CC-20FB-452E-9AD6-3090CD317E12}" type="slidenum">
              <a:rPr lang="es-AR" altLang="es-AR" sz="1300">
                <a:latin typeface="Tahoma" panose="020B0604030504040204" pitchFamily="34" charset="0"/>
              </a:rPr>
              <a:pPr/>
              <a:t>15</a:t>
            </a:fld>
            <a:endParaRPr lang="es-AR" altLang="es-AR" sz="1300">
              <a:latin typeface="Tahoma" panose="020B0604030504040204" pitchFamily="34" charset="0"/>
            </a:endParaRPr>
          </a:p>
        </p:txBody>
      </p:sp>
      <p:sp>
        <p:nvSpPr>
          <p:cNvPr id="184325" name="Rectangle 2"/>
          <p:cNvSpPr>
            <a:spLocks noGrp="1" noRot="1" noChangeAspect="1" noChangeArrowheads="1" noTextEdit="1"/>
          </p:cNvSpPr>
          <p:nvPr>
            <p:ph type="sldImg"/>
          </p:nvPr>
        </p:nvSpPr>
        <p:spPr>
          <a:xfrm>
            <a:off x="381000" y="685800"/>
            <a:ext cx="6096000" cy="3429000"/>
          </a:xfrm>
          <a:ln/>
        </p:spPr>
      </p:sp>
      <p:sp>
        <p:nvSpPr>
          <p:cNvPr id="1843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89738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53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53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51488221-21D5-4FF4-8D49-43C74F5E25FB}" type="slidenum">
              <a:rPr lang="es-AR" altLang="es-AR" sz="1300">
                <a:latin typeface="Tahoma" panose="020B0604030504040204" pitchFamily="34" charset="0"/>
              </a:rPr>
              <a:pPr/>
              <a:t>16</a:t>
            </a:fld>
            <a:endParaRPr lang="es-AR" altLang="es-AR" sz="1300">
              <a:latin typeface="Tahoma" panose="020B0604030504040204" pitchFamily="34" charset="0"/>
            </a:endParaRPr>
          </a:p>
        </p:txBody>
      </p:sp>
      <p:sp>
        <p:nvSpPr>
          <p:cNvPr id="185349" name="Rectangle 2"/>
          <p:cNvSpPr>
            <a:spLocks noGrp="1" noRot="1" noChangeAspect="1" noChangeArrowheads="1" noTextEdit="1"/>
          </p:cNvSpPr>
          <p:nvPr>
            <p:ph type="sldImg"/>
          </p:nvPr>
        </p:nvSpPr>
        <p:spPr>
          <a:xfrm>
            <a:off x="381000" y="685800"/>
            <a:ext cx="6096000" cy="3429000"/>
          </a:xfrm>
          <a:ln/>
        </p:spPr>
      </p:sp>
      <p:sp>
        <p:nvSpPr>
          <p:cNvPr id="1853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1064025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Introducción al UML 2.0</a:t>
            </a:r>
          </a:p>
        </p:txBody>
      </p:sp>
      <p:sp>
        <p:nvSpPr>
          <p:cNvPr id="1863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r>
              <a:rPr lang="es-AR" altLang="es-AR" sz="1300">
                <a:latin typeface="Tahoma" panose="020B0604030504040204" pitchFamily="34" charset="0"/>
              </a:rPr>
              <a:t>(c) Judith Meles &amp; Asociados</a:t>
            </a:r>
          </a:p>
        </p:txBody>
      </p:sp>
      <p:sp>
        <p:nvSpPr>
          <p:cNvPr id="1863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700">
                <a:solidFill>
                  <a:schemeClr val="tx1"/>
                </a:solidFill>
                <a:latin typeface="Arial Narrow" panose="020B0606020202030204" pitchFamily="34" charset="0"/>
              </a:defRPr>
            </a:lvl1pPr>
            <a:lvl2pPr marL="742950" indent="-285750" defTabSz="966788">
              <a:defRPr sz="1700">
                <a:solidFill>
                  <a:schemeClr val="tx1"/>
                </a:solidFill>
                <a:latin typeface="Arial Narrow" panose="020B0606020202030204" pitchFamily="34" charset="0"/>
              </a:defRPr>
            </a:lvl2pPr>
            <a:lvl3pPr marL="1143000" indent="-228600" defTabSz="966788">
              <a:defRPr sz="1700">
                <a:solidFill>
                  <a:schemeClr val="tx1"/>
                </a:solidFill>
                <a:latin typeface="Arial Narrow" panose="020B0606020202030204" pitchFamily="34" charset="0"/>
              </a:defRPr>
            </a:lvl3pPr>
            <a:lvl4pPr marL="1600200" indent="-228600" defTabSz="966788">
              <a:defRPr sz="1700">
                <a:solidFill>
                  <a:schemeClr val="tx1"/>
                </a:solidFill>
                <a:latin typeface="Arial Narrow" panose="020B0606020202030204" pitchFamily="34" charset="0"/>
              </a:defRPr>
            </a:lvl4pPr>
            <a:lvl5pPr marL="2057400" indent="-228600" defTabSz="966788">
              <a:defRPr sz="1700">
                <a:solidFill>
                  <a:schemeClr val="tx1"/>
                </a:solidFill>
                <a:latin typeface="Arial Narrow" panose="020B0606020202030204" pitchFamily="34" charset="0"/>
              </a:defRPr>
            </a:lvl5pPr>
            <a:lvl6pPr marL="25146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defTabSz="966788"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9198AEE6-2988-44D8-A472-5D92FA89C7EB}" type="slidenum">
              <a:rPr lang="es-AR" altLang="es-AR" sz="1300">
                <a:latin typeface="Tahoma" panose="020B0604030504040204" pitchFamily="34" charset="0"/>
              </a:rPr>
              <a:pPr/>
              <a:t>17</a:t>
            </a:fld>
            <a:endParaRPr lang="es-AR" altLang="es-AR" sz="1300">
              <a:latin typeface="Tahoma" panose="020B0604030504040204" pitchFamily="34" charset="0"/>
            </a:endParaRPr>
          </a:p>
        </p:txBody>
      </p:sp>
      <p:sp>
        <p:nvSpPr>
          <p:cNvPr id="186373" name="Rectangle 2"/>
          <p:cNvSpPr>
            <a:spLocks noGrp="1" noRot="1" noChangeAspect="1" noChangeArrowheads="1" noTextEdit="1"/>
          </p:cNvSpPr>
          <p:nvPr>
            <p:ph type="sldImg"/>
          </p:nvPr>
        </p:nvSpPr>
        <p:spPr>
          <a:xfrm>
            <a:off x="381000" y="685800"/>
            <a:ext cx="6096000" cy="3429000"/>
          </a:xfrm>
          <a:ln/>
        </p:spPr>
      </p:sp>
      <p:sp>
        <p:nvSpPr>
          <p:cNvPr id="1863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p>
        </p:txBody>
      </p:sp>
    </p:spTree>
    <p:extLst>
      <p:ext uri="{BB962C8B-B14F-4D97-AF65-F5344CB8AC3E}">
        <p14:creationId xmlns:p14="http://schemas.microsoft.com/office/powerpoint/2010/main" val="9157238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grpSp>
        <p:nvGrpSpPr>
          <p:cNvPr id="6" name="Agrupar 5"/>
          <p:cNvGrpSpPr/>
          <p:nvPr userDrawn="1"/>
        </p:nvGrpSpPr>
        <p:grpSpPr>
          <a:xfrm>
            <a:off x="0" y="880"/>
            <a:ext cx="12192000" cy="6858000"/>
            <a:chOff x="0" y="0"/>
            <a:chExt cx="9144000" cy="6858000"/>
          </a:xfrm>
        </p:grpSpPr>
        <p:sp>
          <p:nvSpPr>
            <p:cNvPr id="7" name="1 Rectángulo"/>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800"/>
            </a:p>
          </p:txBody>
        </p:sp>
        <p:sp>
          <p:nvSpPr>
            <p:cNvPr id="8" name="object 2"/>
            <p:cNvSpPr>
              <a:spLocks/>
            </p:cNvSpPr>
            <p:nvPr/>
          </p:nvSpPr>
          <p:spPr bwMode="auto">
            <a:xfrm>
              <a:off x="107504" y="1163092"/>
              <a:ext cx="7770214" cy="5693792"/>
            </a:xfrm>
            <a:custGeom>
              <a:avLst/>
              <a:gdLst>
                <a:gd name="T0" fmla="*/ 0 w 11237595"/>
                <a:gd name="T1" fmla="*/ 8094842 h 8098790"/>
                <a:gd name="T2" fmla="*/ 11238329 w 11237595"/>
                <a:gd name="T3" fmla="*/ 8094842 h 8098790"/>
                <a:gd name="T4" fmla="*/ 11238329 w 11237595"/>
                <a:gd name="T5" fmla="*/ 0 h 8098790"/>
                <a:gd name="T6" fmla="*/ 0 w 11237595"/>
                <a:gd name="T7" fmla="*/ 0 h 8098790"/>
                <a:gd name="T8" fmla="*/ 0 w 11237595"/>
                <a:gd name="T9" fmla="*/ 8094842 h 8098790"/>
                <a:gd name="T10" fmla="*/ 0 60000 65536"/>
                <a:gd name="T11" fmla="*/ 0 60000 65536"/>
                <a:gd name="T12" fmla="*/ 0 60000 65536"/>
                <a:gd name="T13" fmla="*/ 0 60000 65536"/>
                <a:gd name="T14" fmla="*/ 0 60000 65536"/>
                <a:gd name="T15" fmla="*/ 0 w 11237595"/>
                <a:gd name="T16" fmla="*/ 0 h 8098790"/>
                <a:gd name="T17" fmla="*/ 11237595 w 11237595"/>
                <a:gd name="T18" fmla="*/ 8098790 h 8098790"/>
              </a:gdLst>
              <a:ahLst/>
              <a:cxnLst>
                <a:cxn ang="T10">
                  <a:pos x="T0" y="T1"/>
                </a:cxn>
                <a:cxn ang="T11">
                  <a:pos x="T2" y="T3"/>
                </a:cxn>
                <a:cxn ang="T12">
                  <a:pos x="T4" y="T5"/>
                </a:cxn>
                <a:cxn ang="T13">
                  <a:pos x="T6" y="T7"/>
                </a:cxn>
                <a:cxn ang="T14">
                  <a:pos x="T8" y="T9"/>
                </a:cxn>
              </a:cxnLst>
              <a:rect l="T15" t="T16" r="T17" b="T18"/>
              <a:pathLst>
                <a:path w="11237595" h="8098790">
                  <a:moveTo>
                    <a:pt x="0" y="8098650"/>
                  </a:moveTo>
                  <a:lnTo>
                    <a:pt x="11237061" y="8098650"/>
                  </a:lnTo>
                  <a:lnTo>
                    <a:pt x="11237061" y="0"/>
                  </a:lnTo>
                  <a:lnTo>
                    <a:pt x="0" y="0"/>
                  </a:lnTo>
                  <a:lnTo>
                    <a:pt x="0" y="8098650"/>
                  </a:lnTo>
                  <a:close/>
                </a:path>
              </a:pathLst>
            </a:custGeom>
            <a:solidFill>
              <a:srgbClr val="FCFBF4"/>
            </a:solidFill>
            <a:ln>
              <a:noFill/>
            </a:ln>
            <a:effectLst>
              <a:innerShdw blurRad="533400" dist="50800" dir="2700000">
                <a:schemeClr val="bg1">
                  <a:lumMod val="50000"/>
                  <a:alpha val="87000"/>
                </a:schemeClr>
              </a:innerShdw>
            </a:effectLs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endParaRPr lang="es-AR" altLang="es-AR" sz="1800"/>
            </a:p>
          </p:txBody>
        </p:sp>
        <p:sp>
          <p:nvSpPr>
            <p:cNvPr id="9" name="object 3"/>
            <p:cNvSpPr>
              <a:spLocks/>
            </p:cNvSpPr>
            <p:nvPr/>
          </p:nvSpPr>
          <p:spPr bwMode="auto">
            <a:xfrm>
              <a:off x="0" y="0"/>
              <a:ext cx="2916437" cy="2965773"/>
            </a:xfrm>
            <a:custGeom>
              <a:avLst/>
              <a:gdLst>
                <a:gd name="T0" fmla="*/ 4216704 w 4218305"/>
                <a:gd name="T1" fmla="*/ 0 h 4218305"/>
                <a:gd name="T2" fmla="*/ 0 w 4218305"/>
                <a:gd name="T3" fmla="*/ 0 h 4218305"/>
                <a:gd name="T4" fmla="*/ 0 w 4218305"/>
                <a:gd name="T5" fmla="*/ 4216720 h 4218305"/>
                <a:gd name="T6" fmla="*/ 4216704 w 4218305"/>
                <a:gd name="T7" fmla="*/ 0 h 4218305"/>
                <a:gd name="T8" fmla="*/ 0 60000 65536"/>
                <a:gd name="T9" fmla="*/ 0 60000 65536"/>
                <a:gd name="T10" fmla="*/ 0 60000 65536"/>
                <a:gd name="T11" fmla="*/ 0 60000 65536"/>
                <a:gd name="T12" fmla="*/ 0 w 4218305"/>
                <a:gd name="T13" fmla="*/ 0 h 4218305"/>
                <a:gd name="T14" fmla="*/ 4218305 w 4218305"/>
                <a:gd name="T15" fmla="*/ 4218305 h 4218305"/>
              </a:gdLst>
              <a:ahLst/>
              <a:cxnLst>
                <a:cxn ang="T8">
                  <a:pos x="T0" y="T1"/>
                </a:cxn>
                <a:cxn ang="T9">
                  <a:pos x="T2" y="T3"/>
                </a:cxn>
                <a:cxn ang="T10">
                  <a:pos x="T4" y="T5"/>
                </a:cxn>
                <a:cxn ang="T11">
                  <a:pos x="T6" y="T7"/>
                </a:cxn>
              </a:cxnLst>
              <a:rect l="T12" t="T13" r="T14" b="T15"/>
              <a:pathLst>
                <a:path w="4218305" h="4218305">
                  <a:moveTo>
                    <a:pt x="4217974" y="0"/>
                  </a:moveTo>
                  <a:lnTo>
                    <a:pt x="0" y="0"/>
                  </a:lnTo>
                  <a:lnTo>
                    <a:pt x="0" y="4217987"/>
                  </a:lnTo>
                  <a:lnTo>
                    <a:pt x="4217974" y="0"/>
                  </a:lnTo>
                  <a:close/>
                </a:path>
              </a:pathLst>
            </a:custGeom>
            <a:solidFill>
              <a:srgbClr val="00B0F0"/>
            </a:solidFill>
            <a:ln>
              <a:noFill/>
            </a:ln>
            <a:effectLst>
              <a:innerShdw blurRad="114300">
                <a:prstClr val="black"/>
              </a:inn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endParaRPr lang="es-AR" altLang="es-AR" sz="1800"/>
            </a:p>
          </p:txBody>
        </p:sp>
        <p:sp>
          <p:nvSpPr>
            <p:cNvPr id="10" name="object 4"/>
            <p:cNvSpPr>
              <a:spLocks/>
            </p:cNvSpPr>
            <p:nvPr/>
          </p:nvSpPr>
          <p:spPr bwMode="auto">
            <a:xfrm>
              <a:off x="0" y="0"/>
              <a:ext cx="6675863" cy="6858000"/>
            </a:xfrm>
            <a:custGeom>
              <a:avLst/>
              <a:gdLst>
                <a:gd name="T0" fmla="*/ 0 w 9655175"/>
                <a:gd name="T1" fmla="*/ 0 h 9752965"/>
                <a:gd name="T2" fmla="*/ 0 w 9655175"/>
                <a:gd name="T3" fmla="*/ 9755088 h 9752965"/>
                <a:gd name="T4" fmla="*/ 9654591 w 9655175"/>
                <a:gd name="T5" fmla="*/ 9755088 h 9752965"/>
                <a:gd name="T6" fmla="*/ 0 w 9655175"/>
                <a:gd name="T7" fmla="*/ 0 h 9752965"/>
                <a:gd name="T8" fmla="*/ 0 60000 65536"/>
                <a:gd name="T9" fmla="*/ 0 60000 65536"/>
                <a:gd name="T10" fmla="*/ 0 60000 65536"/>
                <a:gd name="T11" fmla="*/ 0 60000 65536"/>
                <a:gd name="T12" fmla="*/ 0 w 9655175"/>
                <a:gd name="T13" fmla="*/ 0 h 9752965"/>
                <a:gd name="T14" fmla="*/ 9655175 w 9655175"/>
                <a:gd name="T15" fmla="*/ 9752965 h 9752965"/>
              </a:gdLst>
              <a:ahLst/>
              <a:cxnLst>
                <a:cxn ang="T8">
                  <a:pos x="T0" y="T1"/>
                </a:cxn>
                <a:cxn ang="T9">
                  <a:pos x="T2" y="T3"/>
                </a:cxn>
                <a:cxn ang="T10">
                  <a:pos x="T4" y="T5"/>
                </a:cxn>
                <a:cxn ang="T11">
                  <a:pos x="T6" y="T7"/>
                </a:cxn>
              </a:cxnLst>
              <a:rect l="T12" t="T13" r="T14" b="T15"/>
              <a:pathLst>
                <a:path w="9655175" h="9752965">
                  <a:moveTo>
                    <a:pt x="0" y="0"/>
                  </a:moveTo>
                  <a:lnTo>
                    <a:pt x="0" y="9752545"/>
                  </a:lnTo>
                  <a:lnTo>
                    <a:pt x="9654590" y="9752545"/>
                  </a:lnTo>
                  <a:lnTo>
                    <a:pt x="0" y="0"/>
                  </a:lnTo>
                  <a:close/>
                </a:path>
              </a:pathLst>
            </a:custGeom>
            <a:solidFill>
              <a:srgbClr val="0071BB"/>
            </a:solidFill>
            <a:ln>
              <a:noFill/>
            </a:ln>
            <a:effectLst>
              <a:innerShdw blurRad="114300">
                <a:prstClr val="black"/>
              </a:inn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endParaRPr lang="es-AR" altLang="es-AR" sz="1800"/>
            </a:p>
          </p:txBody>
        </p:sp>
        <p:sp>
          <p:nvSpPr>
            <p:cNvPr id="11" name="object 5"/>
            <p:cNvSpPr>
              <a:spLocks/>
            </p:cNvSpPr>
            <p:nvPr/>
          </p:nvSpPr>
          <p:spPr bwMode="auto">
            <a:xfrm>
              <a:off x="1074593" y="3994919"/>
              <a:ext cx="5601271" cy="2861965"/>
            </a:xfrm>
            <a:custGeom>
              <a:avLst/>
              <a:gdLst>
                <a:gd name="T0" fmla="*/ 4070307 w 8101330"/>
                <a:gd name="T1" fmla="*/ 0 h 4070984"/>
                <a:gd name="T2" fmla="*/ 0 w 8101330"/>
                <a:gd name="T3" fmla="*/ 4068448 h 4070984"/>
                <a:gd name="T4" fmla="*/ 8099588 w 8101330"/>
                <a:gd name="T5" fmla="*/ 4068448 h 4070984"/>
                <a:gd name="T6" fmla="*/ 4070307 w 8101330"/>
                <a:gd name="T7" fmla="*/ 0 h 4070984"/>
                <a:gd name="T8" fmla="*/ 0 60000 65536"/>
                <a:gd name="T9" fmla="*/ 0 60000 65536"/>
                <a:gd name="T10" fmla="*/ 0 60000 65536"/>
                <a:gd name="T11" fmla="*/ 0 60000 65536"/>
                <a:gd name="T12" fmla="*/ 0 w 8101330"/>
                <a:gd name="T13" fmla="*/ 0 h 4070984"/>
                <a:gd name="T14" fmla="*/ 8101330 w 8101330"/>
                <a:gd name="T15" fmla="*/ 4070984 h 4070984"/>
              </a:gdLst>
              <a:ahLst/>
              <a:cxnLst>
                <a:cxn ang="T8">
                  <a:pos x="T0" y="T1"/>
                </a:cxn>
                <a:cxn ang="T9">
                  <a:pos x="T2" y="T3"/>
                </a:cxn>
                <a:cxn ang="T10">
                  <a:pos x="T4" y="T5"/>
                </a:cxn>
                <a:cxn ang="T11">
                  <a:pos x="T6" y="T7"/>
                </a:cxn>
              </a:cxnLst>
              <a:rect l="T12" t="T13" r="T14" b="T15"/>
              <a:pathLst>
                <a:path w="8101330" h="4070984">
                  <a:moveTo>
                    <a:pt x="4070946" y="0"/>
                  </a:moveTo>
                  <a:lnTo>
                    <a:pt x="0" y="4070985"/>
                  </a:lnTo>
                  <a:lnTo>
                    <a:pt x="8100860" y="4070985"/>
                  </a:lnTo>
                  <a:lnTo>
                    <a:pt x="4070946" y="0"/>
                  </a:lnTo>
                  <a:close/>
                </a:path>
              </a:pathLst>
            </a:custGeom>
            <a:solidFill>
              <a:srgbClr val="0091D1"/>
            </a:solidFill>
            <a:ln>
              <a:noFill/>
            </a:ln>
            <a:effectLst>
              <a:innerShdw blurRad="114300">
                <a:prstClr val="black"/>
              </a:innerShdw>
            </a:effectLst>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endParaRPr lang="es-AR" altLang="es-AR" sz="1800"/>
            </a:p>
          </p:txBody>
        </p:sp>
        <p:sp>
          <p:nvSpPr>
            <p:cNvPr id="13" name="13 Rectángulo"/>
            <p:cNvSpPr/>
            <p:nvPr/>
          </p:nvSpPr>
          <p:spPr>
            <a:xfrm>
              <a:off x="2699792" y="1187460"/>
              <a:ext cx="5292080" cy="369332"/>
            </a:xfrm>
            <a:prstGeom prst="rect">
              <a:avLst/>
            </a:prstGeom>
          </p:spPr>
          <p:txBody>
            <a:bodyPr wrap="square">
              <a:spAutoFit/>
            </a:bodyPr>
            <a:lstStyle/>
            <a:p>
              <a:r>
                <a:rPr lang="es-AR" altLang="en-US" sz="1800" dirty="0">
                  <a:latin typeface="+mj-lt"/>
                  <a:cs typeface="Arial" charset="0"/>
                </a:rPr>
                <a:t>Subsecretaría de Servicios Tecnológicos y Productivos</a:t>
              </a:r>
              <a:endParaRPr lang="es-AR" sz="1800" dirty="0">
                <a:latin typeface="+mj-lt"/>
              </a:endParaRPr>
            </a:p>
          </p:txBody>
        </p:sp>
        <p:pic>
          <p:nvPicPr>
            <p:cNvPr id="14" name="0 Imagen"/>
            <p:cNvPicPr/>
            <p:nvPr/>
          </p:nvPicPr>
          <p:blipFill>
            <a:blip r:embed="rId2" cstate="screen">
              <a:extLst>
                <a:ext uri="{28A0092B-C50C-407E-A947-70E740481C1C}">
                  <a14:useLocalDpi xmlns:a14="http://schemas.microsoft.com/office/drawing/2010/main"/>
                </a:ext>
              </a:extLst>
            </a:blip>
            <a:stretch>
              <a:fillRect/>
            </a:stretch>
          </p:blipFill>
          <p:spPr>
            <a:xfrm>
              <a:off x="6646822" y="159664"/>
              <a:ext cx="2296150" cy="409230"/>
            </a:xfrm>
            <a:prstGeom prst="rect">
              <a:avLst/>
            </a:prstGeom>
          </p:spPr>
        </p:pic>
        <p:pic>
          <p:nvPicPr>
            <p:cNvPr id="15" name="Imagen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99992" y="1844824"/>
              <a:ext cx="2736305" cy="2501902"/>
            </a:xfrm>
            <a:prstGeom prst="rect">
              <a:avLst/>
            </a:prstGeom>
          </p:spPr>
        </p:pic>
      </p:grpSp>
    </p:spTree>
    <p:extLst>
      <p:ext uri="{BB962C8B-B14F-4D97-AF65-F5344CB8AC3E}">
        <p14:creationId xmlns:p14="http://schemas.microsoft.com/office/powerpoint/2010/main" val="669912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8" y="2861735"/>
            <a:ext cx="8825657" cy="1915647"/>
          </a:xfrm>
        </p:spPr>
        <p:txBody>
          <a:bodyPr anchor="b"/>
          <a:lstStyle>
            <a:lvl1pPr algn="l">
              <a:defRPr sz="3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rot="5400000">
            <a:off x="10155642" y="1790703"/>
            <a:ext cx="990599" cy="304799"/>
          </a:xfrm>
          <a:prstGeom prst="rect">
            <a:avLst/>
          </a:prstGeom>
        </p:spPr>
        <p:txBody>
          <a:bodyPr/>
          <a:lstStyle/>
          <a:p>
            <a:pPr>
              <a:defRPr/>
            </a:pPr>
            <a:endParaRPr lang="en-US"/>
          </a:p>
        </p:txBody>
      </p:sp>
      <p:sp>
        <p:nvSpPr>
          <p:cNvPr id="5" name="Footer Placeholder 4"/>
          <p:cNvSpPr>
            <a:spLocks noGrp="1"/>
          </p:cNvSpPr>
          <p:nvPr>
            <p:ph type="ftr" sz="quarter" idx="11"/>
          </p:nvPr>
        </p:nvSpPr>
        <p:spPr>
          <a:xfrm rot="5400000">
            <a:off x="8951575" y="3225299"/>
            <a:ext cx="3859795" cy="304801"/>
          </a:xfrm>
          <a:prstGeom prst="rect">
            <a:avLst/>
          </a:prstGeom>
        </p:spPr>
        <p:txBody>
          <a:bodyPr/>
          <a:lstStyle/>
          <a:p>
            <a:pPr>
              <a:defRPr/>
            </a:pPr>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grpSp>
        <p:nvGrpSpPr>
          <p:cNvPr id="7" name="Grupo 6"/>
          <p:cNvGrpSpPr/>
          <p:nvPr userDrawn="1"/>
        </p:nvGrpSpPr>
        <p:grpSpPr>
          <a:xfrm>
            <a:off x="5315095" y="-25322"/>
            <a:ext cx="2819618" cy="751759"/>
            <a:chOff x="5315095" y="-25322"/>
            <a:chExt cx="2819618" cy="751759"/>
          </a:xfrm>
        </p:grpSpPr>
        <p:pic>
          <p:nvPicPr>
            <p:cNvPr id="8" name="0 Imagen"/>
            <p:cNvPicPr/>
            <p:nvPr userDrawn="1"/>
          </p:nvPicPr>
          <p:blipFill>
            <a:blip r:embed="rId2" cstate="print">
              <a:grayscl/>
            </a:blip>
            <a:srcRect/>
            <a:stretch>
              <a:fillRect/>
            </a:stretch>
          </p:blipFill>
          <p:spPr bwMode="auto">
            <a:xfrm>
              <a:off x="5807968" y="300858"/>
              <a:ext cx="2057410" cy="425579"/>
            </a:xfrm>
            <a:prstGeom prst="rect">
              <a:avLst/>
            </a:prstGeom>
            <a:noFill/>
            <a:ln w="9525">
              <a:noFill/>
              <a:miter lim="800000"/>
              <a:headEnd/>
              <a:tailEnd/>
            </a:ln>
          </p:spPr>
        </p:pic>
        <p:sp>
          <p:nvSpPr>
            <p:cNvPr id="9" name="Rectángulo 8"/>
            <p:cNvSpPr/>
            <p:nvPr userDrawn="1"/>
          </p:nvSpPr>
          <p:spPr>
            <a:xfrm>
              <a:off x="5315095" y="-25322"/>
              <a:ext cx="2819618" cy="325538"/>
            </a:xfrm>
            <a:prstGeom prst="rect">
              <a:avLst/>
            </a:prstGeom>
          </p:spPr>
          <p:txBody>
            <a:bodyPr wrap="none">
              <a:spAutoFit/>
            </a:bodyPr>
            <a:lstStyle/>
            <a:p>
              <a:pPr algn="ctr">
                <a:lnSpc>
                  <a:spcPct val="115000"/>
                </a:lnSpc>
                <a:spcAft>
                  <a:spcPts val="600"/>
                </a:spcAft>
              </a:pPr>
              <a:r>
                <a:rPr lang="es-AR" sz="1400" b="1" dirty="0">
                  <a:solidFill>
                    <a:srgbClr val="492249"/>
                  </a:solidFill>
                  <a:latin typeface="Calibri" panose="020F0502020204030204" pitchFamily="34" charset="0"/>
                  <a:ea typeface="MS PGothic" panose="020B0600070205080204" pitchFamily="34" charset="-128"/>
                  <a:cs typeface="Times New Roman" panose="02020603050405020304" pitchFamily="18" charset="0"/>
                </a:rPr>
                <a:t>Ministerio de Educación y Deportes</a:t>
              </a:r>
              <a:endParaRPr lang="es-AR" sz="600" dirty="0">
                <a:effectLst/>
                <a:latin typeface="Calibri" panose="020F0502020204030204" pitchFamily="34" charset="0"/>
                <a:ea typeface="MS PGothic" panose="020B0600070205080204" pitchFamily="34" charset="-128"/>
                <a:cs typeface="Times New Roman" panose="02020603050405020304" pitchFamily="18" charset="0"/>
              </a:endParaRPr>
            </a:p>
          </p:txBody>
        </p:sp>
      </p:grpSp>
    </p:spTree>
    <p:extLst>
      <p:ext uri="{BB962C8B-B14F-4D97-AF65-F5344CB8AC3E}">
        <p14:creationId xmlns:p14="http://schemas.microsoft.com/office/powerpoint/2010/main" val="1663915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914400" y="609600"/>
            <a:ext cx="10363200" cy="1143000"/>
          </a:xfrm>
        </p:spPr>
        <p:txBody>
          <a:bodyPr/>
          <a:lstStyle/>
          <a:p>
            <a:r>
              <a:rPr lang="es-ES"/>
              <a:t>Haga clic para modificar el estilo de título del patrón</a:t>
            </a:r>
            <a:endParaRPr lang="es-AR"/>
          </a:p>
        </p:txBody>
      </p:sp>
      <p:sp>
        <p:nvSpPr>
          <p:cNvPr id="3" name="2 Marcador de tabla"/>
          <p:cNvSpPr>
            <a:spLocks noGrp="1"/>
          </p:cNvSpPr>
          <p:nvPr>
            <p:ph type="tbl" idx="1"/>
          </p:nvPr>
        </p:nvSpPr>
        <p:spPr>
          <a:xfrm>
            <a:off x="914400" y="1981200"/>
            <a:ext cx="10363200" cy="4114800"/>
          </a:xfrm>
        </p:spPr>
        <p:txBody>
          <a:bodyPr/>
          <a:lstStyle/>
          <a:p>
            <a:pPr lvl="0"/>
            <a:endParaRPr lang="es-AR" noProof="0"/>
          </a:p>
        </p:txBody>
      </p:sp>
      <p:grpSp>
        <p:nvGrpSpPr>
          <p:cNvPr id="4" name="Grupo 3"/>
          <p:cNvGrpSpPr/>
          <p:nvPr userDrawn="1"/>
        </p:nvGrpSpPr>
        <p:grpSpPr>
          <a:xfrm>
            <a:off x="5315095" y="-25322"/>
            <a:ext cx="2819618" cy="751759"/>
            <a:chOff x="5315095" y="-25322"/>
            <a:chExt cx="2819618" cy="751759"/>
          </a:xfrm>
        </p:grpSpPr>
        <p:pic>
          <p:nvPicPr>
            <p:cNvPr id="5" name="0 Imagen"/>
            <p:cNvPicPr/>
            <p:nvPr userDrawn="1"/>
          </p:nvPicPr>
          <p:blipFill>
            <a:blip r:embed="rId2" cstate="print">
              <a:grayscl/>
            </a:blip>
            <a:srcRect/>
            <a:stretch>
              <a:fillRect/>
            </a:stretch>
          </p:blipFill>
          <p:spPr bwMode="auto">
            <a:xfrm>
              <a:off x="5807968" y="300858"/>
              <a:ext cx="2057410" cy="425579"/>
            </a:xfrm>
            <a:prstGeom prst="rect">
              <a:avLst/>
            </a:prstGeom>
            <a:noFill/>
            <a:ln w="9525">
              <a:noFill/>
              <a:miter lim="800000"/>
              <a:headEnd/>
              <a:tailEnd/>
            </a:ln>
          </p:spPr>
        </p:pic>
        <p:sp>
          <p:nvSpPr>
            <p:cNvPr id="6" name="Rectángulo 5"/>
            <p:cNvSpPr/>
            <p:nvPr userDrawn="1"/>
          </p:nvSpPr>
          <p:spPr>
            <a:xfrm>
              <a:off x="5315095" y="-25322"/>
              <a:ext cx="2819618" cy="325538"/>
            </a:xfrm>
            <a:prstGeom prst="rect">
              <a:avLst/>
            </a:prstGeom>
          </p:spPr>
          <p:txBody>
            <a:bodyPr wrap="none">
              <a:spAutoFit/>
            </a:bodyPr>
            <a:lstStyle/>
            <a:p>
              <a:pPr algn="ctr">
                <a:lnSpc>
                  <a:spcPct val="115000"/>
                </a:lnSpc>
                <a:spcAft>
                  <a:spcPts val="600"/>
                </a:spcAft>
              </a:pPr>
              <a:r>
                <a:rPr lang="es-AR" sz="1400" b="1" dirty="0">
                  <a:solidFill>
                    <a:srgbClr val="492249"/>
                  </a:solidFill>
                  <a:latin typeface="Calibri" panose="020F0502020204030204" pitchFamily="34" charset="0"/>
                  <a:ea typeface="MS PGothic" panose="020B0600070205080204" pitchFamily="34" charset="-128"/>
                  <a:cs typeface="Times New Roman" panose="02020603050405020304" pitchFamily="18" charset="0"/>
                </a:rPr>
                <a:t>Ministerio de Educación y Deportes</a:t>
              </a:r>
              <a:endParaRPr lang="es-AR" sz="600" dirty="0">
                <a:effectLst/>
                <a:latin typeface="Calibri" panose="020F0502020204030204" pitchFamily="34" charset="0"/>
                <a:ea typeface="MS PGothic" panose="020B0600070205080204" pitchFamily="34" charset="-128"/>
                <a:cs typeface="Times New Roman" panose="02020603050405020304" pitchFamily="18" charset="0"/>
              </a:endParaRPr>
            </a:p>
          </p:txBody>
        </p:sp>
      </p:grpSp>
    </p:spTree>
    <p:extLst>
      <p:ext uri="{BB962C8B-B14F-4D97-AF65-F5344CB8AC3E}">
        <p14:creationId xmlns:p14="http://schemas.microsoft.com/office/powerpoint/2010/main" val="234299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476156"/>
          </a:xfrm>
          <a:prstGeom prst="rect">
            <a:avLst/>
          </a:prstGeom>
        </p:spPr>
        <p:txBody>
          <a:bodyPr/>
          <a:lstStyle>
            <a:lvl1pPr>
              <a:defRPr/>
            </a:lvl1pPr>
          </a:lstStyle>
          <a:p>
            <a:endParaRPr/>
          </a:p>
        </p:txBody>
      </p:sp>
      <p:sp>
        <p:nvSpPr>
          <p:cNvPr id="3" name="Holder 3"/>
          <p:cNvSpPr>
            <a:spLocks noGrp="1"/>
          </p:cNvSpPr>
          <p:nvPr>
            <p:ph type="subTitle" idx="4"/>
          </p:nvPr>
        </p:nvSpPr>
        <p:spPr>
          <a:xfrm>
            <a:off x="1828800" y="3840481"/>
            <a:ext cx="8534400" cy="346249"/>
          </a:xfrm>
          <a:prstGeom prst="rect">
            <a:avLst/>
          </a:prstGeom>
        </p:spPr>
        <p:txBody>
          <a:bodyPr/>
          <a:lstStyle>
            <a:lvl1pPr>
              <a:defRPr/>
            </a:lvl1pPr>
          </a:lstStyle>
          <a:p>
            <a:endParaRPr/>
          </a:p>
        </p:txBody>
      </p:sp>
      <p:grpSp>
        <p:nvGrpSpPr>
          <p:cNvPr id="6" name="Grupo 5"/>
          <p:cNvGrpSpPr/>
          <p:nvPr userDrawn="1"/>
        </p:nvGrpSpPr>
        <p:grpSpPr>
          <a:xfrm>
            <a:off x="5315095" y="-25322"/>
            <a:ext cx="2819618" cy="751759"/>
            <a:chOff x="5315095" y="-25322"/>
            <a:chExt cx="2819618" cy="751759"/>
          </a:xfrm>
        </p:grpSpPr>
        <p:pic>
          <p:nvPicPr>
            <p:cNvPr id="4" name="0 Imagen"/>
            <p:cNvPicPr/>
            <p:nvPr userDrawn="1"/>
          </p:nvPicPr>
          <p:blipFill>
            <a:blip r:embed="rId2" cstate="print">
              <a:grayscl/>
            </a:blip>
            <a:srcRect/>
            <a:stretch>
              <a:fillRect/>
            </a:stretch>
          </p:blipFill>
          <p:spPr bwMode="auto">
            <a:xfrm>
              <a:off x="5807968" y="300858"/>
              <a:ext cx="2057410" cy="425579"/>
            </a:xfrm>
            <a:prstGeom prst="rect">
              <a:avLst/>
            </a:prstGeom>
            <a:noFill/>
            <a:ln w="9525">
              <a:noFill/>
              <a:miter lim="800000"/>
              <a:headEnd/>
              <a:tailEnd/>
            </a:ln>
          </p:spPr>
        </p:pic>
        <p:sp>
          <p:nvSpPr>
            <p:cNvPr id="5" name="Rectángulo 4"/>
            <p:cNvSpPr/>
            <p:nvPr userDrawn="1"/>
          </p:nvSpPr>
          <p:spPr>
            <a:xfrm>
              <a:off x="5315095" y="-25322"/>
              <a:ext cx="2819618" cy="325538"/>
            </a:xfrm>
            <a:prstGeom prst="rect">
              <a:avLst/>
            </a:prstGeom>
          </p:spPr>
          <p:txBody>
            <a:bodyPr wrap="none">
              <a:spAutoFit/>
            </a:bodyPr>
            <a:lstStyle/>
            <a:p>
              <a:pPr algn="ctr">
                <a:lnSpc>
                  <a:spcPct val="115000"/>
                </a:lnSpc>
                <a:spcAft>
                  <a:spcPts val="600"/>
                </a:spcAft>
              </a:pPr>
              <a:r>
                <a:rPr lang="es-AR" sz="1400" b="1" dirty="0">
                  <a:solidFill>
                    <a:srgbClr val="492249"/>
                  </a:solidFill>
                  <a:latin typeface="Calibri" panose="020F0502020204030204" pitchFamily="34" charset="0"/>
                  <a:ea typeface="MS PGothic" panose="020B0600070205080204" pitchFamily="34" charset="-128"/>
                  <a:cs typeface="Times New Roman" panose="02020603050405020304" pitchFamily="18" charset="0"/>
                </a:rPr>
                <a:t>Ministerio de Educación y Deportes</a:t>
              </a:r>
              <a:endParaRPr lang="es-AR" sz="600" dirty="0">
                <a:effectLst/>
                <a:latin typeface="Calibri" panose="020F0502020204030204" pitchFamily="34" charset="0"/>
                <a:ea typeface="MS PGothic" panose="020B0600070205080204" pitchFamily="34" charset="-128"/>
                <a:cs typeface="Times New Roman" panose="02020603050405020304" pitchFamily="18" charset="0"/>
              </a:endParaRPr>
            </a:p>
          </p:txBody>
        </p:sp>
      </p:grpSp>
    </p:spTree>
    <p:extLst>
      <p:ext uri="{BB962C8B-B14F-4D97-AF65-F5344CB8AC3E}">
        <p14:creationId xmlns:p14="http://schemas.microsoft.com/office/powerpoint/2010/main" val="2365064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Holder 3"/>
          <p:cNvSpPr>
            <a:spLocks noGrp="1"/>
          </p:cNvSpPr>
          <p:nvPr>
            <p:ph type="body" idx="1"/>
          </p:nvPr>
        </p:nvSpPr>
        <p:spPr/>
        <p:txBody>
          <a:bodyPr/>
          <a:lstStyle>
            <a:lvl1pPr>
              <a:defRPr b="0" i="0">
                <a:solidFill>
                  <a:schemeClr val="tx1"/>
                </a:solidFill>
              </a:defRPr>
            </a:lvl1pPr>
          </a:lstStyle>
          <a:p>
            <a:endParaRPr/>
          </a:p>
        </p:txBody>
      </p:sp>
      <p:sp>
        <p:nvSpPr>
          <p:cNvPr id="8" name="Holder 2"/>
          <p:cNvSpPr>
            <a:spLocks noGrp="1"/>
          </p:cNvSpPr>
          <p:nvPr>
            <p:ph type="title"/>
          </p:nvPr>
        </p:nvSpPr>
        <p:spPr bwMode="auto">
          <a:xfrm>
            <a:off x="91664" y="864612"/>
            <a:ext cx="12000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grpSp>
        <p:nvGrpSpPr>
          <p:cNvPr id="4" name="Grupo 3"/>
          <p:cNvGrpSpPr/>
          <p:nvPr userDrawn="1"/>
        </p:nvGrpSpPr>
        <p:grpSpPr>
          <a:xfrm>
            <a:off x="5315095" y="-25322"/>
            <a:ext cx="2819618" cy="751759"/>
            <a:chOff x="5315095" y="-25322"/>
            <a:chExt cx="2819618" cy="751759"/>
          </a:xfrm>
        </p:grpSpPr>
        <p:pic>
          <p:nvPicPr>
            <p:cNvPr id="5" name="0 Imagen"/>
            <p:cNvPicPr/>
            <p:nvPr userDrawn="1"/>
          </p:nvPicPr>
          <p:blipFill>
            <a:blip r:embed="rId2" cstate="print">
              <a:grayscl/>
            </a:blip>
            <a:srcRect/>
            <a:stretch>
              <a:fillRect/>
            </a:stretch>
          </p:blipFill>
          <p:spPr bwMode="auto">
            <a:xfrm>
              <a:off x="5807968" y="300858"/>
              <a:ext cx="2057410" cy="425579"/>
            </a:xfrm>
            <a:prstGeom prst="rect">
              <a:avLst/>
            </a:prstGeom>
            <a:noFill/>
            <a:ln w="9525">
              <a:noFill/>
              <a:miter lim="800000"/>
              <a:headEnd/>
              <a:tailEnd/>
            </a:ln>
          </p:spPr>
        </p:pic>
        <p:sp>
          <p:nvSpPr>
            <p:cNvPr id="6" name="Rectángulo 5"/>
            <p:cNvSpPr/>
            <p:nvPr userDrawn="1"/>
          </p:nvSpPr>
          <p:spPr>
            <a:xfrm>
              <a:off x="5315095" y="-25322"/>
              <a:ext cx="2819618" cy="325538"/>
            </a:xfrm>
            <a:prstGeom prst="rect">
              <a:avLst/>
            </a:prstGeom>
          </p:spPr>
          <p:txBody>
            <a:bodyPr wrap="none">
              <a:spAutoFit/>
            </a:bodyPr>
            <a:lstStyle/>
            <a:p>
              <a:pPr algn="ctr">
                <a:lnSpc>
                  <a:spcPct val="115000"/>
                </a:lnSpc>
                <a:spcAft>
                  <a:spcPts val="600"/>
                </a:spcAft>
              </a:pPr>
              <a:r>
                <a:rPr lang="es-AR" sz="1400" b="1" dirty="0">
                  <a:solidFill>
                    <a:srgbClr val="492249"/>
                  </a:solidFill>
                  <a:latin typeface="Calibri" panose="020F0502020204030204" pitchFamily="34" charset="0"/>
                  <a:ea typeface="MS PGothic" panose="020B0600070205080204" pitchFamily="34" charset="-128"/>
                  <a:cs typeface="Times New Roman" panose="02020603050405020304" pitchFamily="18" charset="0"/>
                </a:rPr>
                <a:t>Ministerio de Educación y Deportes</a:t>
              </a:r>
              <a:endParaRPr lang="es-AR" sz="600" dirty="0">
                <a:effectLst/>
                <a:latin typeface="Calibri" panose="020F0502020204030204" pitchFamily="34" charset="0"/>
                <a:ea typeface="MS PGothic" panose="020B0600070205080204" pitchFamily="34" charset="-128"/>
                <a:cs typeface="Times New Roman" panose="02020603050405020304" pitchFamily="18" charset="0"/>
              </a:endParaRPr>
            </a:p>
          </p:txBody>
        </p:sp>
      </p:grpSp>
    </p:spTree>
    <p:extLst>
      <p:ext uri="{BB962C8B-B14F-4D97-AF65-F5344CB8AC3E}">
        <p14:creationId xmlns:p14="http://schemas.microsoft.com/office/powerpoint/2010/main" val="97775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Holder 3"/>
          <p:cNvSpPr>
            <a:spLocks noGrp="1"/>
          </p:cNvSpPr>
          <p:nvPr>
            <p:ph sz="half" idx="2"/>
          </p:nvPr>
        </p:nvSpPr>
        <p:spPr>
          <a:xfrm>
            <a:off x="91665" y="1577340"/>
            <a:ext cx="11999999" cy="5020012"/>
          </a:xfrm>
          <a:prstGeom prst="rect">
            <a:avLst/>
          </a:prstGeom>
        </p:spPr>
        <p:txBody>
          <a:bodyPr>
            <a:normAutofit/>
          </a:bodyPr>
          <a:lstStyle>
            <a:lvl1pPr>
              <a:spcBef>
                <a:spcPts val="0"/>
              </a:spcBef>
              <a:spcAft>
                <a:spcPts val="600"/>
              </a:spcAft>
              <a:defRPr/>
            </a:lvl1pPr>
          </a:lstStyle>
          <a:p>
            <a:endParaRPr/>
          </a:p>
        </p:txBody>
      </p:sp>
      <p:sp>
        <p:nvSpPr>
          <p:cNvPr id="10" name="Holder 2"/>
          <p:cNvSpPr>
            <a:spLocks noGrp="1"/>
          </p:cNvSpPr>
          <p:nvPr>
            <p:ph type="title"/>
          </p:nvPr>
        </p:nvSpPr>
        <p:spPr bwMode="auto">
          <a:xfrm>
            <a:off x="91664" y="864612"/>
            <a:ext cx="12000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grpSp>
        <p:nvGrpSpPr>
          <p:cNvPr id="4" name="Grupo 3"/>
          <p:cNvGrpSpPr/>
          <p:nvPr userDrawn="1"/>
        </p:nvGrpSpPr>
        <p:grpSpPr>
          <a:xfrm>
            <a:off x="5315095" y="-25322"/>
            <a:ext cx="2819618" cy="751759"/>
            <a:chOff x="5315095" y="-25322"/>
            <a:chExt cx="2819618" cy="751759"/>
          </a:xfrm>
        </p:grpSpPr>
        <p:pic>
          <p:nvPicPr>
            <p:cNvPr id="5" name="0 Imagen"/>
            <p:cNvPicPr/>
            <p:nvPr userDrawn="1"/>
          </p:nvPicPr>
          <p:blipFill>
            <a:blip r:embed="rId2" cstate="print">
              <a:grayscl/>
            </a:blip>
            <a:srcRect/>
            <a:stretch>
              <a:fillRect/>
            </a:stretch>
          </p:blipFill>
          <p:spPr bwMode="auto">
            <a:xfrm>
              <a:off x="5807968" y="300858"/>
              <a:ext cx="2057410" cy="425579"/>
            </a:xfrm>
            <a:prstGeom prst="rect">
              <a:avLst/>
            </a:prstGeom>
            <a:noFill/>
            <a:ln w="9525">
              <a:noFill/>
              <a:miter lim="800000"/>
              <a:headEnd/>
              <a:tailEnd/>
            </a:ln>
          </p:spPr>
        </p:pic>
        <p:sp>
          <p:nvSpPr>
            <p:cNvPr id="6" name="Rectángulo 5"/>
            <p:cNvSpPr/>
            <p:nvPr userDrawn="1"/>
          </p:nvSpPr>
          <p:spPr>
            <a:xfrm>
              <a:off x="5315095" y="-25322"/>
              <a:ext cx="2819618" cy="325538"/>
            </a:xfrm>
            <a:prstGeom prst="rect">
              <a:avLst/>
            </a:prstGeom>
          </p:spPr>
          <p:txBody>
            <a:bodyPr wrap="none">
              <a:spAutoFit/>
            </a:bodyPr>
            <a:lstStyle/>
            <a:p>
              <a:pPr algn="ctr">
                <a:lnSpc>
                  <a:spcPct val="115000"/>
                </a:lnSpc>
                <a:spcAft>
                  <a:spcPts val="600"/>
                </a:spcAft>
              </a:pPr>
              <a:r>
                <a:rPr lang="es-AR" sz="1400" b="1" dirty="0">
                  <a:solidFill>
                    <a:srgbClr val="492249"/>
                  </a:solidFill>
                  <a:latin typeface="Calibri" panose="020F0502020204030204" pitchFamily="34" charset="0"/>
                  <a:ea typeface="MS PGothic" panose="020B0600070205080204" pitchFamily="34" charset="-128"/>
                  <a:cs typeface="Times New Roman" panose="02020603050405020304" pitchFamily="18" charset="0"/>
                </a:rPr>
                <a:t>Ministerio de Educación y Deportes</a:t>
              </a:r>
              <a:endParaRPr lang="es-AR" sz="600" dirty="0">
                <a:effectLst/>
                <a:latin typeface="Calibri" panose="020F0502020204030204" pitchFamily="34" charset="0"/>
                <a:ea typeface="MS PGothic" panose="020B0600070205080204" pitchFamily="34" charset="-128"/>
                <a:cs typeface="Times New Roman" panose="02020603050405020304" pitchFamily="18" charset="0"/>
              </a:endParaRPr>
            </a:p>
          </p:txBody>
        </p:sp>
      </p:grpSp>
    </p:spTree>
    <p:extLst>
      <p:ext uri="{BB962C8B-B14F-4D97-AF65-F5344CB8AC3E}">
        <p14:creationId xmlns:p14="http://schemas.microsoft.com/office/powerpoint/2010/main" val="2341066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Holder 3"/>
          <p:cNvSpPr>
            <a:spLocks noGrp="1"/>
          </p:cNvSpPr>
          <p:nvPr>
            <p:ph sz="half" idx="2"/>
          </p:nvPr>
        </p:nvSpPr>
        <p:spPr>
          <a:xfrm>
            <a:off x="609600" y="1577340"/>
            <a:ext cx="5303520" cy="4587964"/>
          </a:xfrm>
          <a:prstGeom prst="rect">
            <a:avLst/>
          </a:prstGeom>
        </p:spPr>
        <p:txBody>
          <a:bodyPr/>
          <a:lstStyle>
            <a:lvl1pPr>
              <a:defRPr/>
            </a:lvl1pPr>
          </a:lstStyle>
          <a:p>
            <a:endParaRPr/>
          </a:p>
        </p:txBody>
      </p:sp>
      <p:sp>
        <p:nvSpPr>
          <p:cNvPr id="4" name="Holder 4"/>
          <p:cNvSpPr>
            <a:spLocks noGrp="1"/>
          </p:cNvSpPr>
          <p:nvPr>
            <p:ph sz="half" idx="3"/>
          </p:nvPr>
        </p:nvSpPr>
        <p:spPr>
          <a:xfrm>
            <a:off x="6278880" y="1577340"/>
            <a:ext cx="5303520" cy="4587964"/>
          </a:xfrm>
          <a:prstGeom prst="rect">
            <a:avLst/>
          </a:prstGeom>
        </p:spPr>
        <p:txBody>
          <a:bodyPr/>
          <a:lstStyle>
            <a:lvl1pPr>
              <a:defRPr/>
            </a:lvl1pPr>
          </a:lstStyle>
          <a:p>
            <a:endParaRPr/>
          </a:p>
        </p:txBody>
      </p:sp>
      <p:sp>
        <p:nvSpPr>
          <p:cNvPr id="9" name="Holder 2"/>
          <p:cNvSpPr>
            <a:spLocks noGrp="1"/>
          </p:cNvSpPr>
          <p:nvPr>
            <p:ph type="title"/>
          </p:nvPr>
        </p:nvSpPr>
        <p:spPr bwMode="auto">
          <a:xfrm>
            <a:off x="610196" y="864612"/>
            <a:ext cx="1097161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grpSp>
        <p:nvGrpSpPr>
          <p:cNvPr id="5" name="Grupo 4"/>
          <p:cNvGrpSpPr/>
          <p:nvPr userDrawn="1"/>
        </p:nvGrpSpPr>
        <p:grpSpPr>
          <a:xfrm>
            <a:off x="5315095" y="-25322"/>
            <a:ext cx="2819618" cy="751759"/>
            <a:chOff x="5315095" y="-25322"/>
            <a:chExt cx="2819618" cy="751759"/>
          </a:xfrm>
        </p:grpSpPr>
        <p:pic>
          <p:nvPicPr>
            <p:cNvPr id="6" name="0 Imagen"/>
            <p:cNvPicPr/>
            <p:nvPr userDrawn="1"/>
          </p:nvPicPr>
          <p:blipFill>
            <a:blip r:embed="rId2" cstate="print">
              <a:grayscl/>
            </a:blip>
            <a:srcRect/>
            <a:stretch>
              <a:fillRect/>
            </a:stretch>
          </p:blipFill>
          <p:spPr bwMode="auto">
            <a:xfrm>
              <a:off x="5807968" y="300858"/>
              <a:ext cx="2057410" cy="425579"/>
            </a:xfrm>
            <a:prstGeom prst="rect">
              <a:avLst/>
            </a:prstGeom>
            <a:noFill/>
            <a:ln w="9525">
              <a:noFill/>
              <a:miter lim="800000"/>
              <a:headEnd/>
              <a:tailEnd/>
            </a:ln>
          </p:spPr>
        </p:pic>
        <p:sp>
          <p:nvSpPr>
            <p:cNvPr id="7" name="Rectángulo 6"/>
            <p:cNvSpPr/>
            <p:nvPr userDrawn="1"/>
          </p:nvSpPr>
          <p:spPr>
            <a:xfrm>
              <a:off x="5315095" y="-25322"/>
              <a:ext cx="2819618" cy="325538"/>
            </a:xfrm>
            <a:prstGeom prst="rect">
              <a:avLst/>
            </a:prstGeom>
          </p:spPr>
          <p:txBody>
            <a:bodyPr wrap="none">
              <a:spAutoFit/>
            </a:bodyPr>
            <a:lstStyle/>
            <a:p>
              <a:pPr algn="ctr">
                <a:lnSpc>
                  <a:spcPct val="115000"/>
                </a:lnSpc>
                <a:spcAft>
                  <a:spcPts val="600"/>
                </a:spcAft>
              </a:pPr>
              <a:r>
                <a:rPr lang="es-AR" sz="1400" b="1" dirty="0">
                  <a:solidFill>
                    <a:srgbClr val="492249"/>
                  </a:solidFill>
                  <a:latin typeface="Calibri" panose="020F0502020204030204" pitchFamily="34" charset="0"/>
                  <a:ea typeface="MS PGothic" panose="020B0600070205080204" pitchFamily="34" charset="-128"/>
                  <a:cs typeface="Times New Roman" panose="02020603050405020304" pitchFamily="18" charset="0"/>
                </a:rPr>
                <a:t>Ministerio de Educación y Deportes</a:t>
              </a:r>
              <a:endParaRPr lang="es-AR" sz="600" dirty="0">
                <a:effectLst/>
                <a:latin typeface="Calibri" panose="020F0502020204030204" pitchFamily="34" charset="0"/>
                <a:ea typeface="MS PGothic" panose="020B0600070205080204" pitchFamily="34" charset="-128"/>
                <a:cs typeface="Times New Roman" panose="02020603050405020304" pitchFamily="18" charset="0"/>
              </a:endParaRPr>
            </a:p>
          </p:txBody>
        </p:sp>
      </p:grpSp>
    </p:spTree>
    <p:extLst>
      <p:ext uri="{BB962C8B-B14F-4D97-AF65-F5344CB8AC3E}">
        <p14:creationId xmlns:p14="http://schemas.microsoft.com/office/powerpoint/2010/main" val="45962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Holder 2"/>
          <p:cNvSpPr>
            <a:spLocks noGrp="1"/>
          </p:cNvSpPr>
          <p:nvPr>
            <p:ph type="title"/>
          </p:nvPr>
        </p:nvSpPr>
        <p:spPr bwMode="auto">
          <a:xfrm>
            <a:off x="610196" y="864612"/>
            <a:ext cx="1097161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grpSp>
        <p:nvGrpSpPr>
          <p:cNvPr id="3" name="Grupo 2"/>
          <p:cNvGrpSpPr/>
          <p:nvPr userDrawn="1"/>
        </p:nvGrpSpPr>
        <p:grpSpPr>
          <a:xfrm>
            <a:off x="5315095" y="-25322"/>
            <a:ext cx="2819618" cy="751759"/>
            <a:chOff x="5315095" y="-25322"/>
            <a:chExt cx="2819618" cy="751759"/>
          </a:xfrm>
        </p:grpSpPr>
        <p:pic>
          <p:nvPicPr>
            <p:cNvPr id="4" name="0 Imagen"/>
            <p:cNvPicPr/>
            <p:nvPr userDrawn="1"/>
          </p:nvPicPr>
          <p:blipFill>
            <a:blip r:embed="rId2" cstate="print">
              <a:grayscl/>
            </a:blip>
            <a:srcRect/>
            <a:stretch>
              <a:fillRect/>
            </a:stretch>
          </p:blipFill>
          <p:spPr bwMode="auto">
            <a:xfrm>
              <a:off x="5807968" y="300858"/>
              <a:ext cx="2057410" cy="425579"/>
            </a:xfrm>
            <a:prstGeom prst="rect">
              <a:avLst/>
            </a:prstGeom>
            <a:noFill/>
            <a:ln w="9525">
              <a:noFill/>
              <a:miter lim="800000"/>
              <a:headEnd/>
              <a:tailEnd/>
            </a:ln>
          </p:spPr>
        </p:pic>
        <p:sp>
          <p:nvSpPr>
            <p:cNvPr id="5" name="Rectángulo 4"/>
            <p:cNvSpPr/>
            <p:nvPr userDrawn="1"/>
          </p:nvSpPr>
          <p:spPr>
            <a:xfrm>
              <a:off x="5315095" y="-25322"/>
              <a:ext cx="2819618" cy="325538"/>
            </a:xfrm>
            <a:prstGeom prst="rect">
              <a:avLst/>
            </a:prstGeom>
          </p:spPr>
          <p:txBody>
            <a:bodyPr wrap="none">
              <a:spAutoFit/>
            </a:bodyPr>
            <a:lstStyle/>
            <a:p>
              <a:pPr algn="ctr">
                <a:lnSpc>
                  <a:spcPct val="115000"/>
                </a:lnSpc>
                <a:spcAft>
                  <a:spcPts val="600"/>
                </a:spcAft>
              </a:pPr>
              <a:r>
                <a:rPr lang="es-AR" sz="1400" b="1" dirty="0">
                  <a:solidFill>
                    <a:srgbClr val="492249"/>
                  </a:solidFill>
                  <a:latin typeface="Calibri" panose="020F0502020204030204" pitchFamily="34" charset="0"/>
                  <a:ea typeface="MS PGothic" panose="020B0600070205080204" pitchFamily="34" charset="-128"/>
                  <a:cs typeface="Times New Roman" panose="02020603050405020304" pitchFamily="18" charset="0"/>
                </a:rPr>
                <a:t>Ministerio de Educación y Deportes</a:t>
              </a:r>
              <a:endParaRPr lang="es-AR" sz="600" dirty="0">
                <a:effectLst/>
                <a:latin typeface="Calibri" panose="020F0502020204030204" pitchFamily="34" charset="0"/>
                <a:ea typeface="MS PGothic" panose="020B0600070205080204" pitchFamily="34" charset="-128"/>
                <a:cs typeface="Times New Roman" panose="02020603050405020304" pitchFamily="18" charset="0"/>
              </a:endParaRPr>
            </a:p>
          </p:txBody>
        </p:sp>
      </p:grpSp>
    </p:spTree>
    <p:extLst>
      <p:ext uri="{BB962C8B-B14F-4D97-AF65-F5344CB8AC3E}">
        <p14:creationId xmlns:p14="http://schemas.microsoft.com/office/powerpoint/2010/main" val="54048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grpSp>
        <p:nvGrpSpPr>
          <p:cNvPr id="2" name="Grupo 1"/>
          <p:cNvGrpSpPr/>
          <p:nvPr userDrawn="1"/>
        </p:nvGrpSpPr>
        <p:grpSpPr>
          <a:xfrm>
            <a:off x="5315095" y="-25322"/>
            <a:ext cx="2819618" cy="751759"/>
            <a:chOff x="5315095" y="-25322"/>
            <a:chExt cx="2819618" cy="751759"/>
          </a:xfrm>
        </p:grpSpPr>
        <p:pic>
          <p:nvPicPr>
            <p:cNvPr id="3" name="0 Imagen"/>
            <p:cNvPicPr/>
            <p:nvPr userDrawn="1"/>
          </p:nvPicPr>
          <p:blipFill>
            <a:blip r:embed="rId2" cstate="print">
              <a:grayscl/>
            </a:blip>
            <a:srcRect/>
            <a:stretch>
              <a:fillRect/>
            </a:stretch>
          </p:blipFill>
          <p:spPr bwMode="auto">
            <a:xfrm>
              <a:off x="5807968" y="300858"/>
              <a:ext cx="2057410" cy="425579"/>
            </a:xfrm>
            <a:prstGeom prst="rect">
              <a:avLst/>
            </a:prstGeom>
            <a:noFill/>
            <a:ln w="9525">
              <a:noFill/>
              <a:miter lim="800000"/>
              <a:headEnd/>
              <a:tailEnd/>
            </a:ln>
          </p:spPr>
        </p:pic>
        <p:sp>
          <p:nvSpPr>
            <p:cNvPr id="4" name="Rectángulo 3"/>
            <p:cNvSpPr/>
            <p:nvPr userDrawn="1"/>
          </p:nvSpPr>
          <p:spPr>
            <a:xfrm>
              <a:off x="5315095" y="-25322"/>
              <a:ext cx="2819618" cy="325538"/>
            </a:xfrm>
            <a:prstGeom prst="rect">
              <a:avLst/>
            </a:prstGeom>
          </p:spPr>
          <p:txBody>
            <a:bodyPr wrap="none">
              <a:spAutoFit/>
            </a:bodyPr>
            <a:lstStyle/>
            <a:p>
              <a:pPr algn="ctr">
                <a:lnSpc>
                  <a:spcPct val="115000"/>
                </a:lnSpc>
                <a:spcAft>
                  <a:spcPts val="600"/>
                </a:spcAft>
              </a:pPr>
              <a:r>
                <a:rPr lang="es-AR" sz="1400" b="1" dirty="0">
                  <a:solidFill>
                    <a:srgbClr val="492249"/>
                  </a:solidFill>
                  <a:latin typeface="Calibri" panose="020F0502020204030204" pitchFamily="34" charset="0"/>
                  <a:ea typeface="MS PGothic" panose="020B0600070205080204" pitchFamily="34" charset="-128"/>
                  <a:cs typeface="Times New Roman" panose="02020603050405020304" pitchFamily="18" charset="0"/>
                </a:rPr>
                <a:t>Ministerio de Educación y Deportes</a:t>
              </a:r>
              <a:endParaRPr lang="es-AR" sz="600" dirty="0">
                <a:effectLst/>
                <a:latin typeface="Calibri" panose="020F0502020204030204" pitchFamily="34" charset="0"/>
                <a:ea typeface="MS PGothic" panose="020B0600070205080204" pitchFamily="34" charset="-128"/>
                <a:cs typeface="Times New Roman" panose="02020603050405020304" pitchFamily="18" charset="0"/>
              </a:endParaRPr>
            </a:p>
          </p:txBody>
        </p:sp>
      </p:grpSp>
    </p:spTree>
    <p:extLst>
      <p:ext uri="{BB962C8B-B14F-4D97-AF65-F5344CB8AC3E}">
        <p14:creationId xmlns:p14="http://schemas.microsoft.com/office/powerpoint/2010/main" val="1834008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grpSp>
        <p:nvGrpSpPr>
          <p:cNvPr id="2" name="Grupo 1"/>
          <p:cNvGrpSpPr/>
          <p:nvPr userDrawn="1"/>
        </p:nvGrpSpPr>
        <p:grpSpPr>
          <a:xfrm>
            <a:off x="5315095" y="-25322"/>
            <a:ext cx="2819618" cy="751759"/>
            <a:chOff x="5315095" y="-25322"/>
            <a:chExt cx="2819618" cy="751759"/>
          </a:xfrm>
        </p:grpSpPr>
        <p:pic>
          <p:nvPicPr>
            <p:cNvPr id="3" name="0 Imagen"/>
            <p:cNvPicPr/>
            <p:nvPr userDrawn="1"/>
          </p:nvPicPr>
          <p:blipFill>
            <a:blip r:embed="rId2" cstate="print">
              <a:grayscl/>
            </a:blip>
            <a:srcRect/>
            <a:stretch>
              <a:fillRect/>
            </a:stretch>
          </p:blipFill>
          <p:spPr bwMode="auto">
            <a:xfrm>
              <a:off x="5807968" y="300858"/>
              <a:ext cx="2057410" cy="425579"/>
            </a:xfrm>
            <a:prstGeom prst="rect">
              <a:avLst/>
            </a:prstGeom>
            <a:noFill/>
            <a:ln w="9525">
              <a:noFill/>
              <a:miter lim="800000"/>
              <a:headEnd/>
              <a:tailEnd/>
            </a:ln>
          </p:spPr>
        </p:pic>
        <p:sp>
          <p:nvSpPr>
            <p:cNvPr id="4" name="Rectángulo 3"/>
            <p:cNvSpPr/>
            <p:nvPr userDrawn="1"/>
          </p:nvSpPr>
          <p:spPr>
            <a:xfrm>
              <a:off x="5315095" y="-25322"/>
              <a:ext cx="2819618" cy="325538"/>
            </a:xfrm>
            <a:prstGeom prst="rect">
              <a:avLst/>
            </a:prstGeom>
          </p:spPr>
          <p:txBody>
            <a:bodyPr wrap="none">
              <a:spAutoFit/>
            </a:bodyPr>
            <a:lstStyle/>
            <a:p>
              <a:pPr algn="ctr">
                <a:lnSpc>
                  <a:spcPct val="115000"/>
                </a:lnSpc>
                <a:spcAft>
                  <a:spcPts val="600"/>
                </a:spcAft>
              </a:pPr>
              <a:r>
                <a:rPr lang="es-AR" sz="1400" b="1" dirty="0">
                  <a:solidFill>
                    <a:srgbClr val="492249"/>
                  </a:solidFill>
                  <a:latin typeface="Calibri" panose="020F0502020204030204" pitchFamily="34" charset="0"/>
                  <a:ea typeface="MS PGothic" panose="020B0600070205080204" pitchFamily="34" charset="-128"/>
                  <a:cs typeface="Times New Roman" panose="02020603050405020304" pitchFamily="18" charset="0"/>
                </a:rPr>
                <a:t>Ministerio de Educación y Deportes</a:t>
              </a:r>
              <a:endParaRPr lang="es-AR" sz="600" dirty="0">
                <a:effectLst/>
                <a:latin typeface="Calibri" panose="020F0502020204030204" pitchFamily="34" charset="0"/>
                <a:ea typeface="MS PGothic" panose="020B0600070205080204" pitchFamily="34" charset="-128"/>
                <a:cs typeface="Times New Roman" panose="02020603050405020304" pitchFamily="18" charset="0"/>
              </a:endParaRPr>
            </a:p>
          </p:txBody>
        </p:sp>
      </p:grpSp>
    </p:spTree>
    <p:extLst>
      <p:ext uri="{BB962C8B-B14F-4D97-AF65-F5344CB8AC3E}">
        <p14:creationId xmlns:p14="http://schemas.microsoft.com/office/powerpoint/2010/main" val="3742440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grpSp>
        <p:nvGrpSpPr>
          <p:cNvPr id="3" name="Grupo 2"/>
          <p:cNvGrpSpPr/>
          <p:nvPr userDrawn="1"/>
        </p:nvGrpSpPr>
        <p:grpSpPr>
          <a:xfrm>
            <a:off x="5315095" y="-25322"/>
            <a:ext cx="2819618" cy="751759"/>
            <a:chOff x="5315095" y="-25322"/>
            <a:chExt cx="2819618" cy="751759"/>
          </a:xfrm>
        </p:grpSpPr>
        <p:pic>
          <p:nvPicPr>
            <p:cNvPr id="4" name="0 Imagen"/>
            <p:cNvPicPr/>
            <p:nvPr userDrawn="1"/>
          </p:nvPicPr>
          <p:blipFill>
            <a:blip r:embed="rId2" cstate="print">
              <a:grayscl/>
            </a:blip>
            <a:srcRect/>
            <a:stretch>
              <a:fillRect/>
            </a:stretch>
          </p:blipFill>
          <p:spPr bwMode="auto">
            <a:xfrm>
              <a:off x="5807968" y="300858"/>
              <a:ext cx="2057410" cy="425579"/>
            </a:xfrm>
            <a:prstGeom prst="rect">
              <a:avLst/>
            </a:prstGeom>
            <a:noFill/>
            <a:ln w="9525">
              <a:noFill/>
              <a:miter lim="800000"/>
              <a:headEnd/>
              <a:tailEnd/>
            </a:ln>
          </p:spPr>
        </p:pic>
        <p:sp>
          <p:nvSpPr>
            <p:cNvPr id="5" name="Rectángulo 4"/>
            <p:cNvSpPr/>
            <p:nvPr userDrawn="1"/>
          </p:nvSpPr>
          <p:spPr>
            <a:xfrm>
              <a:off x="5315095" y="-25322"/>
              <a:ext cx="2819618" cy="325538"/>
            </a:xfrm>
            <a:prstGeom prst="rect">
              <a:avLst/>
            </a:prstGeom>
          </p:spPr>
          <p:txBody>
            <a:bodyPr wrap="none">
              <a:spAutoFit/>
            </a:bodyPr>
            <a:lstStyle/>
            <a:p>
              <a:pPr algn="ctr">
                <a:lnSpc>
                  <a:spcPct val="115000"/>
                </a:lnSpc>
                <a:spcAft>
                  <a:spcPts val="600"/>
                </a:spcAft>
              </a:pPr>
              <a:r>
                <a:rPr lang="es-AR" sz="1400" b="1" dirty="0">
                  <a:solidFill>
                    <a:srgbClr val="492249"/>
                  </a:solidFill>
                  <a:latin typeface="Calibri" panose="020F0502020204030204" pitchFamily="34" charset="0"/>
                  <a:ea typeface="MS PGothic" panose="020B0600070205080204" pitchFamily="34" charset="-128"/>
                  <a:cs typeface="Times New Roman" panose="02020603050405020304" pitchFamily="18" charset="0"/>
                </a:rPr>
                <a:t>Ministerio de Educación y Deportes</a:t>
              </a:r>
              <a:endParaRPr lang="es-AR" sz="600" dirty="0">
                <a:effectLst/>
                <a:latin typeface="Calibri" panose="020F0502020204030204" pitchFamily="34" charset="0"/>
                <a:ea typeface="MS PGothic" panose="020B0600070205080204" pitchFamily="34" charset="-128"/>
                <a:cs typeface="Times New Roman" panose="02020603050405020304" pitchFamily="18" charset="0"/>
              </a:endParaRPr>
            </a:p>
          </p:txBody>
        </p:sp>
      </p:grpSp>
    </p:spTree>
    <p:extLst>
      <p:ext uri="{BB962C8B-B14F-4D97-AF65-F5344CB8AC3E}">
        <p14:creationId xmlns:p14="http://schemas.microsoft.com/office/powerpoint/2010/main" val="38931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p:cNvSpPr>
            <a:spLocks/>
          </p:cNvSpPr>
          <p:nvPr/>
        </p:nvSpPr>
        <p:spPr bwMode="auto">
          <a:xfrm>
            <a:off x="0" y="1"/>
            <a:ext cx="12192000" cy="799207"/>
          </a:xfrm>
          <a:custGeom>
            <a:avLst/>
            <a:gdLst>
              <a:gd name="T0" fmla="*/ 0 w 13004800"/>
              <a:gd name="T1" fmla="*/ 1136408 h 1136650"/>
              <a:gd name="T2" fmla="*/ 13004800 w 13004800"/>
              <a:gd name="T3" fmla="*/ 1136408 h 1136650"/>
              <a:gd name="T4" fmla="*/ 13004800 w 13004800"/>
              <a:gd name="T5" fmla="*/ 0 h 1136650"/>
              <a:gd name="T6" fmla="*/ 0 w 13004800"/>
              <a:gd name="T7" fmla="*/ 0 h 1136650"/>
              <a:gd name="T8" fmla="*/ 0 w 13004800"/>
              <a:gd name="T9" fmla="*/ 1136408 h 11366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004800" h="1136650">
                <a:moveTo>
                  <a:pt x="0" y="1136408"/>
                </a:moveTo>
                <a:lnTo>
                  <a:pt x="13004800" y="1136408"/>
                </a:lnTo>
                <a:lnTo>
                  <a:pt x="13004800" y="0"/>
                </a:lnTo>
                <a:lnTo>
                  <a:pt x="0" y="0"/>
                </a:lnTo>
                <a:lnTo>
                  <a:pt x="0" y="1136408"/>
                </a:lnTo>
                <a:close/>
              </a:path>
            </a:pathLst>
          </a:custGeom>
          <a:solidFill>
            <a:srgbClr val="D2D2D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321457" eaLnBrk="0" fontAlgn="base" hangingPunct="0">
              <a:spcBef>
                <a:spcPct val="0"/>
              </a:spcBef>
              <a:spcAft>
                <a:spcPct val="0"/>
              </a:spcAft>
            </a:pPr>
            <a:endParaRPr lang="en-US" sz="1266">
              <a:solidFill>
                <a:prstClr val="black"/>
              </a:solidFill>
              <a:ea typeface="ＭＳ Ｐゴシック" panose="020B0600070205080204" pitchFamily="34" charset="-128"/>
            </a:endParaRPr>
          </a:p>
        </p:txBody>
      </p:sp>
      <p:sp>
        <p:nvSpPr>
          <p:cNvPr id="1028" name="bk object 18"/>
          <p:cNvSpPr>
            <a:spLocks/>
          </p:cNvSpPr>
          <p:nvPr/>
        </p:nvSpPr>
        <p:spPr bwMode="auto">
          <a:xfrm>
            <a:off x="0" y="3349"/>
            <a:ext cx="3583781" cy="795858"/>
          </a:xfrm>
          <a:custGeom>
            <a:avLst/>
            <a:gdLst>
              <a:gd name="T0" fmla="*/ 3838226 w 3822065"/>
              <a:gd name="T1" fmla="*/ 0 h 1132205"/>
              <a:gd name="T2" fmla="*/ 0 w 3822065"/>
              <a:gd name="T3" fmla="*/ 0 h 1132205"/>
              <a:gd name="T4" fmla="*/ 0 w 3822065"/>
              <a:gd name="T5" fmla="*/ 1123800 h 1132205"/>
              <a:gd name="T6" fmla="*/ 2689743 w 3822065"/>
              <a:gd name="T7" fmla="*/ 1123800 h 1132205"/>
              <a:gd name="T8" fmla="*/ 3838226 w 3822065"/>
              <a:gd name="T9" fmla="*/ 0 h 11322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22065" h="1132205">
                <a:moveTo>
                  <a:pt x="3821684" y="0"/>
                </a:moveTo>
                <a:lnTo>
                  <a:pt x="0" y="0"/>
                </a:lnTo>
                <a:lnTo>
                  <a:pt x="0" y="1132039"/>
                </a:lnTo>
                <a:lnTo>
                  <a:pt x="2678150" y="1132039"/>
                </a:lnTo>
                <a:lnTo>
                  <a:pt x="3821684" y="0"/>
                </a:lnTo>
                <a:close/>
              </a:path>
            </a:pathLst>
          </a:custGeom>
          <a:solidFill>
            <a:srgbClr val="0091D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321457" eaLnBrk="0" fontAlgn="base" hangingPunct="0">
              <a:spcBef>
                <a:spcPct val="0"/>
              </a:spcBef>
              <a:spcAft>
                <a:spcPct val="0"/>
              </a:spcAft>
            </a:pPr>
            <a:endParaRPr lang="en-US" sz="1266">
              <a:solidFill>
                <a:prstClr val="black"/>
              </a:solidFill>
              <a:ea typeface="ＭＳ Ｐゴシック" panose="020B0600070205080204" pitchFamily="34" charset="-128"/>
            </a:endParaRPr>
          </a:p>
        </p:txBody>
      </p:sp>
      <p:sp>
        <p:nvSpPr>
          <p:cNvPr id="1030" name="Holder 2"/>
          <p:cNvSpPr>
            <a:spLocks noGrp="1"/>
          </p:cNvSpPr>
          <p:nvPr>
            <p:ph type="title"/>
          </p:nvPr>
        </p:nvSpPr>
        <p:spPr bwMode="auto">
          <a:xfrm>
            <a:off x="91664" y="864613"/>
            <a:ext cx="12000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lvl="0"/>
            <a:endParaRPr lang="en-US" altLang="en-US"/>
          </a:p>
        </p:txBody>
      </p:sp>
      <p:sp>
        <p:nvSpPr>
          <p:cNvPr id="9" name="object 2"/>
          <p:cNvSpPr>
            <a:spLocks/>
          </p:cNvSpPr>
          <p:nvPr userDrawn="1"/>
        </p:nvSpPr>
        <p:spPr bwMode="auto">
          <a:xfrm>
            <a:off x="-2978" y="-15970"/>
            <a:ext cx="4701819" cy="799419"/>
          </a:xfrm>
          <a:custGeom>
            <a:avLst/>
            <a:gdLst>
              <a:gd name="T0" fmla="*/ 0 w 11237595"/>
              <a:gd name="T1" fmla="*/ 8094842 h 8098790"/>
              <a:gd name="T2" fmla="*/ 11238329 w 11237595"/>
              <a:gd name="T3" fmla="*/ 8094842 h 8098790"/>
              <a:gd name="T4" fmla="*/ 11238329 w 11237595"/>
              <a:gd name="T5" fmla="*/ 0 h 8098790"/>
              <a:gd name="T6" fmla="*/ 0 w 11237595"/>
              <a:gd name="T7" fmla="*/ 0 h 8098790"/>
              <a:gd name="T8" fmla="*/ 0 w 11237595"/>
              <a:gd name="T9" fmla="*/ 8094842 h 8098790"/>
              <a:gd name="T10" fmla="*/ 0 60000 65536"/>
              <a:gd name="T11" fmla="*/ 0 60000 65536"/>
              <a:gd name="T12" fmla="*/ 0 60000 65536"/>
              <a:gd name="T13" fmla="*/ 0 60000 65536"/>
              <a:gd name="T14" fmla="*/ 0 60000 65536"/>
              <a:gd name="T15" fmla="*/ 0 w 11237595"/>
              <a:gd name="T16" fmla="*/ 0 h 8098790"/>
              <a:gd name="T17" fmla="*/ 11237595 w 11237595"/>
              <a:gd name="T18" fmla="*/ 8098790 h 8098790"/>
            </a:gdLst>
            <a:ahLst/>
            <a:cxnLst>
              <a:cxn ang="T10">
                <a:pos x="T0" y="T1"/>
              </a:cxn>
              <a:cxn ang="T11">
                <a:pos x="T2" y="T3"/>
              </a:cxn>
              <a:cxn ang="T12">
                <a:pos x="T4" y="T5"/>
              </a:cxn>
              <a:cxn ang="T13">
                <a:pos x="T6" y="T7"/>
              </a:cxn>
              <a:cxn ang="T14">
                <a:pos x="T8" y="T9"/>
              </a:cxn>
            </a:cxnLst>
            <a:rect l="T15" t="T16" r="T17" b="T18"/>
            <a:pathLst>
              <a:path w="11237595" h="8098790">
                <a:moveTo>
                  <a:pt x="0" y="8098650"/>
                </a:moveTo>
                <a:lnTo>
                  <a:pt x="11237061" y="8098650"/>
                </a:lnTo>
                <a:lnTo>
                  <a:pt x="11237061" y="0"/>
                </a:lnTo>
                <a:lnTo>
                  <a:pt x="0" y="0"/>
                </a:lnTo>
                <a:lnTo>
                  <a:pt x="0" y="8098650"/>
                </a:lnTo>
                <a:close/>
              </a:path>
            </a:pathLst>
          </a:custGeom>
          <a:solidFill>
            <a:srgbClr val="FCFBF4"/>
          </a:solidFill>
          <a:ln>
            <a:noFill/>
          </a:ln>
          <a:effectLs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endParaRPr lang="es-AR" altLang="es-AR" sz="1800"/>
          </a:p>
        </p:txBody>
      </p:sp>
      <p:sp>
        <p:nvSpPr>
          <p:cNvPr id="1031" name="Holder 3"/>
          <p:cNvSpPr>
            <a:spLocks noGrp="1"/>
          </p:cNvSpPr>
          <p:nvPr>
            <p:ph type="body" idx="1"/>
          </p:nvPr>
        </p:nvSpPr>
        <p:spPr bwMode="auto">
          <a:xfrm>
            <a:off x="91664" y="1556792"/>
            <a:ext cx="12000000"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endParaRPr lang="en-US" altLang="en-US"/>
          </a:p>
        </p:txBody>
      </p:sp>
      <p:pic>
        <p:nvPicPr>
          <p:cNvPr id="11" name="0 Imagen"/>
          <p:cNvPicPr/>
          <p:nvPr userDrawn="1"/>
        </p:nvPicPr>
        <p:blipFill>
          <a:blip r:embed="rId13" cstate="screen">
            <a:extLst>
              <a:ext uri="{28A0092B-C50C-407E-A947-70E740481C1C}">
                <a14:useLocalDpi xmlns:a14="http://schemas.microsoft.com/office/drawing/2010/main"/>
              </a:ext>
            </a:extLst>
          </a:blip>
          <a:stretch>
            <a:fillRect/>
          </a:stretch>
        </p:blipFill>
        <p:spPr>
          <a:xfrm>
            <a:off x="8862430" y="159664"/>
            <a:ext cx="3061533" cy="409230"/>
          </a:xfrm>
          <a:prstGeom prst="rect">
            <a:avLst/>
          </a:prstGeom>
        </p:spPr>
      </p:pic>
      <p:pic>
        <p:nvPicPr>
          <p:cNvPr id="10" name="Imagen 9"/>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3597301" y="9680"/>
            <a:ext cx="1084427" cy="756000"/>
          </a:xfrm>
          <a:prstGeom prst="rect">
            <a:avLst/>
          </a:prstGeom>
        </p:spPr>
      </p:pic>
      <p:sp>
        <p:nvSpPr>
          <p:cNvPr id="1027" name="bk object 17"/>
          <p:cNvSpPr>
            <a:spLocks/>
          </p:cNvSpPr>
          <p:nvPr/>
        </p:nvSpPr>
        <p:spPr bwMode="auto">
          <a:xfrm>
            <a:off x="2" y="1"/>
            <a:ext cx="3586757" cy="799207"/>
          </a:xfrm>
          <a:custGeom>
            <a:avLst/>
            <a:gdLst>
              <a:gd name="T0" fmla="*/ 3809615 w 3826510"/>
              <a:gd name="T1" fmla="*/ 0 h 1136650"/>
              <a:gd name="T2" fmla="*/ 0 w 3826510"/>
              <a:gd name="T3" fmla="*/ 2540 h 1136650"/>
              <a:gd name="T4" fmla="*/ 0 w 3826510"/>
              <a:gd name="T5" fmla="*/ 1136408 h 1136650"/>
              <a:gd name="T6" fmla="*/ 2666619 w 3826510"/>
              <a:gd name="T7" fmla="*/ 1136408 h 1136650"/>
              <a:gd name="T8" fmla="*/ 3809615 w 3826510"/>
              <a:gd name="T9" fmla="*/ 0 h 11366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26510" h="1136650">
                <a:moveTo>
                  <a:pt x="3826090" y="0"/>
                </a:moveTo>
                <a:lnTo>
                  <a:pt x="0" y="2540"/>
                </a:lnTo>
                <a:lnTo>
                  <a:pt x="0" y="1136408"/>
                </a:lnTo>
                <a:lnTo>
                  <a:pt x="2678150" y="1136408"/>
                </a:lnTo>
                <a:lnTo>
                  <a:pt x="3826090" y="0"/>
                </a:lnTo>
                <a:close/>
              </a:path>
            </a:pathLst>
          </a:custGeom>
          <a:solidFill>
            <a:srgbClr val="0091D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321457" eaLnBrk="0" fontAlgn="base" hangingPunct="0">
              <a:spcBef>
                <a:spcPct val="0"/>
              </a:spcBef>
              <a:spcAft>
                <a:spcPct val="0"/>
              </a:spcAft>
            </a:pPr>
            <a:endParaRPr lang="en-US" sz="1266">
              <a:solidFill>
                <a:prstClr val="black"/>
              </a:solidFill>
              <a:ea typeface="ＭＳ Ｐゴシック" panose="020B0600070205080204" pitchFamily="34" charset="-128"/>
            </a:endParaRPr>
          </a:p>
        </p:txBody>
      </p:sp>
      <p:sp>
        <p:nvSpPr>
          <p:cNvPr id="1029" name="bk object 19"/>
          <p:cNvSpPr>
            <a:spLocks/>
          </p:cNvSpPr>
          <p:nvPr/>
        </p:nvSpPr>
        <p:spPr bwMode="auto">
          <a:xfrm>
            <a:off x="1" y="1"/>
            <a:ext cx="1937743" cy="799207"/>
          </a:xfrm>
          <a:custGeom>
            <a:avLst/>
            <a:gdLst>
              <a:gd name="T0" fmla="*/ 2082416 w 2066289"/>
              <a:gd name="T1" fmla="*/ 0 h 1136650"/>
              <a:gd name="T2" fmla="*/ 0 w 2066289"/>
              <a:gd name="T3" fmla="*/ 0 h 1136650"/>
              <a:gd name="T4" fmla="*/ 0 w 2066289"/>
              <a:gd name="T5" fmla="*/ 1136408 h 1136650"/>
              <a:gd name="T6" fmla="*/ 925254 w 2066289"/>
              <a:gd name="T7" fmla="*/ 1136408 h 1136650"/>
              <a:gd name="T8" fmla="*/ 2082416 w 2066289"/>
              <a:gd name="T9" fmla="*/ 0 h 11366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6289" h="1136650">
                <a:moveTo>
                  <a:pt x="2065820" y="0"/>
                </a:moveTo>
                <a:lnTo>
                  <a:pt x="0" y="0"/>
                </a:lnTo>
                <a:lnTo>
                  <a:pt x="0" y="1136408"/>
                </a:lnTo>
                <a:lnTo>
                  <a:pt x="917879" y="1136408"/>
                </a:lnTo>
                <a:lnTo>
                  <a:pt x="2065820" y="0"/>
                </a:lnTo>
                <a:close/>
              </a:path>
            </a:pathLst>
          </a:custGeom>
          <a:solidFill>
            <a:srgbClr val="0071B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321457" eaLnBrk="0" fontAlgn="base" hangingPunct="0">
              <a:spcBef>
                <a:spcPct val="0"/>
              </a:spcBef>
              <a:spcAft>
                <a:spcPct val="0"/>
              </a:spcAft>
            </a:pPr>
            <a:endParaRPr lang="en-US" sz="1266">
              <a:solidFill>
                <a:prstClr val="black"/>
              </a:solidFill>
              <a:ea typeface="ＭＳ Ｐゴシック" panose="020B0600070205080204" pitchFamily="34" charset="-128"/>
            </a:endParaRPr>
          </a:p>
        </p:txBody>
      </p:sp>
      <p:pic>
        <p:nvPicPr>
          <p:cNvPr id="2" name="Imagen 1"/>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3582053" y="25624"/>
            <a:ext cx="1104000" cy="757070"/>
          </a:xfrm>
          <a:prstGeom prst="rect">
            <a:avLst/>
          </a:prstGeom>
        </p:spPr>
      </p:pic>
    </p:spTree>
    <p:extLst>
      <p:ext uri="{BB962C8B-B14F-4D97-AF65-F5344CB8AC3E}">
        <p14:creationId xmlns:p14="http://schemas.microsoft.com/office/powerpoint/2010/main" val="927608672"/>
      </p:ext>
    </p:extLst>
  </p:cSld>
  <p:clrMap bg1="lt1" tx1="dk1" bg2="lt2" tx2="dk2" accent1="accent1" accent2="accent2" accent3="accent3" accent4="accent4" accent5="accent5" accent6="accent6" hlink="hlink" folHlink="folHlink"/>
  <p:sldLayoutIdLst>
    <p:sldLayoutId id="2147483681" r:id="rId1"/>
    <p:sldLayoutId id="2147483674" r:id="rId2"/>
    <p:sldLayoutId id="2147483675" r:id="rId3"/>
    <p:sldLayoutId id="2147483676" r:id="rId4"/>
    <p:sldLayoutId id="2147483682" r:id="rId5"/>
    <p:sldLayoutId id="2147483677" r:id="rId6"/>
    <p:sldLayoutId id="2147483678" r:id="rId7"/>
    <p:sldLayoutId id="2147483684" r:id="rId8"/>
    <p:sldLayoutId id="2147483686" r:id="rId9"/>
    <p:sldLayoutId id="2147483687" r:id="rId10"/>
    <p:sldLayoutId id="2147483688" r:id="rId11"/>
  </p:sldLayoutIdLst>
  <p:hf hdr="0" ftr="0" dt="0"/>
  <p:txStyles>
    <p:titleStyle>
      <a:lvl1pPr algn="ctr" rtl="0" eaLnBrk="0" fontAlgn="base" hangingPunct="0">
        <a:spcBef>
          <a:spcPct val="0"/>
        </a:spcBef>
        <a:spcAft>
          <a:spcPct val="0"/>
        </a:spcAft>
        <a:defRPr sz="2800">
          <a:solidFill>
            <a:schemeClr val="tx2"/>
          </a:solidFill>
          <a:latin typeface="+mj-lt"/>
          <a:ea typeface="ＭＳ Ｐゴシック" pitchFamily="34" charset="-128"/>
          <a:cs typeface="ＭＳ Ｐゴシック" charset="0"/>
        </a:defRPr>
      </a:lvl1pPr>
      <a:lvl2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2pPr>
      <a:lvl3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3pPr>
      <a:lvl4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4pPr>
      <a:lvl5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5pPr>
      <a:lvl6pPr marL="321457"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642915"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964372"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285829"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p:titleStyle>
    <p:bodyStyle>
      <a:lvl1pPr marL="241093" indent="-241093" algn="l" rtl="0" eaLnBrk="0" fontAlgn="base" hangingPunct="0">
        <a:spcBef>
          <a:spcPct val="20000"/>
        </a:spcBef>
        <a:spcAft>
          <a:spcPct val="0"/>
        </a:spcAft>
        <a:buChar char="•"/>
        <a:defRPr sz="2250">
          <a:solidFill>
            <a:schemeClr val="tx1"/>
          </a:solidFill>
          <a:latin typeface="+mn-lt"/>
          <a:ea typeface="ＭＳ Ｐゴシック" pitchFamily="34" charset="-128"/>
          <a:cs typeface="ＭＳ Ｐゴシック" charset="0"/>
        </a:defRPr>
      </a:lvl1pPr>
      <a:lvl2pPr marL="321457" algn="l" rtl="0" eaLnBrk="0" fontAlgn="base" hangingPunct="0">
        <a:spcBef>
          <a:spcPct val="20000"/>
        </a:spcBef>
        <a:spcAft>
          <a:spcPct val="0"/>
        </a:spcAft>
        <a:buChar char="–"/>
        <a:defRPr sz="1969">
          <a:solidFill>
            <a:schemeClr val="tx1"/>
          </a:solidFill>
          <a:latin typeface="+mn-lt"/>
          <a:ea typeface="ＭＳ Ｐゴシック" pitchFamily="34" charset="-128"/>
          <a:cs typeface="+mn-cs"/>
        </a:defRPr>
      </a:lvl2pPr>
      <a:lvl3pPr marL="642915" algn="l" rtl="0" eaLnBrk="0" fontAlgn="base" hangingPunct="0">
        <a:spcBef>
          <a:spcPct val="20000"/>
        </a:spcBef>
        <a:spcAft>
          <a:spcPct val="0"/>
        </a:spcAft>
        <a:buChar char="•"/>
        <a:defRPr sz="1687">
          <a:solidFill>
            <a:schemeClr val="tx1"/>
          </a:solidFill>
          <a:latin typeface="+mn-lt"/>
          <a:ea typeface="ＭＳ Ｐゴシック" pitchFamily="34" charset="-128"/>
          <a:cs typeface="+mn-cs"/>
        </a:defRPr>
      </a:lvl3pPr>
      <a:lvl4pPr marL="964372" algn="l" rtl="0" eaLnBrk="0" fontAlgn="base" hangingPunct="0">
        <a:spcBef>
          <a:spcPct val="20000"/>
        </a:spcBef>
        <a:spcAft>
          <a:spcPct val="0"/>
        </a:spcAft>
        <a:buChar char="–"/>
        <a:defRPr sz="1406">
          <a:solidFill>
            <a:schemeClr val="tx1"/>
          </a:solidFill>
          <a:latin typeface="+mn-lt"/>
          <a:ea typeface="ＭＳ Ｐゴシック" pitchFamily="34" charset="-128"/>
          <a:cs typeface="+mn-cs"/>
        </a:defRPr>
      </a:lvl4pPr>
      <a:lvl5pPr marL="1285829" algn="l" rtl="0" eaLnBrk="0" fontAlgn="base" hangingPunct="0">
        <a:spcBef>
          <a:spcPct val="20000"/>
        </a:spcBef>
        <a:spcAft>
          <a:spcPct val="0"/>
        </a:spcAft>
        <a:buChar char="»"/>
        <a:defRPr sz="1406">
          <a:solidFill>
            <a:schemeClr val="tx1"/>
          </a:solidFill>
          <a:latin typeface="+mn-lt"/>
          <a:ea typeface="ＭＳ Ｐゴシック" pitchFamily="34" charset="-128"/>
          <a:cs typeface="+mn-cs"/>
        </a:defRPr>
      </a:lvl5pPr>
      <a:lvl6pPr marL="1607287">
        <a:defRPr>
          <a:latin typeface="+mn-lt"/>
          <a:ea typeface="+mn-ea"/>
          <a:cs typeface="+mn-cs"/>
        </a:defRPr>
      </a:lvl6pPr>
      <a:lvl7pPr marL="1928744">
        <a:defRPr>
          <a:latin typeface="+mn-lt"/>
          <a:ea typeface="+mn-ea"/>
          <a:cs typeface="+mn-cs"/>
        </a:defRPr>
      </a:lvl7pPr>
      <a:lvl8pPr marL="2250201">
        <a:defRPr>
          <a:latin typeface="+mn-lt"/>
          <a:ea typeface="+mn-ea"/>
          <a:cs typeface="+mn-cs"/>
        </a:defRPr>
      </a:lvl8pPr>
      <a:lvl9pPr marL="2571659">
        <a:defRPr>
          <a:latin typeface="+mn-lt"/>
          <a:ea typeface="+mn-ea"/>
          <a:cs typeface="+mn-cs"/>
        </a:defRPr>
      </a:lvl9pPr>
    </p:bodyStyle>
    <p:otherStyle>
      <a:lvl1pPr marL="0">
        <a:defRPr>
          <a:latin typeface="+mn-lt"/>
          <a:ea typeface="+mn-ea"/>
          <a:cs typeface="+mn-cs"/>
        </a:defRPr>
      </a:lvl1pPr>
      <a:lvl2pPr marL="321457">
        <a:defRPr>
          <a:latin typeface="+mn-lt"/>
          <a:ea typeface="+mn-ea"/>
          <a:cs typeface="+mn-cs"/>
        </a:defRPr>
      </a:lvl2pPr>
      <a:lvl3pPr marL="642915">
        <a:defRPr>
          <a:latin typeface="+mn-lt"/>
          <a:ea typeface="+mn-ea"/>
          <a:cs typeface="+mn-cs"/>
        </a:defRPr>
      </a:lvl3pPr>
      <a:lvl4pPr marL="964372">
        <a:defRPr>
          <a:latin typeface="+mn-lt"/>
          <a:ea typeface="+mn-ea"/>
          <a:cs typeface="+mn-cs"/>
        </a:defRPr>
      </a:lvl4pPr>
      <a:lvl5pPr marL="1285829">
        <a:defRPr>
          <a:latin typeface="+mn-lt"/>
          <a:ea typeface="+mn-ea"/>
          <a:cs typeface="+mn-cs"/>
        </a:defRPr>
      </a:lvl5pPr>
      <a:lvl6pPr marL="1607287">
        <a:defRPr>
          <a:latin typeface="+mn-lt"/>
          <a:ea typeface="+mn-ea"/>
          <a:cs typeface="+mn-cs"/>
        </a:defRPr>
      </a:lvl6pPr>
      <a:lvl7pPr marL="1928744">
        <a:defRPr>
          <a:latin typeface="+mn-lt"/>
          <a:ea typeface="+mn-ea"/>
          <a:cs typeface="+mn-cs"/>
        </a:defRPr>
      </a:lvl7pPr>
      <a:lvl8pPr marL="2250201">
        <a:defRPr>
          <a:latin typeface="+mn-lt"/>
          <a:ea typeface="+mn-ea"/>
          <a:cs typeface="+mn-cs"/>
        </a:defRPr>
      </a:lvl8pPr>
      <a:lvl9pPr marL="257165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2.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2.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29.png"/><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21.xml"/><Relationship Id="rId7"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33.gif"/><Relationship Id="rId5" Type="http://schemas.openxmlformats.org/officeDocument/2006/relationships/image" Target="../media/image32.gif"/><Relationship Id="rId4" Type="http://schemas.openxmlformats.org/officeDocument/2006/relationships/image" Target="../media/image31.wmf"/></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gi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slides/_rels/slide38.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7.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48.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image" Target="../media/image62.jpeg"/><Relationship Id="rId3" Type="http://schemas.openxmlformats.org/officeDocument/2006/relationships/diagramLayout" Target="../diagrams/layout4.xml"/><Relationship Id="rId7" Type="http://schemas.openxmlformats.org/officeDocument/2006/relationships/image" Target="../media/image61.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3.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3.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3.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jp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79.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image" Target="../media/image80.jpeg"/><Relationship Id="rId1" Type="http://schemas.openxmlformats.org/officeDocument/2006/relationships/slideLayout" Target="../slideLayouts/slideLayout2.xml"/><Relationship Id="rId4" Type="http://schemas.openxmlformats.org/officeDocument/2006/relationships/image" Target="../media/image82.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87.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0 Imagen"/>
          <p:cNvPicPr/>
          <p:nvPr/>
        </p:nvPicPr>
        <p:blipFill>
          <a:blip r:embed="rId2" cstate="print">
            <a:grayscl/>
          </a:blip>
          <a:srcRect/>
          <a:stretch>
            <a:fillRect/>
          </a:stretch>
        </p:blipFill>
        <p:spPr bwMode="auto">
          <a:xfrm>
            <a:off x="4295800" y="410882"/>
            <a:ext cx="2777490" cy="569595"/>
          </a:xfrm>
          <a:prstGeom prst="rect">
            <a:avLst/>
          </a:prstGeom>
          <a:noFill/>
          <a:ln w="9525">
            <a:noFill/>
            <a:miter lim="800000"/>
            <a:headEnd/>
            <a:tailEnd/>
          </a:ln>
        </p:spPr>
      </p:pic>
      <p:sp>
        <p:nvSpPr>
          <p:cNvPr id="3" name="Rectángulo 2"/>
          <p:cNvSpPr/>
          <p:nvPr/>
        </p:nvSpPr>
        <p:spPr>
          <a:xfrm>
            <a:off x="2207568" y="5445224"/>
            <a:ext cx="6096000" cy="735586"/>
          </a:xfrm>
          <a:prstGeom prst="rect">
            <a:avLst/>
          </a:prstGeom>
        </p:spPr>
        <p:txBody>
          <a:bodyPr>
            <a:spAutoFit/>
          </a:bodyPr>
          <a:lstStyle/>
          <a:p>
            <a:pPr algn="ctr">
              <a:lnSpc>
                <a:spcPct val="115000"/>
              </a:lnSpc>
              <a:spcAft>
                <a:spcPts val="600"/>
              </a:spcAft>
            </a:pPr>
            <a:r>
              <a:rPr lang="es-AR" b="1" dirty="0">
                <a:solidFill>
                  <a:srgbClr val="492249"/>
                </a:solidFill>
                <a:latin typeface="Calibri" panose="020F0502020204030204" pitchFamily="34" charset="0"/>
                <a:ea typeface="MS PGothic" panose="020B0600070205080204" pitchFamily="34" charset="-128"/>
                <a:cs typeface="Arial" panose="020B0604020202020204" pitchFamily="34" charset="0"/>
              </a:rPr>
              <a:t>Analistas del Conocimiento</a:t>
            </a:r>
            <a:endParaRPr lang="es-AR" sz="900" dirty="0">
              <a:latin typeface="Calibri" panose="020F0502020204030204" pitchFamily="34" charset="0"/>
              <a:ea typeface="MS PGothic" panose="020B0600070205080204" pitchFamily="34" charset="-128"/>
              <a:cs typeface="Times New Roman" panose="02020603050405020304" pitchFamily="18" charset="0"/>
            </a:endParaRPr>
          </a:p>
          <a:p>
            <a:pPr algn="ctr">
              <a:lnSpc>
                <a:spcPct val="115000"/>
              </a:lnSpc>
              <a:spcAft>
                <a:spcPts val="600"/>
              </a:spcAft>
            </a:pPr>
            <a:r>
              <a:rPr lang="es-AR" sz="1400" b="1" dirty="0">
                <a:solidFill>
                  <a:srgbClr val="492249"/>
                </a:solidFill>
                <a:latin typeface="Calibri" panose="020F0502020204030204" pitchFamily="34" charset="0"/>
                <a:ea typeface="MS PGothic" panose="020B0600070205080204" pitchFamily="34" charset="-128"/>
                <a:cs typeface="Arial" panose="020B0604020202020204" pitchFamily="34" charset="0"/>
              </a:rPr>
              <a:t>Dimensión Programador</a:t>
            </a:r>
            <a:endParaRPr lang="es-AR" sz="900" dirty="0">
              <a:effectLst/>
              <a:latin typeface="Calibri" panose="020F0502020204030204" pitchFamily="34" charset="0"/>
              <a:ea typeface="MS PGothic" panose="020B0600070205080204" pitchFamily="34" charset="-128"/>
              <a:cs typeface="Times New Roman" panose="02020603050405020304" pitchFamily="18" charset="0"/>
            </a:endParaRPr>
          </a:p>
        </p:txBody>
      </p:sp>
      <p:sp>
        <p:nvSpPr>
          <p:cNvPr id="6" name="Rectángulo 5"/>
          <p:cNvSpPr/>
          <p:nvPr/>
        </p:nvSpPr>
        <p:spPr>
          <a:xfrm>
            <a:off x="3788642" y="0"/>
            <a:ext cx="3562064" cy="410882"/>
          </a:xfrm>
          <a:prstGeom prst="rect">
            <a:avLst/>
          </a:prstGeom>
        </p:spPr>
        <p:txBody>
          <a:bodyPr wrap="none">
            <a:spAutoFit/>
          </a:bodyPr>
          <a:lstStyle/>
          <a:p>
            <a:pPr algn="ctr">
              <a:lnSpc>
                <a:spcPct val="115000"/>
              </a:lnSpc>
              <a:spcAft>
                <a:spcPts val="600"/>
              </a:spcAft>
            </a:pPr>
            <a:r>
              <a:rPr lang="es-AR" b="1" dirty="0">
                <a:solidFill>
                  <a:srgbClr val="492249"/>
                </a:solidFill>
                <a:latin typeface="Calibri" panose="020F0502020204030204" pitchFamily="34" charset="0"/>
                <a:ea typeface="MS PGothic" panose="020B0600070205080204" pitchFamily="34" charset="-128"/>
                <a:cs typeface="Times New Roman" panose="02020603050405020304" pitchFamily="18" charset="0"/>
              </a:rPr>
              <a:t>Ministerio de Educación y Deportes</a:t>
            </a:r>
            <a:endParaRPr lang="es-AR" sz="800" dirty="0">
              <a:effectLst/>
              <a:latin typeface="Calibri" panose="020F0502020204030204" pitchFamily="34" charset="0"/>
              <a:ea typeface="MS P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336602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2495600" y="1556792"/>
            <a:ext cx="6731812" cy="390493"/>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100" dirty="0">
                <a:solidFill>
                  <a:schemeClr val="tx2"/>
                </a:solidFill>
                <a:latin typeface="Futura XBlk BT" pitchFamily="34" charset="0"/>
              </a:rPr>
              <a:t>Ventajas del Paradigma de O</a:t>
            </a:r>
            <a:r>
              <a:rPr lang="es-ES_tradnl" sz="2100" dirty="0">
                <a:solidFill>
                  <a:schemeClr val="tx2"/>
                </a:solidFill>
                <a:effectLst>
                  <a:outerShdw blurRad="38100" dist="38100" dir="2700000" algn="tl">
                    <a:srgbClr val="000000"/>
                  </a:outerShdw>
                </a:effectLst>
                <a:latin typeface="Futura XBlk BT" pitchFamily="34" charset="0"/>
              </a:rPr>
              <a:t>rientación a Objetos</a:t>
            </a:r>
            <a:endParaRPr lang="es-ES_tradnl" sz="2100" dirty="0">
              <a:solidFill>
                <a:schemeClr val="tx2"/>
              </a:solidFill>
              <a:latin typeface="Futura XBlk BT" pitchFamily="34" charset="0"/>
            </a:endParaRPr>
          </a:p>
        </p:txBody>
      </p:sp>
      <p:sp>
        <p:nvSpPr>
          <p:cNvPr id="158723" name="Rectangle 3"/>
          <p:cNvSpPr>
            <a:spLocks noChangeArrowheads="1"/>
          </p:cNvSpPr>
          <p:nvPr/>
        </p:nvSpPr>
        <p:spPr bwMode="auto">
          <a:xfrm>
            <a:off x="263352" y="2492896"/>
            <a:ext cx="9433048" cy="3169715"/>
          </a:xfrm>
          <a:prstGeom prst="rect">
            <a:avLst/>
          </a:prstGeom>
          <a:noFill/>
          <a:ln w="12700">
            <a:noFill/>
            <a:miter lim="800000"/>
            <a:headEnd/>
            <a:tailEnd/>
          </a:ln>
          <a:effectLst/>
        </p:spPr>
        <p:txBody>
          <a:bodyPr wrap="square" lIns="67866" tIns="33338" rIns="67866" bIns="33338">
            <a:spAutoFit/>
          </a:bodyPr>
          <a:lstStyle/>
          <a:p>
            <a:pPr algn="l">
              <a:lnSpc>
                <a:spcPct val="200000"/>
              </a:lnSpc>
              <a:spcBef>
                <a:spcPct val="15000"/>
              </a:spcBef>
              <a:spcAft>
                <a:spcPct val="15000"/>
              </a:spcAft>
              <a:buClr>
                <a:schemeClr val="tx2"/>
              </a:buClr>
              <a:buFont typeface="Wingdings" pitchFamily="2" charset="2"/>
              <a:buChar char="ü"/>
              <a:defRPr/>
            </a:pPr>
            <a:r>
              <a:rPr lang="es-ES_tradnl" dirty="0">
                <a:effectLst>
                  <a:outerShdw blurRad="38100" dist="38100" dir="2700000" algn="tl">
                    <a:srgbClr val="000000"/>
                  </a:outerShdw>
                </a:effectLst>
                <a:latin typeface="Futura Md BT" pitchFamily="34" charset="0"/>
              </a:rPr>
              <a:t> </a:t>
            </a:r>
            <a:r>
              <a:rPr lang="es-ES_tradnl" dirty="0">
                <a:latin typeface="Futura Md BT" pitchFamily="34" charset="0"/>
              </a:rPr>
              <a:t> </a:t>
            </a:r>
            <a:r>
              <a:rPr lang="es-ES_tradnl" dirty="0">
                <a:effectLst>
                  <a:outerShdw blurRad="38100" dist="38100" dir="2700000" algn="tl">
                    <a:srgbClr val="000000"/>
                  </a:outerShdw>
                </a:effectLst>
                <a:latin typeface="Futura Md BT" pitchFamily="34" charset="0"/>
              </a:rPr>
              <a:t>Es una forma más natural de modelar los problemas.</a:t>
            </a:r>
          </a:p>
          <a:p>
            <a:pPr algn="l">
              <a:lnSpc>
                <a:spcPct val="200000"/>
              </a:lnSpc>
              <a:spcBef>
                <a:spcPct val="15000"/>
              </a:spcBef>
              <a:spcAft>
                <a:spcPct val="15000"/>
              </a:spcAft>
              <a:buClr>
                <a:schemeClr val="tx2"/>
              </a:buClr>
              <a:buFont typeface="Wingdings" pitchFamily="2" charset="2"/>
              <a:buChar char="ü"/>
              <a:defRPr/>
            </a:pPr>
            <a:r>
              <a:rPr lang="es-ES_tradnl" dirty="0">
                <a:effectLst>
                  <a:outerShdw blurRad="38100" dist="38100" dir="2700000" algn="tl">
                    <a:srgbClr val="000000"/>
                  </a:outerShdw>
                </a:effectLst>
                <a:latin typeface="Futura Md BT" pitchFamily="34" charset="0"/>
              </a:rPr>
              <a:t>  Permite manejar mejor la complejidad.</a:t>
            </a:r>
          </a:p>
          <a:p>
            <a:pPr algn="l">
              <a:lnSpc>
                <a:spcPct val="200000"/>
              </a:lnSpc>
              <a:spcBef>
                <a:spcPct val="15000"/>
              </a:spcBef>
              <a:spcAft>
                <a:spcPct val="15000"/>
              </a:spcAft>
              <a:buClr>
                <a:schemeClr val="tx2"/>
              </a:buClr>
              <a:buFont typeface="Wingdings" pitchFamily="2" charset="2"/>
              <a:buChar char="ü"/>
              <a:defRPr/>
            </a:pPr>
            <a:r>
              <a:rPr lang="es-ES_tradnl" dirty="0">
                <a:effectLst>
                  <a:outerShdw blurRad="38100" dist="38100" dir="2700000" algn="tl">
                    <a:srgbClr val="000000"/>
                  </a:outerShdw>
                </a:effectLst>
                <a:latin typeface="Futura Md BT" pitchFamily="34" charset="0"/>
              </a:rPr>
              <a:t>  Facilita el mantenimiento y extensión de los sistemas.</a:t>
            </a:r>
          </a:p>
          <a:p>
            <a:pPr algn="l">
              <a:lnSpc>
                <a:spcPct val="200000"/>
              </a:lnSpc>
              <a:spcBef>
                <a:spcPct val="15000"/>
              </a:spcBef>
              <a:spcAft>
                <a:spcPct val="15000"/>
              </a:spcAft>
              <a:buClr>
                <a:schemeClr val="tx2"/>
              </a:buClr>
              <a:buFont typeface="Wingdings" pitchFamily="2" charset="2"/>
              <a:buChar char="ü"/>
              <a:defRPr/>
            </a:pPr>
            <a:r>
              <a:rPr lang="es-ES_tradnl" dirty="0">
                <a:effectLst>
                  <a:outerShdw blurRad="38100" dist="38100" dir="2700000" algn="tl">
                    <a:srgbClr val="000000"/>
                  </a:outerShdw>
                </a:effectLst>
                <a:latin typeface="Futura Md BT" pitchFamily="34" charset="0"/>
              </a:rPr>
              <a:t>  Es más adecuado para la construcción de entornos GUI. </a:t>
            </a:r>
          </a:p>
          <a:p>
            <a:pPr algn="l">
              <a:lnSpc>
                <a:spcPct val="200000"/>
              </a:lnSpc>
              <a:spcBef>
                <a:spcPct val="15000"/>
              </a:spcBef>
              <a:spcAft>
                <a:spcPct val="15000"/>
              </a:spcAft>
              <a:buClr>
                <a:schemeClr val="tx2"/>
              </a:buClr>
              <a:buFont typeface="Wingdings" pitchFamily="2" charset="2"/>
              <a:buChar char="ü"/>
              <a:defRPr/>
            </a:pPr>
            <a:r>
              <a:rPr lang="es-ES_tradnl" dirty="0">
                <a:effectLst>
                  <a:outerShdw blurRad="38100" dist="38100" dir="2700000" algn="tl">
                    <a:srgbClr val="000000"/>
                  </a:outerShdw>
                </a:effectLst>
                <a:latin typeface="Futura Md BT" pitchFamily="34" charset="0"/>
              </a:rPr>
              <a:t>  Fomenta el reuso, con gran impacto sobre la productividad  y la confiabilidad. </a:t>
            </a:r>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r="13640"/>
          <a:stretch/>
        </p:blipFill>
        <p:spPr>
          <a:xfrm>
            <a:off x="8112224" y="2708920"/>
            <a:ext cx="4068639" cy="2304256"/>
          </a:xfrm>
          <a:prstGeom prst="rect">
            <a:avLst/>
          </a:prstGeom>
        </p:spPr>
      </p:pic>
    </p:spTree>
    <p:extLst>
      <p:ext uri="{BB962C8B-B14F-4D97-AF65-F5344CB8AC3E}">
        <p14:creationId xmlns:p14="http://schemas.microsoft.com/office/powerpoint/2010/main" val="3466124981"/>
      </p:ext>
    </p:extLst>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3352" y="958674"/>
            <a:ext cx="10363200" cy="476156"/>
          </a:xfrm>
        </p:spPr>
        <p:txBody>
          <a:bodyPr>
            <a:noAutofit/>
          </a:bodyPr>
          <a:lstStyle/>
          <a:p>
            <a:pPr algn="l"/>
            <a:r>
              <a:rPr lang="es-AR" sz="3200" dirty="0"/>
              <a:t>Modelo de Objetos: Características</a:t>
            </a:r>
          </a:p>
        </p:txBody>
      </p:sp>
      <p:graphicFrame>
        <p:nvGraphicFramePr>
          <p:cNvPr id="4" name="Diagrama 3"/>
          <p:cNvGraphicFramePr/>
          <p:nvPr>
            <p:extLst>
              <p:ext uri="{D42A27DB-BD31-4B8C-83A1-F6EECF244321}">
                <p14:modId xmlns:p14="http://schemas.microsoft.com/office/powerpoint/2010/main" val="4081637825"/>
              </p:ext>
            </p:extLst>
          </p:nvPr>
        </p:nvGraphicFramePr>
        <p:xfrm>
          <a:off x="1487488"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12224" y="2060848"/>
            <a:ext cx="3143250" cy="3467100"/>
          </a:xfrm>
          <a:prstGeom prst="rect">
            <a:avLst/>
          </a:prstGeom>
        </p:spPr>
      </p:pic>
      <p:sp>
        <p:nvSpPr>
          <p:cNvPr id="6" name="Flecha: doblada 5"/>
          <p:cNvSpPr/>
          <p:nvPr/>
        </p:nvSpPr>
        <p:spPr>
          <a:xfrm>
            <a:off x="2711624" y="1988840"/>
            <a:ext cx="792088" cy="1512168"/>
          </a:xfrm>
          <a:prstGeom prst="bentArrow">
            <a:avLst/>
          </a:prstGeom>
          <a:solidFill>
            <a:schemeClr val="accent5">
              <a:lumMod val="75000"/>
            </a:schemeClr>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11431" tIns="333223" rIns="11430" bIns="333221" spcCol="1270" rtlCol="0" anchor="ctr"/>
          <a:lstStyle/>
          <a:p>
            <a:pPr algn="ctr" defTabSz="800100">
              <a:lnSpc>
                <a:spcPct val="90000"/>
              </a:lnSpc>
              <a:spcAft>
                <a:spcPct val="35000"/>
              </a:spcAft>
            </a:pPr>
            <a:endParaRPr lang="es-AR" sz="1800">
              <a:solidFill>
                <a:schemeClr val="tx1"/>
              </a:solidFill>
            </a:endParaRPr>
          </a:p>
        </p:txBody>
      </p:sp>
    </p:spTree>
    <p:extLst>
      <p:ext uri="{BB962C8B-B14F-4D97-AF65-F5344CB8AC3E}">
        <p14:creationId xmlns:p14="http://schemas.microsoft.com/office/powerpoint/2010/main" val="1419063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5795963" y="3218262"/>
            <a:ext cx="6858000" cy="288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sz="1275"/>
          </a:p>
        </p:txBody>
      </p:sp>
      <p:sp>
        <p:nvSpPr>
          <p:cNvPr id="160771" name="Rectangle 3"/>
          <p:cNvSpPr>
            <a:spLocks noChangeArrowheads="1"/>
          </p:cNvSpPr>
          <p:nvPr/>
        </p:nvSpPr>
        <p:spPr bwMode="auto">
          <a:xfrm>
            <a:off x="3783966" y="1125438"/>
            <a:ext cx="4409061" cy="498214"/>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800" b="1" dirty="0">
                <a:solidFill>
                  <a:schemeClr val="tx2"/>
                </a:solidFill>
                <a:latin typeface="Futura Md BT" pitchFamily="34" charset="0"/>
              </a:rPr>
              <a:t>¿Qué es la </a:t>
            </a:r>
            <a:r>
              <a:rPr lang="es-ES_tradnl" sz="2800" b="1" dirty="0">
                <a:solidFill>
                  <a:schemeClr val="tx2"/>
                </a:solidFill>
                <a:effectLst>
                  <a:outerShdw blurRad="38100" dist="38100" dir="2700000" algn="tl">
                    <a:srgbClr val="000000"/>
                  </a:outerShdw>
                </a:effectLst>
                <a:latin typeface="Futura Md BT" pitchFamily="34" charset="0"/>
              </a:rPr>
              <a:t>Abstracción</a:t>
            </a:r>
            <a:r>
              <a:rPr lang="es-ES_tradnl" sz="2800" b="1" dirty="0">
                <a:solidFill>
                  <a:schemeClr val="tx2"/>
                </a:solidFill>
                <a:latin typeface="Futura Md BT" pitchFamily="34" charset="0"/>
              </a:rPr>
              <a:t>?</a:t>
            </a:r>
          </a:p>
        </p:txBody>
      </p:sp>
      <p:sp>
        <p:nvSpPr>
          <p:cNvPr id="160773" name="Rectangle 5"/>
          <p:cNvSpPr>
            <a:spLocks noChangeArrowheads="1"/>
          </p:cNvSpPr>
          <p:nvPr/>
        </p:nvSpPr>
        <p:spPr bwMode="auto">
          <a:xfrm>
            <a:off x="551384" y="5877272"/>
            <a:ext cx="11521280" cy="805991"/>
          </a:xfrm>
          <a:prstGeom prst="rect">
            <a:avLst/>
          </a:prstGeom>
          <a:noFill/>
          <a:ln w="12700">
            <a:noFill/>
            <a:miter lim="800000"/>
            <a:headEnd/>
            <a:tailEnd/>
          </a:ln>
          <a:effectLst/>
        </p:spPr>
        <p:txBody>
          <a:bodyPr wrap="square" lIns="67866" tIns="33338" rIns="67866" bIns="33338">
            <a:spAutoFit/>
          </a:bodyPr>
          <a:lstStyle/>
          <a:p>
            <a:pPr algn="ctr">
              <a:lnSpc>
                <a:spcPct val="100000"/>
              </a:lnSpc>
              <a:buClrTx/>
              <a:buFontTx/>
              <a:buNone/>
              <a:defRPr/>
            </a:pPr>
            <a:r>
              <a:rPr lang="es-ES_tradnl" sz="2400" b="1" dirty="0">
                <a:solidFill>
                  <a:srgbClr val="9D315D"/>
                </a:solidFill>
                <a:latin typeface="Futura Md BT" pitchFamily="34" charset="0"/>
              </a:rPr>
              <a:t>La abstracción se centra en las características </a:t>
            </a:r>
            <a:r>
              <a:rPr lang="es-ES_tradnl" sz="2400" b="1" dirty="0">
                <a:solidFill>
                  <a:srgbClr val="9D315D"/>
                </a:solidFill>
                <a:effectLst>
                  <a:outerShdw blurRad="38100" dist="38100" dir="2700000" algn="tl">
                    <a:srgbClr val="000000"/>
                  </a:outerShdw>
                </a:effectLst>
                <a:latin typeface="Futura Md BT" pitchFamily="34" charset="0"/>
              </a:rPr>
              <a:t>esenciales </a:t>
            </a:r>
            <a:br>
              <a:rPr lang="es-ES_tradnl" sz="2400" b="1" dirty="0">
                <a:solidFill>
                  <a:srgbClr val="9D315D"/>
                </a:solidFill>
                <a:effectLst>
                  <a:outerShdw blurRad="38100" dist="38100" dir="2700000" algn="tl">
                    <a:srgbClr val="000000"/>
                  </a:outerShdw>
                </a:effectLst>
                <a:latin typeface="Futura Md BT" pitchFamily="34" charset="0"/>
              </a:rPr>
            </a:br>
            <a:r>
              <a:rPr lang="es-ES_tradnl" sz="2400" b="1" dirty="0">
                <a:solidFill>
                  <a:srgbClr val="9D315D"/>
                </a:solidFill>
                <a:latin typeface="Futura Md BT" pitchFamily="34" charset="0"/>
              </a:rPr>
              <a:t>de un objeto en relación a la </a:t>
            </a:r>
            <a:r>
              <a:rPr lang="es-ES_tradnl" sz="2400" b="1" dirty="0">
                <a:solidFill>
                  <a:srgbClr val="9D315D"/>
                </a:solidFill>
                <a:effectLst>
                  <a:outerShdw blurRad="38100" dist="38100" dir="2700000" algn="tl">
                    <a:srgbClr val="000000"/>
                  </a:outerShdw>
                </a:effectLst>
                <a:latin typeface="Futura Md BT" pitchFamily="34" charset="0"/>
              </a:rPr>
              <a:t>perspectiva</a:t>
            </a:r>
            <a:r>
              <a:rPr lang="es-ES_tradnl" sz="2400" b="1" dirty="0">
                <a:solidFill>
                  <a:srgbClr val="9D315D"/>
                </a:solidFill>
                <a:latin typeface="Futura Md BT" pitchFamily="34" charset="0"/>
              </a:rPr>
              <a:t> del </a:t>
            </a:r>
            <a:r>
              <a:rPr lang="es-ES_tradnl" sz="2400" b="1" dirty="0">
                <a:solidFill>
                  <a:srgbClr val="9D315D"/>
                </a:solidFill>
                <a:effectLst>
                  <a:outerShdw blurRad="38100" dist="38100" dir="2700000" algn="tl">
                    <a:srgbClr val="000000"/>
                  </a:outerShdw>
                </a:effectLst>
                <a:latin typeface="Futura Md BT" pitchFamily="34" charset="0"/>
              </a:rPr>
              <a:t>observador</a:t>
            </a:r>
            <a:r>
              <a:rPr lang="es-ES_tradnl" sz="2400" b="1" dirty="0">
                <a:solidFill>
                  <a:srgbClr val="9D315D"/>
                </a:solidFill>
                <a:latin typeface="Futura Md BT" pitchFamily="34" charset="0"/>
              </a:rPr>
              <a:t>.</a:t>
            </a:r>
            <a:endParaRPr lang="es-ES_tradnl" sz="2400" dirty="0">
              <a:solidFill>
                <a:srgbClr val="9D315D"/>
              </a:solidFill>
              <a:latin typeface="Futura Md BT" pitchFamily="34" charset="0"/>
            </a:endParaRPr>
          </a:p>
        </p:txBody>
      </p:sp>
      <p:pic>
        <p:nvPicPr>
          <p:cNvPr id="12293"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4801" y="1844824"/>
            <a:ext cx="4782323"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383561095"/>
      </p:ext>
    </p:ext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5680" y="1988840"/>
            <a:ext cx="5491634" cy="3487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1795" name="Rectangle 3"/>
          <p:cNvSpPr>
            <a:spLocks noChangeArrowheads="1"/>
          </p:cNvSpPr>
          <p:nvPr/>
        </p:nvSpPr>
        <p:spPr bwMode="auto">
          <a:xfrm>
            <a:off x="551384" y="5661248"/>
            <a:ext cx="11161240" cy="436659"/>
          </a:xfrm>
          <a:prstGeom prst="rect">
            <a:avLst/>
          </a:prstGeom>
          <a:noFill/>
          <a:ln w="12700">
            <a:noFill/>
            <a:miter lim="800000"/>
            <a:headEnd/>
            <a:tailEnd/>
          </a:ln>
          <a:effectLst/>
        </p:spPr>
        <p:txBody>
          <a:bodyPr wrap="square" lIns="67866" tIns="33338" rIns="67866" bIns="33338">
            <a:spAutoFit/>
          </a:bodyPr>
          <a:lstStyle/>
          <a:p>
            <a:pPr algn="ctr">
              <a:lnSpc>
                <a:spcPct val="100000"/>
              </a:lnSpc>
              <a:buClrTx/>
              <a:buFontTx/>
              <a:buNone/>
              <a:defRPr/>
            </a:pPr>
            <a:r>
              <a:rPr lang="es-ES_tradnl" sz="2400" b="1" dirty="0">
                <a:solidFill>
                  <a:srgbClr val="9D315D"/>
                </a:solidFill>
                <a:latin typeface="Futura Md BT" pitchFamily="34" charset="0"/>
              </a:rPr>
              <a:t>El encapsulamiento oculta los detalles de </a:t>
            </a:r>
            <a:r>
              <a:rPr lang="es-ES_tradnl" sz="2400" b="1" dirty="0">
                <a:solidFill>
                  <a:srgbClr val="9D315D"/>
                </a:solidFill>
                <a:effectLst>
                  <a:outerShdw blurRad="38100" dist="38100" dir="2700000" algn="tl">
                    <a:srgbClr val="000000"/>
                  </a:outerShdw>
                </a:effectLst>
                <a:latin typeface="Futura Md BT" pitchFamily="34" charset="0"/>
              </a:rPr>
              <a:t>implementación</a:t>
            </a:r>
            <a:r>
              <a:rPr lang="es-ES_tradnl" sz="2400" b="1" dirty="0">
                <a:solidFill>
                  <a:srgbClr val="9D315D"/>
                </a:solidFill>
                <a:latin typeface="Futura Md BT" pitchFamily="34" charset="0"/>
              </a:rPr>
              <a:t> de un objeto.</a:t>
            </a:r>
          </a:p>
        </p:txBody>
      </p:sp>
      <p:sp>
        <p:nvSpPr>
          <p:cNvPr id="161796" name="Rectangle 4"/>
          <p:cNvSpPr>
            <a:spLocks noChangeArrowheads="1"/>
          </p:cNvSpPr>
          <p:nvPr/>
        </p:nvSpPr>
        <p:spPr bwMode="auto">
          <a:xfrm>
            <a:off x="3755234" y="1314452"/>
            <a:ext cx="4511653" cy="436659"/>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400" b="1" dirty="0">
                <a:solidFill>
                  <a:schemeClr val="tx2"/>
                </a:solidFill>
                <a:latin typeface="Futura Md BT" pitchFamily="34" charset="0"/>
              </a:rPr>
              <a:t>¿Qué es el </a:t>
            </a:r>
            <a:r>
              <a:rPr lang="es-ES_tradnl" sz="2400" b="1" dirty="0">
                <a:solidFill>
                  <a:schemeClr val="tx2"/>
                </a:solidFill>
                <a:effectLst>
                  <a:outerShdw blurRad="38100" dist="38100" dir="2700000" algn="tl">
                    <a:srgbClr val="000000"/>
                  </a:outerShdw>
                </a:effectLst>
                <a:latin typeface="Futura Md BT" pitchFamily="34" charset="0"/>
              </a:rPr>
              <a:t>Encapsulamiento</a:t>
            </a:r>
            <a:r>
              <a:rPr lang="es-ES_tradnl" sz="2400" b="1" dirty="0">
                <a:solidFill>
                  <a:schemeClr val="tx2"/>
                </a:solidFill>
                <a:latin typeface="Futura Md BT" pitchFamily="34" charset="0"/>
              </a:rPr>
              <a:t>?</a:t>
            </a:r>
            <a:endParaRPr lang="es-ES_tradnl" sz="2700" b="1" dirty="0">
              <a:solidFill>
                <a:schemeClr val="tx2"/>
              </a:solidFill>
              <a:latin typeface="Futura Md BT" pitchFamily="34" charset="0"/>
            </a:endParaRPr>
          </a:p>
        </p:txBody>
      </p:sp>
    </p:spTree>
    <p:extLst>
      <p:ext uri="{BB962C8B-B14F-4D97-AF65-F5344CB8AC3E}">
        <p14:creationId xmlns:p14="http://schemas.microsoft.com/office/powerpoint/2010/main" val="3659765241"/>
      </p:ext>
    </p:ext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6.png" descr="identificacion.png"/>
          <p:cNvPicPr/>
          <p:nvPr/>
        </p:nvPicPr>
        <p:blipFill>
          <a:blip r:embed="rId2"/>
          <a:srcRect/>
          <a:stretch>
            <a:fillRect/>
          </a:stretch>
        </p:blipFill>
        <p:spPr>
          <a:xfrm>
            <a:off x="3215680" y="1811125"/>
            <a:ext cx="5040560" cy="3816424"/>
          </a:xfrm>
          <a:prstGeom prst="rect">
            <a:avLst/>
          </a:prstGeom>
          <a:ln/>
        </p:spPr>
      </p:pic>
      <p:sp>
        <p:nvSpPr>
          <p:cNvPr id="4" name="Rectangle 4"/>
          <p:cNvSpPr>
            <a:spLocks noChangeArrowheads="1"/>
          </p:cNvSpPr>
          <p:nvPr/>
        </p:nvSpPr>
        <p:spPr bwMode="auto">
          <a:xfrm>
            <a:off x="4943872" y="995271"/>
            <a:ext cx="2076691" cy="436659"/>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400" b="1" dirty="0">
                <a:solidFill>
                  <a:schemeClr val="tx2"/>
                </a:solidFill>
                <a:latin typeface="Futura Md BT" pitchFamily="34" charset="0"/>
              </a:rPr>
              <a:t>Clasificación</a:t>
            </a:r>
            <a:endParaRPr lang="es-ES_tradnl" sz="2700" b="1" dirty="0">
              <a:solidFill>
                <a:schemeClr val="tx2"/>
              </a:solidFill>
              <a:latin typeface="Futura Md BT" pitchFamily="34" charset="0"/>
            </a:endParaRPr>
          </a:p>
        </p:txBody>
      </p:sp>
      <p:sp>
        <p:nvSpPr>
          <p:cNvPr id="5" name="Rectángulo 4"/>
          <p:cNvSpPr/>
          <p:nvPr/>
        </p:nvSpPr>
        <p:spPr>
          <a:xfrm>
            <a:off x="335360" y="5949280"/>
            <a:ext cx="11809312" cy="707886"/>
          </a:xfrm>
          <a:prstGeom prst="rect">
            <a:avLst/>
          </a:prstGeom>
        </p:spPr>
        <p:txBody>
          <a:bodyPr wrap="square">
            <a:spAutoFit/>
          </a:bodyPr>
          <a:lstStyle/>
          <a:p>
            <a:pPr algn="ctr"/>
            <a:r>
              <a:rPr lang="es-AR" sz="2000" b="1" dirty="0">
                <a:solidFill>
                  <a:srgbClr val="9D315D"/>
                </a:solidFill>
                <a:latin typeface="Futura Md BT" pitchFamily="34" charset="0"/>
              </a:rPr>
              <a:t>Las clases y objetos deberían estar al nivel de abstracción adecuado: </a:t>
            </a:r>
            <a:br>
              <a:rPr lang="es-AR" sz="2000" b="1" dirty="0">
                <a:solidFill>
                  <a:srgbClr val="9D315D"/>
                </a:solidFill>
                <a:latin typeface="Futura Md BT" pitchFamily="34" charset="0"/>
              </a:rPr>
            </a:br>
            <a:r>
              <a:rPr lang="es-AR" sz="2000" b="1" dirty="0">
                <a:solidFill>
                  <a:srgbClr val="9D315D"/>
                </a:solidFill>
                <a:latin typeface="Futura Md BT" pitchFamily="34" charset="0"/>
              </a:rPr>
              <a:t>ni demasiado alto ni demasiado bajo</a:t>
            </a:r>
          </a:p>
        </p:txBody>
      </p:sp>
    </p:spTree>
    <p:extLst>
      <p:ext uri="{BB962C8B-B14F-4D97-AF65-F5344CB8AC3E}">
        <p14:creationId xmlns:p14="http://schemas.microsoft.com/office/powerpoint/2010/main" val="251276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4"/>
          <p:cNvSpPr>
            <a:spLocks noChangeArrowheads="1"/>
          </p:cNvSpPr>
          <p:nvPr/>
        </p:nvSpPr>
        <p:spPr bwMode="auto">
          <a:xfrm>
            <a:off x="4260056" y="1322787"/>
            <a:ext cx="3791904" cy="436659"/>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400" b="1">
                <a:solidFill>
                  <a:schemeClr val="tx2"/>
                </a:solidFill>
                <a:latin typeface="Futura Md BT" pitchFamily="34" charset="0"/>
              </a:rPr>
              <a:t>¿Qué es la </a:t>
            </a:r>
            <a:r>
              <a:rPr lang="es-ES_tradnl" sz="2400" b="1">
                <a:solidFill>
                  <a:schemeClr val="tx2"/>
                </a:solidFill>
                <a:effectLst>
                  <a:outerShdw blurRad="38100" dist="38100" dir="2700000" algn="tl">
                    <a:srgbClr val="000000"/>
                  </a:outerShdw>
                </a:effectLst>
                <a:latin typeface="Futura Md BT" pitchFamily="34" charset="0"/>
              </a:rPr>
              <a:t>Modularidad</a:t>
            </a:r>
            <a:r>
              <a:rPr lang="es-ES_tradnl" sz="2400" b="1">
                <a:solidFill>
                  <a:schemeClr val="tx2"/>
                </a:solidFill>
                <a:latin typeface="Futura Md BT" pitchFamily="34" charset="0"/>
              </a:rPr>
              <a:t>?</a:t>
            </a:r>
            <a:endParaRPr lang="es-ES_tradnl" sz="2700" b="1">
              <a:solidFill>
                <a:schemeClr val="tx2"/>
              </a:solidFill>
              <a:latin typeface="Futura Md BT" pitchFamily="34" charset="0"/>
            </a:endParaRPr>
          </a:p>
        </p:txBody>
      </p:sp>
      <p:sp>
        <p:nvSpPr>
          <p:cNvPr id="14339" name="Rectangle 5"/>
          <p:cNvSpPr>
            <a:spLocks noChangeArrowheads="1"/>
          </p:cNvSpPr>
          <p:nvPr/>
        </p:nvSpPr>
        <p:spPr bwMode="auto">
          <a:xfrm>
            <a:off x="1847528" y="5733256"/>
            <a:ext cx="9001000"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7866" tIns="33338" rIns="67866" bIns="333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ctr">
              <a:lnSpc>
                <a:spcPct val="100000"/>
              </a:lnSpc>
              <a:buClrTx/>
              <a:buFontTx/>
              <a:buNone/>
            </a:pPr>
            <a:r>
              <a:rPr lang="es-ES_tradnl" altLang="es-AR" sz="2400" b="1" dirty="0">
                <a:solidFill>
                  <a:srgbClr val="9D315D"/>
                </a:solidFill>
                <a:latin typeface="Futura Md BT" pitchFamily="34" charset="0"/>
              </a:rPr>
              <a:t>Empaqueta abstracciones en unidades discretas</a:t>
            </a:r>
          </a:p>
        </p:txBody>
      </p:sp>
      <p:pic>
        <p:nvPicPr>
          <p:cNvPr id="14340" name="Picture 6" descr="modularid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7728" y="1916832"/>
            <a:ext cx="5544616" cy="368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9707456"/>
      </p:ext>
    </p:ext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3557590" y="1052736"/>
            <a:ext cx="4864121" cy="436659"/>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400" b="1" dirty="0">
                <a:solidFill>
                  <a:schemeClr val="tx2"/>
                </a:solidFill>
                <a:effectLst>
                  <a:outerShdw blurRad="38100" dist="38100" dir="2700000" algn="tl">
                    <a:srgbClr val="000000"/>
                  </a:outerShdw>
                </a:effectLst>
                <a:latin typeface="Futura Md BT" pitchFamily="34" charset="0"/>
              </a:rPr>
              <a:t>Jerarquía de Partes: Agregación</a:t>
            </a:r>
            <a:endParaRPr lang="es-ES_tradnl" sz="2700" b="1" dirty="0">
              <a:solidFill>
                <a:schemeClr val="tx2"/>
              </a:solidFill>
              <a:latin typeface="Futura Md BT" pitchFamily="34" charset="0"/>
            </a:endParaRPr>
          </a:p>
        </p:txBody>
      </p:sp>
      <p:grpSp>
        <p:nvGrpSpPr>
          <p:cNvPr id="15363" name="Group 5"/>
          <p:cNvGrpSpPr>
            <a:grpSpLocks/>
          </p:cNvGrpSpPr>
          <p:nvPr/>
        </p:nvGrpSpPr>
        <p:grpSpPr bwMode="auto">
          <a:xfrm>
            <a:off x="3557590" y="1988840"/>
            <a:ext cx="4723978" cy="4465662"/>
            <a:chOff x="1584" y="960"/>
            <a:chExt cx="3120" cy="3024"/>
          </a:xfrm>
        </p:grpSpPr>
        <p:sp>
          <p:nvSpPr>
            <p:cNvPr id="15364" name="Rectangle 6"/>
            <p:cNvSpPr>
              <a:spLocks noChangeArrowheads="1"/>
            </p:cNvSpPr>
            <p:nvPr/>
          </p:nvSpPr>
          <p:spPr bwMode="auto">
            <a:xfrm>
              <a:off x="1584" y="1056"/>
              <a:ext cx="3120" cy="2928"/>
            </a:xfrm>
            <a:prstGeom prst="rect">
              <a:avLst/>
            </a:prstGeom>
            <a:solidFill>
              <a:srgbClr val="FFFFFF"/>
            </a:solidFill>
            <a:ln w="9525">
              <a:solidFill>
                <a:schemeClr val="bg1"/>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sz="1275"/>
            </a:p>
          </p:txBody>
        </p:sp>
        <p:pic>
          <p:nvPicPr>
            <p:cNvPr id="15365"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8" y="960"/>
              <a:ext cx="2016" cy="3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extLst>
      <p:ext uri="{BB962C8B-B14F-4D97-AF65-F5344CB8AC3E}">
        <p14:creationId xmlns:p14="http://schemas.microsoft.com/office/powerpoint/2010/main" val="1998769558"/>
      </p:ext>
    </p:ext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3719736" y="1052736"/>
            <a:ext cx="4535698" cy="436659"/>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400" b="1" dirty="0">
                <a:solidFill>
                  <a:schemeClr val="tx2"/>
                </a:solidFill>
                <a:effectLst>
                  <a:outerShdw blurRad="38100" dist="38100" dir="2700000" algn="tl">
                    <a:srgbClr val="000000"/>
                  </a:outerShdw>
                </a:effectLst>
                <a:latin typeface="Futura Md BT" pitchFamily="34" charset="0"/>
              </a:rPr>
              <a:t>Jerarquía de Clases: Herencia</a:t>
            </a:r>
            <a:endParaRPr lang="es-ES_tradnl" sz="2700" b="1" dirty="0">
              <a:solidFill>
                <a:schemeClr val="tx2"/>
              </a:solidFill>
              <a:latin typeface="Futura Md BT" pitchFamily="34" charset="0"/>
            </a:endParaRPr>
          </a:p>
        </p:txBody>
      </p:sp>
      <p:pic>
        <p:nvPicPr>
          <p:cNvPr id="16387"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3712" y="1828802"/>
            <a:ext cx="4968552" cy="3616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88" name="Rectangle 7"/>
          <p:cNvSpPr>
            <a:spLocks noChangeArrowheads="1"/>
          </p:cNvSpPr>
          <p:nvPr/>
        </p:nvSpPr>
        <p:spPr bwMode="auto">
          <a:xfrm>
            <a:off x="1703512" y="5661248"/>
            <a:ext cx="8784976" cy="80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7866" tIns="33338" rIns="67866" bIns="333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ctr">
              <a:lnSpc>
                <a:spcPct val="100000"/>
              </a:lnSpc>
              <a:buClrTx/>
              <a:buFontTx/>
              <a:buNone/>
            </a:pPr>
            <a:r>
              <a:rPr lang="es-ES_tradnl" altLang="es-AR" sz="2400" b="1" dirty="0">
                <a:solidFill>
                  <a:srgbClr val="9D315D"/>
                </a:solidFill>
                <a:latin typeface="Futura Md BT" pitchFamily="34" charset="0"/>
              </a:rPr>
              <a:t>La herencia es  una herramienta que permite definir nuevas  clases  en  base a otras  clases existentes.</a:t>
            </a:r>
            <a:endParaRPr lang="es-ES_tradnl" altLang="es-AR" sz="2000" dirty="0">
              <a:solidFill>
                <a:srgbClr val="9D315D"/>
              </a:solidFill>
              <a:latin typeface="Futura Md BT" pitchFamily="34" charset="0"/>
            </a:endParaRPr>
          </a:p>
        </p:txBody>
      </p:sp>
    </p:spTree>
    <p:extLst>
      <p:ext uri="{BB962C8B-B14F-4D97-AF65-F5344CB8AC3E}">
        <p14:creationId xmlns:p14="http://schemas.microsoft.com/office/powerpoint/2010/main" val="3622306824"/>
      </p:ext>
    </p:ext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18" name="Rectangle 2"/>
          <p:cNvSpPr>
            <a:spLocks noChangeArrowheads="1"/>
          </p:cNvSpPr>
          <p:nvPr/>
        </p:nvSpPr>
        <p:spPr bwMode="auto">
          <a:xfrm>
            <a:off x="3665935" y="1322787"/>
            <a:ext cx="3745418" cy="436659"/>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400" b="1">
                <a:solidFill>
                  <a:schemeClr val="tx2"/>
                </a:solidFill>
                <a:effectLst>
                  <a:outerShdw blurRad="38100" dist="38100" dir="2700000" algn="tl">
                    <a:srgbClr val="000000"/>
                  </a:outerShdw>
                </a:effectLst>
                <a:latin typeface="Futura Md BT" pitchFamily="34" charset="0"/>
              </a:rPr>
              <a:t>Herencia y Polimorfismo</a:t>
            </a:r>
            <a:endParaRPr lang="es-ES_tradnl" sz="2700" b="1">
              <a:solidFill>
                <a:schemeClr val="tx2"/>
              </a:solidFill>
              <a:latin typeface="Futura Md BT" pitchFamily="34" charset="0"/>
            </a:endParaRPr>
          </a:p>
        </p:txBody>
      </p:sp>
      <p:pic>
        <p:nvPicPr>
          <p:cNvPr id="174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237" y="1754982"/>
            <a:ext cx="6209109" cy="39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0101910"/>
      </p:ext>
    </p:extLst>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ChangeArrowheads="1"/>
          </p:cNvSpPr>
          <p:nvPr/>
        </p:nvSpPr>
        <p:spPr bwMode="auto">
          <a:xfrm>
            <a:off x="118334" y="980728"/>
            <a:ext cx="3745418" cy="436659"/>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400" b="1">
                <a:solidFill>
                  <a:schemeClr val="tx2"/>
                </a:solidFill>
                <a:effectLst>
                  <a:outerShdw blurRad="38100" dist="38100" dir="2700000" algn="tl">
                    <a:srgbClr val="000000"/>
                  </a:outerShdw>
                </a:effectLst>
                <a:latin typeface="Futura Md BT" pitchFamily="34" charset="0"/>
              </a:rPr>
              <a:t>Herencia y Polimorfismo</a:t>
            </a:r>
            <a:endParaRPr lang="es-ES_tradnl" sz="2700" b="1">
              <a:solidFill>
                <a:schemeClr val="tx2"/>
              </a:solidFill>
              <a:latin typeface="Futura Md BT" pitchFamily="34" charset="0"/>
            </a:endParaRPr>
          </a:p>
        </p:txBody>
      </p:sp>
      <p:sp>
        <p:nvSpPr>
          <p:cNvPr id="18435" name="Rectangle 4"/>
          <p:cNvSpPr>
            <a:spLocks noChangeArrowheads="1"/>
          </p:cNvSpPr>
          <p:nvPr/>
        </p:nvSpPr>
        <p:spPr bwMode="auto">
          <a:xfrm>
            <a:off x="4155104" y="1626727"/>
            <a:ext cx="2236868" cy="2223544"/>
          </a:xfrm>
          <a:prstGeom prst="rect">
            <a:avLst/>
          </a:prstGeom>
          <a:noFill/>
          <a:ln w="9525" algn="ctr">
            <a:solidFill>
              <a:srgbClr val="11120A"/>
            </a:solidFill>
            <a:miter lim="800000"/>
            <a:headEnd/>
            <a:tailEnd/>
          </a:ln>
          <a:extLst>
            <a:ext uri="{909E8E84-426E-40DD-AFC4-6F175D3DCCD1}">
              <a14:hiddenFill xmlns:a14="http://schemas.microsoft.com/office/drawing/2010/main">
                <a:solidFill>
                  <a:srgbClr val="FFFFFF"/>
                </a:solidFill>
              </a14:hiddenFill>
            </a:ext>
          </a:extLst>
        </p:spPr>
        <p:txBody>
          <a:bodyPr wrap="none" lIns="64630" tIns="32315" rIns="64630" bIns="32315" anchor="ctr">
            <a:spAutoFit/>
          </a:bodyPr>
          <a:lstStyle>
            <a:lvl1pPr>
              <a:tabLst>
                <a:tab pos="449263" algn="r"/>
                <a:tab pos="2700338" algn="ctr"/>
                <a:tab pos="5400675" algn="r"/>
              </a:tabLst>
              <a:defRPr sz="1700">
                <a:solidFill>
                  <a:schemeClr val="tx1"/>
                </a:solidFill>
                <a:latin typeface="Arial Narrow" panose="020B0606020202030204" pitchFamily="34" charset="0"/>
              </a:defRPr>
            </a:lvl1pPr>
            <a:lvl2pPr marL="742950" indent="-285750">
              <a:tabLst>
                <a:tab pos="449263" algn="r"/>
                <a:tab pos="2700338" algn="ctr"/>
                <a:tab pos="5400675" algn="r"/>
              </a:tabLst>
              <a:defRPr sz="1700">
                <a:solidFill>
                  <a:schemeClr val="tx1"/>
                </a:solidFill>
                <a:latin typeface="Arial Narrow" panose="020B0606020202030204" pitchFamily="34" charset="0"/>
              </a:defRPr>
            </a:lvl2pPr>
            <a:lvl3pPr marL="1143000" indent="-228600">
              <a:tabLst>
                <a:tab pos="449263" algn="r"/>
                <a:tab pos="2700338" algn="ctr"/>
                <a:tab pos="5400675" algn="r"/>
              </a:tabLst>
              <a:defRPr sz="1700">
                <a:solidFill>
                  <a:schemeClr val="tx1"/>
                </a:solidFill>
                <a:latin typeface="Arial Narrow" panose="020B0606020202030204" pitchFamily="34" charset="0"/>
              </a:defRPr>
            </a:lvl3pPr>
            <a:lvl4pPr marL="1600200" indent="-228600">
              <a:tabLst>
                <a:tab pos="449263" algn="r"/>
                <a:tab pos="2700338" algn="ctr"/>
                <a:tab pos="5400675" algn="r"/>
              </a:tabLst>
              <a:defRPr sz="1700">
                <a:solidFill>
                  <a:schemeClr val="tx1"/>
                </a:solidFill>
                <a:latin typeface="Arial Narrow" panose="020B0606020202030204" pitchFamily="34" charset="0"/>
              </a:defRPr>
            </a:lvl4pPr>
            <a:lvl5pPr marL="2057400" indent="-228600">
              <a:tabLst>
                <a:tab pos="449263" algn="r"/>
                <a:tab pos="2700338" algn="ctr"/>
                <a:tab pos="5400675" algn="r"/>
              </a:tabLst>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9pPr>
          </a:lstStyle>
          <a:p>
            <a:pPr algn="l"/>
            <a:r>
              <a:rPr lang="en-US" altLang="es-AR" sz="1275" b="1"/>
              <a:t>Clase Cuenta Bancaria</a:t>
            </a:r>
          </a:p>
          <a:p>
            <a:pPr algn="l"/>
            <a:r>
              <a:rPr lang="en-US" altLang="es-AR" sz="1275" b="1"/>
              <a:t>saldo</a:t>
            </a:r>
            <a:endParaRPr lang="en-US" altLang="es-AR" sz="1275"/>
          </a:p>
          <a:p>
            <a:pPr algn="l"/>
            <a:r>
              <a:rPr lang="en-US" altLang="es-AR" sz="1275"/>
              <a:t>^saldo</a:t>
            </a:r>
          </a:p>
          <a:p>
            <a:pPr algn="l"/>
            <a:r>
              <a:rPr lang="en-US" altLang="es-AR" sz="1275" b="1"/>
              <a:t>saldo:unMonto</a:t>
            </a:r>
            <a:endParaRPr lang="en-US" altLang="es-AR" sz="1275"/>
          </a:p>
          <a:p>
            <a:pPr algn="l"/>
            <a:r>
              <a:rPr lang="en-US" altLang="es-AR" sz="1275"/>
              <a:t>saldo:=unMonto</a:t>
            </a:r>
          </a:p>
          <a:p>
            <a:pPr algn="l"/>
            <a:r>
              <a:rPr lang="en-US" altLang="es-AR" sz="1275" b="1"/>
              <a:t>depositar:unMonto</a:t>
            </a:r>
            <a:endParaRPr lang="en-US" altLang="es-AR" sz="1275"/>
          </a:p>
          <a:p>
            <a:pPr algn="l"/>
            <a:r>
              <a:rPr lang="en-US" altLang="es-AR" sz="1275"/>
              <a:t>selfsaldo: selfsaldo + unMonto</a:t>
            </a:r>
          </a:p>
          <a:p>
            <a:pPr algn="l"/>
            <a:r>
              <a:rPr lang="en-US" altLang="es-AR" sz="1275" b="1"/>
              <a:t>extraer:unMonto</a:t>
            </a:r>
            <a:endParaRPr lang="en-US" altLang="es-AR" sz="1275"/>
          </a:p>
          <a:p>
            <a:pPr algn="l"/>
            <a:r>
              <a:rPr lang="en-US" altLang="es-AR" sz="1275"/>
              <a:t>self puedoExtraer:unMonto</a:t>
            </a:r>
          </a:p>
          <a:p>
            <a:pPr algn="l"/>
            <a:r>
              <a:rPr lang="en-US" altLang="es-AR" sz="1275"/>
              <a:t>	if true [realizar extracción:unMonto]</a:t>
            </a:r>
          </a:p>
          <a:p>
            <a:pPr algn="l"/>
            <a:r>
              <a:rPr lang="en-US" altLang="es-AR" sz="1275"/>
              <a:t>	^false</a:t>
            </a:r>
          </a:p>
        </p:txBody>
      </p:sp>
      <p:sp>
        <p:nvSpPr>
          <p:cNvPr id="18436" name="Rectangle 5"/>
          <p:cNvSpPr>
            <a:spLocks noChangeArrowheads="1"/>
          </p:cNvSpPr>
          <p:nvPr/>
        </p:nvSpPr>
        <p:spPr bwMode="auto">
          <a:xfrm>
            <a:off x="695400" y="4221088"/>
            <a:ext cx="2700338" cy="1831129"/>
          </a:xfrm>
          <a:prstGeom prst="rect">
            <a:avLst/>
          </a:prstGeom>
          <a:noFill/>
          <a:ln w="9525" algn="ctr">
            <a:solidFill>
              <a:srgbClr val="11120A"/>
            </a:solidFill>
            <a:miter lim="800000"/>
            <a:headEnd/>
            <a:tailEnd/>
          </a:ln>
          <a:extLst>
            <a:ext uri="{909E8E84-426E-40DD-AFC4-6F175D3DCCD1}">
              <a14:hiddenFill xmlns:a14="http://schemas.microsoft.com/office/drawing/2010/main">
                <a:solidFill>
                  <a:srgbClr val="FFFFFF"/>
                </a:solidFill>
              </a14:hiddenFill>
            </a:ext>
          </a:extLst>
        </p:spPr>
        <p:txBody>
          <a:bodyPr lIns="64630" tIns="32315" rIns="64630" bIns="32315" anchor="ctr">
            <a:spAutoFit/>
          </a:bodyPr>
          <a:lstStyle>
            <a:lvl1pPr>
              <a:tabLst>
                <a:tab pos="449263" algn="r"/>
                <a:tab pos="2700338" algn="ctr"/>
                <a:tab pos="5400675" algn="r"/>
              </a:tabLst>
              <a:defRPr sz="1700">
                <a:solidFill>
                  <a:schemeClr val="tx1"/>
                </a:solidFill>
                <a:latin typeface="Arial Narrow" panose="020B0606020202030204" pitchFamily="34" charset="0"/>
              </a:defRPr>
            </a:lvl1pPr>
            <a:lvl2pPr marL="742950" indent="-285750">
              <a:tabLst>
                <a:tab pos="449263" algn="r"/>
                <a:tab pos="2700338" algn="ctr"/>
                <a:tab pos="5400675" algn="r"/>
              </a:tabLst>
              <a:defRPr sz="1700">
                <a:solidFill>
                  <a:schemeClr val="tx1"/>
                </a:solidFill>
                <a:latin typeface="Arial Narrow" panose="020B0606020202030204" pitchFamily="34" charset="0"/>
              </a:defRPr>
            </a:lvl2pPr>
            <a:lvl3pPr marL="1143000" indent="-228600">
              <a:tabLst>
                <a:tab pos="449263" algn="r"/>
                <a:tab pos="2700338" algn="ctr"/>
                <a:tab pos="5400675" algn="r"/>
              </a:tabLst>
              <a:defRPr sz="1700">
                <a:solidFill>
                  <a:schemeClr val="tx1"/>
                </a:solidFill>
                <a:latin typeface="Arial Narrow" panose="020B0606020202030204" pitchFamily="34" charset="0"/>
              </a:defRPr>
            </a:lvl3pPr>
            <a:lvl4pPr marL="1600200" indent="-228600">
              <a:tabLst>
                <a:tab pos="449263" algn="r"/>
                <a:tab pos="2700338" algn="ctr"/>
                <a:tab pos="5400675" algn="r"/>
              </a:tabLst>
              <a:defRPr sz="1700">
                <a:solidFill>
                  <a:schemeClr val="tx1"/>
                </a:solidFill>
                <a:latin typeface="Arial Narrow" panose="020B0606020202030204" pitchFamily="34" charset="0"/>
              </a:defRPr>
            </a:lvl4pPr>
            <a:lvl5pPr marL="2057400" indent="-228600">
              <a:tabLst>
                <a:tab pos="449263" algn="r"/>
                <a:tab pos="2700338" algn="ctr"/>
                <a:tab pos="5400675" algn="r"/>
              </a:tabLst>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9pPr>
          </a:lstStyle>
          <a:p>
            <a:pPr algn="l"/>
            <a:r>
              <a:rPr lang="es-ES" altLang="es-AR" sz="1275" b="1"/>
              <a:t>Clase CuentaCorriente</a:t>
            </a:r>
          </a:p>
          <a:p>
            <a:pPr algn="l"/>
            <a:r>
              <a:rPr lang="es-ES" altLang="es-AR" sz="1275" b="1"/>
              <a:t>rojoPermitido</a:t>
            </a:r>
            <a:endParaRPr lang="es-ES" altLang="es-AR" sz="1275"/>
          </a:p>
          <a:p>
            <a:pPr algn="l"/>
            <a:r>
              <a:rPr lang="es-ES" altLang="es-AR" sz="1275"/>
              <a:t>^rojoPermitido</a:t>
            </a:r>
            <a:endParaRPr lang="es-ES" altLang="es-AR" sz="1275" b="1"/>
          </a:p>
          <a:p>
            <a:pPr algn="l"/>
            <a:r>
              <a:rPr lang="es-ES" altLang="es-AR" sz="1275" b="1"/>
              <a:t>rojoPermitido:unMonto</a:t>
            </a:r>
            <a:endParaRPr lang="es-ES" altLang="es-AR" sz="1275"/>
          </a:p>
          <a:p>
            <a:pPr algn="l"/>
            <a:r>
              <a:rPr lang="es-ES" altLang="es-AR" sz="1275"/>
              <a:t>rojoPermitido:unMonto</a:t>
            </a:r>
            <a:endParaRPr lang="es-ES" altLang="es-AR" sz="1275" b="1"/>
          </a:p>
          <a:p>
            <a:pPr algn="l"/>
            <a:r>
              <a:rPr lang="es-ES" altLang="es-AR" sz="1275" b="1"/>
              <a:t>realizarExtraccion:unMonto</a:t>
            </a:r>
            <a:endParaRPr lang="es-ES" altLang="es-AR" sz="1275"/>
          </a:p>
          <a:p>
            <a:pPr algn="l"/>
            <a:r>
              <a:rPr lang="es-ES" altLang="es-AR" sz="1275"/>
              <a:t>selfsaldo: selfsaldo – unMonto</a:t>
            </a:r>
            <a:endParaRPr lang="es-ES" altLang="es-AR" sz="1275" b="1"/>
          </a:p>
          <a:p>
            <a:pPr algn="l"/>
            <a:r>
              <a:rPr lang="es-ES" altLang="es-AR" sz="1275" b="1"/>
              <a:t>puedoExtraer</a:t>
            </a:r>
            <a:endParaRPr lang="es-ES" altLang="es-AR" sz="1275"/>
          </a:p>
          <a:p>
            <a:pPr algn="l"/>
            <a:r>
              <a:rPr lang="es-ES" altLang="es-AR" sz="1275"/>
              <a:t>^(selfsaldo + rojoPermitido &gt; = unMonto)</a:t>
            </a:r>
            <a:endParaRPr lang="en-US" altLang="es-AR" sz="1275"/>
          </a:p>
        </p:txBody>
      </p:sp>
      <p:sp>
        <p:nvSpPr>
          <p:cNvPr id="18437" name="Rectangle 6"/>
          <p:cNvSpPr>
            <a:spLocks noChangeArrowheads="1"/>
          </p:cNvSpPr>
          <p:nvPr/>
        </p:nvSpPr>
        <p:spPr bwMode="auto">
          <a:xfrm>
            <a:off x="3863752" y="3933056"/>
            <a:ext cx="4698206" cy="2719834"/>
          </a:xfrm>
          <a:prstGeom prst="rect">
            <a:avLst/>
          </a:prstGeom>
          <a:noFill/>
          <a:ln w="9525" algn="ctr">
            <a:solidFill>
              <a:srgbClr val="11120A"/>
            </a:solidFill>
            <a:miter lim="800000"/>
            <a:headEnd/>
            <a:tailEnd/>
          </a:ln>
          <a:extLst>
            <a:ext uri="{909E8E84-426E-40DD-AFC4-6F175D3DCCD1}">
              <a14:hiddenFill xmlns:a14="http://schemas.microsoft.com/office/drawing/2010/main">
                <a:solidFill>
                  <a:srgbClr val="FFFFFF"/>
                </a:solidFill>
              </a14:hiddenFill>
            </a:ext>
          </a:extLst>
        </p:spPr>
        <p:txBody>
          <a:bodyPr lIns="64630" tIns="32315" rIns="64630" bIns="32315" anchor="ctr">
            <a:spAutoFit/>
          </a:bodyPr>
          <a:lstStyle>
            <a:lvl1pPr>
              <a:tabLst>
                <a:tab pos="449263" algn="r"/>
                <a:tab pos="2700338" algn="ctr"/>
                <a:tab pos="5400675" algn="r"/>
              </a:tabLst>
              <a:defRPr sz="1700">
                <a:solidFill>
                  <a:schemeClr val="tx1"/>
                </a:solidFill>
                <a:latin typeface="Arial Narrow" panose="020B0606020202030204" pitchFamily="34" charset="0"/>
              </a:defRPr>
            </a:lvl1pPr>
            <a:lvl2pPr marL="742950" indent="-285750">
              <a:tabLst>
                <a:tab pos="449263" algn="r"/>
                <a:tab pos="2700338" algn="ctr"/>
                <a:tab pos="5400675" algn="r"/>
              </a:tabLst>
              <a:defRPr sz="1700">
                <a:solidFill>
                  <a:schemeClr val="tx1"/>
                </a:solidFill>
                <a:latin typeface="Arial Narrow" panose="020B0606020202030204" pitchFamily="34" charset="0"/>
              </a:defRPr>
            </a:lvl2pPr>
            <a:lvl3pPr marL="1143000" indent="-228600">
              <a:tabLst>
                <a:tab pos="449263" algn="r"/>
                <a:tab pos="2700338" algn="ctr"/>
                <a:tab pos="5400675" algn="r"/>
              </a:tabLst>
              <a:defRPr sz="1700">
                <a:solidFill>
                  <a:schemeClr val="tx1"/>
                </a:solidFill>
                <a:latin typeface="Arial Narrow" panose="020B0606020202030204" pitchFamily="34" charset="0"/>
              </a:defRPr>
            </a:lvl3pPr>
            <a:lvl4pPr marL="1600200" indent="-228600">
              <a:tabLst>
                <a:tab pos="449263" algn="r"/>
                <a:tab pos="2700338" algn="ctr"/>
                <a:tab pos="5400675" algn="r"/>
              </a:tabLst>
              <a:defRPr sz="1700">
                <a:solidFill>
                  <a:schemeClr val="tx1"/>
                </a:solidFill>
                <a:latin typeface="Arial Narrow" panose="020B0606020202030204" pitchFamily="34" charset="0"/>
              </a:defRPr>
            </a:lvl4pPr>
            <a:lvl5pPr marL="2057400" indent="-228600">
              <a:tabLst>
                <a:tab pos="449263" algn="r"/>
                <a:tab pos="2700338" algn="ctr"/>
                <a:tab pos="5400675" algn="r"/>
              </a:tabLst>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tabLst>
                <a:tab pos="449263" algn="r"/>
                <a:tab pos="2700338" algn="ctr"/>
                <a:tab pos="5400675" algn="r"/>
              </a:tabLst>
              <a:defRPr sz="1700">
                <a:solidFill>
                  <a:schemeClr val="tx1"/>
                </a:solidFill>
                <a:latin typeface="Arial Narrow" panose="020B0606020202030204" pitchFamily="34" charset="0"/>
              </a:defRPr>
            </a:lvl9pPr>
          </a:lstStyle>
          <a:p>
            <a:pPr algn="l"/>
            <a:r>
              <a:rPr lang="en-US" altLang="es-AR" sz="1125"/>
              <a:t>CLASE CajaDeAhorro</a:t>
            </a:r>
          </a:p>
          <a:p>
            <a:pPr algn="l"/>
            <a:r>
              <a:rPr lang="en-US" altLang="es-AR" sz="1125" b="1"/>
              <a:t>extraccionesPosibles</a:t>
            </a:r>
            <a:endParaRPr lang="en-US" altLang="es-AR" sz="1125"/>
          </a:p>
          <a:p>
            <a:pPr algn="l"/>
            <a:r>
              <a:rPr lang="en-US" altLang="es-AR" sz="1125"/>
              <a:t>^extraccionesPosibles</a:t>
            </a:r>
          </a:p>
          <a:p>
            <a:pPr algn="l"/>
            <a:r>
              <a:rPr lang="en-US" altLang="es-AR" sz="1125" b="1"/>
              <a:t>extraccionesPosibles</a:t>
            </a:r>
            <a:endParaRPr lang="en-US" altLang="es-AR" sz="1125"/>
          </a:p>
          <a:p>
            <a:pPr algn="l"/>
            <a:r>
              <a:rPr lang="en-US" altLang="es-AR" sz="1125"/>
              <a:t>extraccionesPosibles:=unNumero</a:t>
            </a:r>
          </a:p>
          <a:p>
            <a:pPr algn="l"/>
            <a:r>
              <a:rPr lang="en-US" altLang="es-AR" sz="1125" b="1"/>
              <a:t>hayExtraccionesPosibles</a:t>
            </a:r>
            <a:endParaRPr lang="en-US" altLang="es-AR" sz="1125"/>
          </a:p>
          <a:p>
            <a:pPr algn="l"/>
            <a:r>
              <a:rPr lang="en-US" altLang="es-AR" sz="1125"/>
              <a:t>^(extraccionesPosibles &gt; 0)</a:t>
            </a:r>
          </a:p>
          <a:p>
            <a:pPr algn="l"/>
            <a:r>
              <a:rPr lang="en-US" altLang="es-AR" sz="1125" b="1"/>
              <a:t>decrementarUnaExtraccion</a:t>
            </a:r>
            <a:endParaRPr lang="en-US" altLang="es-AR" sz="1125"/>
          </a:p>
          <a:p>
            <a:pPr algn="l"/>
            <a:r>
              <a:rPr lang="en-US" altLang="es-AR" sz="1125"/>
              <a:t>self extraccionesPosibles: extraccionesPosibles – 1</a:t>
            </a:r>
          </a:p>
          <a:p>
            <a:pPr algn="l"/>
            <a:r>
              <a:rPr lang="en-US" altLang="es-AR" sz="1125" b="1"/>
              <a:t>realizarExtraccion:unMonto</a:t>
            </a:r>
            <a:endParaRPr lang="en-US" altLang="es-AR" sz="1125"/>
          </a:p>
          <a:p>
            <a:pPr algn="l"/>
            <a:r>
              <a:rPr lang="en-US" altLang="es-AR" sz="1125"/>
              <a:t>selfsaldo: selfsaldo – unMonto</a:t>
            </a:r>
          </a:p>
          <a:p>
            <a:pPr algn="l"/>
            <a:r>
              <a:rPr lang="en-US" altLang="es-AR" sz="1125"/>
              <a:t>selfdecrementarUnaExtracción</a:t>
            </a:r>
          </a:p>
          <a:p>
            <a:pPr algn="l"/>
            <a:r>
              <a:rPr lang="en-US" altLang="es-AR" sz="1125" b="1"/>
              <a:t>puedoExtraer:unMonto</a:t>
            </a:r>
            <a:endParaRPr lang="en-US" altLang="es-AR" sz="1125"/>
          </a:p>
          <a:p>
            <a:pPr algn="l"/>
            <a:r>
              <a:rPr lang="en-US" altLang="es-AR" sz="1125"/>
              <a:t>^(selfhayExtraccionesPosibles &amp; selfsaldo &gt;= unMonto)</a:t>
            </a:r>
          </a:p>
          <a:p>
            <a:pPr algn="l">
              <a:lnSpc>
                <a:spcPct val="100000"/>
              </a:lnSpc>
              <a:buClrTx/>
              <a:buFontTx/>
              <a:buNone/>
            </a:pPr>
            <a:endParaRPr lang="en-US" altLang="es-AR" sz="1500">
              <a:latin typeface="Arial" panose="020B0604020202020204" pitchFamily="34" charset="0"/>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1958" y="1118276"/>
            <a:ext cx="3270778" cy="240706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548581193"/>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610196" y="864612"/>
            <a:ext cx="10971611" cy="553998"/>
          </a:xfrm>
        </p:spPr>
        <p:txBody>
          <a:bodyPr/>
          <a:lstStyle/>
          <a:p>
            <a:r>
              <a:rPr lang="es-AR" sz="3600" dirty="0"/>
              <a:t>Módulo de Programación Orientada a Objetos</a:t>
            </a:r>
          </a:p>
        </p:txBody>
      </p:sp>
      <p:pic>
        <p:nvPicPr>
          <p:cNvPr id="4" name="Imagen 3"/>
          <p:cNvPicPr/>
          <p:nvPr/>
        </p:nvPicPr>
        <p:blipFill>
          <a:blip r:embed="rId2"/>
          <a:stretch>
            <a:fillRect/>
          </a:stretch>
        </p:blipFill>
        <p:spPr>
          <a:xfrm>
            <a:off x="2999656" y="1844824"/>
            <a:ext cx="5904656" cy="4680520"/>
          </a:xfrm>
          <a:prstGeom prst="rect">
            <a:avLst/>
          </a:prstGeom>
        </p:spPr>
      </p:pic>
    </p:spTree>
    <p:extLst>
      <p:ext uri="{BB962C8B-B14F-4D97-AF65-F5344CB8AC3E}">
        <p14:creationId xmlns:p14="http://schemas.microsoft.com/office/powerpoint/2010/main" val="4171550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3352" y="958674"/>
            <a:ext cx="10363200" cy="476156"/>
          </a:xfrm>
        </p:spPr>
        <p:txBody>
          <a:bodyPr>
            <a:noAutofit/>
          </a:bodyPr>
          <a:lstStyle/>
          <a:p>
            <a:pPr algn="l"/>
            <a:r>
              <a:rPr lang="es-AR" sz="3200" dirty="0"/>
              <a:t>Modelo de Objetos: Características</a:t>
            </a:r>
          </a:p>
        </p:txBody>
      </p:sp>
      <p:graphicFrame>
        <p:nvGraphicFramePr>
          <p:cNvPr id="4" name="Diagrama 3"/>
          <p:cNvGraphicFramePr/>
          <p:nvPr/>
        </p:nvGraphicFramePr>
        <p:xfrm>
          <a:off x="1487488"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12224" y="2060848"/>
            <a:ext cx="3143250" cy="3467100"/>
          </a:xfrm>
          <a:prstGeom prst="rect">
            <a:avLst/>
          </a:prstGeom>
        </p:spPr>
      </p:pic>
      <p:sp>
        <p:nvSpPr>
          <p:cNvPr id="3" name="Flecha: doblada 2"/>
          <p:cNvSpPr/>
          <p:nvPr/>
        </p:nvSpPr>
        <p:spPr>
          <a:xfrm rot="10800000">
            <a:off x="7101160" y="1196752"/>
            <a:ext cx="792088" cy="1512168"/>
          </a:xfrm>
          <a:prstGeom prst="bentArrow">
            <a:avLst/>
          </a:prstGeom>
          <a:solidFill>
            <a:schemeClr val="accent5">
              <a:lumMod val="75000"/>
            </a:schemeClr>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11431" tIns="333223" rIns="11430" bIns="333221" spcCol="1270" rtlCol="0" anchor="ctr"/>
          <a:lstStyle/>
          <a:p>
            <a:pPr algn="ctr" defTabSz="800100">
              <a:lnSpc>
                <a:spcPct val="90000"/>
              </a:lnSpc>
              <a:spcAft>
                <a:spcPct val="35000"/>
              </a:spcAft>
            </a:pPr>
            <a:endParaRPr lang="es-AR" sz="1800">
              <a:solidFill>
                <a:schemeClr val="tx1"/>
              </a:solidFill>
            </a:endParaRPr>
          </a:p>
        </p:txBody>
      </p:sp>
    </p:spTree>
    <p:extLst>
      <p:ext uri="{BB962C8B-B14F-4D97-AF65-F5344CB8AC3E}">
        <p14:creationId xmlns:p14="http://schemas.microsoft.com/office/powerpoint/2010/main" val="1481642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1026"/>
          <p:cNvSpPr>
            <a:spLocks noChangeArrowheads="1"/>
          </p:cNvSpPr>
          <p:nvPr/>
        </p:nvSpPr>
        <p:spPr bwMode="auto">
          <a:xfrm>
            <a:off x="4943872" y="1052736"/>
            <a:ext cx="2487060" cy="559770"/>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3200" b="1" dirty="0">
                <a:solidFill>
                  <a:schemeClr val="tx2"/>
                </a:solidFill>
                <a:effectLst>
                  <a:outerShdw blurRad="38100" dist="38100" dir="2700000" algn="tl">
                    <a:srgbClr val="000000"/>
                  </a:outerShdw>
                </a:effectLst>
                <a:latin typeface="Futura Md BT" pitchFamily="34" charset="0"/>
              </a:rPr>
              <a:t>Tipificación</a:t>
            </a:r>
            <a:r>
              <a:rPr lang="es-ES_tradnl" sz="3200" b="1" dirty="0">
                <a:solidFill>
                  <a:schemeClr val="tx2"/>
                </a:solidFill>
                <a:effectLst>
                  <a:outerShdw blurRad="38100" dist="38100" dir="2700000" algn="tl">
                    <a:srgbClr val="000000"/>
                  </a:outerShdw>
                </a:effectLst>
              </a:rPr>
              <a:t> </a:t>
            </a:r>
            <a:endParaRPr lang="es-ES_tradnl" sz="3200" b="1" dirty="0">
              <a:solidFill>
                <a:schemeClr val="tx2"/>
              </a:solidFill>
            </a:endParaRPr>
          </a:p>
        </p:txBody>
      </p:sp>
      <p:sp>
        <p:nvSpPr>
          <p:cNvPr id="19459" name="Rectangle 1028"/>
          <p:cNvSpPr>
            <a:spLocks noChangeArrowheads="1"/>
          </p:cNvSpPr>
          <p:nvPr/>
        </p:nvSpPr>
        <p:spPr bwMode="auto">
          <a:xfrm>
            <a:off x="1519125" y="5589240"/>
            <a:ext cx="9577064" cy="80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7866" tIns="33338" rIns="67866" bIns="333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ctr">
              <a:lnSpc>
                <a:spcPct val="100000"/>
              </a:lnSpc>
              <a:buClrTx/>
              <a:buFontTx/>
              <a:buNone/>
            </a:pPr>
            <a:r>
              <a:rPr lang="es-ES_tradnl" altLang="es-AR" sz="2400" b="1" dirty="0">
                <a:solidFill>
                  <a:srgbClr val="9D315D"/>
                </a:solidFill>
                <a:latin typeface="Futura Md BT" pitchFamily="34" charset="0"/>
              </a:rPr>
              <a:t>Caracterización precisa de propiedades estructurales o de comportamiento que comparten ciertas entidades.</a:t>
            </a:r>
          </a:p>
        </p:txBody>
      </p:sp>
      <p:pic>
        <p:nvPicPr>
          <p:cNvPr id="19460" name="Picture 1029" descr="tipificac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1704" y="1844824"/>
            <a:ext cx="5164801" cy="3614874"/>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6715059"/>
      </p:ext>
    </p:extLst>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ChangeArrowheads="1"/>
          </p:cNvSpPr>
          <p:nvPr/>
        </p:nvSpPr>
        <p:spPr bwMode="auto">
          <a:xfrm>
            <a:off x="4439816" y="1052736"/>
            <a:ext cx="2602476" cy="498214"/>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800" b="1" dirty="0">
                <a:solidFill>
                  <a:schemeClr val="tx2"/>
                </a:solidFill>
                <a:effectLst>
                  <a:outerShdw blurRad="38100" dist="38100" dir="2700000" algn="tl">
                    <a:srgbClr val="000000"/>
                  </a:outerShdw>
                </a:effectLst>
                <a:latin typeface="Futura Md BT" pitchFamily="34" charset="0"/>
              </a:rPr>
              <a:t>Concurrencia</a:t>
            </a:r>
            <a:r>
              <a:rPr lang="es-ES_tradnl" sz="2400" b="1" dirty="0">
                <a:solidFill>
                  <a:schemeClr val="tx2"/>
                </a:solidFill>
                <a:effectLst>
                  <a:outerShdw blurRad="38100" dist="38100" dir="2700000" algn="tl">
                    <a:srgbClr val="000000"/>
                  </a:outerShdw>
                </a:effectLst>
              </a:rPr>
              <a:t> </a:t>
            </a:r>
            <a:endParaRPr lang="es-ES_tradnl" sz="2700" b="1" dirty="0">
              <a:solidFill>
                <a:schemeClr val="tx2"/>
              </a:solidFill>
            </a:endParaRPr>
          </a:p>
        </p:txBody>
      </p:sp>
      <p:sp>
        <p:nvSpPr>
          <p:cNvPr id="20483" name="Rectangle 1027"/>
          <p:cNvSpPr>
            <a:spLocks noChangeArrowheads="1"/>
          </p:cNvSpPr>
          <p:nvPr/>
        </p:nvSpPr>
        <p:spPr bwMode="auto">
          <a:xfrm>
            <a:off x="1631504" y="5877272"/>
            <a:ext cx="10009112"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7866" tIns="33338" rIns="67866" bIns="333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ES_tradnl" altLang="es-AR" sz="2400" b="1" dirty="0">
                <a:solidFill>
                  <a:srgbClr val="9D315D"/>
                </a:solidFill>
                <a:latin typeface="Futura Md BT" pitchFamily="34" charset="0"/>
              </a:rPr>
              <a:t>La concurrencia permite a dos objetos actuar al mismo tiempo.</a:t>
            </a:r>
          </a:p>
        </p:txBody>
      </p:sp>
      <p:pic>
        <p:nvPicPr>
          <p:cNvPr id="20484" name="Picture 1029" descr="concurrenc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5680" y="2060848"/>
            <a:ext cx="5268044" cy="3617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140461"/>
      </p:ext>
    </p:extLst>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1026"/>
          <p:cNvSpPr>
            <a:spLocks noChangeArrowheads="1"/>
          </p:cNvSpPr>
          <p:nvPr/>
        </p:nvSpPr>
        <p:spPr bwMode="auto">
          <a:xfrm>
            <a:off x="4727848" y="1052736"/>
            <a:ext cx="2328363" cy="498214"/>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800" b="1" dirty="0">
                <a:solidFill>
                  <a:schemeClr val="tx2"/>
                </a:solidFill>
                <a:effectLst>
                  <a:outerShdw blurRad="38100" dist="38100" dir="2700000" algn="tl">
                    <a:srgbClr val="000000"/>
                  </a:outerShdw>
                </a:effectLst>
                <a:latin typeface="Futura Md BT" pitchFamily="34" charset="0"/>
              </a:rPr>
              <a:t>Persistencia</a:t>
            </a:r>
            <a:r>
              <a:rPr lang="es-ES_tradnl" sz="2400" b="1" dirty="0">
                <a:solidFill>
                  <a:schemeClr val="tx2"/>
                </a:solidFill>
                <a:effectLst>
                  <a:outerShdw blurRad="38100" dist="38100" dir="2700000" algn="tl">
                    <a:srgbClr val="000000"/>
                  </a:outerShdw>
                </a:effectLst>
              </a:rPr>
              <a:t>  </a:t>
            </a:r>
            <a:endParaRPr lang="es-ES_tradnl" sz="2700" b="1" dirty="0">
              <a:solidFill>
                <a:schemeClr val="tx2"/>
              </a:solidFill>
            </a:endParaRPr>
          </a:p>
        </p:txBody>
      </p:sp>
      <p:sp>
        <p:nvSpPr>
          <p:cNvPr id="21507" name="Rectangle 1027"/>
          <p:cNvSpPr>
            <a:spLocks noChangeArrowheads="1"/>
          </p:cNvSpPr>
          <p:nvPr/>
        </p:nvSpPr>
        <p:spPr bwMode="auto">
          <a:xfrm>
            <a:off x="1682889" y="5949280"/>
            <a:ext cx="9433048"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7866" tIns="33338" rIns="67866" bIns="333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ES_tradnl" altLang="es-AR" sz="2400" b="1" dirty="0">
                <a:solidFill>
                  <a:srgbClr val="9D315D"/>
                </a:solidFill>
                <a:latin typeface="Futura Md BT" pitchFamily="34" charset="0"/>
              </a:rPr>
              <a:t>Conserva el estado de un objeto en el tiempo y en el espacio.</a:t>
            </a:r>
          </a:p>
        </p:txBody>
      </p:sp>
      <p:pic>
        <p:nvPicPr>
          <p:cNvPr id="21508" name="Picture 1029" descr="persistenc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5720" y="2060848"/>
            <a:ext cx="4527330" cy="369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2681342"/>
      </p:ext>
    </p:extLst>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1415480" y="5949280"/>
            <a:ext cx="9793088" cy="648072"/>
          </a:xfrm>
        </p:spPr>
        <p:txBody>
          <a:bodyPr/>
          <a:lstStyle/>
          <a:p>
            <a:pPr marL="0" indent="0" algn="ctr">
              <a:buNone/>
            </a:pPr>
            <a:r>
              <a:rPr lang="es-ES_tradnl" sz="2400" b="1" kern="1200" dirty="0">
                <a:solidFill>
                  <a:srgbClr val="9D315D"/>
                </a:solidFill>
                <a:latin typeface="Futura Md BT" pitchFamily="34" charset="0"/>
                <a:ea typeface="+mn-ea"/>
                <a:cs typeface="+mn-cs"/>
              </a:rPr>
              <a:t>La clasificación es el medio por el que ordenamos, el conocimiento ubicado en las abstracciones.</a:t>
            </a:r>
            <a:endParaRPr lang="es-AR" sz="2400" b="1" kern="1200" dirty="0">
              <a:solidFill>
                <a:srgbClr val="9D315D"/>
              </a:solidFill>
              <a:latin typeface="Futura Md BT" pitchFamily="34" charset="0"/>
              <a:ea typeface="+mn-ea"/>
              <a:cs typeface="+mn-cs"/>
            </a:endParaRPr>
          </a:p>
          <a:p>
            <a:pPr marL="0" indent="0" algn="ctr">
              <a:buNone/>
            </a:pPr>
            <a:endParaRPr lang="es-AR" dirty="0"/>
          </a:p>
        </p:txBody>
      </p:sp>
      <p:sp>
        <p:nvSpPr>
          <p:cNvPr id="3" name="Título 2"/>
          <p:cNvSpPr>
            <a:spLocks noGrp="1"/>
          </p:cNvSpPr>
          <p:nvPr>
            <p:ph type="title"/>
          </p:nvPr>
        </p:nvSpPr>
        <p:spPr>
          <a:xfrm>
            <a:off x="47328" y="1124744"/>
            <a:ext cx="12000000" cy="430887"/>
          </a:xfrm>
        </p:spPr>
        <p:txBody>
          <a:bodyPr/>
          <a:lstStyle/>
          <a:p>
            <a:r>
              <a:rPr lang="es-AR" b="1" kern="1200" dirty="0">
                <a:effectLst>
                  <a:outerShdw blurRad="38100" dist="38100" dir="2700000" algn="tl">
                    <a:srgbClr val="000000"/>
                  </a:outerShdw>
                </a:effectLst>
                <a:latin typeface="Futura Md BT" pitchFamily="34" charset="0"/>
                <a:ea typeface="+mn-ea"/>
                <a:cs typeface="+mn-cs"/>
              </a:rPr>
              <a:t>Clasificación</a:t>
            </a:r>
          </a:p>
        </p:txBody>
      </p:sp>
      <p:pic>
        <p:nvPicPr>
          <p:cNvPr id="4" name="image09.png" descr="clasificacion.png"/>
          <p:cNvPicPr/>
          <p:nvPr/>
        </p:nvPicPr>
        <p:blipFill>
          <a:blip r:embed="rId2"/>
          <a:srcRect/>
          <a:stretch>
            <a:fillRect/>
          </a:stretch>
        </p:blipFill>
        <p:spPr>
          <a:xfrm>
            <a:off x="3575720" y="2060848"/>
            <a:ext cx="4608512" cy="3320386"/>
          </a:xfrm>
          <a:prstGeom prst="rect">
            <a:avLst/>
          </a:prstGeom>
          <a:ln/>
        </p:spPr>
      </p:pic>
    </p:spTree>
    <p:extLst>
      <p:ext uri="{BB962C8B-B14F-4D97-AF65-F5344CB8AC3E}">
        <p14:creationId xmlns:p14="http://schemas.microsoft.com/office/powerpoint/2010/main" val="1012328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0" y="6021288"/>
            <a:ext cx="12000000" cy="648072"/>
          </a:xfrm>
        </p:spPr>
        <p:txBody>
          <a:bodyPr/>
          <a:lstStyle/>
          <a:p>
            <a:pPr marL="0" indent="0" algn="ctr">
              <a:buNone/>
            </a:pPr>
            <a:r>
              <a:rPr lang="es-AR" sz="2400" b="1" kern="1200" dirty="0">
                <a:solidFill>
                  <a:srgbClr val="9D315D"/>
                </a:solidFill>
                <a:latin typeface="Futura Md BT" pitchFamily="34" charset="0"/>
                <a:ea typeface="+mn-ea"/>
                <a:cs typeface="+mn-cs"/>
              </a:rPr>
              <a:t>Diferentes observadores pueden clasificar el mismo objeto de distintas formas</a:t>
            </a:r>
          </a:p>
        </p:txBody>
      </p:sp>
      <p:sp>
        <p:nvSpPr>
          <p:cNvPr id="3" name="Título 2"/>
          <p:cNvSpPr>
            <a:spLocks noGrp="1"/>
          </p:cNvSpPr>
          <p:nvPr>
            <p:ph type="title"/>
          </p:nvPr>
        </p:nvSpPr>
        <p:spPr>
          <a:xfrm>
            <a:off x="119336" y="1268760"/>
            <a:ext cx="12000000" cy="430887"/>
          </a:xfrm>
        </p:spPr>
        <p:txBody>
          <a:bodyPr/>
          <a:lstStyle/>
          <a:p>
            <a:r>
              <a:rPr lang="es-AR" b="1" kern="1200" dirty="0">
                <a:effectLst>
                  <a:outerShdw blurRad="38100" dist="38100" dir="2700000" algn="tl">
                    <a:srgbClr val="000000"/>
                  </a:outerShdw>
                </a:effectLst>
                <a:latin typeface="Futura Md BT" pitchFamily="34" charset="0"/>
              </a:rPr>
              <a:t>Clasificación</a:t>
            </a:r>
            <a:endParaRPr lang="es-AR" dirty="0"/>
          </a:p>
        </p:txBody>
      </p:sp>
      <p:pic>
        <p:nvPicPr>
          <p:cNvPr id="4" name="image25.png" descr="observadores.png"/>
          <p:cNvPicPr/>
          <p:nvPr/>
        </p:nvPicPr>
        <p:blipFill>
          <a:blip r:embed="rId2"/>
          <a:srcRect/>
          <a:stretch>
            <a:fillRect/>
          </a:stretch>
        </p:blipFill>
        <p:spPr>
          <a:xfrm>
            <a:off x="3359696" y="2276872"/>
            <a:ext cx="5112568" cy="3434304"/>
          </a:xfrm>
          <a:prstGeom prst="rect">
            <a:avLst/>
          </a:prstGeom>
          <a:ln/>
        </p:spPr>
      </p:pic>
    </p:spTree>
    <p:extLst>
      <p:ext uri="{BB962C8B-B14F-4D97-AF65-F5344CB8AC3E}">
        <p14:creationId xmlns:p14="http://schemas.microsoft.com/office/powerpoint/2010/main" val="4243765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91664" y="864612"/>
            <a:ext cx="12000000" cy="430887"/>
          </a:xfrm>
        </p:spPr>
        <p:txBody>
          <a:bodyPr/>
          <a:lstStyle/>
          <a:p>
            <a:r>
              <a:rPr lang="es-AR" dirty="0"/>
              <a:t>Clasificación de clases del dominio del problema</a:t>
            </a:r>
          </a:p>
        </p:txBody>
      </p:sp>
      <p:graphicFrame>
        <p:nvGraphicFramePr>
          <p:cNvPr id="4" name="Tabla 3"/>
          <p:cNvGraphicFramePr>
            <a:graphicFrameLocks noGrp="1"/>
          </p:cNvGraphicFramePr>
          <p:nvPr>
            <p:extLst>
              <p:ext uri="{D42A27DB-BD31-4B8C-83A1-F6EECF244321}">
                <p14:modId xmlns:p14="http://schemas.microsoft.com/office/powerpoint/2010/main" val="372730725"/>
              </p:ext>
            </p:extLst>
          </p:nvPr>
        </p:nvGraphicFramePr>
        <p:xfrm>
          <a:off x="403032" y="1340768"/>
          <a:ext cx="11377264" cy="5407625"/>
        </p:xfrm>
        <a:graphic>
          <a:graphicData uri="http://schemas.openxmlformats.org/drawingml/2006/table">
            <a:tbl>
              <a:tblPr>
                <a:tableStyleId>{3C2FFA5D-87B4-456A-9821-1D502468CF0F}</a:tableStyleId>
              </a:tblPr>
              <a:tblGrid>
                <a:gridCol w="2160240">
                  <a:extLst>
                    <a:ext uri="{9D8B030D-6E8A-4147-A177-3AD203B41FA5}">
                      <a16:colId xmlns:a16="http://schemas.microsoft.com/office/drawing/2014/main" val="960768383"/>
                    </a:ext>
                  </a:extLst>
                </a:gridCol>
                <a:gridCol w="9217024">
                  <a:extLst>
                    <a:ext uri="{9D8B030D-6E8A-4147-A177-3AD203B41FA5}">
                      <a16:colId xmlns:a16="http://schemas.microsoft.com/office/drawing/2014/main" val="2364345907"/>
                    </a:ext>
                  </a:extLst>
                </a:gridCol>
              </a:tblGrid>
              <a:tr h="664033">
                <a:tc>
                  <a:txBody>
                    <a:bodyPr/>
                    <a:lstStyle/>
                    <a:p>
                      <a:pPr>
                        <a:lnSpc>
                          <a:spcPct val="115000"/>
                        </a:lnSpc>
                        <a:spcAft>
                          <a:spcPts val="0"/>
                        </a:spcAft>
                      </a:pPr>
                      <a:r>
                        <a:rPr lang="es-ES_tradnl" sz="1800">
                          <a:effectLst/>
                        </a:rPr>
                        <a:t>Roles desempeñados por Personas</a:t>
                      </a:r>
                      <a:endParaRPr lang="es-AR" sz="18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tc>
                  <a:txBody>
                    <a:bodyPr/>
                    <a:lstStyle/>
                    <a:p>
                      <a:pPr algn="just">
                        <a:lnSpc>
                          <a:spcPct val="115000"/>
                        </a:lnSpc>
                        <a:spcAft>
                          <a:spcPts val="0"/>
                        </a:spcAft>
                      </a:pPr>
                      <a:r>
                        <a:rPr lang="es-ES_tradnl" sz="1800" dirty="0">
                          <a:effectLst/>
                        </a:rPr>
                        <a:t>Humanos que llevan a cabo alguna función. Ejemplo: Madre, profesor, político.</a:t>
                      </a:r>
                      <a:endParaRPr lang="es-AR"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extLst>
                  <a:ext uri="{0D108BD9-81ED-4DB2-BD59-A6C34878D82A}">
                    <a16:rowId xmlns:a16="http://schemas.microsoft.com/office/drawing/2014/main" val="95122931"/>
                  </a:ext>
                </a:extLst>
              </a:tr>
              <a:tr h="546687">
                <a:tc>
                  <a:txBody>
                    <a:bodyPr/>
                    <a:lstStyle/>
                    <a:p>
                      <a:pPr>
                        <a:lnSpc>
                          <a:spcPct val="115000"/>
                        </a:lnSpc>
                        <a:spcAft>
                          <a:spcPts val="0"/>
                        </a:spcAft>
                      </a:pPr>
                      <a:r>
                        <a:rPr lang="es-ES_tradnl" sz="1800">
                          <a:effectLst/>
                        </a:rPr>
                        <a:t>Lugares</a:t>
                      </a:r>
                      <a:endParaRPr lang="es-AR" sz="18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tc>
                  <a:txBody>
                    <a:bodyPr/>
                    <a:lstStyle/>
                    <a:p>
                      <a:pPr algn="just">
                        <a:lnSpc>
                          <a:spcPct val="115000"/>
                        </a:lnSpc>
                        <a:spcAft>
                          <a:spcPts val="0"/>
                        </a:spcAft>
                      </a:pPr>
                      <a:r>
                        <a:rPr lang="es-ES_tradnl" sz="1800">
                          <a:effectLst/>
                        </a:rPr>
                        <a:t>Denotan espacios geográficos o elementos para contención de casas. Ejemplo: País, Barrio, Estantería.</a:t>
                      </a:r>
                      <a:endParaRPr lang="es-AR" sz="18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extLst>
                  <a:ext uri="{0D108BD9-81ED-4DB2-BD59-A6C34878D82A}">
                    <a16:rowId xmlns:a16="http://schemas.microsoft.com/office/drawing/2014/main" val="2400765566"/>
                  </a:ext>
                </a:extLst>
              </a:tr>
              <a:tr h="546687">
                <a:tc>
                  <a:txBody>
                    <a:bodyPr/>
                    <a:lstStyle/>
                    <a:p>
                      <a:pPr>
                        <a:lnSpc>
                          <a:spcPct val="115000"/>
                        </a:lnSpc>
                        <a:spcAft>
                          <a:spcPts val="0"/>
                        </a:spcAft>
                      </a:pPr>
                      <a:r>
                        <a:rPr lang="es-ES_tradnl" sz="1800">
                          <a:effectLst/>
                        </a:rPr>
                        <a:t>Cosas</a:t>
                      </a:r>
                      <a:endParaRPr lang="es-AR" sz="18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tc>
                  <a:txBody>
                    <a:bodyPr/>
                    <a:lstStyle/>
                    <a:p>
                      <a:pPr algn="just">
                        <a:lnSpc>
                          <a:spcPct val="115000"/>
                        </a:lnSpc>
                        <a:spcAft>
                          <a:spcPts val="0"/>
                        </a:spcAft>
                      </a:pPr>
                      <a:r>
                        <a:rPr lang="es-ES_tradnl" sz="1800">
                          <a:effectLst/>
                        </a:rPr>
                        <a:t>Objetos físicos, o grupos de objetos, que son tangibles. Ejemplo: Vehículos, libros, sensores de temperatura</a:t>
                      </a:r>
                      <a:endParaRPr lang="es-AR" sz="18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extLst>
                  <a:ext uri="{0D108BD9-81ED-4DB2-BD59-A6C34878D82A}">
                    <a16:rowId xmlns:a16="http://schemas.microsoft.com/office/drawing/2014/main" val="3854498240"/>
                  </a:ext>
                </a:extLst>
              </a:tr>
              <a:tr h="1250763">
                <a:tc>
                  <a:txBody>
                    <a:bodyPr/>
                    <a:lstStyle/>
                    <a:p>
                      <a:pPr>
                        <a:lnSpc>
                          <a:spcPct val="115000"/>
                        </a:lnSpc>
                        <a:spcAft>
                          <a:spcPts val="0"/>
                        </a:spcAft>
                      </a:pPr>
                      <a:r>
                        <a:rPr lang="es-ES_tradnl" sz="1800">
                          <a:effectLst/>
                        </a:rPr>
                        <a:t>Roles desempeñados Organizaciones</a:t>
                      </a:r>
                      <a:endParaRPr lang="es-AR" sz="18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tc>
                  <a:txBody>
                    <a:bodyPr/>
                    <a:lstStyle/>
                    <a:p>
                      <a:pPr algn="just">
                        <a:lnSpc>
                          <a:spcPct val="115000"/>
                        </a:lnSpc>
                        <a:spcAft>
                          <a:spcPts val="0"/>
                        </a:spcAft>
                      </a:pPr>
                      <a:r>
                        <a:rPr lang="es-ES_tradnl" sz="1800">
                          <a:effectLst/>
                        </a:rPr>
                        <a:t>Colecciones formalmente organizadas de personas, recursos, instalaciones y posibilidades que tienen una misión definida, cuya existencia es, en gran medida, independiente de los individuos. Ejemplo: Banco, Ministerio, Administradora de Tarjeta de Crédito</a:t>
                      </a:r>
                      <a:endParaRPr lang="es-AR" sz="18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extLst>
                  <a:ext uri="{0D108BD9-81ED-4DB2-BD59-A6C34878D82A}">
                    <a16:rowId xmlns:a16="http://schemas.microsoft.com/office/drawing/2014/main" val="3262981553"/>
                  </a:ext>
                </a:extLst>
              </a:tr>
              <a:tr h="898725">
                <a:tc>
                  <a:txBody>
                    <a:bodyPr/>
                    <a:lstStyle/>
                    <a:p>
                      <a:pPr>
                        <a:lnSpc>
                          <a:spcPct val="115000"/>
                        </a:lnSpc>
                        <a:spcAft>
                          <a:spcPts val="0"/>
                        </a:spcAft>
                      </a:pPr>
                      <a:r>
                        <a:rPr lang="es-ES_tradnl" sz="1800">
                          <a:effectLst/>
                        </a:rPr>
                        <a:t>Conceptos</a:t>
                      </a:r>
                      <a:endParaRPr lang="es-AR" sz="18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tc>
                  <a:txBody>
                    <a:bodyPr/>
                    <a:lstStyle/>
                    <a:p>
                      <a:pPr algn="just">
                        <a:lnSpc>
                          <a:spcPct val="115000"/>
                        </a:lnSpc>
                        <a:spcAft>
                          <a:spcPts val="0"/>
                        </a:spcAft>
                      </a:pPr>
                      <a:r>
                        <a:rPr lang="es-ES_tradnl" sz="1800" dirty="0">
                          <a:effectLst/>
                        </a:rPr>
                        <a:t>Principios o ideas no tangibles, utilizados para organizar o llevar cuenta de actividades de negocios y/o comunicaciones. Ejemplo: Materia, Carrera, Tratamiento Médico.</a:t>
                      </a:r>
                      <a:endParaRPr lang="es-AR"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extLst>
                  <a:ext uri="{0D108BD9-81ED-4DB2-BD59-A6C34878D82A}">
                    <a16:rowId xmlns:a16="http://schemas.microsoft.com/office/drawing/2014/main" val="4194838404"/>
                  </a:ext>
                </a:extLst>
              </a:tr>
              <a:tr h="1133417">
                <a:tc>
                  <a:txBody>
                    <a:bodyPr/>
                    <a:lstStyle/>
                    <a:p>
                      <a:pPr>
                        <a:lnSpc>
                          <a:spcPct val="115000"/>
                        </a:lnSpc>
                        <a:spcAft>
                          <a:spcPts val="0"/>
                        </a:spcAft>
                      </a:pPr>
                      <a:r>
                        <a:rPr lang="es-ES_tradnl" sz="1800">
                          <a:effectLst/>
                        </a:rPr>
                        <a:t>Eventos</a:t>
                      </a:r>
                      <a:endParaRPr lang="es-AR" sz="18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tc>
                  <a:txBody>
                    <a:bodyPr/>
                    <a:lstStyle/>
                    <a:p>
                      <a:pPr algn="just">
                        <a:lnSpc>
                          <a:spcPct val="115000"/>
                        </a:lnSpc>
                        <a:spcAft>
                          <a:spcPts val="0"/>
                        </a:spcAft>
                      </a:pPr>
                      <a:r>
                        <a:rPr lang="es-ES_tradnl" sz="1800" dirty="0">
                          <a:effectLst/>
                        </a:rPr>
                        <a:t>Cosas que suceden, que habitualmente vinculan a clases de alguna de las otras categorías, en una fecha y/u horas concretas, o como pasos dentro de una secuencia ordenada. Ejemplo: Aterrizaje, Inscripción, Venta, Reserva, Donación.</a:t>
                      </a:r>
                      <a:endParaRPr lang="es-AR"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30921" marR="30921" marT="38652" marB="38652"/>
                </a:tc>
                <a:extLst>
                  <a:ext uri="{0D108BD9-81ED-4DB2-BD59-A6C34878D82A}">
                    <a16:rowId xmlns:a16="http://schemas.microsoft.com/office/drawing/2014/main" val="3708052533"/>
                  </a:ext>
                </a:extLst>
              </a:tr>
            </a:tbl>
          </a:graphicData>
        </a:graphic>
      </p:graphicFrame>
    </p:spTree>
    <p:extLst>
      <p:ext uri="{BB962C8B-B14F-4D97-AF65-F5344CB8AC3E}">
        <p14:creationId xmlns:p14="http://schemas.microsoft.com/office/powerpoint/2010/main" val="4066056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3600" dirty="0" err="1"/>
              <a:t>Modelos</a:t>
            </a:r>
            <a:r>
              <a:rPr lang="en-US" sz="3600" dirty="0"/>
              <a:t> y la </a:t>
            </a:r>
            <a:r>
              <a:rPr lang="en-US" sz="3600" dirty="0" err="1"/>
              <a:t>importancia</a:t>
            </a:r>
            <a:r>
              <a:rPr lang="en-US" sz="3600" dirty="0"/>
              <a:t> de </a:t>
            </a:r>
            <a:r>
              <a:rPr lang="en-US" sz="3600" dirty="0" err="1"/>
              <a:t>modelar</a:t>
            </a:r>
            <a:endParaRPr lang="es-AR" sz="3600"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0136" y="1309278"/>
            <a:ext cx="4291608" cy="3104913"/>
          </a:xfrm>
          <a:prstGeom prst="rect">
            <a:avLst/>
          </a:prstGeom>
        </p:spPr>
      </p:pic>
      <p:sp>
        <p:nvSpPr>
          <p:cNvPr id="6" name="Marcador de número de diapositiva 5"/>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62229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3359696" y="908720"/>
            <a:ext cx="4322763" cy="581025"/>
          </a:xfrm>
          <a:prstGeom prst="rect">
            <a:avLst/>
          </a:prstGeom>
          <a:noFill/>
          <a:ln w="12700">
            <a:noFill/>
            <a:miter lim="800000"/>
            <a:headEnd/>
            <a:tailEnd/>
          </a:ln>
          <a:effectLst/>
        </p:spPr>
        <p:txBody>
          <a:bodyPr wrap="none" lIns="90488" tIns="44450" rIns="90488" bIns="44450">
            <a:spAutoFit/>
          </a:bodyPr>
          <a:lstStyle/>
          <a:p>
            <a:pPr defTabSz="762000">
              <a:defRPr/>
            </a:pPr>
            <a:r>
              <a:rPr lang="es-ES_tradnl" sz="3200" b="1" dirty="0">
                <a:solidFill>
                  <a:schemeClr val="tx2"/>
                </a:solidFill>
                <a:effectLst>
                  <a:outerShdw blurRad="38100" dist="38100" dir="2700000" algn="tl">
                    <a:srgbClr val="000000"/>
                  </a:outerShdw>
                </a:effectLst>
                <a:latin typeface="Futura Md BT" pitchFamily="34" charset="0"/>
              </a:rPr>
              <a:t>¿Qué es un Modelo? </a:t>
            </a:r>
            <a:endParaRPr lang="es-ES_tradnl" sz="3600" b="1" dirty="0">
              <a:solidFill>
                <a:schemeClr val="tx2"/>
              </a:solidFill>
              <a:latin typeface="Futura Md BT" pitchFamily="34" charset="0"/>
            </a:endParaRPr>
          </a:p>
        </p:txBody>
      </p:sp>
      <p:sp>
        <p:nvSpPr>
          <p:cNvPr id="165894" name="Text Box 6"/>
          <p:cNvSpPr txBox="1">
            <a:spLocks noChangeArrowheads="1"/>
          </p:cNvSpPr>
          <p:nvPr/>
        </p:nvSpPr>
        <p:spPr bwMode="auto">
          <a:xfrm>
            <a:off x="1216349" y="5949280"/>
            <a:ext cx="10945216" cy="584775"/>
          </a:xfrm>
          <a:prstGeom prst="rect">
            <a:avLst/>
          </a:prstGeom>
          <a:noFill/>
          <a:ln w="9525">
            <a:noFill/>
            <a:miter lim="800000"/>
            <a:headEnd/>
            <a:tailEnd/>
          </a:ln>
          <a:effectLst/>
        </p:spPr>
        <p:txBody>
          <a:bodyPr wrap="square">
            <a:spAutoFit/>
          </a:bodyPr>
          <a:lstStyle/>
          <a:p>
            <a:pPr>
              <a:lnSpc>
                <a:spcPct val="100000"/>
              </a:lnSpc>
              <a:buClrTx/>
              <a:buFontTx/>
              <a:buNone/>
              <a:defRPr/>
            </a:pPr>
            <a:r>
              <a:rPr lang="es-ES_tradnl" sz="3200" b="1" dirty="0">
                <a:solidFill>
                  <a:srgbClr val="9D315D"/>
                </a:solidFill>
                <a:effectLst>
                  <a:outerShdw blurRad="38100" dist="38100" dir="2700000" algn="tl">
                    <a:srgbClr val="000000"/>
                  </a:outerShdw>
                </a:effectLst>
                <a:latin typeface="Futura Md BT" pitchFamily="34" charset="0"/>
              </a:rPr>
              <a:t>Un modelo es una simplificación de la realidad</a:t>
            </a:r>
            <a:endParaRPr lang="es-ES_tradnl" sz="3600" b="1" dirty="0">
              <a:solidFill>
                <a:srgbClr val="9D315D"/>
              </a:solidFill>
              <a:effectLst>
                <a:outerShdw blurRad="38100" dist="38100" dir="2700000" algn="tl">
                  <a:srgbClr val="000000"/>
                </a:outerShdw>
              </a:effectLst>
              <a:latin typeface="Futura Md BT" pitchFamily="34"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3592" y="2204864"/>
            <a:ext cx="6084317" cy="3096344"/>
          </a:xfrm>
          <a:prstGeom prst="rect">
            <a:avLst/>
          </a:prstGeom>
        </p:spPr>
      </p:pic>
    </p:spTree>
    <p:extLst>
      <p:ext uri="{BB962C8B-B14F-4D97-AF65-F5344CB8AC3E}">
        <p14:creationId xmlns:p14="http://schemas.microsoft.com/office/powerpoint/2010/main" val="2902011456"/>
      </p:ext>
    </p:ext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3215680" y="1412776"/>
            <a:ext cx="47580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s-ES_tradnl" altLang="es-AR" sz="3200" b="1" dirty="0">
                <a:solidFill>
                  <a:schemeClr val="tx2"/>
                </a:solidFill>
                <a:latin typeface="Futura Md BT" pitchFamily="34" charset="0"/>
              </a:rPr>
              <a:t>¿ Por qué Modelamos?</a:t>
            </a:r>
          </a:p>
        </p:txBody>
      </p:sp>
      <p:sp>
        <p:nvSpPr>
          <p:cNvPr id="8195" name="Text Box 4"/>
          <p:cNvSpPr txBox="1">
            <a:spLocks noChangeArrowheads="1"/>
          </p:cNvSpPr>
          <p:nvPr/>
        </p:nvSpPr>
        <p:spPr bwMode="auto">
          <a:xfrm>
            <a:off x="407368" y="2473327"/>
            <a:ext cx="11737304"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80000"/>
              </a:lnSpc>
              <a:buClr>
                <a:schemeClr val="tx2"/>
              </a:buClr>
              <a:buSzPct val="90000"/>
            </a:pPr>
            <a:endParaRPr lang="es-ES_tradnl" altLang="es-AR" sz="2400" dirty="0">
              <a:latin typeface="Futura Md BT" pitchFamily="34" charset="0"/>
            </a:endParaRPr>
          </a:p>
          <a:p>
            <a:pPr algn="l">
              <a:lnSpc>
                <a:spcPct val="80000"/>
              </a:lnSpc>
              <a:buClr>
                <a:schemeClr val="tx2"/>
              </a:buClr>
              <a:buSzPct val="90000"/>
              <a:buFont typeface="Wingdings" panose="05000000000000000000" pitchFamily="2" charset="2"/>
              <a:buChar char="ð"/>
            </a:pPr>
            <a:r>
              <a:rPr lang="es-ES_tradnl" altLang="es-AR" sz="2400" b="1" dirty="0">
                <a:latin typeface="Futura Md BT" pitchFamily="34" charset="0"/>
              </a:rPr>
              <a:t> Para visualizar un sistema como es, o como queremos que sea</a:t>
            </a:r>
            <a:r>
              <a:rPr lang="es-ES_tradnl" altLang="es-AR" sz="2400" dirty="0">
                <a:latin typeface="Futura Md BT" pitchFamily="34" charset="0"/>
              </a:rPr>
              <a:t>.</a:t>
            </a:r>
          </a:p>
          <a:p>
            <a:pPr algn="l">
              <a:lnSpc>
                <a:spcPct val="80000"/>
              </a:lnSpc>
              <a:buClr>
                <a:schemeClr val="tx2"/>
              </a:buClr>
              <a:buSzPct val="90000"/>
              <a:buFont typeface="Wingdings" panose="05000000000000000000" pitchFamily="2" charset="2"/>
              <a:buChar char="ð"/>
            </a:pPr>
            <a:endParaRPr lang="es-ES_tradnl" altLang="es-AR" sz="2400" dirty="0">
              <a:latin typeface="Futura Md BT" pitchFamily="34" charset="0"/>
            </a:endParaRPr>
          </a:p>
          <a:p>
            <a:pPr algn="l">
              <a:lnSpc>
                <a:spcPct val="80000"/>
              </a:lnSpc>
              <a:buClr>
                <a:schemeClr val="tx2"/>
              </a:buClr>
              <a:buSzPct val="90000"/>
              <a:buFont typeface="Wingdings" panose="05000000000000000000" pitchFamily="2" charset="2"/>
              <a:buChar char="ð"/>
            </a:pPr>
            <a:r>
              <a:rPr lang="es-ES_tradnl" altLang="es-AR" sz="2400" b="1" dirty="0">
                <a:latin typeface="Futura Md BT" pitchFamily="34" charset="0"/>
              </a:rPr>
              <a:t> Para especificar la estructura o  el comportamiento de un sistema.</a:t>
            </a:r>
          </a:p>
          <a:p>
            <a:pPr algn="l">
              <a:lnSpc>
                <a:spcPct val="80000"/>
              </a:lnSpc>
              <a:buClr>
                <a:schemeClr val="tx2"/>
              </a:buClr>
              <a:buSzPct val="90000"/>
              <a:buFont typeface="Wingdings" panose="05000000000000000000" pitchFamily="2" charset="2"/>
              <a:buChar char="ð"/>
            </a:pPr>
            <a:endParaRPr lang="es-ES_tradnl" altLang="es-AR" sz="2400" b="1" dirty="0">
              <a:latin typeface="Futura Md BT" pitchFamily="34" charset="0"/>
            </a:endParaRPr>
          </a:p>
          <a:p>
            <a:pPr algn="l">
              <a:buClr>
                <a:schemeClr val="tx2"/>
              </a:buClr>
              <a:buSzPct val="90000"/>
              <a:buFont typeface="Wingdings" panose="05000000000000000000" pitchFamily="2" charset="2"/>
              <a:buChar char="ð"/>
            </a:pPr>
            <a:r>
              <a:rPr lang="es-ES_tradnl" altLang="es-AR" sz="2400" b="1" dirty="0">
                <a:latin typeface="Futura Md BT" pitchFamily="34" charset="0"/>
              </a:rPr>
              <a:t> Nos dan una plantilla que nos guía en la construcción del sistema.</a:t>
            </a:r>
          </a:p>
          <a:p>
            <a:pPr algn="l">
              <a:buClr>
                <a:schemeClr val="tx2"/>
              </a:buClr>
              <a:buSzPct val="90000"/>
              <a:buFont typeface="Wingdings" panose="05000000000000000000" pitchFamily="2" charset="2"/>
              <a:buChar char="ð"/>
            </a:pPr>
            <a:endParaRPr lang="es-ES_tradnl" altLang="es-AR" sz="2400" b="1" dirty="0">
              <a:latin typeface="Futura Md BT" pitchFamily="34" charset="0"/>
            </a:endParaRPr>
          </a:p>
          <a:p>
            <a:pPr algn="l">
              <a:buClr>
                <a:schemeClr val="tx2"/>
              </a:buClr>
              <a:buSzPct val="90000"/>
              <a:buFont typeface="Wingdings" panose="05000000000000000000" pitchFamily="2" charset="2"/>
              <a:buChar char="ð"/>
            </a:pPr>
            <a:r>
              <a:rPr lang="es-ES_tradnl" altLang="es-AR" sz="2400" b="1" dirty="0">
                <a:latin typeface="Futura Md BT" pitchFamily="34" charset="0"/>
              </a:rPr>
              <a:t> Documentan las decisiones que hemos tomado.</a:t>
            </a:r>
            <a:endParaRPr lang="es-ES_tradnl" altLang="es-AR" sz="2400" dirty="0">
              <a:latin typeface="Futura Md BT" pitchFamily="34" charset="0"/>
            </a:endParaRPr>
          </a:p>
        </p:txBody>
      </p:sp>
    </p:spTree>
    <p:extLst>
      <p:ext uri="{BB962C8B-B14F-4D97-AF65-F5344CB8AC3E}">
        <p14:creationId xmlns:p14="http://schemas.microsoft.com/office/powerpoint/2010/main" val="3890237405"/>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551384" y="2204864"/>
            <a:ext cx="11233248" cy="4176464"/>
          </a:xfrm>
        </p:spPr>
        <p:txBody>
          <a:bodyPr/>
          <a:lstStyle/>
          <a:p>
            <a:pPr lvl="0"/>
            <a:r>
              <a:rPr lang="es-AR" sz="2800" dirty="0"/>
              <a:t>Interpretar las especificaciones formales o informales del Líder de proyecto</a:t>
            </a:r>
          </a:p>
          <a:p>
            <a:pPr lvl="0"/>
            <a:r>
              <a:rPr lang="es-AR" sz="2800" dirty="0"/>
              <a:t>Analizar el problema a resolver</a:t>
            </a:r>
          </a:p>
          <a:p>
            <a:pPr lvl="0"/>
            <a:r>
              <a:rPr lang="es-AR" sz="2800" dirty="0"/>
              <a:t>Interpretar el material recibido y clarificar eventuales interpretaciones</a:t>
            </a:r>
          </a:p>
          <a:p>
            <a:pPr lvl="0"/>
            <a:r>
              <a:rPr lang="es-AR" sz="2800" dirty="0"/>
              <a:t>Determinar el alcance del problema y convalidar su interpretación a fin de identificar aspectos faltantes</a:t>
            </a:r>
          </a:p>
          <a:p>
            <a:pPr lvl="0"/>
            <a:r>
              <a:rPr lang="es-AR" sz="2800" dirty="0"/>
              <a:t>Comprender lo especificado observando reglas del lenguaje de POO</a:t>
            </a:r>
          </a:p>
          <a:p>
            <a:pPr lvl="0"/>
            <a:r>
              <a:rPr lang="es-AR" sz="2800" dirty="0"/>
              <a:t>Comunicarse en un lenguaje preciso y adecuado con los integrantes del equipo de trabajo</a:t>
            </a:r>
          </a:p>
          <a:p>
            <a:endParaRPr lang="es-AR" sz="2800" dirty="0"/>
          </a:p>
        </p:txBody>
      </p:sp>
      <p:sp>
        <p:nvSpPr>
          <p:cNvPr id="3" name="Título 2"/>
          <p:cNvSpPr>
            <a:spLocks noGrp="1"/>
          </p:cNvSpPr>
          <p:nvPr>
            <p:ph type="title"/>
          </p:nvPr>
        </p:nvSpPr>
        <p:spPr>
          <a:xfrm>
            <a:off x="47328" y="1340768"/>
            <a:ext cx="12000000" cy="430887"/>
          </a:xfrm>
        </p:spPr>
        <p:txBody>
          <a:bodyPr/>
          <a:lstStyle/>
          <a:p>
            <a:r>
              <a:rPr lang="es-AR" dirty="0"/>
              <a:t>Capacidades Profesionales a las que contribuye el Módulo de POO</a:t>
            </a:r>
          </a:p>
        </p:txBody>
      </p:sp>
    </p:spTree>
    <p:extLst>
      <p:ext uri="{BB962C8B-B14F-4D97-AF65-F5344CB8AC3E}">
        <p14:creationId xmlns:p14="http://schemas.microsoft.com/office/powerpoint/2010/main" val="2427804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4007768" y="1412776"/>
            <a:ext cx="3778250" cy="581025"/>
          </a:xfrm>
          <a:prstGeom prst="rect">
            <a:avLst/>
          </a:prstGeom>
          <a:noFill/>
          <a:ln w="12700">
            <a:noFill/>
            <a:miter lim="800000"/>
            <a:headEnd/>
            <a:tailEnd/>
          </a:ln>
          <a:effectLst/>
        </p:spPr>
        <p:txBody>
          <a:bodyPr wrap="none" lIns="90488" tIns="44450" rIns="90488" bIns="44450">
            <a:spAutoFit/>
          </a:bodyPr>
          <a:lstStyle/>
          <a:p>
            <a:pPr defTabSz="762000">
              <a:defRPr/>
            </a:pPr>
            <a:r>
              <a:rPr lang="es-ES_tradnl" sz="3200" b="1" dirty="0">
                <a:solidFill>
                  <a:schemeClr val="tx2"/>
                </a:solidFill>
                <a:effectLst>
                  <a:outerShdw blurRad="38100" dist="38100" dir="2700000" algn="tl">
                    <a:srgbClr val="000000"/>
                  </a:outerShdw>
                </a:effectLst>
                <a:latin typeface="Futura Md BT" pitchFamily="34" charset="0"/>
              </a:rPr>
              <a:t>¿Qué es un UML? </a:t>
            </a:r>
            <a:endParaRPr lang="es-ES_tradnl" sz="3600" b="1" dirty="0">
              <a:solidFill>
                <a:schemeClr val="tx2"/>
              </a:solidFill>
              <a:latin typeface="Futura Md BT" pitchFamily="34" charset="0"/>
            </a:endParaRPr>
          </a:p>
        </p:txBody>
      </p:sp>
      <p:sp>
        <p:nvSpPr>
          <p:cNvPr id="9219" name="Text Box 5"/>
          <p:cNvSpPr txBox="1">
            <a:spLocks noChangeArrowheads="1"/>
          </p:cNvSpPr>
          <p:nvPr/>
        </p:nvSpPr>
        <p:spPr bwMode="auto">
          <a:xfrm>
            <a:off x="784325" y="2420888"/>
            <a:ext cx="1108923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ctr">
              <a:lnSpc>
                <a:spcPct val="100000"/>
              </a:lnSpc>
              <a:buClrTx/>
              <a:buFontTx/>
              <a:buNone/>
            </a:pPr>
            <a:r>
              <a:rPr lang="es-ES_tradnl" altLang="es-AR" sz="3200" b="1" dirty="0">
                <a:latin typeface="Futura Md BT" pitchFamily="34" charset="0"/>
              </a:rPr>
              <a:t>Es un </a:t>
            </a:r>
            <a:r>
              <a:rPr lang="es-ES_tradnl" altLang="es-AR" sz="3200" b="1" dirty="0">
                <a:solidFill>
                  <a:srgbClr val="9D315D"/>
                </a:solidFill>
                <a:latin typeface="Futura Md BT" pitchFamily="34" charset="0"/>
              </a:rPr>
              <a:t>lenguaje de modelado</a:t>
            </a:r>
            <a:r>
              <a:rPr lang="es-ES_tradnl" altLang="es-AR" sz="3200" b="1" dirty="0">
                <a:latin typeface="Futura Md BT" pitchFamily="34" charset="0"/>
              </a:rPr>
              <a:t>, de </a:t>
            </a:r>
            <a:r>
              <a:rPr lang="es-ES_tradnl" altLang="es-AR" sz="3200" b="1" dirty="0">
                <a:solidFill>
                  <a:srgbClr val="9D315D"/>
                </a:solidFill>
                <a:latin typeface="Futura Md BT" pitchFamily="34" charset="0"/>
              </a:rPr>
              <a:t>propósito general</a:t>
            </a:r>
            <a:r>
              <a:rPr lang="es-ES_tradnl" altLang="es-AR" sz="3200" b="1" dirty="0">
                <a:latin typeface="Futura Md BT" pitchFamily="34" charset="0"/>
              </a:rPr>
              <a:t>, usado para la </a:t>
            </a:r>
            <a:r>
              <a:rPr lang="es-ES_tradnl" altLang="es-AR" sz="3200" b="1" dirty="0">
                <a:solidFill>
                  <a:srgbClr val="9D315D"/>
                </a:solidFill>
                <a:latin typeface="Futura Md BT" pitchFamily="34" charset="0"/>
              </a:rPr>
              <a:t>visualización</a:t>
            </a:r>
            <a:r>
              <a:rPr lang="es-ES_tradnl" altLang="es-AR" sz="3200" b="1" dirty="0">
                <a:latin typeface="Futura Md BT" pitchFamily="34" charset="0"/>
              </a:rPr>
              <a:t>, </a:t>
            </a:r>
            <a:r>
              <a:rPr lang="es-ES_tradnl" altLang="es-AR" sz="3200" b="1" dirty="0">
                <a:solidFill>
                  <a:srgbClr val="9D315D"/>
                </a:solidFill>
                <a:latin typeface="Futura Md BT" pitchFamily="34" charset="0"/>
              </a:rPr>
              <a:t>especificación</a:t>
            </a:r>
            <a:r>
              <a:rPr lang="es-ES_tradnl" altLang="es-AR" sz="3200" b="1" dirty="0">
                <a:latin typeface="Futura Md BT" pitchFamily="34" charset="0"/>
              </a:rPr>
              <a:t>, </a:t>
            </a:r>
            <a:br>
              <a:rPr lang="es-ES_tradnl" altLang="es-AR" sz="3200" b="1" dirty="0">
                <a:latin typeface="Futura Md BT" pitchFamily="34" charset="0"/>
              </a:rPr>
            </a:br>
            <a:r>
              <a:rPr lang="es-ES_tradnl" altLang="es-AR" sz="3200" b="1" dirty="0">
                <a:solidFill>
                  <a:srgbClr val="9D315D"/>
                </a:solidFill>
                <a:latin typeface="Futura Md BT" pitchFamily="34" charset="0"/>
              </a:rPr>
              <a:t>construcción</a:t>
            </a:r>
            <a:r>
              <a:rPr lang="es-ES_tradnl" altLang="es-AR" sz="3200" b="1" dirty="0">
                <a:latin typeface="Futura Md BT" pitchFamily="34" charset="0"/>
              </a:rPr>
              <a:t> y </a:t>
            </a:r>
            <a:r>
              <a:rPr lang="es-ES_tradnl" altLang="es-AR" sz="3200" b="1" dirty="0">
                <a:solidFill>
                  <a:srgbClr val="9D315D"/>
                </a:solidFill>
                <a:latin typeface="Futura Md BT" pitchFamily="34" charset="0"/>
              </a:rPr>
              <a:t>documentación</a:t>
            </a:r>
            <a:r>
              <a:rPr lang="es-ES_tradnl" altLang="es-AR" sz="3200" b="1" dirty="0">
                <a:latin typeface="Futura Md BT" pitchFamily="34" charset="0"/>
              </a:rPr>
              <a:t> de sistemas Orientados a Objetos</a:t>
            </a:r>
          </a:p>
        </p:txBody>
      </p:sp>
      <p:pic>
        <p:nvPicPr>
          <p:cNvPr id="5122" name="Picture 2" descr="Resultado de imagen para modelar softw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4352" y="4653136"/>
            <a:ext cx="2438400"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353538"/>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026"/>
          <p:cNvSpPr>
            <a:spLocks noChangeArrowheads="1"/>
          </p:cNvSpPr>
          <p:nvPr/>
        </p:nvSpPr>
        <p:spPr bwMode="auto">
          <a:xfrm>
            <a:off x="1611315" y="950913"/>
            <a:ext cx="8999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endParaRPr lang="es-ES" altLang="es-AR" sz="2400"/>
          </a:p>
        </p:txBody>
      </p:sp>
      <p:grpSp>
        <p:nvGrpSpPr>
          <p:cNvPr id="3" name="Grupo 2"/>
          <p:cNvGrpSpPr/>
          <p:nvPr/>
        </p:nvGrpSpPr>
        <p:grpSpPr>
          <a:xfrm>
            <a:off x="2080420" y="2348880"/>
            <a:ext cx="8061325" cy="4030661"/>
            <a:chOff x="1962152" y="1549402"/>
            <a:chExt cx="8061325" cy="4030661"/>
          </a:xfrm>
        </p:grpSpPr>
        <p:grpSp>
          <p:nvGrpSpPr>
            <p:cNvPr id="2" name="Group 1027"/>
            <p:cNvGrpSpPr>
              <a:grpSpLocks/>
            </p:cNvGrpSpPr>
            <p:nvPr/>
          </p:nvGrpSpPr>
          <p:grpSpPr bwMode="auto">
            <a:xfrm>
              <a:off x="3340102" y="1657350"/>
              <a:ext cx="1839913" cy="1466850"/>
              <a:chOff x="1144" y="696"/>
              <a:chExt cx="1159" cy="1232"/>
            </a:xfrm>
          </p:grpSpPr>
          <p:sp>
            <p:nvSpPr>
              <p:cNvPr id="1080" name="Line 1028"/>
              <p:cNvSpPr>
                <a:spLocks noChangeShapeType="1"/>
              </p:cNvSpPr>
              <p:nvPr/>
            </p:nvSpPr>
            <p:spPr bwMode="auto">
              <a:xfrm>
                <a:off x="1917" y="1356"/>
                <a:ext cx="386" cy="572"/>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AR"/>
              </a:p>
            </p:txBody>
          </p:sp>
          <p:grpSp>
            <p:nvGrpSpPr>
              <p:cNvPr id="1081" name="Group 1029"/>
              <p:cNvGrpSpPr>
                <a:grpSpLocks/>
              </p:cNvGrpSpPr>
              <p:nvPr/>
            </p:nvGrpSpPr>
            <p:grpSpPr bwMode="auto">
              <a:xfrm>
                <a:off x="1144" y="696"/>
                <a:ext cx="903" cy="778"/>
                <a:chOff x="495" y="1368"/>
                <a:chExt cx="912" cy="791"/>
              </a:xfrm>
            </p:grpSpPr>
            <p:sp>
              <p:nvSpPr>
                <p:cNvPr id="1082" name="Rectangle 1030"/>
                <p:cNvSpPr>
                  <a:spLocks noChangeArrowheads="1"/>
                </p:cNvSpPr>
                <p:nvPr/>
              </p:nvSpPr>
              <p:spPr bwMode="auto">
                <a:xfrm>
                  <a:off x="711" y="1368"/>
                  <a:ext cx="45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800"/>
                    <a:t>Meyer</a:t>
                  </a:r>
                </a:p>
              </p:txBody>
            </p:sp>
            <p:sp>
              <p:nvSpPr>
                <p:cNvPr id="1083" name="Rectangle 1031"/>
                <p:cNvSpPr>
                  <a:spLocks noChangeArrowheads="1"/>
                </p:cNvSpPr>
                <p:nvPr/>
              </p:nvSpPr>
              <p:spPr bwMode="auto">
                <a:xfrm>
                  <a:off x="495" y="1659"/>
                  <a:ext cx="912"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600" i="1"/>
                    <a:t>Before and after </a:t>
                  </a:r>
                </a:p>
                <a:p>
                  <a:pPr algn="l">
                    <a:lnSpc>
                      <a:spcPct val="100000"/>
                    </a:lnSpc>
                    <a:buClrTx/>
                    <a:buFontTx/>
                    <a:buNone/>
                  </a:pPr>
                  <a:r>
                    <a:rPr lang="en-US" altLang="es-AR" sz="1600" i="1"/>
                    <a:t>     conditions</a:t>
                  </a:r>
                </a:p>
              </p:txBody>
            </p:sp>
          </p:grpSp>
        </p:grpSp>
        <p:grpSp>
          <p:nvGrpSpPr>
            <p:cNvPr id="4" name="Group 1032"/>
            <p:cNvGrpSpPr>
              <a:grpSpLocks/>
            </p:cNvGrpSpPr>
            <p:nvPr/>
          </p:nvGrpSpPr>
          <p:grpSpPr bwMode="auto">
            <a:xfrm>
              <a:off x="5213350" y="1549402"/>
              <a:ext cx="1035050" cy="1565275"/>
              <a:chOff x="2324" y="606"/>
              <a:chExt cx="652" cy="1314"/>
            </a:xfrm>
          </p:grpSpPr>
          <p:sp>
            <p:nvSpPr>
              <p:cNvPr id="1076" name="Line 1033"/>
              <p:cNvSpPr>
                <a:spLocks noChangeShapeType="1"/>
              </p:cNvSpPr>
              <p:nvPr/>
            </p:nvSpPr>
            <p:spPr bwMode="auto">
              <a:xfrm flipH="1">
                <a:off x="2736" y="1103"/>
                <a:ext cx="3" cy="817"/>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AR"/>
              </a:p>
            </p:txBody>
          </p:sp>
          <p:grpSp>
            <p:nvGrpSpPr>
              <p:cNvPr id="1077" name="Group 1034"/>
              <p:cNvGrpSpPr>
                <a:grpSpLocks/>
              </p:cNvGrpSpPr>
              <p:nvPr/>
            </p:nvGrpSpPr>
            <p:grpSpPr bwMode="auto">
              <a:xfrm>
                <a:off x="2324" y="606"/>
                <a:ext cx="652" cy="570"/>
                <a:chOff x="468" y="2163"/>
                <a:chExt cx="660" cy="580"/>
              </a:xfrm>
            </p:grpSpPr>
            <p:sp>
              <p:nvSpPr>
                <p:cNvPr id="1078" name="Rectangle 1035"/>
                <p:cNvSpPr>
                  <a:spLocks noChangeArrowheads="1"/>
                </p:cNvSpPr>
                <p:nvPr/>
              </p:nvSpPr>
              <p:spPr bwMode="auto">
                <a:xfrm>
                  <a:off x="593" y="2163"/>
                  <a:ext cx="40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800"/>
                    <a:t>Harel</a:t>
                  </a:r>
                </a:p>
              </p:txBody>
            </p:sp>
            <p:sp>
              <p:nvSpPr>
                <p:cNvPr id="1079" name="Rectangle 1036"/>
                <p:cNvSpPr>
                  <a:spLocks noChangeArrowheads="1"/>
                </p:cNvSpPr>
                <p:nvPr/>
              </p:nvSpPr>
              <p:spPr bwMode="auto">
                <a:xfrm>
                  <a:off x="468" y="2453"/>
                  <a:ext cx="66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600" i="1"/>
                    <a:t>Statecharts</a:t>
                  </a:r>
                </a:p>
              </p:txBody>
            </p:sp>
          </p:grpSp>
        </p:grpSp>
        <p:grpSp>
          <p:nvGrpSpPr>
            <p:cNvPr id="6" name="Group 1037"/>
            <p:cNvGrpSpPr>
              <a:grpSpLocks/>
            </p:cNvGrpSpPr>
            <p:nvPr/>
          </p:nvGrpSpPr>
          <p:grpSpPr bwMode="auto">
            <a:xfrm>
              <a:off x="6438902" y="1673227"/>
              <a:ext cx="2333625" cy="1431925"/>
              <a:chOff x="3096" y="726"/>
              <a:chExt cx="1470" cy="1202"/>
            </a:xfrm>
          </p:grpSpPr>
          <p:sp>
            <p:nvSpPr>
              <p:cNvPr id="1072" name="Line 1038"/>
              <p:cNvSpPr>
                <a:spLocks noChangeShapeType="1"/>
              </p:cNvSpPr>
              <p:nvPr/>
            </p:nvSpPr>
            <p:spPr bwMode="auto">
              <a:xfrm flipH="1">
                <a:off x="3096" y="1374"/>
                <a:ext cx="387" cy="554"/>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AR"/>
              </a:p>
            </p:txBody>
          </p:sp>
          <p:grpSp>
            <p:nvGrpSpPr>
              <p:cNvPr id="1073" name="Group 1039"/>
              <p:cNvGrpSpPr>
                <a:grpSpLocks/>
              </p:cNvGrpSpPr>
              <p:nvPr/>
            </p:nvGrpSpPr>
            <p:grpSpPr bwMode="auto">
              <a:xfrm>
                <a:off x="3221" y="726"/>
                <a:ext cx="1345" cy="569"/>
                <a:chOff x="532" y="2783"/>
                <a:chExt cx="1357" cy="578"/>
              </a:xfrm>
            </p:grpSpPr>
            <p:sp>
              <p:nvSpPr>
                <p:cNvPr id="1074" name="Rectangle 1040"/>
                <p:cNvSpPr>
                  <a:spLocks noChangeArrowheads="1"/>
                </p:cNvSpPr>
                <p:nvPr/>
              </p:nvSpPr>
              <p:spPr bwMode="auto">
                <a:xfrm>
                  <a:off x="717" y="2783"/>
                  <a:ext cx="84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800"/>
                    <a:t>Gamma, et al</a:t>
                  </a:r>
                </a:p>
              </p:txBody>
            </p:sp>
            <p:sp>
              <p:nvSpPr>
                <p:cNvPr id="1075" name="Rectangle 1041"/>
                <p:cNvSpPr>
                  <a:spLocks noChangeArrowheads="1"/>
                </p:cNvSpPr>
                <p:nvPr/>
              </p:nvSpPr>
              <p:spPr bwMode="auto">
                <a:xfrm>
                  <a:off x="532" y="3072"/>
                  <a:ext cx="135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n-US" altLang="es-AR" sz="1600" i="1"/>
                    <a:t>Frameworks and patterns,</a:t>
                  </a:r>
                </a:p>
              </p:txBody>
            </p:sp>
          </p:grpSp>
        </p:grpSp>
        <p:grpSp>
          <p:nvGrpSpPr>
            <p:cNvPr id="8" name="Group 1042"/>
            <p:cNvGrpSpPr>
              <a:grpSpLocks/>
            </p:cNvGrpSpPr>
            <p:nvPr/>
          </p:nvGrpSpPr>
          <p:grpSpPr bwMode="auto">
            <a:xfrm>
              <a:off x="6896102" y="2424115"/>
              <a:ext cx="3127375" cy="947737"/>
              <a:chOff x="3360" y="1316"/>
              <a:chExt cx="1970" cy="796"/>
            </a:xfrm>
          </p:grpSpPr>
          <p:grpSp>
            <p:nvGrpSpPr>
              <p:cNvPr id="1068" name="Group 1043"/>
              <p:cNvGrpSpPr>
                <a:grpSpLocks/>
              </p:cNvGrpSpPr>
              <p:nvPr/>
            </p:nvGrpSpPr>
            <p:grpSpPr bwMode="auto">
              <a:xfrm>
                <a:off x="3921" y="1316"/>
                <a:ext cx="1409" cy="777"/>
                <a:chOff x="3895" y="1284"/>
                <a:chExt cx="1422" cy="789"/>
              </a:xfrm>
            </p:grpSpPr>
            <p:sp>
              <p:nvSpPr>
                <p:cNvPr id="1070" name="Rectangle 1044"/>
                <p:cNvSpPr>
                  <a:spLocks noChangeArrowheads="1"/>
                </p:cNvSpPr>
                <p:nvPr/>
              </p:nvSpPr>
              <p:spPr bwMode="auto">
                <a:xfrm>
                  <a:off x="4307" y="1284"/>
                  <a:ext cx="679"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800"/>
                    <a:t>HP Fusion</a:t>
                  </a:r>
                </a:p>
              </p:txBody>
            </p:sp>
            <p:sp>
              <p:nvSpPr>
                <p:cNvPr id="1071" name="Rectangle 1045"/>
                <p:cNvSpPr>
                  <a:spLocks noChangeArrowheads="1"/>
                </p:cNvSpPr>
                <p:nvPr/>
              </p:nvSpPr>
              <p:spPr bwMode="auto">
                <a:xfrm>
                  <a:off x="3895" y="1574"/>
                  <a:ext cx="142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600" i="1"/>
                    <a:t>Operation descriptions and </a:t>
                  </a:r>
                </a:p>
                <a:p>
                  <a:pPr algn="l">
                    <a:lnSpc>
                      <a:spcPct val="100000"/>
                    </a:lnSpc>
                    <a:buClrTx/>
                    <a:buFontTx/>
                    <a:buNone/>
                  </a:pPr>
                  <a:r>
                    <a:rPr lang="en-US" altLang="es-AR" sz="1600" i="1"/>
                    <a:t>message numbering</a:t>
                  </a:r>
                </a:p>
              </p:txBody>
            </p:sp>
          </p:grpSp>
          <p:sp>
            <p:nvSpPr>
              <p:cNvPr id="1069" name="Line 1046"/>
              <p:cNvSpPr>
                <a:spLocks noChangeShapeType="1"/>
              </p:cNvSpPr>
              <p:nvPr/>
            </p:nvSpPr>
            <p:spPr bwMode="auto">
              <a:xfrm flipH="1">
                <a:off x="3360" y="1893"/>
                <a:ext cx="483" cy="219"/>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AR"/>
              </a:p>
            </p:txBody>
          </p:sp>
        </p:grpSp>
        <p:grpSp>
          <p:nvGrpSpPr>
            <p:cNvPr id="10" name="Group 1047"/>
            <p:cNvGrpSpPr>
              <a:grpSpLocks/>
            </p:cNvGrpSpPr>
            <p:nvPr/>
          </p:nvGrpSpPr>
          <p:grpSpPr bwMode="auto">
            <a:xfrm>
              <a:off x="6926265" y="3348040"/>
              <a:ext cx="3081337" cy="923925"/>
              <a:chOff x="3403" y="2092"/>
              <a:chExt cx="1941" cy="776"/>
            </a:xfrm>
          </p:grpSpPr>
          <p:grpSp>
            <p:nvGrpSpPr>
              <p:cNvPr id="1064" name="Group 1048"/>
              <p:cNvGrpSpPr>
                <a:grpSpLocks/>
              </p:cNvGrpSpPr>
              <p:nvPr/>
            </p:nvGrpSpPr>
            <p:grpSpPr bwMode="auto">
              <a:xfrm>
                <a:off x="4199" y="2092"/>
                <a:ext cx="1145" cy="776"/>
                <a:chOff x="4175" y="2073"/>
                <a:chExt cx="1156" cy="788"/>
              </a:xfrm>
            </p:grpSpPr>
            <p:sp>
              <p:nvSpPr>
                <p:cNvPr id="1066" name="Rectangle 1049"/>
                <p:cNvSpPr>
                  <a:spLocks noChangeArrowheads="1"/>
                </p:cNvSpPr>
                <p:nvPr/>
              </p:nvSpPr>
              <p:spPr bwMode="auto">
                <a:xfrm>
                  <a:off x="4406" y="2073"/>
                  <a:ext cx="52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800"/>
                    <a:t>Embley</a:t>
                  </a:r>
                </a:p>
              </p:txBody>
            </p:sp>
            <p:sp>
              <p:nvSpPr>
                <p:cNvPr id="1067" name="Rectangle 1050"/>
                <p:cNvSpPr>
                  <a:spLocks noChangeArrowheads="1"/>
                </p:cNvSpPr>
                <p:nvPr/>
              </p:nvSpPr>
              <p:spPr bwMode="auto">
                <a:xfrm>
                  <a:off x="4175" y="2362"/>
                  <a:ext cx="115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600" i="1"/>
                    <a:t>Singleton classes and</a:t>
                  </a:r>
                </a:p>
                <a:p>
                  <a:pPr algn="l">
                    <a:lnSpc>
                      <a:spcPct val="100000"/>
                    </a:lnSpc>
                    <a:buClrTx/>
                    <a:buFontTx/>
                    <a:buNone/>
                  </a:pPr>
                  <a:r>
                    <a:rPr lang="en-US" altLang="es-AR" sz="1600" i="1"/>
                    <a:t>high-level view</a:t>
                  </a:r>
                </a:p>
              </p:txBody>
            </p:sp>
          </p:grpSp>
          <p:sp>
            <p:nvSpPr>
              <p:cNvPr id="1065" name="Line 1051"/>
              <p:cNvSpPr>
                <a:spLocks noChangeShapeType="1"/>
              </p:cNvSpPr>
              <p:nvPr/>
            </p:nvSpPr>
            <p:spPr bwMode="auto">
              <a:xfrm flipH="1">
                <a:off x="3403" y="2286"/>
                <a:ext cx="872"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AR"/>
              </a:p>
            </p:txBody>
          </p:sp>
        </p:grpSp>
        <p:grpSp>
          <p:nvGrpSpPr>
            <p:cNvPr id="12" name="Group 1052"/>
            <p:cNvGrpSpPr>
              <a:grpSpLocks/>
            </p:cNvGrpSpPr>
            <p:nvPr/>
          </p:nvGrpSpPr>
          <p:grpSpPr bwMode="auto">
            <a:xfrm>
              <a:off x="6926265" y="3876675"/>
              <a:ext cx="2371725" cy="1081088"/>
              <a:chOff x="3403" y="2536"/>
              <a:chExt cx="1494" cy="908"/>
            </a:xfrm>
          </p:grpSpPr>
          <p:grpSp>
            <p:nvGrpSpPr>
              <p:cNvPr id="1060" name="Group 1053"/>
              <p:cNvGrpSpPr>
                <a:grpSpLocks/>
              </p:cNvGrpSpPr>
              <p:nvPr/>
            </p:nvGrpSpPr>
            <p:grpSpPr bwMode="auto">
              <a:xfrm>
                <a:off x="4046" y="2874"/>
                <a:ext cx="851" cy="570"/>
                <a:chOff x="4021" y="2866"/>
                <a:chExt cx="859" cy="580"/>
              </a:xfrm>
            </p:grpSpPr>
            <p:sp>
              <p:nvSpPr>
                <p:cNvPr id="1062" name="Rectangle 1054"/>
                <p:cNvSpPr>
                  <a:spLocks noChangeArrowheads="1"/>
                </p:cNvSpPr>
                <p:nvPr/>
              </p:nvSpPr>
              <p:spPr bwMode="auto">
                <a:xfrm>
                  <a:off x="4041" y="2866"/>
                  <a:ext cx="739"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800"/>
                    <a:t>Wirfs-Brock</a:t>
                  </a:r>
                </a:p>
              </p:txBody>
            </p:sp>
            <p:sp>
              <p:nvSpPr>
                <p:cNvPr id="1063" name="Rectangle 1055"/>
                <p:cNvSpPr>
                  <a:spLocks noChangeArrowheads="1"/>
                </p:cNvSpPr>
                <p:nvPr/>
              </p:nvSpPr>
              <p:spPr bwMode="auto">
                <a:xfrm>
                  <a:off x="4021" y="3156"/>
                  <a:ext cx="859"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600" i="1"/>
                    <a:t>Responsibilities</a:t>
                  </a:r>
                </a:p>
              </p:txBody>
            </p:sp>
          </p:grpSp>
          <p:sp>
            <p:nvSpPr>
              <p:cNvPr id="1061" name="Line 1056"/>
              <p:cNvSpPr>
                <a:spLocks noChangeShapeType="1"/>
              </p:cNvSpPr>
              <p:nvPr/>
            </p:nvSpPr>
            <p:spPr bwMode="auto">
              <a:xfrm flipH="1" flipV="1">
                <a:off x="3403" y="2536"/>
                <a:ext cx="611" cy="384"/>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AR"/>
              </a:p>
            </p:txBody>
          </p:sp>
        </p:grpSp>
        <p:grpSp>
          <p:nvGrpSpPr>
            <p:cNvPr id="14" name="Group 1057"/>
            <p:cNvGrpSpPr>
              <a:grpSpLocks/>
            </p:cNvGrpSpPr>
            <p:nvPr/>
          </p:nvGrpSpPr>
          <p:grpSpPr bwMode="auto">
            <a:xfrm>
              <a:off x="6510340" y="4240213"/>
              <a:ext cx="1222375" cy="1312862"/>
              <a:chOff x="3141" y="2697"/>
              <a:chExt cx="770" cy="1103"/>
            </a:xfrm>
          </p:grpSpPr>
          <p:grpSp>
            <p:nvGrpSpPr>
              <p:cNvPr id="1056" name="Group 1058"/>
              <p:cNvGrpSpPr>
                <a:grpSpLocks/>
              </p:cNvGrpSpPr>
              <p:nvPr/>
            </p:nvGrpSpPr>
            <p:grpSpPr bwMode="auto">
              <a:xfrm>
                <a:off x="3171" y="3230"/>
                <a:ext cx="740" cy="570"/>
                <a:chOff x="3137" y="3228"/>
                <a:chExt cx="747" cy="580"/>
              </a:xfrm>
            </p:grpSpPr>
            <p:sp>
              <p:nvSpPr>
                <p:cNvPr id="1058" name="Rectangle 1059"/>
                <p:cNvSpPr>
                  <a:spLocks noChangeArrowheads="1"/>
                </p:cNvSpPr>
                <p:nvPr/>
              </p:nvSpPr>
              <p:spPr bwMode="auto">
                <a:xfrm>
                  <a:off x="3280" y="3228"/>
                  <a:ext cx="40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800"/>
                    <a:t>Odell</a:t>
                  </a:r>
                </a:p>
              </p:txBody>
            </p:sp>
            <p:sp>
              <p:nvSpPr>
                <p:cNvPr id="1059" name="Rectangle 1060"/>
                <p:cNvSpPr>
                  <a:spLocks noChangeArrowheads="1"/>
                </p:cNvSpPr>
                <p:nvPr/>
              </p:nvSpPr>
              <p:spPr bwMode="auto">
                <a:xfrm>
                  <a:off x="3137" y="3518"/>
                  <a:ext cx="74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600" i="1"/>
                    <a:t>Classification</a:t>
                  </a:r>
                </a:p>
              </p:txBody>
            </p:sp>
          </p:grpSp>
          <p:sp>
            <p:nvSpPr>
              <p:cNvPr id="1057" name="Line 1061"/>
              <p:cNvSpPr>
                <a:spLocks noChangeShapeType="1"/>
              </p:cNvSpPr>
              <p:nvPr/>
            </p:nvSpPr>
            <p:spPr bwMode="auto">
              <a:xfrm flipH="1" flipV="1">
                <a:off x="3141" y="2697"/>
                <a:ext cx="270" cy="5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AR"/>
              </a:p>
            </p:txBody>
          </p:sp>
        </p:grpSp>
        <p:grpSp>
          <p:nvGrpSpPr>
            <p:cNvPr id="16" name="Group 1062"/>
            <p:cNvGrpSpPr>
              <a:grpSpLocks/>
            </p:cNvGrpSpPr>
            <p:nvPr/>
          </p:nvGrpSpPr>
          <p:grpSpPr bwMode="auto">
            <a:xfrm>
              <a:off x="4470400" y="4251325"/>
              <a:ext cx="1500188" cy="1328738"/>
              <a:chOff x="1856" y="2706"/>
              <a:chExt cx="945" cy="1117"/>
            </a:xfrm>
          </p:grpSpPr>
          <p:grpSp>
            <p:nvGrpSpPr>
              <p:cNvPr id="1052" name="Group 1063"/>
              <p:cNvGrpSpPr>
                <a:grpSpLocks/>
              </p:cNvGrpSpPr>
              <p:nvPr/>
            </p:nvGrpSpPr>
            <p:grpSpPr bwMode="auto">
              <a:xfrm>
                <a:off x="1856" y="3255"/>
                <a:ext cx="945" cy="568"/>
                <a:chOff x="1809" y="3255"/>
                <a:chExt cx="953" cy="577"/>
              </a:xfrm>
            </p:grpSpPr>
            <p:sp>
              <p:nvSpPr>
                <p:cNvPr id="1054" name="Rectangle 1064"/>
                <p:cNvSpPr>
                  <a:spLocks noChangeArrowheads="1"/>
                </p:cNvSpPr>
                <p:nvPr/>
              </p:nvSpPr>
              <p:spPr bwMode="auto">
                <a:xfrm>
                  <a:off x="1809" y="3255"/>
                  <a:ext cx="90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800"/>
                    <a:t>Shlaer - Mellor</a:t>
                  </a:r>
                </a:p>
              </p:txBody>
            </p:sp>
            <p:sp>
              <p:nvSpPr>
                <p:cNvPr id="1055" name="Rectangle 1065"/>
                <p:cNvSpPr>
                  <a:spLocks noChangeArrowheads="1"/>
                </p:cNvSpPr>
                <p:nvPr/>
              </p:nvSpPr>
              <p:spPr bwMode="auto">
                <a:xfrm>
                  <a:off x="1872" y="3542"/>
                  <a:ext cx="89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600" i="1"/>
                    <a:t>Object lifecycles</a:t>
                  </a:r>
                </a:p>
              </p:txBody>
            </p:sp>
          </p:grpSp>
          <p:sp>
            <p:nvSpPr>
              <p:cNvPr id="1053" name="Line 1066"/>
              <p:cNvSpPr>
                <a:spLocks noChangeShapeType="1"/>
              </p:cNvSpPr>
              <p:nvPr/>
            </p:nvSpPr>
            <p:spPr bwMode="auto">
              <a:xfrm flipV="1">
                <a:off x="2457" y="2706"/>
                <a:ext cx="189" cy="5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AR"/>
              </a:p>
            </p:txBody>
          </p:sp>
        </p:grpSp>
        <p:graphicFrame>
          <p:nvGraphicFramePr>
            <p:cNvPr id="1026" name="Object 1067"/>
            <p:cNvGraphicFramePr>
              <a:graphicFrameLocks/>
            </p:cNvGraphicFramePr>
            <p:nvPr>
              <p:extLst>
                <p:ext uri="{D42A27DB-BD31-4B8C-83A1-F6EECF244321}">
                  <p14:modId xmlns:p14="http://schemas.microsoft.com/office/powerpoint/2010/main" val="1212183910"/>
                </p:ext>
              </p:extLst>
            </p:nvPr>
          </p:nvGraphicFramePr>
          <p:xfrm>
            <a:off x="4724400" y="3143252"/>
            <a:ext cx="2133600" cy="1065213"/>
          </p:xfrm>
          <a:graphic>
            <a:graphicData uri="http://schemas.openxmlformats.org/presentationml/2006/ole">
              <mc:AlternateContent xmlns:mc="http://schemas.openxmlformats.org/markup-compatibility/2006">
                <mc:Choice xmlns:v="urn:schemas-microsoft-com:vml" Requires="v">
                  <p:oleObj spid="_x0000_s1068" name="Imagen de mapa de bits" r:id="rId4" imgW="3914939" imgH="3047877" progId="Paint.Picture">
                    <p:embed/>
                  </p:oleObj>
                </mc:Choice>
                <mc:Fallback>
                  <p:oleObj name="Imagen de mapa de bits" r:id="rId4" imgW="3914939" imgH="3047877" progId="Paint.Picture">
                    <p:embed/>
                    <p:pic>
                      <p:nvPicPr>
                        <p:cNvPr id="1026" name="Object 106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invGray">
                        <a:xfrm>
                          <a:off x="4724400" y="3143252"/>
                          <a:ext cx="2133600" cy="106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61645" dir="2700000" algn="ctr" rotWithShape="0">
                                  <a:srgbClr val="000000"/>
                                </a:outerShdw>
                              </a:effectLst>
                            </a14:hiddenEffects>
                          </a:ext>
                        </a:extLst>
                      </p:spPr>
                    </p:pic>
                  </p:oleObj>
                </mc:Fallback>
              </mc:AlternateContent>
            </a:graphicData>
          </a:graphic>
        </p:graphicFrame>
        <p:grpSp>
          <p:nvGrpSpPr>
            <p:cNvPr id="18" name="Group 1068"/>
            <p:cNvGrpSpPr>
              <a:grpSpLocks/>
            </p:cNvGrpSpPr>
            <p:nvPr/>
          </p:nvGrpSpPr>
          <p:grpSpPr bwMode="auto">
            <a:xfrm>
              <a:off x="1962152" y="3440113"/>
              <a:ext cx="2727325" cy="679450"/>
              <a:chOff x="324" y="2169"/>
              <a:chExt cx="1718" cy="571"/>
            </a:xfrm>
          </p:grpSpPr>
          <p:sp>
            <p:nvSpPr>
              <p:cNvPr id="1048" name="Line 1069"/>
              <p:cNvSpPr>
                <a:spLocks noChangeShapeType="1"/>
              </p:cNvSpPr>
              <p:nvPr/>
            </p:nvSpPr>
            <p:spPr bwMode="auto">
              <a:xfrm flipV="1">
                <a:off x="1186" y="2330"/>
                <a:ext cx="856" cy="81"/>
              </a:xfrm>
              <a:prstGeom prst="line">
                <a:avLst/>
              </a:prstGeom>
              <a:noFill/>
              <a:ln w="254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AR"/>
              </a:p>
            </p:txBody>
          </p:sp>
          <p:grpSp>
            <p:nvGrpSpPr>
              <p:cNvPr id="1049" name="Group 1070"/>
              <p:cNvGrpSpPr>
                <a:grpSpLocks/>
              </p:cNvGrpSpPr>
              <p:nvPr/>
            </p:nvGrpSpPr>
            <p:grpSpPr bwMode="auto">
              <a:xfrm>
                <a:off x="324" y="2169"/>
                <a:ext cx="702" cy="571"/>
                <a:chOff x="-830" y="2053"/>
                <a:chExt cx="702" cy="571"/>
              </a:xfrm>
            </p:grpSpPr>
            <p:sp>
              <p:nvSpPr>
                <p:cNvPr id="1050" name="Rectangle 1071"/>
                <p:cNvSpPr>
                  <a:spLocks noChangeArrowheads="1"/>
                </p:cNvSpPr>
                <p:nvPr/>
              </p:nvSpPr>
              <p:spPr bwMode="auto">
                <a:xfrm>
                  <a:off x="-830" y="2053"/>
                  <a:ext cx="70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800"/>
                    <a:t>Rumbaugh</a:t>
                  </a:r>
                </a:p>
              </p:txBody>
            </p:sp>
            <p:sp>
              <p:nvSpPr>
                <p:cNvPr id="1051" name="Rectangle 1072"/>
                <p:cNvSpPr>
                  <a:spLocks noChangeArrowheads="1"/>
                </p:cNvSpPr>
                <p:nvPr/>
              </p:nvSpPr>
              <p:spPr bwMode="auto">
                <a:xfrm>
                  <a:off x="-597" y="2339"/>
                  <a:ext cx="35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600" i="1"/>
                    <a:t>OMT</a:t>
                  </a:r>
                </a:p>
              </p:txBody>
            </p:sp>
          </p:grpSp>
        </p:grpSp>
        <p:grpSp>
          <p:nvGrpSpPr>
            <p:cNvPr id="20" name="Group 1073"/>
            <p:cNvGrpSpPr>
              <a:grpSpLocks/>
            </p:cNvGrpSpPr>
            <p:nvPr/>
          </p:nvGrpSpPr>
          <p:grpSpPr bwMode="auto">
            <a:xfrm>
              <a:off x="2230438" y="2600327"/>
              <a:ext cx="2417762" cy="714375"/>
              <a:chOff x="445" y="1464"/>
              <a:chExt cx="1523" cy="600"/>
            </a:xfrm>
          </p:grpSpPr>
          <p:sp>
            <p:nvSpPr>
              <p:cNvPr id="1044" name="Line 1074"/>
              <p:cNvSpPr>
                <a:spLocks noChangeShapeType="1"/>
              </p:cNvSpPr>
              <p:nvPr/>
            </p:nvSpPr>
            <p:spPr bwMode="auto">
              <a:xfrm>
                <a:off x="1476" y="1812"/>
                <a:ext cx="492" cy="252"/>
              </a:xfrm>
              <a:prstGeom prst="line">
                <a:avLst/>
              </a:prstGeom>
              <a:noFill/>
              <a:ln w="254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AR"/>
              </a:p>
            </p:txBody>
          </p:sp>
          <p:grpSp>
            <p:nvGrpSpPr>
              <p:cNvPr id="1045" name="Group 1075"/>
              <p:cNvGrpSpPr>
                <a:grpSpLocks/>
              </p:cNvGrpSpPr>
              <p:nvPr/>
            </p:nvGrpSpPr>
            <p:grpSpPr bwMode="auto">
              <a:xfrm>
                <a:off x="445" y="1464"/>
                <a:ext cx="926" cy="571"/>
                <a:chOff x="445" y="1464"/>
                <a:chExt cx="926" cy="571"/>
              </a:xfrm>
            </p:grpSpPr>
            <p:sp>
              <p:nvSpPr>
                <p:cNvPr id="1046" name="Rectangle 1076"/>
                <p:cNvSpPr>
                  <a:spLocks noChangeArrowheads="1"/>
                </p:cNvSpPr>
                <p:nvPr/>
              </p:nvSpPr>
              <p:spPr bwMode="auto">
                <a:xfrm>
                  <a:off x="915" y="1464"/>
                  <a:ext cx="456"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800"/>
                    <a:t>Booch</a:t>
                  </a:r>
                </a:p>
              </p:txBody>
            </p:sp>
            <p:sp>
              <p:nvSpPr>
                <p:cNvPr id="1047" name="Rectangle 1077"/>
                <p:cNvSpPr>
                  <a:spLocks noChangeArrowheads="1"/>
                </p:cNvSpPr>
                <p:nvPr/>
              </p:nvSpPr>
              <p:spPr bwMode="auto">
                <a:xfrm>
                  <a:off x="445" y="1750"/>
                  <a:ext cx="798"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600" i="1"/>
                    <a:t>Booch method</a:t>
                  </a:r>
                </a:p>
              </p:txBody>
            </p:sp>
          </p:grpSp>
        </p:grpSp>
        <p:grpSp>
          <p:nvGrpSpPr>
            <p:cNvPr id="22" name="Group 1078"/>
            <p:cNvGrpSpPr>
              <a:grpSpLocks/>
            </p:cNvGrpSpPr>
            <p:nvPr/>
          </p:nvGrpSpPr>
          <p:grpSpPr bwMode="auto">
            <a:xfrm>
              <a:off x="2870200" y="4057650"/>
              <a:ext cx="1828800" cy="820738"/>
              <a:chOff x="1008" y="2688"/>
              <a:chExt cx="1152" cy="689"/>
            </a:xfrm>
          </p:grpSpPr>
          <p:sp>
            <p:nvSpPr>
              <p:cNvPr id="1040" name="Line 1079"/>
              <p:cNvSpPr>
                <a:spLocks noChangeShapeType="1"/>
              </p:cNvSpPr>
              <p:nvPr/>
            </p:nvSpPr>
            <p:spPr bwMode="auto">
              <a:xfrm flipV="1">
                <a:off x="1844" y="2688"/>
                <a:ext cx="316" cy="259"/>
              </a:xfrm>
              <a:prstGeom prst="line">
                <a:avLst/>
              </a:prstGeom>
              <a:noFill/>
              <a:ln w="254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s-AR"/>
              </a:p>
            </p:txBody>
          </p:sp>
          <p:grpSp>
            <p:nvGrpSpPr>
              <p:cNvPr id="1041" name="Group 1080"/>
              <p:cNvGrpSpPr>
                <a:grpSpLocks/>
              </p:cNvGrpSpPr>
              <p:nvPr/>
            </p:nvGrpSpPr>
            <p:grpSpPr bwMode="auto">
              <a:xfrm>
                <a:off x="1008" y="2806"/>
                <a:ext cx="629" cy="571"/>
                <a:chOff x="-200" y="3444"/>
                <a:chExt cx="629" cy="571"/>
              </a:xfrm>
            </p:grpSpPr>
            <p:sp>
              <p:nvSpPr>
                <p:cNvPr id="1042" name="Rectangle 1081"/>
                <p:cNvSpPr>
                  <a:spLocks noChangeArrowheads="1"/>
                </p:cNvSpPr>
                <p:nvPr/>
              </p:nvSpPr>
              <p:spPr bwMode="auto">
                <a:xfrm>
                  <a:off x="-200" y="3444"/>
                  <a:ext cx="62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800"/>
                    <a:t>Jacobson</a:t>
                  </a:r>
                </a:p>
              </p:txBody>
            </p:sp>
            <p:sp>
              <p:nvSpPr>
                <p:cNvPr id="1043" name="Rectangle 1082"/>
                <p:cNvSpPr>
                  <a:spLocks noChangeArrowheads="1"/>
                </p:cNvSpPr>
                <p:nvPr/>
              </p:nvSpPr>
              <p:spPr bwMode="auto">
                <a:xfrm>
                  <a:off x="-49" y="3730"/>
                  <a:ext cx="42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n-US" altLang="es-AR" sz="1600" i="1"/>
                    <a:t>OOSE</a:t>
                  </a:r>
                </a:p>
              </p:txBody>
            </p:sp>
          </p:grpSp>
        </p:grpSp>
      </p:grpSp>
      <p:sp>
        <p:nvSpPr>
          <p:cNvPr id="336955" name="Rectangle 1083"/>
          <p:cNvSpPr>
            <a:spLocks noChangeArrowheads="1"/>
          </p:cNvSpPr>
          <p:nvPr/>
        </p:nvSpPr>
        <p:spPr bwMode="auto">
          <a:xfrm>
            <a:off x="185739" y="1230817"/>
            <a:ext cx="8999537" cy="400050"/>
          </a:xfrm>
          <a:prstGeom prst="rect">
            <a:avLst/>
          </a:prstGeom>
          <a:noFill/>
          <a:ln w="9525">
            <a:noFill/>
            <a:miter lim="800000"/>
            <a:headEnd/>
            <a:tailEnd/>
          </a:ln>
          <a:effectLst/>
        </p:spPr>
        <p:txBody>
          <a:bodyPr lIns="92075" tIns="46038" rIns="92075" bIns="46038" anchor="ctr"/>
          <a:lstStyle/>
          <a:p>
            <a:pPr algn="l" eaLnBrk="1" hangingPunct="1">
              <a:lnSpc>
                <a:spcPct val="100000"/>
              </a:lnSpc>
              <a:buClrTx/>
              <a:buFontTx/>
              <a:buNone/>
              <a:defRPr/>
            </a:pPr>
            <a:r>
              <a:rPr lang="en-US" sz="3200" b="1" dirty="0" err="1">
                <a:solidFill>
                  <a:schemeClr val="folHlink"/>
                </a:solidFill>
                <a:effectLst>
                  <a:outerShdw blurRad="38100" dist="38100" dir="2700000" algn="tl">
                    <a:srgbClr val="000000"/>
                  </a:outerShdw>
                </a:effectLst>
                <a:latin typeface="Futura Md BT" pitchFamily="34" charset="0"/>
              </a:rPr>
              <a:t>Contribuciones</a:t>
            </a:r>
            <a:r>
              <a:rPr lang="en-US" sz="3200" b="1" dirty="0">
                <a:solidFill>
                  <a:schemeClr val="folHlink"/>
                </a:solidFill>
                <a:effectLst>
                  <a:outerShdw blurRad="38100" dist="38100" dir="2700000" algn="tl">
                    <a:srgbClr val="000000"/>
                  </a:outerShdw>
                </a:effectLst>
                <a:latin typeface="Futura Md BT" pitchFamily="34" charset="0"/>
              </a:rPr>
              <a:t> al UML</a:t>
            </a:r>
          </a:p>
        </p:txBody>
      </p:sp>
    </p:spTree>
    <p:extLst>
      <p:ext uri="{BB962C8B-B14F-4D97-AF65-F5344CB8AC3E}">
        <p14:creationId xmlns:p14="http://schemas.microsoft.com/office/powerpoint/2010/main" val="657635017"/>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2927352" y="1430340"/>
            <a:ext cx="6276975" cy="585787"/>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3200" b="1">
                <a:solidFill>
                  <a:schemeClr val="folHlink"/>
                </a:solidFill>
                <a:effectLst>
                  <a:outerShdw blurRad="38100" dist="38100" dir="2700000" algn="tl">
                    <a:srgbClr val="000000"/>
                  </a:outerShdw>
                </a:effectLst>
                <a:latin typeface="Futura Md BT" pitchFamily="34" charset="0"/>
              </a:rPr>
              <a:t>¿ Por qué UML es un lenguaje?</a:t>
            </a:r>
          </a:p>
        </p:txBody>
      </p:sp>
      <p:sp>
        <p:nvSpPr>
          <p:cNvPr id="11267" name="Text Box 3"/>
          <p:cNvSpPr txBox="1">
            <a:spLocks noChangeArrowheads="1"/>
          </p:cNvSpPr>
          <p:nvPr/>
        </p:nvSpPr>
        <p:spPr bwMode="auto">
          <a:xfrm>
            <a:off x="623392" y="2438402"/>
            <a:ext cx="11089231"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buClr>
                <a:schemeClr val="tx2"/>
              </a:buClr>
              <a:buFont typeface="Wingdings" panose="05000000000000000000" pitchFamily="2" charset="2"/>
              <a:buChar char="ð"/>
            </a:pPr>
            <a:r>
              <a:rPr lang="es-ES_tradnl" altLang="es-AR" sz="2400" dirty="0">
                <a:latin typeface="Futura Md BT" pitchFamily="34" charset="0"/>
              </a:rPr>
              <a:t> </a:t>
            </a:r>
            <a:r>
              <a:rPr lang="es-ES_tradnl" altLang="es-AR" sz="2400" b="1" dirty="0">
                <a:latin typeface="Futura Md BT" pitchFamily="34" charset="0"/>
              </a:rPr>
              <a:t>Provee un vocabulario  y reglas para combinar los elementos del </a:t>
            </a:r>
            <a:br>
              <a:rPr lang="es-ES_tradnl" altLang="es-AR" sz="2400" b="1" dirty="0">
                <a:latin typeface="Futura Md BT" pitchFamily="34" charset="0"/>
              </a:rPr>
            </a:br>
            <a:r>
              <a:rPr lang="es-ES_tradnl" altLang="es-AR" sz="2400" b="1" dirty="0">
                <a:latin typeface="Futura Md BT" pitchFamily="34" charset="0"/>
              </a:rPr>
              <a:t>    vocabulario con el propósito de comunicar.</a:t>
            </a:r>
            <a:endParaRPr lang="es-ES_tradnl" altLang="es-AR" sz="2400" dirty="0">
              <a:latin typeface="Futura Md BT" pitchFamily="34" charset="0"/>
            </a:endParaRPr>
          </a:p>
          <a:p>
            <a:pPr algn="l">
              <a:lnSpc>
                <a:spcPct val="80000"/>
              </a:lnSpc>
              <a:buClr>
                <a:schemeClr val="tx2"/>
              </a:buClr>
              <a:buFont typeface="Wingdings" panose="05000000000000000000" pitchFamily="2" charset="2"/>
              <a:buChar char="ð"/>
            </a:pPr>
            <a:endParaRPr lang="es-ES_tradnl" altLang="es-AR" sz="2400" dirty="0">
              <a:latin typeface="Futura Md BT" pitchFamily="34" charset="0"/>
            </a:endParaRPr>
          </a:p>
          <a:p>
            <a:pPr algn="l">
              <a:buClr>
                <a:schemeClr val="tx2"/>
              </a:buClr>
              <a:buFont typeface="Wingdings" panose="05000000000000000000" pitchFamily="2" charset="2"/>
              <a:buChar char="ð"/>
            </a:pPr>
            <a:r>
              <a:rPr lang="es-ES_tradnl" altLang="es-AR" sz="2400" dirty="0">
                <a:latin typeface="Futura Md BT" pitchFamily="34" charset="0"/>
              </a:rPr>
              <a:t> </a:t>
            </a:r>
            <a:r>
              <a:rPr lang="es-ES_tradnl" altLang="es-AR" sz="2400" b="1" dirty="0">
                <a:latin typeface="Futura Md BT" pitchFamily="34" charset="0"/>
              </a:rPr>
              <a:t>En un lenguaje de modelado esos vocabularios y reglas se focalizan  </a:t>
            </a:r>
            <a:br>
              <a:rPr lang="es-ES_tradnl" altLang="es-AR" sz="2400" b="1" dirty="0">
                <a:latin typeface="Futura Md BT" pitchFamily="34" charset="0"/>
              </a:rPr>
            </a:br>
            <a:r>
              <a:rPr lang="es-ES_tradnl" altLang="es-AR" sz="2400" b="1" dirty="0">
                <a:latin typeface="Futura Md BT" pitchFamily="34" charset="0"/>
              </a:rPr>
              <a:t>    en representaciones conceptuales y físicas de un sistema.</a:t>
            </a:r>
          </a:p>
          <a:p>
            <a:pPr algn="l">
              <a:lnSpc>
                <a:spcPct val="80000"/>
              </a:lnSpc>
              <a:buClr>
                <a:schemeClr val="tx2"/>
              </a:buClr>
              <a:buFont typeface="Wingdings" panose="05000000000000000000" pitchFamily="2" charset="2"/>
              <a:buChar char="ð"/>
            </a:pPr>
            <a:endParaRPr lang="es-ES_tradnl" altLang="es-AR" sz="2400" b="1" dirty="0">
              <a:latin typeface="Futura Md BT" pitchFamily="34" charset="0"/>
            </a:endParaRPr>
          </a:p>
          <a:p>
            <a:pPr algn="l">
              <a:buClr>
                <a:srgbClr val="0000FF"/>
              </a:buClr>
              <a:buFont typeface="Wingdings" panose="05000000000000000000" pitchFamily="2" charset="2"/>
              <a:buChar char="ð"/>
            </a:pPr>
            <a:endParaRPr lang="es-ES_tradnl" altLang="es-AR" sz="2400" dirty="0">
              <a:latin typeface="Futura Md BT" pitchFamily="34" charset="0"/>
            </a:endParaRPr>
          </a:p>
        </p:txBody>
      </p:sp>
      <p:pic>
        <p:nvPicPr>
          <p:cNvPr id="6146" name="Picture 2" descr="Resultado de imagen para modelar softw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8807" y="4653136"/>
            <a:ext cx="2438400"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454087"/>
      </p:ext>
    </p:extLst>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3575050" y="1174752"/>
            <a:ext cx="4745038" cy="708025"/>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4000" b="1">
                <a:solidFill>
                  <a:schemeClr val="folHlink"/>
                </a:solidFill>
                <a:effectLst>
                  <a:outerShdw blurRad="38100" dist="38100" dir="2700000" algn="tl">
                    <a:srgbClr val="000000"/>
                  </a:outerShdw>
                </a:effectLst>
                <a:latin typeface="Futura Md BT" pitchFamily="34" charset="0"/>
              </a:rPr>
              <a:t>Estructura de UML</a:t>
            </a:r>
          </a:p>
        </p:txBody>
      </p:sp>
      <p:grpSp>
        <p:nvGrpSpPr>
          <p:cNvPr id="2052" name="Group 15"/>
          <p:cNvGrpSpPr>
            <a:grpSpLocks/>
          </p:cNvGrpSpPr>
          <p:nvPr/>
        </p:nvGrpSpPr>
        <p:grpSpPr bwMode="auto">
          <a:xfrm>
            <a:off x="8328025" y="3232150"/>
            <a:ext cx="1881188" cy="1682750"/>
            <a:chOff x="4286" y="1995"/>
            <a:chExt cx="1185" cy="1413"/>
          </a:xfrm>
        </p:grpSpPr>
        <p:sp>
          <p:nvSpPr>
            <p:cNvPr id="2062" name="Text Box 3"/>
            <p:cNvSpPr txBox="1">
              <a:spLocks noChangeArrowheads="1"/>
            </p:cNvSpPr>
            <p:nvPr/>
          </p:nvSpPr>
          <p:spPr bwMode="auto">
            <a:xfrm>
              <a:off x="4422" y="3113"/>
              <a:ext cx="104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20000"/>
                </a:lnSpc>
                <a:buClr>
                  <a:schemeClr val="tx2"/>
                </a:buClr>
                <a:buSzPct val="90000"/>
                <a:buFont typeface="Wingdings" panose="05000000000000000000" pitchFamily="2" charset="2"/>
                <a:buNone/>
              </a:pPr>
              <a:r>
                <a:rPr lang="es-ES_tradnl" altLang="es-AR" sz="1400" b="1">
                  <a:latin typeface="Futura Md BT" pitchFamily="34" charset="0"/>
                </a:rPr>
                <a:t> ARQUITECTURA</a:t>
              </a:r>
              <a:endParaRPr lang="es-ES_tradnl" altLang="es-AR" sz="1400">
                <a:latin typeface="Futura Md BT" pitchFamily="34" charset="0"/>
              </a:endParaRPr>
            </a:p>
          </p:txBody>
        </p:sp>
        <p:pic>
          <p:nvPicPr>
            <p:cNvPr id="2063" name="Picture 7" descr="j023824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6" y="1995"/>
              <a:ext cx="1185" cy="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3" name="Group 17"/>
          <p:cNvGrpSpPr>
            <a:grpSpLocks/>
          </p:cNvGrpSpPr>
          <p:nvPr/>
        </p:nvGrpSpPr>
        <p:grpSpPr bwMode="auto">
          <a:xfrm>
            <a:off x="5159375" y="3375027"/>
            <a:ext cx="2489200" cy="1539875"/>
            <a:chOff x="2290" y="2115"/>
            <a:chExt cx="1568" cy="1293"/>
          </a:xfrm>
        </p:grpSpPr>
        <p:pic>
          <p:nvPicPr>
            <p:cNvPr id="2060" name="Picture 10" descr="j0283020"/>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2701" y="2115"/>
              <a:ext cx="995" cy="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1" name="Text Box 12"/>
            <p:cNvSpPr txBox="1">
              <a:spLocks noChangeArrowheads="1"/>
            </p:cNvSpPr>
            <p:nvPr/>
          </p:nvSpPr>
          <p:spPr bwMode="auto">
            <a:xfrm>
              <a:off x="2290" y="3113"/>
              <a:ext cx="156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20000"/>
                </a:lnSpc>
                <a:buClr>
                  <a:schemeClr val="tx2"/>
                </a:buClr>
                <a:buSzPct val="90000"/>
                <a:buFont typeface="Wingdings" panose="05000000000000000000" pitchFamily="2" charset="2"/>
                <a:buNone/>
              </a:pPr>
              <a:r>
                <a:rPr lang="es-ES_tradnl" altLang="es-AR" sz="1400">
                  <a:latin typeface="Futura Md BT" pitchFamily="34" charset="0"/>
                </a:rPr>
                <a:t> </a:t>
              </a:r>
              <a:r>
                <a:rPr lang="es-ES_tradnl" altLang="es-AR" sz="1400" b="1">
                  <a:latin typeface="Futura Md BT" pitchFamily="34" charset="0"/>
                </a:rPr>
                <a:t>MECANISMOS COMUNES </a:t>
              </a:r>
              <a:endParaRPr lang="es-ES_tradnl" altLang="es-AR" sz="1400">
                <a:latin typeface="Futura Md BT" pitchFamily="34" charset="0"/>
              </a:endParaRPr>
            </a:p>
          </p:txBody>
        </p:sp>
      </p:grpSp>
      <p:grpSp>
        <p:nvGrpSpPr>
          <p:cNvPr id="2054" name="Group 16"/>
          <p:cNvGrpSpPr>
            <a:grpSpLocks/>
          </p:cNvGrpSpPr>
          <p:nvPr/>
        </p:nvGrpSpPr>
        <p:grpSpPr bwMode="auto">
          <a:xfrm>
            <a:off x="1919288" y="3482977"/>
            <a:ext cx="2938462" cy="1431925"/>
            <a:chOff x="249" y="2205"/>
            <a:chExt cx="1851" cy="1203"/>
          </a:xfrm>
        </p:grpSpPr>
        <p:pic>
          <p:nvPicPr>
            <p:cNvPr id="2058" name="Picture 4" descr="j0295176"/>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612" y="2205"/>
              <a:ext cx="1134" cy="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 name="Text Box 14"/>
            <p:cNvSpPr txBox="1">
              <a:spLocks noChangeArrowheads="1"/>
            </p:cNvSpPr>
            <p:nvPr/>
          </p:nvSpPr>
          <p:spPr bwMode="auto">
            <a:xfrm>
              <a:off x="249" y="3113"/>
              <a:ext cx="185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20000"/>
                </a:lnSpc>
                <a:buClr>
                  <a:schemeClr val="tx2"/>
                </a:buClr>
                <a:buSzPct val="90000"/>
                <a:buFont typeface="Wingdings" panose="05000000000000000000" pitchFamily="2" charset="2"/>
                <a:buNone/>
              </a:pPr>
              <a:r>
                <a:rPr lang="es-ES_tradnl" altLang="es-AR" sz="1400">
                  <a:latin typeface="Futura Md BT" pitchFamily="34" charset="0"/>
                </a:rPr>
                <a:t> </a:t>
              </a:r>
              <a:r>
                <a:rPr lang="es-ES_tradnl" altLang="es-AR" sz="1400" b="1">
                  <a:latin typeface="Futura Md BT" pitchFamily="34" charset="0"/>
                </a:rPr>
                <a:t>BLOQUES DE CONSTRUCCIÓN</a:t>
              </a:r>
              <a:endParaRPr lang="es-ES_tradnl" altLang="es-AR" sz="1400">
                <a:latin typeface="Futura Md BT" pitchFamily="34" charset="0"/>
              </a:endParaRPr>
            </a:p>
          </p:txBody>
        </p:sp>
      </p:grpSp>
      <p:graphicFrame>
        <p:nvGraphicFramePr>
          <p:cNvPr id="2050" name="Object 18"/>
          <p:cNvGraphicFramePr>
            <a:graphicFrameLocks/>
          </p:cNvGraphicFramePr>
          <p:nvPr/>
        </p:nvGraphicFramePr>
        <p:xfrm>
          <a:off x="5546725" y="1970088"/>
          <a:ext cx="1701800" cy="889000"/>
        </p:xfrm>
        <a:graphic>
          <a:graphicData uri="http://schemas.openxmlformats.org/presentationml/2006/ole">
            <mc:AlternateContent xmlns:mc="http://schemas.openxmlformats.org/markup-compatibility/2006">
              <mc:Choice xmlns:v="urn:schemas-microsoft-com:vml" Requires="v">
                <p:oleObj spid="_x0000_s2091" name="Imagen de mapa de bits" r:id="rId7" imgW="3847619" imgH="2980952" progId="Paint.Picture">
                  <p:embed/>
                </p:oleObj>
              </mc:Choice>
              <mc:Fallback>
                <p:oleObj name="Imagen de mapa de bits" r:id="rId7" imgW="3847619" imgH="2980952" progId="Paint.Picture">
                  <p:embed/>
                  <p:pic>
                    <p:nvPicPr>
                      <p:cNvPr id="2050" name="Object 1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invGray">
                      <a:xfrm>
                        <a:off x="5546725" y="1970088"/>
                        <a:ext cx="17018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61645" dir="2700000" algn="ctr" rotWithShape="0">
                                <a:srgbClr val="000000"/>
                              </a:outerShdw>
                            </a:effectLst>
                          </a14:hiddenEffects>
                        </a:ext>
                      </a:extLst>
                    </p:spPr>
                  </p:pic>
                </p:oleObj>
              </mc:Fallback>
            </mc:AlternateContent>
          </a:graphicData>
        </a:graphic>
      </p:graphicFrame>
      <p:sp>
        <p:nvSpPr>
          <p:cNvPr id="2055" name="AutoShape 19"/>
          <p:cNvSpPr>
            <a:spLocks noChangeArrowheads="1"/>
          </p:cNvSpPr>
          <p:nvPr/>
        </p:nvSpPr>
        <p:spPr bwMode="auto">
          <a:xfrm rot="2203280">
            <a:off x="5016500" y="2889250"/>
            <a:ext cx="215900" cy="539750"/>
          </a:xfrm>
          <a:prstGeom prst="downArrow">
            <a:avLst>
              <a:gd name="adj1" fmla="val 50000"/>
              <a:gd name="adj2" fmla="val 83333"/>
            </a:avLst>
          </a:prstGeom>
          <a:solidFill>
            <a:schemeClr val="accent1"/>
          </a:solidFill>
          <a:ln w="9525">
            <a:solidFill>
              <a:schemeClr val="tx1"/>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2056" name="AutoShape 20"/>
          <p:cNvSpPr>
            <a:spLocks noChangeArrowheads="1"/>
          </p:cNvSpPr>
          <p:nvPr/>
        </p:nvSpPr>
        <p:spPr bwMode="auto">
          <a:xfrm>
            <a:off x="6311900" y="2941640"/>
            <a:ext cx="215900" cy="541337"/>
          </a:xfrm>
          <a:prstGeom prst="downArrow">
            <a:avLst>
              <a:gd name="adj1" fmla="val 50000"/>
              <a:gd name="adj2" fmla="val 83578"/>
            </a:avLst>
          </a:prstGeom>
          <a:solidFill>
            <a:schemeClr val="accent1"/>
          </a:solidFill>
          <a:ln w="9525">
            <a:solidFill>
              <a:schemeClr val="tx1"/>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2057" name="AutoShape 21"/>
          <p:cNvSpPr>
            <a:spLocks noChangeArrowheads="1"/>
          </p:cNvSpPr>
          <p:nvPr/>
        </p:nvSpPr>
        <p:spPr bwMode="auto">
          <a:xfrm rot="19157720">
            <a:off x="7535863" y="2779715"/>
            <a:ext cx="215900" cy="541337"/>
          </a:xfrm>
          <a:prstGeom prst="downArrow">
            <a:avLst>
              <a:gd name="adj1" fmla="val 50000"/>
              <a:gd name="adj2" fmla="val 83578"/>
            </a:avLst>
          </a:prstGeom>
          <a:solidFill>
            <a:schemeClr val="accent1"/>
          </a:solidFill>
          <a:ln w="9525">
            <a:solidFill>
              <a:schemeClr val="tx1"/>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Tree>
    <p:extLst>
      <p:ext uri="{BB962C8B-B14F-4D97-AF65-F5344CB8AC3E}">
        <p14:creationId xmlns:p14="http://schemas.microsoft.com/office/powerpoint/2010/main" val="978459760"/>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8" y="1200150"/>
            <a:ext cx="907256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3 Marcador de número de diapositiva"/>
          <p:cNvSpPr>
            <a:spLocks noGrp="1"/>
          </p:cNvSpPr>
          <p:nvPr>
            <p:ph type="sldNum" sz="quarter" idx="4294967295"/>
          </p:nvPr>
        </p:nvSpPr>
        <p:spPr bwMode="auto">
          <a:xfrm>
            <a:off x="9999663" y="5664200"/>
            <a:ext cx="538162" cy="2730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fld id="{166A537F-7EC4-4847-9BA1-43BC81CE13C4}" type="slidenum">
              <a:rPr lang="es-AR" altLang="es-AR"/>
              <a:pPr/>
              <a:t>34</a:t>
            </a:fld>
            <a:endParaRPr lang="es-AR" altLang="es-AR"/>
          </a:p>
        </p:txBody>
      </p:sp>
      <p:sp>
        <p:nvSpPr>
          <p:cNvPr id="16" name="4 Título"/>
          <p:cNvSpPr>
            <a:spLocks noGrp="1"/>
          </p:cNvSpPr>
          <p:nvPr>
            <p:ph type="title"/>
          </p:nvPr>
        </p:nvSpPr>
        <p:spPr>
          <a:xfrm>
            <a:off x="1524000" y="1179515"/>
            <a:ext cx="6096000" cy="687387"/>
          </a:xfrm>
        </p:spPr>
        <p:txBody>
          <a:bodyPr>
            <a:normAutofit fontScale="90000"/>
          </a:bodyPr>
          <a:lstStyle/>
          <a:p>
            <a:pPr algn="l" eaLnBrk="1" hangingPunct="1">
              <a:defRPr/>
            </a:pPr>
            <a:r>
              <a:rPr lang="es-ES_tradnl" dirty="0"/>
              <a:t>Estructura</a:t>
            </a:r>
            <a:br>
              <a:rPr lang="es-ES_tradnl" dirty="0"/>
            </a:br>
            <a:r>
              <a:rPr lang="es-ES_tradnl" dirty="0"/>
              <a:t>de UML</a:t>
            </a:r>
            <a:endParaRPr lang="es-MX" dirty="0">
              <a:solidFill>
                <a:srgbClr val="FF0000"/>
              </a:solidFill>
            </a:endParaRPr>
          </a:p>
        </p:txBody>
      </p:sp>
    </p:spTree>
    <p:extLst>
      <p:ext uri="{BB962C8B-B14F-4D97-AF65-F5344CB8AC3E}">
        <p14:creationId xmlns:p14="http://schemas.microsoft.com/office/powerpoint/2010/main" val="264281528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60" y="1768474"/>
            <a:ext cx="11201668" cy="461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4 Título"/>
          <p:cNvSpPr>
            <a:spLocks noGrp="1"/>
          </p:cNvSpPr>
          <p:nvPr>
            <p:ph type="title"/>
          </p:nvPr>
        </p:nvSpPr>
        <p:spPr>
          <a:xfrm>
            <a:off x="1524000" y="1017588"/>
            <a:ext cx="8229600" cy="857250"/>
          </a:xfrm>
        </p:spPr>
        <p:txBody>
          <a:bodyPr/>
          <a:lstStyle/>
          <a:p>
            <a:r>
              <a:rPr lang="es-ES_tradnl" altLang="es-AR" dirty="0"/>
              <a:t>Diagramas</a:t>
            </a:r>
            <a:endParaRPr lang="es-MX" altLang="es-AR" dirty="0">
              <a:solidFill>
                <a:srgbClr val="FF0000"/>
              </a:solidFill>
            </a:endParaRPr>
          </a:p>
        </p:txBody>
      </p:sp>
      <p:pic>
        <p:nvPicPr>
          <p:cNvPr id="17412" name="Picture 2" descr="C:\Documents and Settings\cecilia\Mis documentos\Mis imágenes\Galería multimedia de Microsoft\j0303492.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4929188"/>
            <a:ext cx="5842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9" descr="C:\Documents and Settings\cecilia\Mis documentos\Mis imágenes\Galería multimedia de Microsoft\j0303363.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478088" y="4017963"/>
            <a:ext cx="6096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004886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0" name="Text Box 2"/>
          <p:cNvSpPr txBox="1">
            <a:spLocks noChangeArrowheads="1"/>
          </p:cNvSpPr>
          <p:nvPr/>
        </p:nvSpPr>
        <p:spPr bwMode="auto">
          <a:xfrm>
            <a:off x="4583832" y="980728"/>
            <a:ext cx="3602268" cy="523220"/>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2800" b="1" dirty="0">
                <a:solidFill>
                  <a:schemeClr val="tx2"/>
                </a:solidFill>
                <a:effectLst>
                  <a:outerShdw blurRad="38100" dist="38100" dir="2700000" algn="tl">
                    <a:srgbClr val="000000"/>
                  </a:outerShdw>
                </a:effectLst>
                <a:latin typeface="Futura Md BT" pitchFamily="34" charset="0"/>
              </a:rPr>
              <a:t>Diagrama de Clases</a:t>
            </a:r>
          </a:p>
        </p:txBody>
      </p:sp>
      <p:sp>
        <p:nvSpPr>
          <p:cNvPr id="1189891" name="Text Box 3"/>
          <p:cNvSpPr txBox="1">
            <a:spLocks noChangeArrowheads="1"/>
          </p:cNvSpPr>
          <p:nvPr/>
        </p:nvSpPr>
        <p:spPr bwMode="auto">
          <a:xfrm>
            <a:off x="695400" y="1772816"/>
            <a:ext cx="11161240" cy="4708981"/>
          </a:xfrm>
          <a:prstGeom prst="rect">
            <a:avLst/>
          </a:prstGeom>
          <a:noFill/>
          <a:ln w="9525">
            <a:noFill/>
            <a:miter lim="800000"/>
            <a:headEnd/>
            <a:tailEnd/>
          </a:ln>
          <a:effectLst/>
        </p:spPr>
        <p:txBody>
          <a:bodyPr wrap="square" anchor="ctr">
            <a:spAutoFit/>
          </a:bodyPr>
          <a:lstStyle/>
          <a:p>
            <a:pPr algn="l">
              <a:lnSpc>
                <a:spcPct val="100000"/>
              </a:lnSpc>
              <a:buClr>
                <a:schemeClr val="tx2"/>
              </a:buClr>
              <a:buSzPct val="80000"/>
              <a:buFont typeface="Wingdings" pitchFamily="2" charset="2"/>
              <a:buNone/>
              <a:defRPr/>
            </a:pPr>
            <a:endParaRPr lang="es-ES_tradnl" sz="2000" dirty="0">
              <a:latin typeface="Futura Md BT" pitchFamily="34" charset="0"/>
            </a:endParaRPr>
          </a:p>
          <a:p>
            <a:pPr algn="l">
              <a:lnSpc>
                <a:spcPct val="100000"/>
              </a:lnSpc>
              <a:buClr>
                <a:schemeClr val="tx2"/>
              </a:buClr>
              <a:buSzPct val="80000"/>
              <a:buFont typeface="Wingdings" pitchFamily="2" charset="2"/>
              <a:buChar char="è"/>
              <a:defRPr/>
            </a:pPr>
            <a:r>
              <a:rPr lang="es-ES_tradnl" sz="2000" dirty="0">
                <a:effectLst>
                  <a:outerShdw blurRad="38100" dist="38100" dir="2700000" algn="tl">
                    <a:srgbClr val="000000"/>
                  </a:outerShdw>
                </a:effectLst>
                <a:latin typeface="Futura Md BT" pitchFamily="34" charset="0"/>
              </a:rPr>
              <a:t> </a:t>
            </a:r>
            <a:r>
              <a:rPr lang="es-ES_tradnl" sz="2000" b="1" dirty="0">
                <a:effectLst>
                  <a:outerShdw blurRad="38100" dist="38100" dir="2700000" algn="tl">
                    <a:srgbClr val="000000"/>
                  </a:outerShdw>
                </a:effectLst>
                <a:latin typeface="Futura Md BT" pitchFamily="34" charset="0"/>
              </a:rPr>
              <a:t>CLASIFICACION</a:t>
            </a:r>
            <a:r>
              <a:rPr lang="es-ES_tradnl" sz="2000" dirty="0">
                <a:latin typeface="Futura Md BT" pitchFamily="34" charset="0"/>
              </a:rPr>
              <a:t>: </a:t>
            </a:r>
            <a:r>
              <a:rPr lang="es-ES_tradnl" sz="2000" b="1" dirty="0">
                <a:solidFill>
                  <a:srgbClr val="990099"/>
                </a:solidFill>
                <a:effectLst>
                  <a:outerShdw blurRad="38100" dist="38100" dir="2700000" algn="tl">
                    <a:srgbClr val="000000"/>
                  </a:outerShdw>
                </a:effectLst>
                <a:latin typeface="Futura Md BT" pitchFamily="34" charset="0"/>
              </a:rPr>
              <a:t>De estructura, estático, lógico.</a:t>
            </a:r>
            <a:endParaRPr lang="es-ES_tradnl" sz="2000" b="1" dirty="0">
              <a:effectLst>
                <a:outerShdw blurRad="38100" dist="38100" dir="2700000" algn="tl">
                  <a:srgbClr val="000000"/>
                </a:outerShdw>
              </a:effectLst>
              <a:latin typeface="Futura Md BT" pitchFamily="34" charset="0"/>
            </a:endParaRPr>
          </a:p>
          <a:p>
            <a:pPr algn="l">
              <a:lnSpc>
                <a:spcPct val="100000"/>
              </a:lnSpc>
              <a:buClr>
                <a:schemeClr val="tx2"/>
              </a:buClr>
              <a:buSzPct val="80000"/>
              <a:buFont typeface="Wingdings" pitchFamily="2" charset="2"/>
              <a:buChar char="è"/>
              <a:defRPr/>
            </a:pPr>
            <a:r>
              <a:rPr lang="es-ES_tradnl" sz="2000" b="1" dirty="0">
                <a:effectLst>
                  <a:outerShdw blurRad="38100" dist="38100" dir="2700000" algn="tl">
                    <a:srgbClr val="000000"/>
                  </a:outerShdw>
                </a:effectLst>
                <a:latin typeface="Futura Md BT" pitchFamily="34" charset="0"/>
              </a:rPr>
              <a:t> USO:</a:t>
            </a:r>
            <a:endParaRPr lang="es-ES_tradnl" sz="2000" dirty="0">
              <a:solidFill>
                <a:srgbClr val="0000FF"/>
              </a:solidFill>
              <a:latin typeface="Futura Md BT" pitchFamily="34" charset="0"/>
            </a:endParaRPr>
          </a:p>
          <a:p>
            <a:pPr lvl="2" algn="l">
              <a:lnSpc>
                <a:spcPct val="100000"/>
              </a:lnSpc>
              <a:buClr>
                <a:srgbClr val="4F4FD3"/>
              </a:buClr>
              <a:buSzPct val="105000"/>
              <a:buFont typeface="Wingdings" pitchFamily="2" charset="2"/>
              <a:buChar char="§"/>
              <a:defRPr/>
            </a:pPr>
            <a:r>
              <a:rPr lang="es-ES_tradnl" sz="2000" dirty="0">
                <a:solidFill>
                  <a:srgbClr val="0000FF"/>
                </a:solidFill>
                <a:latin typeface="Futura Md BT" pitchFamily="34" charset="0"/>
              </a:rPr>
              <a:t> Explorar conceptos del dominio </a:t>
            </a:r>
          </a:p>
          <a:p>
            <a:pPr lvl="2" algn="l">
              <a:lnSpc>
                <a:spcPct val="100000"/>
              </a:lnSpc>
              <a:buClr>
                <a:srgbClr val="4F4FD3"/>
              </a:buClr>
              <a:buSzPct val="105000"/>
              <a:buFont typeface="Wingdings" pitchFamily="2" charset="2"/>
              <a:buChar char="§"/>
              <a:defRPr/>
            </a:pPr>
            <a:r>
              <a:rPr lang="es-ES_tradnl" sz="2000" dirty="0">
                <a:solidFill>
                  <a:srgbClr val="0000FF"/>
                </a:solidFill>
                <a:latin typeface="Futura Md BT" pitchFamily="34" charset="0"/>
              </a:rPr>
              <a:t>Analizar requerimientos</a:t>
            </a:r>
          </a:p>
          <a:p>
            <a:pPr lvl="2" algn="l">
              <a:lnSpc>
                <a:spcPct val="100000"/>
              </a:lnSpc>
              <a:buClr>
                <a:srgbClr val="4F4FD3"/>
              </a:buClr>
              <a:buSzPct val="105000"/>
              <a:buFont typeface="Wingdings" pitchFamily="2" charset="2"/>
              <a:buChar char="§"/>
              <a:defRPr/>
            </a:pPr>
            <a:r>
              <a:rPr lang="es-ES_tradnl" sz="2000" dirty="0">
                <a:solidFill>
                  <a:srgbClr val="0000FF"/>
                </a:solidFill>
                <a:latin typeface="Futura Md BT" pitchFamily="34" charset="0"/>
              </a:rPr>
              <a:t> Mostrar el diseño detallado de software orientado a objetos</a:t>
            </a:r>
          </a:p>
          <a:p>
            <a:pPr lvl="2" algn="l">
              <a:lnSpc>
                <a:spcPct val="100000"/>
              </a:lnSpc>
              <a:buClr>
                <a:srgbClr val="4F4FD3"/>
              </a:buClr>
              <a:buSzPct val="105000"/>
              <a:buFont typeface="Wingdings" pitchFamily="2" charset="2"/>
              <a:buChar char="§"/>
              <a:defRPr/>
            </a:pPr>
            <a:endParaRPr lang="es-ES_tradnl" sz="2000" dirty="0">
              <a:solidFill>
                <a:srgbClr val="0000FF"/>
              </a:solidFill>
              <a:latin typeface="Futura Md BT" pitchFamily="34" charset="0"/>
            </a:endParaRPr>
          </a:p>
          <a:p>
            <a:pPr algn="l">
              <a:lnSpc>
                <a:spcPct val="100000"/>
              </a:lnSpc>
              <a:buClr>
                <a:schemeClr val="tx2"/>
              </a:buClr>
              <a:buSzPct val="80000"/>
              <a:buFont typeface="Wingdings" pitchFamily="2" charset="2"/>
              <a:buChar char="è"/>
              <a:defRPr/>
            </a:pPr>
            <a:r>
              <a:rPr lang="es-ES_tradnl" sz="2000" b="1" dirty="0">
                <a:effectLst>
                  <a:outerShdw blurRad="38100" dist="38100" dir="2700000" algn="tl">
                    <a:srgbClr val="000000"/>
                  </a:outerShdw>
                </a:effectLst>
                <a:latin typeface="Futura Md BT" pitchFamily="34" charset="0"/>
              </a:rPr>
              <a:t> Muestra un conjunto de clases, interfaces y colaboraciones y sus relaciones</a:t>
            </a:r>
          </a:p>
          <a:p>
            <a:pPr algn="l">
              <a:lnSpc>
                <a:spcPct val="100000"/>
              </a:lnSpc>
              <a:spcBef>
                <a:spcPct val="50000"/>
              </a:spcBef>
              <a:buClr>
                <a:schemeClr val="tx2"/>
              </a:buClr>
              <a:buSzPct val="80000"/>
              <a:buFont typeface="Wingdings" pitchFamily="2" charset="2"/>
              <a:buChar char="è"/>
              <a:defRPr/>
            </a:pPr>
            <a:r>
              <a:rPr lang="es-ES_tradnl" sz="2000" dirty="0">
                <a:effectLst>
                  <a:outerShdw blurRad="38100" dist="38100" dir="2700000" algn="tl">
                    <a:srgbClr val="000000"/>
                  </a:outerShdw>
                </a:effectLst>
                <a:latin typeface="Futura Md BT" pitchFamily="34" charset="0"/>
              </a:rPr>
              <a:t> </a:t>
            </a:r>
            <a:r>
              <a:rPr lang="es-ES_tradnl" sz="2000" b="1" dirty="0">
                <a:effectLst>
                  <a:outerShdw blurRad="38100" dist="38100" dir="2700000" algn="tl">
                    <a:srgbClr val="000000"/>
                  </a:outerShdw>
                </a:effectLst>
                <a:latin typeface="Futura Md BT" pitchFamily="34" charset="0"/>
              </a:rPr>
              <a:t>Contiene</a:t>
            </a:r>
            <a:r>
              <a:rPr lang="es-ES_tradnl" sz="2000" dirty="0">
                <a:effectLst>
                  <a:outerShdw blurRad="38100" dist="38100" dir="2700000" algn="tl">
                    <a:srgbClr val="000000"/>
                  </a:outerShdw>
                </a:effectLst>
                <a:latin typeface="Futura Md BT" pitchFamily="34" charset="0"/>
              </a:rPr>
              <a:t> </a:t>
            </a:r>
            <a:r>
              <a:rPr lang="es-ES_tradnl" sz="2000" b="1" dirty="0">
                <a:effectLst>
                  <a:outerShdw blurRad="38100" dist="38100" dir="2700000" algn="tl">
                    <a:srgbClr val="000000"/>
                  </a:outerShdw>
                </a:effectLst>
                <a:latin typeface="Futura Md BT" pitchFamily="34" charset="0"/>
              </a:rPr>
              <a:t>comúnmente:</a:t>
            </a:r>
          </a:p>
          <a:p>
            <a:pPr lvl="2" algn="l">
              <a:lnSpc>
                <a:spcPct val="100000"/>
              </a:lnSpc>
              <a:spcBef>
                <a:spcPct val="50000"/>
              </a:spcBef>
              <a:buClr>
                <a:srgbClr val="0000FF"/>
              </a:buClr>
              <a:buSzPct val="120000"/>
              <a:buFont typeface="Wingdings" pitchFamily="2" charset="2"/>
              <a:buChar char="§"/>
              <a:defRPr/>
            </a:pPr>
            <a:r>
              <a:rPr lang="es-ES_tradnl" sz="2000" dirty="0">
                <a:latin typeface="Futura Md BT" pitchFamily="34" charset="0"/>
              </a:rPr>
              <a:t> </a:t>
            </a:r>
            <a:r>
              <a:rPr lang="es-ES_tradnl" sz="2000" dirty="0">
                <a:solidFill>
                  <a:srgbClr val="0000FF"/>
                </a:solidFill>
                <a:latin typeface="Futura Md BT" pitchFamily="34" charset="0"/>
              </a:rPr>
              <a:t>Clases</a:t>
            </a:r>
          </a:p>
          <a:p>
            <a:pPr lvl="2" algn="l">
              <a:lnSpc>
                <a:spcPct val="100000"/>
              </a:lnSpc>
              <a:spcBef>
                <a:spcPct val="50000"/>
              </a:spcBef>
              <a:buClr>
                <a:srgbClr val="0000FF"/>
              </a:buClr>
              <a:buSzPct val="120000"/>
              <a:buFont typeface="Wingdings" pitchFamily="2" charset="2"/>
              <a:buChar char="§"/>
              <a:defRPr/>
            </a:pPr>
            <a:r>
              <a:rPr lang="es-ES_tradnl" sz="2000" dirty="0">
                <a:solidFill>
                  <a:srgbClr val="0000FF"/>
                </a:solidFill>
                <a:latin typeface="Futura Md BT" pitchFamily="34" charset="0"/>
              </a:rPr>
              <a:t> Interfaces</a:t>
            </a:r>
          </a:p>
          <a:p>
            <a:pPr lvl="2" algn="l">
              <a:lnSpc>
                <a:spcPct val="100000"/>
              </a:lnSpc>
              <a:spcBef>
                <a:spcPct val="50000"/>
              </a:spcBef>
              <a:buClr>
                <a:srgbClr val="0000FF"/>
              </a:buClr>
              <a:buSzPct val="120000"/>
              <a:buFont typeface="Wingdings" pitchFamily="2" charset="2"/>
              <a:buChar char="§"/>
              <a:defRPr/>
            </a:pPr>
            <a:r>
              <a:rPr lang="es-ES_tradnl" sz="2000" dirty="0">
                <a:solidFill>
                  <a:srgbClr val="0000FF"/>
                </a:solidFill>
                <a:latin typeface="Futura Md BT" pitchFamily="34" charset="0"/>
              </a:rPr>
              <a:t> Relaciones de asociación (agregación, composición), generalización, dependencia (traza, realización) y/o anidado </a:t>
            </a:r>
          </a:p>
        </p:txBody>
      </p:sp>
    </p:spTree>
    <p:extLst>
      <p:ext uri="{BB962C8B-B14F-4D97-AF65-F5344CB8AC3E}">
        <p14:creationId xmlns:p14="http://schemas.microsoft.com/office/powerpoint/2010/main" val="151243583"/>
      </p:ext>
    </p:extLst>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38" name="Text Box 2"/>
          <p:cNvSpPr txBox="1">
            <a:spLocks noChangeArrowheads="1"/>
          </p:cNvSpPr>
          <p:nvPr/>
        </p:nvSpPr>
        <p:spPr bwMode="auto">
          <a:xfrm>
            <a:off x="5454650" y="1335088"/>
            <a:ext cx="1143000" cy="519112"/>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2800" b="1">
                <a:solidFill>
                  <a:srgbClr val="CC0099"/>
                </a:solidFill>
                <a:effectLst>
                  <a:outerShdw blurRad="38100" dist="38100" dir="2700000" algn="tl">
                    <a:srgbClr val="000000"/>
                  </a:outerShdw>
                </a:effectLst>
                <a:latin typeface="Futura Md BT" pitchFamily="34" charset="0"/>
              </a:rPr>
              <a:t>Clase</a:t>
            </a:r>
            <a:endParaRPr lang="es-ES_tradnl" sz="2400">
              <a:latin typeface="Futura Md BT" pitchFamily="34" charset="0"/>
            </a:endParaRPr>
          </a:p>
        </p:txBody>
      </p:sp>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2064" y="3200401"/>
            <a:ext cx="1957387"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7664" y="3352800"/>
            <a:ext cx="7651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5264" y="2414589"/>
            <a:ext cx="10191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2214" y="5448300"/>
            <a:ext cx="124618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Text Box 7"/>
          <p:cNvSpPr txBox="1">
            <a:spLocks noChangeArrowheads="1"/>
          </p:cNvSpPr>
          <p:nvPr/>
        </p:nvSpPr>
        <p:spPr bwMode="auto">
          <a:xfrm>
            <a:off x="5157788" y="2576513"/>
            <a:ext cx="17954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s-ES_tradnl" altLang="es-AR" sz="1600" b="1">
                <a:latin typeface="Times New Roman" panose="02020603050405020304" pitchFamily="18" charset="0"/>
              </a:rPr>
              <a:t>nombre de la clase</a:t>
            </a:r>
            <a:endParaRPr lang="es-ES_tradnl" altLang="es-AR" sz="1600">
              <a:latin typeface="Times New Roman" panose="02020603050405020304" pitchFamily="18" charset="0"/>
            </a:endParaRPr>
          </a:p>
        </p:txBody>
      </p:sp>
      <p:cxnSp>
        <p:nvCxnSpPr>
          <p:cNvPr id="36872" name="AutoShape 8"/>
          <p:cNvCxnSpPr>
            <a:cxnSpLocks noChangeShapeType="1"/>
            <a:endCxn id="36871" idx="1"/>
          </p:cNvCxnSpPr>
          <p:nvPr/>
        </p:nvCxnSpPr>
        <p:spPr bwMode="auto">
          <a:xfrm>
            <a:off x="3649664" y="2598738"/>
            <a:ext cx="1508125" cy="14605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36873" name="Line 9"/>
          <p:cNvSpPr>
            <a:spLocks noChangeShapeType="1"/>
          </p:cNvSpPr>
          <p:nvPr/>
        </p:nvSpPr>
        <p:spPr bwMode="auto">
          <a:xfrm flipV="1">
            <a:off x="3649663" y="2819400"/>
            <a:ext cx="1524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36874" name="Line 10"/>
          <p:cNvSpPr>
            <a:spLocks noChangeShapeType="1"/>
          </p:cNvSpPr>
          <p:nvPr/>
        </p:nvSpPr>
        <p:spPr bwMode="auto">
          <a:xfrm flipV="1">
            <a:off x="3421063" y="2895600"/>
            <a:ext cx="190500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36875" name="Line 11"/>
          <p:cNvSpPr>
            <a:spLocks noChangeShapeType="1"/>
          </p:cNvSpPr>
          <p:nvPr/>
        </p:nvSpPr>
        <p:spPr bwMode="auto">
          <a:xfrm>
            <a:off x="6850063" y="274320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36876" name="Text Box 12"/>
          <p:cNvSpPr txBox="1">
            <a:spLocks noChangeArrowheads="1"/>
          </p:cNvSpPr>
          <p:nvPr/>
        </p:nvSpPr>
        <p:spPr bwMode="auto">
          <a:xfrm>
            <a:off x="5402263" y="4876800"/>
            <a:ext cx="1212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s-ES_tradnl" altLang="es-AR" sz="1600" b="1">
                <a:latin typeface="Times New Roman" panose="02020603050405020304" pitchFamily="18" charset="0"/>
              </a:rPr>
              <a:t>operaciones</a:t>
            </a:r>
            <a:endParaRPr lang="es-ES_tradnl" altLang="es-AR" sz="1600">
              <a:latin typeface="Times New Roman" panose="02020603050405020304" pitchFamily="18" charset="0"/>
            </a:endParaRPr>
          </a:p>
        </p:txBody>
      </p:sp>
      <p:sp>
        <p:nvSpPr>
          <p:cNvPr id="36877" name="Line 13"/>
          <p:cNvSpPr>
            <a:spLocks noChangeShapeType="1"/>
          </p:cNvSpPr>
          <p:nvPr/>
        </p:nvSpPr>
        <p:spPr bwMode="auto">
          <a:xfrm flipV="1">
            <a:off x="3497263" y="3657600"/>
            <a:ext cx="2057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36878" name="Line 14"/>
          <p:cNvSpPr>
            <a:spLocks noChangeShapeType="1"/>
          </p:cNvSpPr>
          <p:nvPr/>
        </p:nvSpPr>
        <p:spPr bwMode="auto">
          <a:xfrm flipH="1" flipV="1">
            <a:off x="6469063" y="3657600"/>
            <a:ext cx="1295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36879" name="Text Box 15"/>
          <p:cNvSpPr txBox="1">
            <a:spLocks noChangeArrowheads="1"/>
          </p:cNvSpPr>
          <p:nvPr/>
        </p:nvSpPr>
        <p:spPr bwMode="auto">
          <a:xfrm>
            <a:off x="5554663" y="3505200"/>
            <a:ext cx="976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s-ES_tradnl" altLang="es-AR" sz="1600" b="1">
                <a:latin typeface="Times New Roman" panose="02020603050405020304" pitchFamily="18" charset="0"/>
              </a:rPr>
              <a:t>atributos</a:t>
            </a:r>
            <a:endParaRPr lang="es-ES_tradnl" altLang="es-AR" sz="1600">
              <a:latin typeface="Times New Roman" panose="02020603050405020304" pitchFamily="18" charset="0"/>
            </a:endParaRPr>
          </a:p>
        </p:txBody>
      </p:sp>
      <p:sp>
        <p:nvSpPr>
          <p:cNvPr id="36880" name="Line 16"/>
          <p:cNvSpPr>
            <a:spLocks noChangeShapeType="1"/>
          </p:cNvSpPr>
          <p:nvPr/>
        </p:nvSpPr>
        <p:spPr bwMode="auto">
          <a:xfrm flipV="1">
            <a:off x="3192463" y="5029200"/>
            <a:ext cx="2209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36881" name="Line 17"/>
          <p:cNvSpPr>
            <a:spLocks noChangeShapeType="1"/>
          </p:cNvSpPr>
          <p:nvPr/>
        </p:nvSpPr>
        <p:spPr bwMode="auto">
          <a:xfrm flipV="1">
            <a:off x="6545263" y="4114800"/>
            <a:ext cx="12192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pic>
        <p:nvPicPr>
          <p:cNvPr id="36882"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3251" y="1866900"/>
            <a:ext cx="60166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1955" name="Text Box 19"/>
          <p:cNvSpPr txBox="1">
            <a:spLocks noChangeArrowheads="1"/>
          </p:cNvSpPr>
          <p:nvPr/>
        </p:nvSpPr>
        <p:spPr bwMode="auto">
          <a:xfrm>
            <a:off x="7816851" y="1335088"/>
            <a:ext cx="2346325" cy="519112"/>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2800" b="1">
                <a:solidFill>
                  <a:srgbClr val="CC0099"/>
                </a:solidFill>
                <a:effectLst>
                  <a:outerShdw blurRad="38100" dist="38100" dir="2700000" algn="tl">
                    <a:srgbClr val="000000"/>
                  </a:outerShdw>
                </a:effectLst>
                <a:latin typeface="Futura Md BT" pitchFamily="34" charset="0"/>
              </a:rPr>
              <a:t>Clase Activa</a:t>
            </a:r>
            <a:endParaRPr lang="es-ES_tradnl" sz="2400">
              <a:latin typeface="Futura Md BT" pitchFamily="34" charset="0"/>
            </a:endParaRPr>
          </a:p>
        </p:txBody>
      </p:sp>
      <p:sp>
        <p:nvSpPr>
          <p:cNvPr id="1191956" name="Text Box 20"/>
          <p:cNvSpPr txBox="1">
            <a:spLocks noChangeArrowheads="1"/>
          </p:cNvSpPr>
          <p:nvPr/>
        </p:nvSpPr>
        <p:spPr bwMode="auto">
          <a:xfrm>
            <a:off x="263352" y="1153180"/>
            <a:ext cx="3602268" cy="523220"/>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2800" b="1" dirty="0">
                <a:solidFill>
                  <a:schemeClr val="tx2"/>
                </a:solidFill>
                <a:effectLst>
                  <a:outerShdw blurRad="38100" dist="38100" dir="2700000" algn="tl">
                    <a:srgbClr val="000000"/>
                  </a:outerShdw>
                </a:effectLst>
                <a:latin typeface="Futura Md BT" pitchFamily="34" charset="0"/>
              </a:rPr>
              <a:t>Diagrama de Clases</a:t>
            </a:r>
          </a:p>
        </p:txBody>
      </p:sp>
      <p:grpSp>
        <p:nvGrpSpPr>
          <p:cNvPr id="36885" name="Group 21"/>
          <p:cNvGrpSpPr>
            <a:grpSpLocks/>
          </p:cNvGrpSpPr>
          <p:nvPr/>
        </p:nvGrpSpPr>
        <p:grpSpPr bwMode="auto">
          <a:xfrm>
            <a:off x="8328026" y="1917700"/>
            <a:ext cx="1439863" cy="1079500"/>
            <a:chOff x="3969" y="3158"/>
            <a:chExt cx="907" cy="680"/>
          </a:xfrm>
        </p:grpSpPr>
        <p:sp>
          <p:nvSpPr>
            <p:cNvPr id="36887" name="Rectangle 22"/>
            <p:cNvSpPr>
              <a:spLocks noChangeArrowheads="1"/>
            </p:cNvSpPr>
            <p:nvPr/>
          </p:nvSpPr>
          <p:spPr bwMode="auto">
            <a:xfrm>
              <a:off x="3969" y="3158"/>
              <a:ext cx="907" cy="6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36888" name="Line 23"/>
            <p:cNvSpPr>
              <a:spLocks noChangeShapeType="1"/>
            </p:cNvSpPr>
            <p:nvPr/>
          </p:nvSpPr>
          <p:spPr bwMode="auto">
            <a:xfrm>
              <a:off x="4059" y="3158"/>
              <a:ext cx="0" cy="6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s-AR"/>
            </a:p>
          </p:txBody>
        </p:sp>
        <p:sp>
          <p:nvSpPr>
            <p:cNvPr id="36889" name="Line 24"/>
            <p:cNvSpPr>
              <a:spLocks noChangeShapeType="1"/>
            </p:cNvSpPr>
            <p:nvPr/>
          </p:nvSpPr>
          <p:spPr bwMode="auto">
            <a:xfrm>
              <a:off x="4785" y="3158"/>
              <a:ext cx="0" cy="6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es-AR"/>
            </a:p>
          </p:txBody>
        </p:sp>
        <p:sp>
          <p:nvSpPr>
            <p:cNvPr id="36890" name="Text Box 25"/>
            <p:cNvSpPr txBox="1">
              <a:spLocks noChangeArrowheads="1"/>
            </p:cNvSpPr>
            <p:nvPr/>
          </p:nvSpPr>
          <p:spPr bwMode="auto">
            <a:xfrm>
              <a:off x="4034" y="3313"/>
              <a:ext cx="75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eaLnBrk="1" hangingPunct="1">
                <a:lnSpc>
                  <a:spcPct val="100000"/>
                </a:lnSpc>
                <a:buClrTx/>
                <a:buFontTx/>
                <a:buNone/>
              </a:pPr>
              <a:r>
                <a:rPr lang="en-US" altLang="es-AR" sz="1100" b="1">
                  <a:solidFill>
                    <a:srgbClr val="000000"/>
                  </a:solidFill>
                  <a:latin typeface="Times New Roman" panose="02020603050405020304" pitchFamily="18" charset="0"/>
                </a:rPr>
                <a:t>ManejadorNotas</a:t>
              </a:r>
              <a:endParaRPr lang="es-ES" altLang="es-AR" sz="1100" b="1">
                <a:solidFill>
                  <a:srgbClr val="000000"/>
                </a:solidFill>
                <a:latin typeface="Times New Roman" panose="02020603050405020304" pitchFamily="18" charset="0"/>
              </a:endParaRPr>
            </a:p>
          </p:txBody>
        </p:sp>
      </p:grpSp>
      <p:pic>
        <p:nvPicPr>
          <p:cNvPr id="36886" name="Picture 26" descr="j007878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58376" y="2060576"/>
            <a:ext cx="4857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5492677"/>
      </p:ext>
    </p:extLst>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263352" y="1901973"/>
            <a:ext cx="10945216"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ES_tradnl" altLang="es-AR" sz="2000" dirty="0">
                <a:solidFill>
                  <a:srgbClr val="002B82"/>
                </a:solidFill>
                <a:latin typeface="Tahoma" panose="020B0604030504040204" pitchFamily="34" charset="0"/>
              </a:rPr>
              <a:t>Es una relación estructural que especifica que los objetos de un elemento se conectan a los objetos de otro.</a:t>
            </a:r>
          </a:p>
        </p:txBody>
      </p:sp>
      <p:sp>
        <p:nvSpPr>
          <p:cNvPr id="1199114" name="Text Box 10"/>
          <p:cNvSpPr txBox="1">
            <a:spLocks noChangeArrowheads="1"/>
          </p:cNvSpPr>
          <p:nvPr/>
        </p:nvSpPr>
        <p:spPr bwMode="auto">
          <a:xfrm>
            <a:off x="257424" y="991194"/>
            <a:ext cx="9067800" cy="579438"/>
          </a:xfrm>
          <a:prstGeom prst="rect">
            <a:avLst/>
          </a:prstGeom>
          <a:noFill/>
          <a:ln w="9525">
            <a:noFill/>
            <a:miter lim="800000"/>
            <a:headEnd/>
            <a:tailEnd/>
          </a:ln>
          <a:effectLst/>
        </p:spPr>
        <p:txBody>
          <a:bodyPr>
            <a:spAutoFit/>
          </a:bodyPr>
          <a:lstStyle/>
          <a:p>
            <a:pPr>
              <a:lnSpc>
                <a:spcPct val="100000"/>
              </a:lnSpc>
              <a:buClrTx/>
              <a:buFontTx/>
              <a:buNone/>
              <a:defRPr/>
            </a:pPr>
            <a:r>
              <a:rPr lang="es-ES_tradnl" sz="3200" b="1" dirty="0">
                <a:solidFill>
                  <a:schemeClr val="accent2"/>
                </a:solidFill>
                <a:effectLst>
                  <a:outerShdw blurRad="38100" dist="38100" dir="2700000" algn="tl">
                    <a:srgbClr val="000000"/>
                  </a:outerShdw>
                </a:effectLst>
                <a:latin typeface="Arial" pitchFamily="34" charset="0"/>
              </a:rPr>
              <a:t>Relaciones: Asociación</a:t>
            </a:r>
          </a:p>
        </p:txBody>
      </p:sp>
      <p:grpSp>
        <p:nvGrpSpPr>
          <p:cNvPr id="2" name="Grupo 1"/>
          <p:cNvGrpSpPr/>
          <p:nvPr/>
        </p:nvGrpSpPr>
        <p:grpSpPr>
          <a:xfrm>
            <a:off x="3287688" y="3284984"/>
            <a:ext cx="5029200" cy="3175000"/>
            <a:chOff x="3581400" y="2616200"/>
            <a:chExt cx="5029200" cy="3175000"/>
          </a:xfrm>
        </p:grpSpPr>
        <p:sp>
          <p:nvSpPr>
            <p:cNvPr id="40963" name="Text Box 3"/>
            <p:cNvSpPr txBox="1">
              <a:spLocks noChangeArrowheads="1"/>
            </p:cNvSpPr>
            <p:nvPr/>
          </p:nvSpPr>
          <p:spPr bwMode="auto">
            <a:xfrm>
              <a:off x="4302125" y="2616200"/>
              <a:ext cx="1117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asociación</a:t>
              </a:r>
              <a:endParaRPr lang="es-ES" altLang="es-AR" sz="1400" b="1" i="1">
                <a:latin typeface="Tahoma" panose="020B0604030504040204" pitchFamily="34" charset="0"/>
              </a:endParaRPr>
            </a:p>
          </p:txBody>
        </p:sp>
        <p:sp>
          <p:nvSpPr>
            <p:cNvPr id="40964" name="Text Box 4"/>
            <p:cNvSpPr txBox="1">
              <a:spLocks noChangeArrowheads="1"/>
            </p:cNvSpPr>
            <p:nvPr/>
          </p:nvSpPr>
          <p:spPr bwMode="auto">
            <a:xfrm>
              <a:off x="4648200" y="5486400"/>
              <a:ext cx="1487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navegabilidad </a:t>
              </a:r>
              <a:endParaRPr lang="es-ES" altLang="es-AR" sz="1400" b="1" i="1">
                <a:latin typeface="Tahoma" panose="020B0604030504040204" pitchFamily="34" charset="0"/>
              </a:endParaRPr>
            </a:p>
          </p:txBody>
        </p:sp>
        <p:cxnSp>
          <p:nvCxnSpPr>
            <p:cNvPr id="40965" name="AutoShape 5"/>
            <p:cNvCxnSpPr>
              <a:cxnSpLocks noChangeShapeType="1"/>
              <a:stCxn id="40963" idx="3"/>
            </p:cNvCxnSpPr>
            <p:nvPr/>
          </p:nvCxnSpPr>
          <p:spPr bwMode="auto">
            <a:xfrm>
              <a:off x="5419726" y="2768600"/>
              <a:ext cx="828675" cy="1295400"/>
            </a:xfrm>
            <a:prstGeom prst="curvedConnector2">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cxnSp>
          <p:nvCxnSpPr>
            <p:cNvPr id="40966" name="AutoShape 6"/>
            <p:cNvCxnSpPr>
              <a:cxnSpLocks noChangeShapeType="1"/>
              <a:stCxn id="40964" idx="3"/>
              <a:endCxn id="40971" idx="2"/>
            </p:cNvCxnSpPr>
            <p:nvPr/>
          </p:nvCxnSpPr>
          <p:spPr bwMode="auto">
            <a:xfrm flipV="1">
              <a:off x="6135688" y="4410076"/>
              <a:ext cx="493712" cy="1228725"/>
            </a:xfrm>
            <a:prstGeom prst="curvedConnector2">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sp>
          <p:nvSpPr>
            <p:cNvPr id="40967" name="Text Box 7"/>
            <p:cNvSpPr txBox="1">
              <a:spLocks noChangeArrowheads="1"/>
            </p:cNvSpPr>
            <p:nvPr/>
          </p:nvSpPr>
          <p:spPr bwMode="auto">
            <a:xfrm>
              <a:off x="7086600" y="2616200"/>
              <a:ext cx="1346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multiplicidad</a:t>
              </a:r>
              <a:endParaRPr lang="es-ES" altLang="es-AR" sz="1400" b="1" i="1">
                <a:latin typeface="Tahoma" panose="020B0604030504040204" pitchFamily="34" charset="0"/>
              </a:endParaRPr>
            </a:p>
          </p:txBody>
        </p:sp>
        <p:cxnSp>
          <p:nvCxnSpPr>
            <p:cNvPr id="40968" name="AutoShape 8"/>
            <p:cNvCxnSpPr>
              <a:cxnSpLocks noChangeShapeType="1"/>
              <a:endCxn id="40967" idx="1"/>
            </p:cNvCxnSpPr>
            <p:nvPr/>
          </p:nvCxnSpPr>
          <p:spPr bwMode="auto">
            <a:xfrm rot="16200000">
              <a:off x="6319044" y="3067844"/>
              <a:ext cx="1066800" cy="468312"/>
            </a:xfrm>
            <a:prstGeom prst="curvedConnector2">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cxnSp>
        <p:pic>
          <p:nvPicPr>
            <p:cNvPr id="4096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810000"/>
              <a:ext cx="50292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1" name="Text Box 11"/>
            <p:cNvSpPr txBox="1">
              <a:spLocks noChangeArrowheads="1"/>
            </p:cNvSpPr>
            <p:nvPr/>
          </p:nvSpPr>
          <p:spPr bwMode="auto">
            <a:xfrm>
              <a:off x="6521451" y="4195763"/>
              <a:ext cx="2143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800">
                  <a:latin typeface="Tahoma" panose="020B0604030504040204" pitchFamily="34" charset="0"/>
                </a:rPr>
                <a:t>.</a:t>
              </a:r>
              <a:endParaRPr lang="es-ES" altLang="es-AR" sz="800">
                <a:latin typeface="Tahoma" panose="020B0604030504040204" pitchFamily="34" charset="0"/>
              </a:endParaRPr>
            </a:p>
          </p:txBody>
        </p:sp>
      </p:grpSp>
    </p:spTree>
    <p:extLst>
      <p:ext uri="{BB962C8B-B14F-4D97-AF65-F5344CB8AC3E}">
        <p14:creationId xmlns:p14="http://schemas.microsoft.com/office/powerpoint/2010/main" val="2856768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19336" y="1353716"/>
            <a:ext cx="1180931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ES_tradnl" altLang="es-AR" sz="2000" dirty="0">
                <a:solidFill>
                  <a:srgbClr val="002B82"/>
                </a:solidFill>
                <a:latin typeface="Tahoma" panose="020B0604030504040204" pitchFamily="34" charset="0"/>
              </a:rPr>
              <a:t>Es un tipo especial de asociación, que representa una relación completamente conceptual entre un “todo” y sus “partes”.</a:t>
            </a:r>
          </a:p>
        </p:txBody>
      </p:sp>
      <p:sp>
        <p:nvSpPr>
          <p:cNvPr id="39939" name="Text Box 3"/>
          <p:cNvSpPr txBox="1">
            <a:spLocks noChangeArrowheads="1"/>
          </p:cNvSpPr>
          <p:nvPr/>
        </p:nvSpPr>
        <p:spPr bwMode="auto">
          <a:xfrm>
            <a:off x="3454401" y="1993900"/>
            <a:ext cx="58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todo</a:t>
            </a:r>
            <a:endParaRPr lang="es-ES" altLang="es-AR" sz="1400" b="1" i="1">
              <a:latin typeface="Tahoma" panose="020B0604030504040204" pitchFamily="34" charset="0"/>
            </a:endParaRPr>
          </a:p>
        </p:txBody>
      </p:sp>
      <p:sp>
        <p:nvSpPr>
          <p:cNvPr id="39940" name="Text Box 4"/>
          <p:cNvSpPr txBox="1">
            <a:spLocks noChangeArrowheads="1"/>
          </p:cNvSpPr>
          <p:nvPr/>
        </p:nvSpPr>
        <p:spPr bwMode="auto">
          <a:xfrm>
            <a:off x="8407400" y="1993900"/>
            <a:ext cx="66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parte</a:t>
            </a:r>
            <a:endParaRPr lang="es-ES" altLang="es-AR" sz="1400" b="1" i="1">
              <a:latin typeface="Tahoma" panose="020B0604030504040204" pitchFamily="34" charset="0"/>
            </a:endParaRPr>
          </a:p>
        </p:txBody>
      </p:sp>
      <p:cxnSp>
        <p:nvCxnSpPr>
          <p:cNvPr id="39941" name="AutoShape 5"/>
          <p:cNvCxnSpPr>
            <a:cxnSpLocks noChangeShapeType="1"/>
            <a:stCxn id="39939" idx="3"/>
          </p:cNvCxnSpPr>
          <p:nvPr/>
        </p:nvCxnSpPr>
        <p:spPr bwMode="auto">
          <a:xfrm>
            <a:off x="4043364" y="2146300"/>
            <a:ext cx="676275" cy="331788"/>
          </a:xfrm>
          <a:prstGeom prst="curvedConnector2">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cxnSp>
        <p:nvCxnSpPr>
          <p:cNvPr id="39942" name="AutoShape 6"/>
          <p:cNvCxnSpPr>
            <a:cxnSpLocks noChangeShapeType="1"/>
            <a:endCxn id="39940" idx="1"/>
          </p:cNvCxnSpPr>
          <p:nvPr/>
        </p:nvCxnSpPr>
        <p:spPr bwMode="auto">
          <a:xfrm rot="16200000">
            <a:off x="7607300" y="1651000"/>
            <a:ext cx="304800" cy="1295400"/>
          </a:xfrm>
          <a:prstGeom prst="curvedConnector2">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sp>
        <p:nvSpPr>
          <p:cNvPr id="39943" name="Text Box 7"/>
          <p:cNvSpPr txBox="1">
            <a:spLocks noChangeArrowheads="1"/>
          </p:cNvSpPr>
          <p:nvPr/>
        </p:nvSpPr>
        <p:spPr bwMode="auto">
          <a:xfrm>
            <a:off x="3225800" y="3429000"/>
            <a:ext cx="1174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agregación</a:t>
            </a:r>
            <a:endParaRPr lang="es-ES" altLang="es-AR" sz="1400" b="1" i="1">
              <a:latin typeface="Tahoma" panose="020B0604030504040204" pitchFamily="34" charset="0"/>
            </a:endParaRPr>
          </a:p>
        </p:txBody>
      </p:sp>
      <p:cxnSp>
        <p:nvCxnSpPr>
          <p:cNvPr id="39944" name="AutoShape 8"/>
          <p:cNvCxnSpPr>
            <a:cxnSpLocks noChangeShapeType="1"/>
            <a:endCxn id="39943" idx="3"/>
          </p:cNvCxnSpPr>
          <p:nvPr/>
        </p:nvCxnSpPr>
        <p:spPr bwMode="auto">
          <a:xfrm rot="10800000" flipV="1">
            <a:off x="4400550" y="3124200"/>
            <a:ext cx="1111250" cy="457200"/>
          </a:xfrm>
          <a:prstGeom prst="curvedConnector3">
            <a:avLst>
              <a:gd name="adj1" fmla="val -10000"/>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cxnSp>
      <p:sp>
        <p:nvSpPr>
          <p:cNvPr id="39945" name="Rectangle 9"/>
          <p:cNvSpPr>
            <a:spLocks noChangeArrowheads="1"/>
          </p:cNvSpPr>
          <p:nvPr/>
        </p:nvSpPr>
        <p:spPr bwMode="auto">
          <a:xfrm>
            <a:off x="191344" y="4156820"/>
            <a:ext cx="1188132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AR" altLang="es-AR" sz="2000" dirty="0">
                <a:solidFill>
                  <a:srgbClr val="002B82"/>
                </a:solidFill>
                <a:latin typeface="Tahoma" panose="020B0604030504040204" pitchFamily="34" charset="0"/>
              </a:rPr>
              <a:t>Es una variación de la agregación simple, con una fuerte relación de pertenencia y vidas coincidentes de la parte con el todo</a:t>
            </a:r>
            <a:r>
              <a:rPr lang="es-ES_tradnl" altLang="es-AR" sz="2000" dirty="0">
                <a:solidFill>
                  <a:srgbClr val="002B82"/>
                </a:solidFill>
                <a:latin typeface="Arial" panose="020B0604020202020204" pitchFamily="34" charset="0"/>
              </a:rPr>
              <a:t>.</a:t>
            </a:r>
          </a:p>
        </p:txBody>
      </p:sp>
      <p:cxnSp>
        <p:nvCxnSpPr>
          <p:cNvPr id="39946" name="AutoShape 10"/>
          <p:cNvCxnSpPr>
            <a:cxnSpLocks noChangeShapeType="1"/>
          </p:cNvCxnSpPr>
          <p:nvPr/>
        </p:nvCxnSpPr>
        <p:spPr bwMode="auto">
          <a:xfrm rot="10800000" flipV="1">
            <a:off x="3647728" y="5157788"/>
            <a:ext cx="378172" cy="315912"/>
          </a:xfrm>
          <a:prstGeom prst="curvedConnector3">
            <a:avLst>
              <a:gd name="adj1" fmla="val 50000"/>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cxnSp>
        <p:nvCxnSpPr>
          <p:cNvPr id="39947" name="AutoShape 11"/>
          <p:cNvCxnSpPr>
            <a:cxnSpLocks noChangeShapeType="1"/>
          </p:cNvCxnSpPr>
          <p:nvPr/>
        </p:nvCxnSpPr>
        <p:spPr bwMode="auto">
          <a:xfrm rot="5400000" flipH="1" flipV="1">
            <a:off x="8039658" y="5131359"/>
            <a:ext cx="342901" cy="341784"/>
          </a:xfrm>
          <a:prstGeom prst="curvedConnector3">
            <a:avLst>
              <a:gd name="adj1" fmla="val 50000"/>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sp>
        <p:nvSpPr>
          <p:cNvPr id="39948" name="Text Box 12"/>
          <p:cNvSpPr txBox="1">
            <a:spLocks noChangeArrowheads="1"/>
          </p:cNvSpPr>
          <p:nvPr/>
        </p:nvSpPr>
        <p:spPr bwMode="auto">
          <a:xfrm>
            <a:off x="3276600" y="64008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composición</a:t>
            </a:r>
            <a:endParaRPr lang="es-ES" altLang="es-AR" sz="1400" b="1" i="1">
              <a:latin typeface="Tahoma" panose="020B0604030504040204" pitchFamily="34" charset="0"/>
            </a:endParaRPr>
          </a:p>
        </p:txBody>
      </p:sp>
      <p:cxnSp>
        <p:nvCxnSpPr>
          <p:cNvPr id="39949" name="AutoShape 13"/>
          <p:cNvCxnSpPr>
            <a:cxnSpLocks noChangeShapeType="1"/>
          </p:cNvCxnSpPr>
          <p:nvPr/>
        </p:nvCxnSpPr>
        <p:spPr bwMode="auto">
          <a:xfrm rot="10800000" flipV="1">
            <a:off x="3863975" y="5949950"/>
            <a:ext cx="914400" cy="457200"/>
          </a:xfrm>
          <a:prstGeom prst="curvedConnector3">
            <a:avLst>
              <a:gd name="adj1" fmla="val -8856"/>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cxnSp>
      <p:sp>
        <p:nvSpPr>
          <p:cNvPr id="39950" name="Text Box 14"/>
          <p:cNvSpPr txBox="1">
            <a:spLocks noChangeArrowheads="1"/>
          </p:cNvSpPr>
          <p:nvPr/>
        </p:nvSpPr>
        <p:spPr bwMode="auto">
          <a:xfrm>
            <a:off x="3432176" y="4868863"/>
            <a:ext cx="58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todo</a:t>
            </a:r>
            <a:endParaRPr lang="es-ES" altLang="es-AR" sz="1400" b="1" i="1">
              <a:latin typeface="Tahoma" panose="020B0604030504040204" pitchFamily="34" charset="0"/>
            </a:endParaRPr>
          </a:p>
        </p:txBody>
      </p:sp>
      <p:sp>
        <p:nvSpPr>
          <p:cNvPr id="39951" name="Text Box 15"/>
          <p:cNvSpPr txBox="1">
            <a:spLocks noChangeArrowheads="1"/>
          </p:cNvSpPr>
          <p:nvPr/>
        </p:nvSpPr>
        <p:spPr bwMode="auto">
          <a:xfrm>
            <a:off x="8458200" y="4876800"/>
            <a:ext cx="66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parte</a:t>
            </a:r>
            <a:endParaRPr lang="es-ES" altLang="es-AR" sz="1400" b="1" i="1">
              <a:latin typeface="Tahoma" panose="020B0604030504040204" pitchFamily="34" charset="0"/>
            </a:endParaRPr>
          </a:p>
        </p:txBody>
      </p:sp>
      <p:sp>
        <p:nvSpPr>
          <p:cNvPr id="1198096" name="Text Box 16"/>
          <p:cNvSpPr txBox="1">
            <a:spLocks noChangeArrowheads="1"/>
          </p:cNvSpPr>
          <p:nvPr/>
        </p:nvSpPr>
        <p:spPr bwMode="auto">
          <a:xfrm>
            <a:off x="1775520" y="763400"/>
            <a:ext cx="9067800" cy="523220"/>
          </a:xfrm>
          <a:prstGeom prst="rect">
            <a:avLst/>
          </a:prstGeom>
          <a:noFill/>
          <a:ln w="9525">
            <a:noFill/>
            <a:miter lim="800000"/>
            <a:headEnd/>
            <a:tailEnd/>
          </a:ln>
          <a:effectLst/>
        </p:spPr>
        <p:txBody>
          <a:bodyPr>
            <a:spAutoFit/>
          </a:bodyPr>
          <a:lstStyle/>
          <a:p>
            <a:pPr algn="ctr">
              <a:lnSpc>
                <a:spcPct val="100000"/>
              </a:lnSpc>
              <a:buClrTx/>
              <a:buFontTx/>
              <a:buNone/>
              <a:defRPr/>
            </a:pPr>
            <a:r>
              <a:rPr lang="es-ES_tradnl" sz="2800" b="1" dirty="0">
                <a:solidFill>
                  <a:schemeClr val="accent2"/>
                </a:solidFill>
                <a:effectLst>
                  <a:outerShdw blurRad="38100" dist="38100" dir="2700000" algn="tl">
                    <a:srgbClr val="000000"/>
                  </a:outerShdw>
                </a:effectLst>
                <a:latin typeface="Arial" pitchFamily="34" charset="0"/>
              </a:rPr>
              <a:t>Relaciones: Agregación y Composición</a:t>
            </a:r>
          </a:p>
        </p:txBody>
      </p:sp>
      <p:pic>
        <p:nvPicPr>
          <p:cNvPr id="39953"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575" y="2420938"/>
            <a:ext cx="396398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9954"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5887" y="5356225"/>
            <a:ext cx="6481763"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38254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1055440" y="2348880"/>
            <a:ext cx="10369152" cy="2664296"/>
          </a:xfrm>
        </p:spPr>
        <p:txBody>
          <a:bodyPr/>
          <a:lstStyle/>
          <a:p>
            <a:pPr algn="just"/>
            <a:r>
              <a:rPr lang="es-AR" sz="2800" dirty="0"/>
              <a:t>Prácticas de resolución de una situación problemática, real o simulada de acuerdo a especificaciones de diseño, desarrollando aplicaciones que den solución a problemas específicos.</a:t>
            </a:r>
          </a:p>
          <a:p>
            <a:pPr marL="0" indent="0" algn="just">
              <a:buNone/>
            </a:pPr>
            <a:endParaRPr lang="es-AR" sz="2800" dirty="0"/>
          </a:p>
        </p:txBody>
      </p:sp>
      <p:sp>
        <p:nvSpPr>
          <p:cNvPr id="3" name="Título 2"/>
          <p:cNvSpPr>
            <a:spLocks noGrp="1"/>
          </p:cNvSpPr>
          <p:nvPr>
            <p:ph type="title"/>
          </p:nvPr>
        </p:nvSpPr>
        <p:spPr>
          <a:xfrm>
            <a:off x="119336" y="1124744"/>
            <a:ext cx="12000000" cy="430887"/>
          </a:xfrm>
        </p:spPr>
        <p:txBody>
          <a:bodyPr/>
          <a:lstStyle/>
          <a:p>
            <a:r>
              <a:rPr lang="es-AR" b="1" dirty="0"/>
              <a:t>Prácticas formativas de Carácter Profesionalizante</a:t>
            </a:r>
            <a:endParaRPr lang="es-AR" dirty="0"/>
          </a:p>
        </p:txBody>
      </p:sp>
    </p:spTree>
    <p:extLst>
      <p:ext uri="{BB962C8B-B14F-4D97-AF65-F5344CB8AC3E}">
        <p14:creationId xmlns:p14="http://schemas.microsoft.com/office/powerpoint/2010/main" val="33825321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229444" y="1440017"/>
            <a:ext cx="11809312"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ES_tradnl" altLang="es-AR" sz="2000" dirty="0">
                <a:solidFill>
                  <a:srgbClr val="002B82"/>
                </a:solidFill>
                <a:latin typeface="Tahoma" panose="020B0604030504040204" pitchFamily="34" charset="0"/>
              </a:rPr>
              <a:t>Es una relación entre un elemento general (superclase o padre) y un tipo más específico de ese elemento (subclase o hijo). El hijo puede añadir nueva estructura y comportamiento, o modificar el comportamiento del padre.</a:t>
            </a:r>
          </a:p>
        </p:txBody>
      </p:sp>
      <p:sp>
        <p:nvSpPr>
          <p:cNvPr id="41987" name="Text Box 3"/>
          <p:cNvSpPr txBox="1">
            <a:spLocks noChangeArrowheads="1"/>
          </p:cNvSpPr>
          <p:nvPr/>
        </p:nvSpPr>
        <p:spPr bwMode="auto">
          <a:xfrm>
            <a:off x="1752600" y="4114800"/>
            <a:ext cx="1174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herencia simple</a:t>
            </a:r>
            <a:endParaRPr lang="es-ES" altLang="es-AR" sz="1400" b="1" i="1">
              <a:latin typeface="Tahoma" panose="020B0604030504040204" pitchFamily="34" charset="0"/>
            </a:endParaRPr>
          </a:p>
        </p:txBody>
      </p:sp>
      <p:sp>
        <p:nvSpPr>
          <p:cNvPr id="41988" name="Text Box 4"/>
          <p:cNvSpPr txBox="1">
            <a:spLocks noChangeArrowheads="1"/>
          </p:cNvSpPr>
          <p:nvPr/>
        </p:nvSpPr>
        <p:spPr bwMode="auto">
          <a:xfrm>
            <a:off x="8458200" y="3810000"/>
            <a:ext cx="1174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herencia múltiple</a:t>
            </a:r>
            <a:endParaRPr lang="es-ES" altLang="es-AR" sz="1400" b="1" i="1">
              <a:latin typeface="Tahoma" panose="020B0604030504040204" pitchFamily="34" charset="0"/>
            </a:endParaRPr>
          </a:p>
        </p:txBody>
      </p:sp>
      <p:pic>
        <p:nvPicPr>
          <p:cNvPr id="419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590800"/>
            <a:ext cx="5334000"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Line 6"/>
          <p:cNvSpPr>
            <a:spLocks noChangeShapeType="1"/>
          </p:cNvSpPr>
          <p:nvPr/>
        </p:nvSpPr>
        <p:spPr bwMode="auto">
          <a:xfrm>
            <a:off x="2895600" y="4419600"/>
            <a:ext cx="2209800" cy="838200"/>
          </a:xfrm>
          <a:prstGeom prst="line">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es-AR"/>
          </a:p>
        </p:txBody>
      </p:sp>
      <p:sp>
        <p:nvSpPr>
          <p:cNvPr id="41991" name="Line 7"/>
          <p:cNvSpPr>
            <a:spLocks noChangeShapeType="1"/>
          </p:cNvSpPr>
          <p:nvPr/>
        </p:nvSpPr>
        <p:spPr bwMode="auto">
          <a:xfrm>
            <a:off x="5334000" y="3733800"/>
            <a:ext cx="3124200" cy="228600"/>
          </a:xfrm>
          <a:prstGeom prst="line">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s-AR"/>
          </a:p>
        </p:txBody>
      </p:sp>
      <p:sp>
        <p:nvSpPr>
          <p:cNvPr id="41992" name="Line 8"/>
          <p:cNvSpPr>
            <a:spLocks noChangeShapeType="1"/>
          </p:cNvSpPr>
          <p:nvPr/>
        </p:nvSpPr>
        <p:spPr bwMode="auto">
          <a:xfrm>
            <a:off x="6477000" y="4038600"/>
            <a:ext cx="1905000" cy="152400"/>
          </a:xfrm>
          <a:prstGeom prst="line">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s-AR"/>
          </a:p>
        </p:txBody>
      </p:sp>
      <p:sp>
        <p:nvSpPr>
          <p:cNvPr id="1200137" name="Text Box 9"/>
          <p:cNvSpPr txBox="1">
            <a:spLocks noChangeArrowheads="1"/>
          </p:cNvSpPr>
          <p:nvPr/>
        </p:nvSpPr>
        <p:spPr bwMode="auto">
          <a:xfrm>
            <a:off x="119336" y="786838"/>
            <a:ext cx="9067800" cy="579438"/>
          </a:xfrm>
          <a:prstGeom prst="rect">
            <a:avLst/>
          </a:prstGeom>
          <a:noFill/>
          <a:ln w="9525">
            <a:noFill/>
            <a:miter lim="800000"/>
            <a:headEnd/>
            <a:tailEnd/>
          </a:ln>
          <a:effectLst/>
        </p:spPr>
        <p:txBody>
          <a:bodyPr>
            <a:spAutoFit/>
          </a:bodyPr>
          <a:lstStyle/>
          <a:p>
            <a:pPr>
              <a:lnSpc>
                <a:spcPct val="100000"/>
              </a:lnSpc>
              <a:buClrTx/>
              <a:buFontTx/>
              <a:buNone/>
              <a:defRPr/>
            </a:pPr>
            <a:r>
              <a:rPr lang="es-ES_tradnl" sz="3200" b="1" dirty="0">
                <a:solidFill>
                  <a:schemeClr val="accent2"/>
                </a:solidFill>
                <a:effectLst>
                  <a:outerShdw blurRad="38100" dist="38100" dir="2700000" algn="tl">
                    <a:srgbClr val="000000"/>
                  </a:outerShdw>
                </a:effectLst>
                <a:latin typeface="Arial" pitchFamily="34" charset="0"/>
              </a:rPr>
              <a:t>Relaciones: Generalización</a:t>
            </a:r>
          </a:p>
        </p:txBody>
      </p:sp>
    </p:spTree>
    <p:extLst>
      <p:ext uri="{BB962C8B-B14F-4D97-AF65-F5344CB8AC3E}">
        <p14:creationId xmlns:p14="http://schemas.microsoft.com/office/powerpoint/2010/main" val="42179640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56444" y="1972302"/>
            <a:ext cx="11665296"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ES_tradnl" altLang="es-AR" sz="2000" dirty="0">
                <a:solidFill>
                  <a:srgbClr val="002B82"/>
                </a:solidFill>
                <a:latin typeface="Tahoma" panose="020B0604030504040204" pitchFamily="34" charset="0"/>
              </a:rPr>
              <a:t>Es una asociación de uso, la cual especifica que un cambio en la especificación de un elemento puede afectar a otro elemento que lo utiliza, pero no necesariamente a la inversa.</a:t>
            </a:r>
          </a:p>
        </p:txBody>
      </p:sp>
      <p:sp>
        <p:nvSpPr>
          <p:cNvPr id="1201155" name="Text Box 3"/>
          <p:cNvSpPr txBox="1">
            <a:spLocks noChangeArrowheads="1"/>
          </p:cNvSpPr>
          <p:nvPr/>
        </p:nvSpPr>
        <p:spPr bwMode="auto">
          <a:xfrm>
            <a:off x="156444" y="1114772"/>
            <a:ext cx="9067800" cy="579438"/>
          </a:xfrm>
          <a:prstGeom prst="rect">
            <a:avLst/>
          </a:prstGeom>
          <a:noFill/>
          <a:ln w="9525">
            <a:noFill/>
            <a:miter lim="800000"/>
            <a:headEnd/>
            <a:tailEnd/>
          </a:ln>
          <a:effectLst/>
        </p:spPr>
        <p:txBody>
          <a:bodyPr>
            <a:spAutoFit/>
          </a:bodyPr>
          <a:lstStyle/>
          <a:p>
            <a:pPr>
              <a:lnSpc>
                <a:spcPct val="100000"/>
              </a:lnSpc>
              <a:buClrTx/>
              <a:buFontTx/>
              <a:buNone/>
              <a:defRPr/>
            </a:pPr>
            <a:r>
              <a:rPr lang="es-ES_tradnl" sz="3200" b="1" dirty="0">
                <a:solidFill>
                  <a:schemeClr val="accent2"/>
                </a:solidFill>
                <a:effectLst>
                  <a:outerShdw blurRad="38100" dist="38100" dir="2700000" algn="tl">
                    <a:srgbClr val="000000"/>
                  </a:outerShdw>
                </a:effectLst>
                <a:latin typeface="Arial" pitchFamily="34" charset="0"/>
              </a:rPr>
              <a:t>Relaciones: Dependencia</a:t>
            </a:r>
          </a:p>
        </p:txBody>
      </p:sp>
      <p:pic>
        <p:nvPicPr>
          <p:cNvPr id="43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84" y="3645024"/>
            <a:ext cx="7620000"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Text Box 5"/>
          <p:cNvSpPr txBox="1">
            <a:spLocks noChangeArrowheads="1"/>
          </p:cNvSpPr>
          <p:nvPr/>
        </p:nvSpPr>
        <p:spPr bwMode="auto">
          <a:xfrm>
            <a:off x="7104112" y="3429000"/>
            <a:ext cx="1319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dirty="0">
                <a:latin typeface="Tahoma" panose="020B0604030504040204" pitchFamily="34" charset="0"/>
              </a:rPr>
              <a:t>dependencia</a:t>
            </a:r>
            <a:endParaRPr lang="es-ES" altLang="es-AR" sz="1400" b="1" i="1" dirty="0">
              <a:latin typeface="Tahoma" panose="020B0604030504040204" pitchFamily="34" charset="0"/>
            </a:endParaRPr>
          </a:p>
        </p:txBody>
      </p:sp>
      <p:cxnSp>
        <p:nvCxnSpPr>
          <p:cNvPr id="43014" name="AutoShape 6"/>
          <p:cNvCxnSpPr>
            <a:cxnSpLocks noChangeShapeType="1"/>
            <a:endCxn id="43013" idx="1"/>
          </p:cNvCxnSpPr>
          <p:nvPr/>
        </p:nvCxnSpPr>
        <p:spPr bwMode="auto">
          <a:xfrm rot="16200000">
            <a:off x="6336556" y="3880644"/>
            <a:ext cx="1066800" cy="468313"/>
          </a:xfrm>
          <a:prstGeom prst="curvedConnector2">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53523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91344" y="2077505"/>
            <a:ext cx="9714656"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ES_tradnl" altLang="es-AR" sz="2000" dirty="0">
                <a:solidFill>
                  <a:srgbClr val="002B82"/>
                </a:solidFill>
                <a:latin typeface="Tahoma" panose="020B0604030504040204" pitchFamily="34" charset="0"/>
              </a:rPr>
              <a:t>Es una relación que especifica que una clase esta contenida dentro de otra.</a:t>
            </a:r>
          </a:p>
        </p:txBody>
      </p:sp>
      <p:sp>
        <p:nvSpPr>
          <p:cNvPr id="1202179" name="Text Box 3"/>
          <p:cNvSpPr txBox="1">
            <a:spLocks noChangeArrowheads="1"/>
          </p:cNvSpPr>
          <p:nvPr/>
        </p:nvSpPr>
        <p:spPr bwMode="auto">
          <a:xfrm>
            <a:off x="157164" y="985307"/>
            <a:ext cx="9067800" cy="579438"/>
          </a:xfrm>
          <a:prstGeom prst="rect">
            <a:avLst/>
          </a:prstGeom>
          <a:noFill/>
          <a:ln w="9525">
            <a:noFill/>
            <a:miter lim="800000"/>
            <a:headEnd/>
            <a:tailEnd/>
          </a:ln>
          <a:effectLst/>
        </p:spPr>
        <p:txBody>
          <a:bodyPr>
            <a:spAutoFit/>
          </a:bodyPr>
          <a:lstStyle/>
          <a:p>
            <a:pPr>
              <a:lnSpc>
                <a:spcPct val="100000"/>
              </a:lnSpc>
              <a:buClrTx/>
              <a:buFontTx/>
              <a:buNone/>
              <a:defRPr/>
            </a:pPr>
            <a:r>
              <a:rPr lang="es-ES_tradnl" sz="3200" b="1" dirty="0">
                <a:solidFill>
                  <a:schemeClr val="accent2"/>
                </a:solidFill>
                <a:effectLst>
                  <a:outerShdw blurRad="38100" dist="38100" dir="2700000" algn="tl">
                    <a:srgbClr val="000000"/>
                  </a:outerShdw>
                </a:effectLst>
                <a:latin typeface="Arial" pitchFamily="34" charset="0"/>
              </a:rPr>
              <a:t>Relaciones: Contención</a:t>
            </a:r>
          </a:p>
        </p:txBody>
      </p:sp>
      <p:sp>
        <p:nvSpPr>
          <p:cNvPr id="44036" name="Text Box 4"/>
          <p:cNvSpPr txBox="1">
            <a:spLocks noChangeArrowheads="1"/>
          </p:cNvSpPr>
          <p:nvPr/>
        </p:nvSpPr>
        <p:spPr bwMode="auto">
          <a:xfrm>
            <a:off x="5767388" y="2852739"/>
            <a:ext cx="12041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b="1" i="1">
                <a:latin typeface="Tahoma" panose="020B0604030504040204" pitchFamily="34" charset="0"/>
              </a:rPr>
              <a:t>Contención</a:t>
            </a:r>
            <a:endParaRPr lang="es-ES" altLang="es-AR" sz="1400" b="1" i="1">
              <a:latin typeface="Tahoma" panose="020B0604030504040204" pitchFamily="34" charset="0"/>
            </a:endParaRPr>
          </a:p>
        </p:txBody>
      </p:sp>
      <p:cxnSp>
        <p:nvCxnSpPr>
          <p:cNvPr id="44037" name="AutoShape 5"/>
          <p:cNvCxnSpPr>
            <a:cxnSpLocks noChangeShapeType="1"/>
            <a:endCxn id="44036" idx="1"/>
          </p:cNvCxnSpPr>
          <p:nvPr/>
        </p:nvCxnSpPr>
        <p:spPr bwMode="auto">
          <a:xfrm flipV="1">
            <a:off x="4691064" y="3006628"/>
            <a:ext cx="1076325" cy="730349"/>
          </a:xfrm>
          <a:prstGeom prst="curvedConnector3">
            <a:avLst>
              <a:gd name="adj1" fmla="val 50000"/>
            </a:avLst>
          </a:prstGeom>
          <a:noFill/>
          <a:ln w="9525">
            <a:solidFill>
              <a:schemeClr val="tx1"/>
            </a:solidFill>
            <a:round/>
            <a:headEnd type="oval" w="med" len="med"/>
            <a:tailEnd/>
          </a:ln>
          <a:extLst>
            <a:ext uri="{909E8E84-426E-40DD-AFC4-6F175D3DCCD1}">
              <a14:hiddenFill xmlns:a14="http://schemas.microsoft.com/office/drawing/2010/main">
                <a:noFill/>
              </a14:hiddenFill>
            </a:ext>
          </a:extLst>
        </p:spPr>
      </p:cxnSp>
      <p:pic>
        <p:nvPicPr>
          <p:cNvPr id="4403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4" y="3141663"/>
            <a:ext cx="6499225" cy="168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112290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6" name="Text Box 2"/>
          <p:cNvSpPr txBox="1">
            <a:spLocks noChangeArrowheads="1"/>
          </p:cNvSpPr>
          <p:nvPr/>
        </p:nvSpPr>
        <p:spPr bwMode="auto">
          <a:xfrm>
            <a:off x="191344" y="908720"/>
            <a:ext cx="5610767" cy="523220"/>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2800" b="1" dirty="0">
                <a:solidFill>
                  <a:schemeClr val="tx2"/>
                </a:solidFill>
                <a:effectLst>
                  <a:outerShdw blurRad="38100" dist="38100" dir="2700000" algn="tl">
                    <a:srgbClr val="000000"/>
                  </a:outerShdw>
                </a:effectLst>
                <a:latin typeface="Futura Md BT" pitchFamily="34" charset="0"/>
              </a:rPr>
              <a:t>Diagrama de Clases: Visibilidad</a:t>
            </a:r>
            <a:endParaRPr lang="es-ES_tradnl" sz="2400" dirty="0">
              <a:solidFill>
                <a:schemeClr val="tx2"/>
              </a:solidFill>
              <a:latin typeface="Futura Md BT" pitchFamily="34" charset="0"/>
            </a:endParaRPr>
          </a:p>
        </p:txBody>
      </p:sp>
      <p:graphicFrame>
        <p:nvGraphicFramePr>
          <p:cNvPr id="1193987" name="Group 3"/>
          <p:cNvGraphicFramePr>
            <a:graphicFrameLocks noGrp="1"/>
          </p:cNvGraphicFramePr>
          <p:nvPr>
            <p:extLst>
              <p:ext uri="{D42A27DB-BD31-4B8C-83A1-F6EECF244321}">
                <p14:modId xmlns:p14="http://schemas.microsoft.com/office/powerpoint/2010/main" val="2675824038"/>
              </p:ext>
            </p:extLst>
          </p:nvPr>
        </p:nvGraphicFramePr>
        <p:xfrm>
          <a:off x="2495600" y="2132856"/>
          <a:ext cx="7200900" cy="4064000"/>
        </p:xfrm>
        <a:graphic>
          <a:graphicData uri="http://schemas.openxmlformats.org/drawingml/2006/table">
            <a:tbl>
              <a:tblPr/>
              <a:tblGrid>
                <a:gridCol w="2200275">
                  <a:extLst>
                    <a:ext uri="{9D8B030D-6E8A-4147-A177-3AD203B41FA5}">
                      <a16:colId xmlns:a16="http://schemas.microsoft.com/office/drawing/2014/main" val="20000"/>
                    </a:ext>
                  </a:extLst>
                </a:gridCol>
                <a:gridCol w="2201862">
                  <a:extLst>
                    <a:ext uri="{9D8B030D-6E8A-4147-A177-3AD203B41FA5}">
                      <a16:colId xmlns:a16="http://schemas.microsoft.com/office/drawing/2014/main" val="20001"/>
                    </a:ext>
                  </a:extLst>
                </a:gridCol>
                <a:gridCol w="2798763">
                  <a:extLst>
                    <a:ext uri="{9D8B030D-6E8A-4147-A177-3AD203B41FA5}">
                      <a16:colId xmlns:a16="http://schemas.microsoft.com/office/drawing/2014/main" val="20002"/>
                    </a:ext>
                  </a:extLst>
                </a:gridCol>
              </a:tblGrid>
              <a:tr h="812800">
                <a:tc>
                  <a:txBody>
                    <a:bodyPr/>
                    <a:lstStyle/>
                    <a:p>
                      <a:pPr marL="0" marR="0" lvl="0" indent="0" algn="ctr" defTabSz="914400" rtl="0" eaLnBrk="1" fontAlgn="base" latinLnBrk="0" hangingPunct="1">
                        <a:lnSpc>
                          <a:spcPct val="100000"/>
                        </a:lnSpc>
                        <a:spcBef>
                          <a:spcPct val="20000"/>
                        </a:spcBef>
                        <a:spcAft>
                          <a:spcPct val="0"/>
                        </a:spcAft>
                        <a:buClrTx/>
                        <a:buSzPct val="60000"/>
                        <a:buFontTx/>
                        <a:buNone/>
                        <a:tabLst/>
                      </a:pPr>
                      <a:r>
                        <a:rPr kumimoji="0" lang="en-US" sz="2800" b="0" i="0" u="none" strike="noStrike" cap="none" normalizeH="0" baseline="0">
                          <a:ln>
                            <a:noFill/>
                          </a:ln>
                          <a:solidFill>
                            <a:schemeClr val="folHlink"/>
                          </a:solidFill>
                          <a:effectLst/>
                          <a:latin typeface="Futura Md BT" pitchFamily="34" charset="0"/>
                        </a:rPr>
                        <a:t>Visibilidad</a:t>
                      </a:r>
                      <a:endParaRPr kumimoji="0" lang="es-ES" sz="2800" b="0" i="0" u="none" strike="noStrike" cap="none" normalizeH="0" baseline="0">
                        <a:ln>
                          <a:noFill/>
                        </a:ln>
                        <a:solidFill>
                          <a:schemeClr val="folHlink"/>
                        </a:solidFill>
                        <a:effectLst/>
                        <a:latin typeface="Futura Md BT" pitchFamily="34" charset="0"/>
                      </a:endParaRPr>
                    </a:p>
                  </a:txBody>
                  <a:tcPr horzOverflow="overflow">
                    <a:lnL w="5715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571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Tx/>
                        <a:buNone/>
                        <a:tabLst/>
                      </a:pPr>
                      <a:r>
                        <a:rPr kumimoji="0" lang="en-US" sz="2800" b="0" i="0" u="none" strike="noStrike" cap="none" normalizeH="0" baseline="0">
                          <a:ln>
                            <a:noFill/>
                          </a:ln>
                          <a:solidFill>
                            <a:schemeClr val="folHlink"/>
                          </a:solidFill>
                          <a:effectLst/>
                          <a:latin typeface="Futura Md BT" pitchFamily="34" charset="0"/>
                        </a:rPr>
                        <a:t>Símbolo</a:t>
                      </a:r>
                      <a:endParaRPr kumimoji="0" lang="es-ES" sz="2800" b="0" i="0" u="none" strike="noStrike" cap="none" normalizeH="0" baseline="0">
                        <a:ln>
                          <a:noFill/>
                        </a:ln>
                        <a:solidFill>
                          <a:schemeClr val="folHlink"/>
                        </a:solidFill>
                        <a:effectLst/>
                        <a:latin typeface="Futura Md BT" pitchFamily="34" charset="0"/>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571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60000"/>
                        <a:buFontTx/>
                        <a:buNone/>
                        <a:tabLst/>
                      </a:pPr>
                      <a:r>
                        <a:rPr kumimoji="0" lang="en-US" sz="2800" b="0" i="0" u="none" strike="noStrike" cap="none" normalizeH="0" baseline="0">
                          <a:ln>
                            <a:noFill/>
                          </a:ln>
                          <a:solidFill>
                            <a:schemeClr val="folHlink"/>
                          </a:solidFill>
                          <a:effectLst/>
                          <a:latin typeface="Futura Md BT" pitchFamily="34" charset="0"/>
                        </a:rPr>
                        <a:t>Accesible a:</a:t>
                      </a:r>
                      <a:endParaRPr kumimoji="0" lang="es-ES" sz="2800" b="0" i="0" u="none" strike="noStrike" cap="none" normalizeH="0" baseline="0">
                        <a:ln>
                          <a:noFill/>
                        </a:ln>
                        <a:solidFill>
                          <a:schemeClr val="folHlink"/>
                        </a:solidFill>
                        <a:effectLst/>
                        <a:latin typeface="Futura Md BT" pitchFamily="34" charset="0"/>
                      </a:endParaRPr>
                    </a:p>
                  </a:txBody>
                  <a:tcPr horzOverflow="overflow">
                    <a:lnL w="28575"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571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800">
                <a:tc>
                  <a:txBody>
                    <a:bodyPr/>
                    <a:lstStyle/>
                    <a:p>
                      <a:pPr marL="0" marR="0" lvl="0" indent="0" algn="ctr" defTabSz="914400" rtl="0" eaLnBrk="1" fontAlgn="base" latinLnBrk="0" hangingPunct="1">
                        <a:lnSpc>
                          <a:spcPct val="100000"/>
                        </a:lnSpc>
                        <a:spcBef>
                          <a:spcPct val="20000"/>
                        </a:spcBef>
                        <a:spcAft>
                          <a:spcPct val="0"/>
                        </a:spcAft>
                        <a:buClrTx/>
                        <a:buSzPct val="60000"/>
                        <a:buFontTx/>
                        <a:buNone/>
                        <a:tabLst/>
                      </a:pPr>
                      <a:r>
                        <a:rPr kumimoji="0" lang="en-US" sz="2800" b="0" i="0" u="none" strike="noStrike" cap="none" normalizeH="0" baseline="0" dirty="0" err="1">
                          <a:ln>
                            <a:noFill/>
                          </a:ln>
                          <a:solidFill>
                            <a:srgbClr val="666633"/>
                          </a:solidFill>
                          <a:effectLst/>
                          <a:latin typeface="Futura Md BT" pitchFamily="34" charset="0"/>
                        </a:rPr>
                        <a:t>Pública</a:t>
                      </a:r>
                      <a:endParaRPr kumimoji="0" lang="es-ES" sz="2800" b="0" i="0" u="none" strike="noStrike" cap="none" normalizeH="0" baseline="0" dirty="0">
                        <a:ln>
                          <a:noFill/>
                        </a:ln>
                        <a:solidFill>
                          <a:srgbClr val="666633"/>
                        </a:solidFill>
                        <a:effectLst/>
                        <a:latin typeface="Futura Md BT" pitchFamily="34" charset="0"/>
                      </a:endParaRPr>
                    </a:p>
                  </a:txBody>
                  <a:tcPr horzOverflow="overflow">
                    <a:lnL w="5715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Tx/>
                        <a:buNone/>
                        <a:tabLst/>
                      </a:pPr>
                      <a:r>
                        <a:rPr kumimoji="0" lang="en-US" sz="2800" b="0" i="0" u="none" strike="noStrike" cap="none" normalizeH="0" baseline="0">
                          <a:ln>
                            <a:noFill/>
                          </a:ln>
                          <a:solidFill>
                            <a:srgbClr val="666633"/>
                          </a:solidFill>
                          <a:effectLst/>
                          <a:latin typeface="Futura Md BT" pitchFamily="34" charset="0"/>
                        </a:rPr>
                        <a:t>+</a:t>
                      </a:r>
                      <a:endParaRPr kumimoji="0" lang="es-ES" sz="2800" b="0" i="0" u="none" strike="noStrike" cap="none" normalizeH="0" baseline="0">
                        <a:ln>
                          <a:noFill/>
                        </a:ln>
                        <a:solidFill>
                          <a:srgbClr val="666633"/>
                        </a:solidFill>
                        <a:effectLst/>
                        <a:latin typeface="Futura Md BT" pitchFamily="34" charset="0"/>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60000"/>
                        <a:buFontTx/>
                        <a:buNone/>
                        <a:tabLst/>
                      </a:pPr>
                      <a:r>
                        <a:rPr kumimoji="0" lang="en-US" sz="1800" b="0" i="0" u="none" strike="noStrike" cap="none" normalizeH="0" baseline="0">
                          <a:ln>
                            <a:noFill/>
                          </a:ln>
                          <a:solidFill>
                            <a:srgbClr val="666633"/>
                          </a:solidFill>
                          <a:effectLst/>
                          <a:latin typeface="Futura Md BT" pitchFamily="34" charset="0"/>
                        </a:rPr>
                        <a:t>Todos los objetos del sistema</a:t>
                      </a:r>
                      <a:endParaRPr kumimoji="0" lang="es-ES" sz="1800" b="0" i="0" u="none" strike="noStrike" cap="none" normalizeH="0" baseline="0">
                        <a:ln>
                          <a:noFill/>
                        </a:ln>
                        <a:solidFill>
                          <a:srgbClr val="666633"/>
                        </a:solidFill>
                        <a:effectLst/>
                        <a:latin typeface="Futura Md BT" pitchFamily="34" charset="0"/>
                      </a:endParaRPr>
                    </a:p>
                  </a:txBody>
                  <a:tcPr horzOverflow="overflow">
                    <a:lnL w="28575"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ctr" defTabSz="914400" rtl="0" eaLnBrk="1" fontAlgn="base" latinLnBrk="0" hangingPunct="1">
                        <a:lnSpc>
                          <a:spcPct val="100000"/>
                        </a:lnSpc>
                        <a:spcBef>
                          <a:spcPct val="20000"/>
                        </a:spcBef>
                        <a:spcAft>
                          <a:spcPct val="0"/>
                        </a:spcAft>
                        <a:buClrTx/>
                        <a:buSzPct val="60000"/>
                        <a:buFontTx/>
                        <a:buNone/>
                        <a:tabLst/>
                      </a:pPr>
                      <a:r>
                        <a:rPr kumimoji="0" lang="en-US" sz="2800" b="0" i="0" u="none" strike="noStrike" cap="none" normalizeH="0" baseline="0">
                          <a:ln>
                            <a:noFill/>
                          </a:ln>
                          <a:solidFill>
                            <a:srgbClr val="666633"/>
                          </a:solidFill>
                          <a:effectLst/>
                          <a:latin typeface="Futura Md BT" pitchFamily="34" charset="0"/>
                        </a:rPr>
                        <a:t>Protegida</a:t>
                      </a:r>
                      <a:endParaRPr kumimoji="0" lang="es-ES" sz="2800" b="0" i="0" u="none" strike="noStrike" cap="none" normalizeH="0" baseline="0">
                        <a:ln>
                          <a:noFill/>
                        </a:ln>
                        <a:solidFill>
                          <a:srgbClr val="666633"/>
                        </a:solidFill>
                        <a:effectLst/>
                        <a:latin typeface="Futura Md BT" pitchFamily="34" charset="0"/>
                      </a:endParaRPr>
                    </a:p>
                  </a:txBody>
                  <a:tcPr horzOverflow="overflow">
                    <a:lnL w="5715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Tx/>
                        <a:buNone/>
                        <a:tabLst/>
                      </a:pPr>
                      <a:r>
                        <a:rPr kumimoji="0" lang="en-US" sz="2800" b="0" i="0" u="none" strike="noStrike" cap="none" normalizeH="0" baseline="0">
                          <a:ln>
                            <a:noFill/>
                          </a:ln>
                          <a:solidFill>
                            <a:srgbClr val="666633"/>
                          </a:solidFill>
                          <a:effectLst/>
                          <a:latin typeface="Futura Md BT" pitchFamily="34" charset="0"/>
                        </a:rPr>
                        <a:t>#</a:t>
                      </a:r>
                      <a:endParaRPr kumimoji="0" lang="es-ES" sz="2800" b="0" i="0" u="none" strike="noStrike" cap="none" normalizeH="0" baseline="0">
                        <a:ln>
                          <a:noFill/>
                        </a:ln>
                        <a:solidFill>
                          <a:srgbClr val="666633"/>
                        </a:solidFill>
                        <a:effectLst/>
                        <a:latin typeface="Futura Md BT" pitchFamily="34" charset="0"/>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60000"/>
                        <a:buFontTx/>
                        <a:buNone/>
                        <a:tabLst/>
                      </a:pPr>
                      <a:r>
                        <a:rPr kumimoji="0" lang="en-US" sz="1800" b="0" i="0" u="none" strike="noStrike" cap="none" normalizeH="0" baseline="0">
                          <a:ln>
                            <a:noFill/>
                          </a:ln>
                          <a:solidFill>
                            <a:srgbClr val="666633"/>
                          </a:solidFill>
                          <a:effectLst/>
                          <a:latin typeface="Futura Md BT" pitchFamily="34" charset="0"/>
                        </a:rPr>
                        <a:t>Instancias de la clase y de sus subclases</a:t>
                      </a:r>
                      <a:endParaRPr kumimoji="0" lang="es-ES" sz="1800" b="0" i="0" u="none" strike="noStrike" cap="none" normalizeH="0" baseline="0">
                        <a:ln>
                          <a:noFill/>
                        </a:ln>
                        <a:solidFill>
                          <a:srgbClr val="666633"/>
                        </a:solidFill>
                        <a:effectLst/>
                        <a:latin typeface="Futura Md BT" pitchFamily="34" charset="0"/>
                      </a:endParaRPr>
                    </a:p>
                  </a:txBody>
                  <a:tcPr horzOverflow="overflow">
                    <a:lnL w="28575"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ctr" defTabSz="914400" rtl="0" eaLnBrk="1" fontAlgn="base" latinLnBrk="0" hangingPunct="1">
                        <a:lnSpc>
                          <a:spcPct val="100000"/>
                        </a:lnSpc>
                        <a:spcBef>
                          <a:spcPct val="20000"/>
                        </a:spcBef>
                        <a:spcAft>
                          <a:spcPct val="0"/>
                        </a:spcAft>
                        <a:buClrTx/>
                        <a:buSzPct val="60000"/>
                        <a:buFontTx/>
                        <a:buNone/>
                        <a:tabLst/>
                      </a:pPr>
                      <a:r>
                        <a:rPr kumimoji="0" lang="en-US" sz="2800" b="0" i="0" u="none" strike="noStrike" cap="none" normalizeH="0" baseline="0">
                          <a:ln>
                            <a:noFill/>
                          </a:ln>
                          <a:solidFill>
                            <a:srgbClr val="666633"/>
                          </a:solidFill>
                          <a:effectLst/>
                          <a:latin typeface="Futura Md BT" pitchFamily="34" charset="0"/>
                        </a:rPr>
                        <a:t>Privada</a:t>
                      </a:r>
                      <a:endParaRPr kumimoji="0" lang="es-ES" sz="2800" b="0" i="0" u="none" strike="noStrike" cap="none" normalizeH="0" baseline="0">
                        <a:ln>
                          <a:noFill/>
                        </a:ln>
                        <a:solidFill>
                          <a:srgbClr val="666633"/>
                        </a:solidFill>
                        <a:effectLst/>
                        <a:latin typeface="Futura Md BT" pitchFamily="34" charset="0"/>
                      </a:endParaRPr>
                    </a:p>
                  </a:txBody>
                  <a:tcPr horzOverflow="overflow">
                    <a:lnL w="5715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Tx/>
                        <a:buNone/>
                        <a:tabLst/>
                      </a:pPr>
                      <a:r>
                        <a:rPr kumimoji="0" lang="en-US" sz="2800" b="0" i="0" u="none" strike="noStrike" cap="none" normalizeH="0" baseline="0">
                          <a:ln>
                            <a:noFill/>
                          </a:ln>
                          <a:solidFill>
                            <a:srgbClr val="666633"/>
                          </a:solidFill>
                          <a:effectLst/>
                          <a:latin typeface="Futura Md BT" pitchFamily="34" charset="0"/>
                        </a:rPr>
                        <a:t>-</a:t>
                      </a:r>
                      <a:endParaRPr kumimoji="0" lang="es-ES" sz="2800" b="0" i="0" u="none" strike="noStrike" cap="none" normalizeH="0" baseline="0">
                        <a:ln>
                          <a:noFill/>
                        </a:ln>
                        <a:solidFill>
                          <a:srgbClr val="666633"/>
                        </a:solidFill>
                        <a:effectLst/>
                        <a:latin typeface="Futura Md BT" pitchFamily="34" charset="0"/>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60000"/>
                        <a:buFontTx/>
                        <a:buNone/>
                        <a:tabLst/>
                      </a:pPr>
                      <a:r>
                        <a:rPr kumimoji="0" lang="en-US" sz="1800" b="0" i="0" u="none" strike="noStrike" cap="none" normalizeH="0" baseline="0">
                          <a:ln>
                            <a:noFill/>
                          </a:ln>
                          <a:solidFill>
                            <a:srgbClr val="666633"/>
                          </a:solidFill>
                          <a:effectLst/>
                          <a:latin typeface="Futura Md BT" pitchFamily="34" charset="0"/>
                        </a:rPr>
                        <a:t>Instancias de la clase</a:t>
                      </a:r>
                      <a:endParaRPr kumimoji="0" lang="es-ES" sz="1800" b="0" i="0" u="none" strike="noStrike" cap="none" normalizeH="0" baseline="0">
                        <a:ln>
                          <a:noFill/>
                        </a:ln>
                        <a:solidFill>
                          <a:srgbClr val="666633"/>
                        </a:solidFill>
                        <a:effectLst/>
                        <a:latin typeface="Futura Md BT" pitchFamily="34" charset="0"/>
                      </a:endParaRPr>
                    </a:p>
                  </a:txBody>
                  <a:tcPr horzOverflow="overflow">
                    <a:lnL w="28575"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ctr" defTabSz="914400" rtl="0" eaLnBrk="1" fontAlgn="base" latinLnBrk="0" hangingPunct="1">
                        <a:lnSpc>
                          <a:spcPct val="100000"/>
                        </a:lnSpc>
                        <a:spcBef>
                          <a:spcPct val="20000"/>
                        </a:spcBef>
                        <a:spcAft>
                          <a:spcPct val="0"/>
                        </a:spcAft>
                        <a:buClrTx/>
                        <a:buSzPct val="60000"/>
                        <a:buFontTx/>
                        <a:buNone/>
                        <a:tabLst/>
                      </a:pPr>
                      <a:r>
                        <a:rPr kumimoji="0" lang="en-US" sz="2800" b="0" i="0" u="none" strike="noStrike" cap="none" normalizeH="0" baseline="0">
                          <a:ln>
                            <a:noFill/>
                          </a:ln>
                          <a:solidFill>
                            <a:srgbClr val="666633"/>
                          </a:solidFill>
                          <a:effectLst/>
                          <a:latin typeface="Futura Md BT" pitchFamily="34" charset="0"/>
                        </a:rPr>
                        <a:t>Paquete</a:t>
                      </a:r>
                      <a:endParaRPr kumimoji="0" lang="es-ES" sz="2800" b="0" i="0" u="none" strike="noStrike" cap="none" normalizeH="0" baseline="0">
                        <a:ln>
                          <a:noFill/>
                        </a:ln>
                        <a:solidFill>
                          <a:srgbClr val="666633"/>
                        </a:solidFill>
                        <a:effectLst/>
                        <a:latin typeface="Futura Md BT" pitchFamily="34" charset="0"/>
                      </a:endParaRPr>
                    </a:p>
                  </a:txBody>
                  <a:tcPr horzOverflow="overflow">
                    <a:lnL w="5715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571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60000"/>
                        <a:buFontTx/>
                        <a:buNone/>
                        <a:tabLst/>
                      </a:pPr>
                      <a:r>
                        <a:rPr kumimoji="0" lang="en-US" sz="2800" b="0" i="0" u="none" strike="noStrike" cap="none" normalizeH="0" baseline="0">
                          <a:ln>
                            <a:noFill/>
                          </a:ln>
                          <a:solidFill>
                            <a:srgbClr val="666633"/>
                          </a:solidFill>
                          <a:effectLst/>
                          <a:latin typeface="Futura Md BT" pitchFamily="34" charset="0"/>
                        </a:rPr>
                        <a:t>~</a:t>
                      </a:r>
                      <a:endParaRPr kumimoji="0" lang="es-ES" sz="2800" b="0" i="0" u="none" strike="noStrike" cap="none" normalizeH="0" baseline="0">
                        <a:ln>
                          <a:noFill/>
                        </a:ln>
                        <a:solidFill>
                          <a:srgbClr val="666633"/>
                        </a:solidFill>
                        <a:effectLst/>
                        <a:latin typeface="Futura Md BT" pitchFamily="34" charset="0"/>
                      </a:endParaRPr>
                    </a:p>
                  </a:txBody>
                  <a:tcPr horzOverflow="overflow">
                    <a:lnL w="28575"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571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60000"/>
                        <a:buFontTx/>
                        <a:buNone/>
                        <a:tabLst/>
                      </a:pPr>
                      <a:r>
                        <a:rPr kumimoji="0" lang="en-US" sz="1800" b="0" i="0" u="none" strike="noStrike" cap="none" normalizeH="0" baseline="0" dirty="0" err="1">
                          <a:ln>
                            <a:noFill/>
                          </a:ln>
                          <a:solidFill>
                            <a:srgbClr val="666633"/>
                          </a:solidFill>
                          <a:effectLst/>
                          <a:latin typeface="Futura Md BT" pitchFamily="34" charset="0"/>
                        </a:rPr>
                        <a:t>Instancias</a:t>
                      </a:r>
                      <a:r>
                        <a:rPr kumimoji="0" lang="en-US" sz="1800" b="0" i="0" u="none" strike="noStrike" cap="none" normalizeH="0" baseline="0" dirty="0">
                          <a:ln>
                            <a:noFill/>
                          </a:ln>
                          <a:solidFill>
                            <a:srgbClr val="666633"/>
                          </a:solidFill>
                          <a:effectLst/>
                          <a:latin typeface="Futura Md BT" pitchFamily="34" charset="0"/>
                        </a:rPr>
                        <a:t> de la </a:t>
                      </a:r>
                      <a:r>
                        <a:rPr kumimoji="0" lang="en-US" sz="1800" b="0" i="0" u="none" strike="noStrike" cap="none" normalizeH="0" baseline="0" dirty="0" err="1">
                          <a:ln>
                            <a:noFill/>
                          </a:ln>
                          <a:solidFill>
                            <a:srgbClr val="666633"/>
                          </a:solidFill>
                          <a:effectLst/>
                          <a:latin typeface="Futura Md BT" pitchFamily="34" charset="0"/>
                        </a:rPr>
                        <a:t>clase</a:t>
                      </a:r>
                      <a:r>
                        <a:rPr kumimoji="0" lang="en-US" sz="1800" b="0" i="0" u="none" strike="noStrike" cap="none" normalizeH="0" baseline="0" dirty="0">
                          <a:ln>
                            <a:noFill/>
                          </a:ln>
                          <a:solidFill>
                            <a:srgbClr val="666633"/>
                          </a:solidFill>
                          <a:effectLst/>
                          <a:latin typeface="Futura Md BT" pitchFamily="34" charset="0"/>
                        </a:rPr>
                        <a:t> del </a:t>
                      </a:r>
                      <a:r>
                        <a:rPr kumimoji="0" lang="en-US" sz="1800" b="0" i="0" u="none" strike="noStrike" cap="none" normalizeH="0" baseline="0" dirty="0" err="1">
                          <a:ln>
                            <a:noFill/>
                          </a:ln>
                          <a:solidFill>
                            <a:srgbClr val="666633"/>
                          </a:solidFill>
                          <a:effectLst/>
                          <a:latin typeface="Futura Md BT" pitchFamily="34" charset="0"/>
                        </a:rPr>
                        <a:t>mismo</a:t>
                      </a:r>
                      <a:r>
                        <a:rPr kumimoji="0" lang="en-US" sz="1800" b="0" i="0" u="none" strike="noStrike" cap="none" normalizeH="0" baseline="0" dirty="0">
                          <a:ln>
                            <a:noFill/>
                          </a:ln>
                          <a:solidFill>
                            <a:srgbClr val="666633"/>
                          </a:solidFill>
                          <a:effectLst/>
                          <a:latin typeface="Futura Md BT" pitchFamily="34" charset="0"/>
                        </a:rPr>
                        <a:t> </a:t>
                      </a:r>
                      <a:r>
                        <a:rPr kumimoji="0" lang="en-US" sz="1800" b="0" i="0" u="none" strike="noStrike" cap="none" normalizeH="0" baseline="0" dirty="0" err="1">
                          <a:ln>
                            <a:noFill/>
                          </a:ln>
                          <a:solidFill>
                            <a:srgbClr val="666633"/>
                          </a:solidFill>
                          <a:effectLst/>
                          <a:latin typeface="Futura Md BT" pitchFamily="34" charset="0"/>
                        </a:rPr>
                        <a:t>paquete</a:t>
                      </a:r>
                      <a:endParaRPr kumimoji="0" lang="es-ES" sz="1800" b="0" i="0" u="none" strike="noStrike" cap="none" normalizeH="0" baseline="0" dirty="0">
                        <a:ln>
                          <a:noFill/>
                        </a:ln>
                        <a:solidFill>
                          <a:srgbClr val="666633"/>
                        </a:solidFill>
                        <a:effectLst/>
                        <a:latin typeface="Futura Md BT" pitchFamily="34" charset="0"/>
                      </a:endParaRPr>
                    </a:p>
                  </a:txBody>
                  <a:tcPr horzOverflow="overflow">
                    <a:lnL w="28575"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571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31163159"/>
      </p:ext>
    </p:extLst>
  </p:cSld>
  <p:clrMapOvr>
    <a:masterClrMapping/>
  </p:clrMapOvr>
  <p:transition advClick="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560" y="1556792"/>
            <a:ext cx="7467600"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4227" name="Text Box 3"/>
          <p:cNvSpPr txBox="1">
            <a:spLocks noChangeArrowheads="1"/>
          </p:cNvSpPr>
          <p:nvPr/>
        </p:nvSpPr>
        <p:spPr bwMode="auto">
          <a:xfrm>
            <a:off x="119336" y="908720"/>
            <a:ext cx="5517857" cy="523220"/>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2800" b="1" dirty="0">
                <a:solidFill>
                  <a:schemeClr val="tx2"/>
                </a:solidFill>
                <a:effectLst>
                  <a:outerShdw blurRad="38100" dist="38100" dir="2700000" algn="tl">
                    <a:srgbClr val="000000"/>
                  </a:outerShdw>
                </a:effectLst>
                <a:latin typeface="Futura Md BT" pitchFamily="34" charset="0"/>
              </a:rPr>
              <a:t>Diagrama de Clases: Ejemplos </a:t>
            </a:r>
          </a:p>
        </p:txBody>
      </p:sp>
    </p:spTree>
    <p:extLst>
      <p:ext uri="{BB962C8B-B14F-4D97-AF65-F5344CB8AC3E}">
        <p14:creationId xmlns:p14="http://schemas.microsoft.com/office/powerpoint/2010/main" val="1260895813"/>
      </p:ext>
    </p:extLst>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4" name="Rectangle 2"/>
          <p:cNvSpPr>
            <a:spLocks noChangeArrowheads="1"/>
          </p:cNvSpPr>
          <p:nvPr/>
        </p:nvSpPr>
        <p:spPr bwMode="auto">
          <a:xfrm>
            <a:off x="335360" y="1196752"/>
            <a:ext cx="1777732" cy="582211"/>
          </a:xfrm>
          <a:prstGeom prst="rect">
            <a:avLst/>
          </a:prstGeom>
          <a:noFill/>
          <a:ln w="12700">
            <a:noFill/>
            <a:miter lim="800000"/>
            <a:headEnd/>
            <a:tailEnd/>
          </a:ln>
          <a:effectLst/>
        </p:spPr>
        <p:txBody>
          <a:bodyPr wrap="none" lIns="90488" tIns="44450" rIns="90488" bIns="44450">
            <a:spAutoFit/>
          </a:bodyPr>
          <a:lstStyle/>
          <a:p>
            <a:pPr>
              <a:lnSpc>
                <a:spcPct val="100000"/>
              </a:lnSpc>
              <a:buClrTx/>
              <a:buFontTx/>
              <a:buNone/>
              <a:defRPr/>
            </a:pPr>
            <a:r>
              <a:rPr lang="es-ES_tradnl" sz="3200" b="1" dirty="0">
                <a:solidFill>
                  <a:srgbClr val="002B82"/>
                </a:solidFill>
                <a:effectLst>
                  <a:outerShdw blurRad="38100" dist="38100" dir="2700000" algn="tl">
                    <a:srgbClr val="000000"/>
                  </a:outerShdw>
                </a:effectLst>
                <a:latin typeface="Arial" pitchFamily="34" charset="0"/>
              </a:rPr>
              <a:t>Ejemplo</a:t>
            </a:r>
          </a:p>
        </p:txBody>
      </p:sp>
      <p:pic>
        <p:nvPicPr>
          <p:cNvPr id="4" name="Imagen 3"/>
          <p:cNvPicPr/>
          <p:nvPr/>
        </p:nvPicPr>
        <p:blipFill rotWithShape="1">
          <a:blip r:embed="rId2">
            <a:extLst>
              <a:ext uri="{28A0092B-C50C-407E-A947-70E740481C1C}">
                <a14:useLocalDpi xmlns:a14="http://schemas.microsoft.com/office/drawing/2010/main" val="0"/>
              </a:ext>
            </a:extLst>
          </a:blip>
          <a:srcRect l="1268" t="2285" r="1639" b="1577"/>
          <a:stretch/>
        </p:blipFill>
        <p:spPr bwMode="auto">
          <a:xfrm>
            <a:off x="3287688" y="980728"/>
            <a:ext cx="7992888" cy="594233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50669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Text Box 3"/>
          <p:cNvSpPr txBox="1">
            <a:spLocks noChangeArrowheads="1"/>
          </p:cNvSpPr>
          <p:nvPr/>
        </p:nvSpPr>
        <p:spPr bwMode="auto">
          <a:xfrm>
            <a:off x="119336" y="1124744"/>
            <a:ext cx="5862638" cy="519112"/>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2800" b="1" dirty="0">
                <a:solidFill>
                  <a:schemeClr val="tx2"/>
                </a:solidFill>
                <a:effectLst>
                  <a:outerShdw blurRad="38100" dist="38100" dir="2700000" algn="tl">
                    <a:srgbClr val="000000"/>
                  </a:outerShdw>
                </a:effectLst>
                <a:latin typeface="Futura Md BT" pitchFamily="34" charset="0"/>
              </a:rPr>
              <a:t>Diagrama de Máquina de Estados</a:t>
            </a:r>
          </a:p>
        </p:txBody>
      </p:sp>
      <p:sp>
        <p:nvSpPr>
          <p:cNvPr id="232452" name="Text Box 4"/>
          <p:cNvSpPr txBox="1">
            <a:spLocks noChangeArrowheads="1"/>
          </p:cNvSpPr>
          <p:nvPr/>
        </p:nvSpPr>
        <p:spPr bwMode="auto">
          <a:xfrm>
            <a:off x="263352" y="2132856"/>
            <a:ext cx="11521279" cy="3631763"/>
          </a:xfrm>
          <a:prstGeom prst="rect">
            <a:avLst/>
          </a:prstGeom>
          <a:noFill/>
          <a:ln w="9525">
            <a:noFill/>
            <a:miter lim="800000"/>
            <a:headEnd/>
            <a:tailEnd/>
          </a:ln>
          <a:effectLst/>
        </p:spPr>
        <p:txBody>
          <a:bodyPr wrap="square" anchor="ctr">
            <a:spAutoFit/>
          </a:bodyPr>
          <a:lstStyle/>
          <a:p>
            <a:pPr algn="l">
              <a:lnSpc>
                <a:spcPct val="100000"/>
              </a:lnSpc>
              <a:buClr>
                <a:schemeClr val="tx2"/>
              </a:buClr>
              <a:buSzPct val="80000"/>
              <a:buFont typeface="Wingdings" pitchFamily="2" charset="2"/>
              <a:buChar char="è"/>
              <a:defRPr/>
            </a:pPr>
            <a:r>
              <a:rPr lang="es-ES_tradnl" sz="2000" dirty="0">
                <a:latin typeface="Futura Md BT" pitchFamily="34" charset="0"/>
              </a:rPr>
              <a:t> </a:t>
            </a:r>
            <a:r>
              <a:rPr lang="es-ES_tradnl" sz="2000" b="1" dirty="0">
                <a:effectLst>
                  <a:outerShdw blurRad="38100" dist="38100" dir="2700000" algn="tl">
                    <a:srgbClr val="000000"/>
                  </a:outerShdw>
                </a:effectLst>
                <a:latin typeface="Futura Md BT" pitchFamily="34" charset="0"/>
              </a:rPr>
              <a:t>CLASIFICACIÓN</a:t>
            </a:r>
            <a:r>
              <a:rPr lang="es-ES_tradnl" sz="2000" dirty="0">
                <a:latin typeface="Futura Md BT" pitchFamily="34" charset="0"/>
              </a:rPr>
              <a:t>: </a:t>
            </a:r>
            <a:r>
              <a:rPr lang="es-ES_tradnl" sz="2000" b="1" dirty="0">
                <a:solidFill>
                  <a:srgbClr val="990099"/>
                </a:solidFill>
                <a:effectLst>
                  <a:outerShdw blurRad="38100" dist="38100" dir="2700000" algn="tl">
                    <a:srgbClr val="000000"/>
                  </a:outerShdw>
                </a:effectLst>
                <a:latin typeface="Futura Md BT" pitchFamily="34" charset="0"/>
              </a:rPr>
              <a:t>De comportamiento, dinámico, lógico.</a:t>
            </a:r>
          </a:p>
          <a:p>
            <a:pPr algn="l">
              <a:lnSpc>
                <a:spcPct val="100000"/>
              </a:lnSpc>
              <a:buClr>
                <a:schemeClr val="tx2"/>
              </a:buClr>
              <a:buSzPct val="80000"/>
              <a:buFont typeface="Wingdings" pitchFamily="2" charset="2"/>
              <a:buChar char="è"/>
              <a:defRPr/>
            </a:pPr>
            <a:r>
              <a:rPr lang="es-ES_tradnl" sz="2000" b="1" dirty="0">
                <a:effectLst>
                  <a:outerShdw blurRad="38100" dist="38100" dir="2700000" algn="tl">
                    <a:srgbClr val="000000"/>
                  </a:outerShdw>
                </a:effectLst>
                <a:latin typeface="Futura Md BT" pitchFamily="34" charset="0"/>
              </a:rPr>
              <a:t> Uso: </a:t>
            </a:r>
          </a:p>
          <a:p>
            <a:pPr lvl="1" algn="l">
              <a:lnSpc>
                <a:spcPct val="100000"/>
              </a:lnSpc>
              <a:buClr>
                <a:srgbClr val="0000FF"/>
              </a:buClr>
              <a:buSzPct val="80000"/>
              <a:buFont typeface="Wingdings" pitchFamily="2" charset="2"/>
              <a:buChar char="§"/>
              <a:defRPr/>
            </a:pPr>
            <a:r>
              <a:rPr lang="es-ES_tradnl" sz="2000" dirty="0">
                <a:latin typeface="Futura Md BT" pitchFamily="34" charset="0"/>
              </a:rPr>
              <a:t> </a:t>
            </a:r>
            <a:r>
              <a:rPr lang="es-ES_tradnl" sz="2000" dirty="0">
                <a:solidFill>
                  <a:srgbClr val="0000FF"/>
                </a:solidFill>
                <a:latin typeface="Futura Md BT" pitchFamily="34" charset="0"/>
              </a:rPr>
              <a:t>Explorar el comportamiento complejo de una clase, actor, subsistema o componente.</a:t>
            </a:r>
          </a:p>
          <a:p>
            <a:pPr lvl="1" algn="l">
              <a:lnSpc>
                <a:spcPct val="100000"/>
              </a:lnSpc>
              <a:buClr>
                <a:srgbClr val="0000FF"/>
              </a:buClr>
              <a:buSzPct val="80000"/>
              <a:buFont typeface="Wingdings" pitchFamily="2" charset="2"/>
              <a:buChar char="§"/>
              <a:defRPr/>
            </a:pPr>
            <a:r>
              <a:rPr lang="es-ES_tradnl" sz="2000" dirty="0">
                <a:solidFill>
                  <a:srgbClr val="0000FF"/>
                </a:solidFill>
                <a:latin typeface="Futura Md BT" pitchFamily="34" charset="0"/>
              </a:rPr>
              <a:t> Modelar sistemas de tiempo real.</a:t>
            </a:r>
            <a:endParaRPr lang="es-ES_tradnl" sz="2000" dirty="0">
              <a:latin typeface="Futura Md BT" pitchFamily="34" charset="0"/>
            </a:endParaRPr>
          </a:p>
          <a:p>
            <a:pPr algn="l">
              <a:lnSpc>
                <a:spcPct val="100000"/>
              </a:lnSpc>
              <a:buClr>
                <a:schemeClr val="tx2"/>
              </a:buClr>
              <a:buSzPct val="80000"/>
              <a:buFont typeface="Wingdings" pitchFamily="2" charset="2"/>
              <a:buChar char="è"/>
              <a:defRPr/>
            </a:pPr>
            <a:r>
              <a:rPr lang="es-ES_tradnl" sz="2000" b="1" dirty="0">
                <a:effectLst>
                  <a:outerShdw blurRad="38100" dist="38100" dir="2700000" algn="tl">
                    <a:srgbClr val="000000"/>
                  </a:outerShdw>
                </a:effectLst>
                <a:latin typeface="Futura Md BT" pitchFamily="34" charset="0"/>
              </a:rPr>
              <a:t> Muestra una máquina de estados, compuesta por estados, transiciones, eventos y </a:t>
            </a:r>
            <a:br>
              <a:rPr lang="es-ES_tradnl" sz="2000" b="1" dirty="0">
                <a:effectLst>
                  <a:outerShdw blurRad="38100" dist="38100" dir="2700000" algn="tl">
                    <a:srgbClr val="000000"/>
                  </a:outerShdw>
                </a:effectLst>
                <a:latin typeface="Futura Md BT" pitchFamily="34" charset="0"/>
              </a:rPr>
            </a:br>
            <a:r>
              <a:rPr lang="es-ES_tradnl" sz="2000" b="1" dirty="0">
                <a:effectLst>
                  <a:outerShdw blurRad="38100" dist="38100" dir="2700000" algn="tl">
                    <a:srgbClr val="000000"/>
                  </a:outerShdw>
                </a:effectLst>
                <a:latin typeface="Futura Md BT" pitchFamily="34" charset="0"/>
              </a:rPr>
              <a:t>   actividades.</a:t>
            </a:r>
          </a:p>
          <a:p>
            <a:pPr algn="l">
              <a:lnSpc>
                <a:spcPct val="100000"/>
              </a:lnSpc>
              <a:buClr>
                <a:schemeClr val="tx2"/>
              </a:buClr>
              <a:buSzPct val="80000"/>
              <a:buFont typeface="Wingdings" pitchFamily="2" charset="2"/>
              <a:buChar char="è"/>
              <a:defRPr/>
            </a:pPr>
            <a:r>
              <a:rPr lang="es-ES_tradnl" sz="2000" b="1" dirty="0">
                <a:effectLst>
                  <a:outerShdw blurRad="38100" dist="38100" dir="2700000" algn="tl">
                    <a:srgbClr val="000000"/>
                  </a:outerShdw>
                </a:effectLst>
                <a:latin typeface="Futura Md BT" pitchFamily="34" charset="0"/>
              </a:rPr>
              <a:t> Contiene</a:t>
            </a:r>
            <a:r>
              <a:rPr lang="es-ES_tradnl" sz="2000" dirty="0">
                <a:latin typeface="Futura Md BT" pitchFamily="34" charset="0"/>
              </a:rPr>
              <a:t> </a:t>
            </a:r>
            <a:r>
              <a:rPr lang="es-ES_tradnl" sz="2000" b="1" dirty="0">
                <a:effectLst>
                  <a:outerShdw blurRad="38100" dist="38100" dir="2700000" algn="tl">
                    <a:srgbClr val="000000"/>
                  </a:outerShdw>
                </a:effectLst>
                <a:latin typeface="Futura Md BT" pitchFamily="34" charset="0"/>
              </a:rPr>
              <a:t>comúnmente:</a:t>
            </a:r>
          </a:p>
          <a:p>
            <a:pPr lvl="2" algn="l">
              <a:lnSpc>
                <a:spcPct val="100000"/>
              </a:lnSpc>
              <a:spcBef>
                <a:spcPct val="50000"/>
              </a:spcBef>
              <a:buClr>
                <a:srgbClr val="0000FF"/>
              </a:buClr>
              <a:buFont typeface="Wingdings" pitchFamily="2" charset="2"/>
              <a:buChar char="§"/>
              <a:defRPr/>
            </a:pPr>
            <a:r>
              <a:rPr lang="es-ES_tradnl" sz="2000" dirty="0">
                <a:latin typeface="Futura Md BT" pitchFamily="34" charset="0"/>
              </a:rPr>
              <a:t> </a:t>
            </a:r>
            <a:r>
              <a:rPr lang="es-ES_tradnl" sz="2000" dirty="0">
                <a:solidFill>
                  <a:srgbClr val="0000FF"/>
                </a:solidFill>
                <a:latin typeface="Futura Md BT" pitchFamily="34" charset="0"/>
              </a:rPr>
              <a:t>Estados</a:t>
            </a:r>
          </a:p>
          <a:p>
            <a:pPr lvl="2" algn="l">
              <a:lnSpc>
                <a:spcPct val="100000"/>
              </a:lnSpc>
              <a:spcBef>
                <a:spcPct val="50000"/>
              </a:spcBef>
              <a:buClr>
                <a:srgbClr val="0000FF"/>
              </a:buClr>
              <a:buFont typeface="Wingdings" pitchFamily="2" charset="2"/>
              <a:buChar char="§"/>
              <a:defRPr/>
            </a:pPr>
            <a:r>
              <a:rPr lang="es-ES_tradnl" sz="2000" dirty="0">
                <a:solidFill>
                  <a:srgbClr val="0000FF"/>
                </a:solidFill>
                <a:latin typeface="Futura Md BT" pitchFamily="34" charset="0"/>
              </a:rPr>
              <a:t> Transiciones</a:t>
            </a:r>
          </a:p>
          <a:p>
            <a:pPr lvl="2" algn="l">
              <a:lnSpc>
                <a:spcPct val="100000"/>
              </a:lnSpc>
              <a:spcBef>
                <a:spcPct val="50000"/>
              </a:spcBef>
              <a:buClr>
                <a:srgbClr val="0000FF"/>
              </a:buClr>
              <a:buFont typeface="Wingdings" pitchFamily="2" charset="2"/>
              <a:buChar char="§"/>
              <a:defRPr/>
            </a:pPr>
            <a:r>
              <a:rPr lang="es-ES_tradnl" sz="2000" dirty="0">
                <a:solidFill>
                  <a:srgbClr val="0000FF"/>
                </a:solidFill>
                <a:latin typeface="Futura Md BT" pitchFamily="34" charset="0"/>
              </a:rPr>
              <a:t> Eventos</a:t>
            </a:r>
            <a:r>
              <a:rPr lang="es-ES_tradnl" sz="2000" dirty="0">
                <a:solidFill>
                  <a:srgbClr val="0000FF"/>
                </a:solidFill>
                <a:effectLst>
                  <a:outerShdw blurRad="38100" dist="38100" dir="2700000" algn="tl">
                    <a:srgbClr val="000000"/>
                  </a:outerShdw>
                </a:effectLst>
                <a:latin typeface="Futura Md BT" pitchFamily="34" charset="0"/>
              </a:rPr>
              <a:t> </a:t>
            </a:r>
          </a:p>
        </p:txBody>
      </p:sp>
    </p:spTree>
    <p:extLst>
      <p:ext uri="{BB962C8B-B14F-4D97-AF65-F5344CB8AC3E}">
        <p14:creationId xmlns:p14="http://schemas.microsoft.com/office/powerpoint/2010/main" val="2014491308"/>
      </p:ext>
    </p:extLst>
  </p:cSld>
  <p:clrMapOvr>
    <a:masterClrMapping/>
  </p:clrMapOvr>
  <p:transition advClick="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7" name="Text Box 3"/>
          <p:cNvSpPr txBox="1">
            <a:spLocks noChangeArrowheads="1"/>
          </p:cNvSpPr>
          <p:nvPr/>
        </p:nvSpPr>
        <p:spPr bwMode="auto">
          <a:xfrm>
            <a:off x="263352" y="1412776"/>
            <a:ext cx="9144000" cy="579438"/>
          </a:xfrm>
          <a:prstGeom prst="rect">
            <a:avLst/>
          </a:prstGeom>
          <a:noFill/>
          <a:ln w="9525">
            <a:noFill/>
            <a:miter lim="800000"/>
            <a:headEnd/>
            <a:tailEnd/>
          </a:ln>
          <a:effectLst/>
        </p:spPr>
        <p:txBody>
          <a:bodyPr>
            <a:spAutoFit/>
          </a:bodyPr>
          <a:lstStyle/>
          <a:p>
            <a:pPr>
              <a:lnSpc>
                <a:spcPct val="100000"/>
              </a:lnSpc>
              <a:buClrTx/>
              <a:buFontTx/>
              <a:buNone/>
              <a:defRPr/>
            </a:pPr>
            <a:r>
              <a:rPr lang="es-ES_tradnl" sz="3200" b="1" dirty="0">
                <a:solidFill>
                  <a:srgbClr val="002B82"/>
                </a:solidFill>
                <a:effectLst>
                  <a:outerShdw blurRad="38100" dist="38100" dir="2700000" algn="tl">
                    <a:srgbClr val="000000"/>
                  </a:outerShdw>
                </a:effectLst>
                <a:latin typeface="Arial" pitchFamily="34" charset="0"/>
              </a:rPr>
              <a:t>Elementos que intervienen: Estados</a:t>
            </a:r>
          </a:p>
        </p:txBody>
      </p:sp>
      <p:pic>
        <p:nvPicPr>
          <p:cNvPr id="23" name="Imagen 22"/>
          <p:cNvPicPr/>
          <p:nvPr/>
        </p:nvPicPr>
        <p:blipFill rotWithShape="1">
          <a:blip r:embed="rId2">
            <a:extLst>
              <a:ext uri="{28A0092B-C50C-407E-A947-70E740481C1C}">
                <a14:useLocalDpi xmlns:a14="http://schemas.microsoft.com/office/drawing/2010/main" val="0"/>
              </a:ext>
            </a:extLst>
          </a:blip>
          <a:srcRect l="12512" t="25866" r="5701" b="26809"/>
          <a:stretch/>
        </p:blipFill>
        <p:spPr bwMode="auto">
          <a:xfrm>
            <a:off x="4004897" y="2924944"/>
            <a:ext cx="1224136" cy="765448"/>
          </a:xfrm>
          <a:prstGeom prst="rect">
            <a:avLst/>
          </a:prstGeom>
          <a:noFill/>
          <a:ln>
            <a:noFill/>
          </a:ln>
          <a:extLst>
            <a:ext uri="{53640926-AAD7-44D8-BBD7-CCE9431645EC}">
              <a14:shadowObscured xmlns:a14="http://schemas.microsoft.com/office/drawing/2010/main"/>
            </a:ext>
          </a:extLst>
        </p:spPr>
      </p:pic>
      <p:pic>
        <p:nvPicPr>
          <p:cNvPr id="24" name="Imagen 23"/>
          <p:cNvPicPr/>
          <p:nvPr/>
        </p:nvPicPr>
        <p:blipFill rotWithShape="1">
          <a:blip r:embed="rId3">
            <a:extLst>
              <a:ext uri="{28A0092B-C50C-407E-A947-70E740481C1C}">
                <a14:useLocalDpi xmlns:a14="http://schemas.microsoft.com/office/drawing/2010/main" val="0"/>
              </a:ext>
            </a:extLst>
          </a:blip>
          <a:srcRect l="8708" t="23575" r="6254" b="23338"/>
          <a:stretch/>
        </p:blipFill>
        <p:spPr bwMode="auto">
          <a:xfrm>
            <a:off x="5591944" y="2924944"/>
            <a:ext cx="993647" cy="742292"/>
          </a:xfrm>
          <a:prstGeom prst="rect">
            <a:avLst/>
          </a:prstGeom>
          <a:noFill/>
          <a:ln>
            <a:noFill/>
          </a:ln>
          <a:extLst>
            <a:ext uri="{53640926-AAD7-44D8-BBD7-CCE9431645EC}">
              <a14:shadowObscured xmlns:a14="http://schemas.microsoft.com/office/drawing/2010/main"/>
            </a:ext>
          </a:extLst>
        </p:spPr>
      </p:pic>
      <p:pic>
        <p:nvPicPr>
          <p:cNvPr id="25" name="Imagen 24"/>
          <p:cNvPicPr/>
          <p:nvPr/>
        </p:nvPicPr>
        <p:blipFill rotWithShape="1">
          <a:blip r:embed="rId4">
            <a:extLst>
              <a:ext uri="{28A0092B-C50C-407E-A947-70E740481C1C}">
                <a14:useLocalDpi xmlns:a14="http://schemas.microsoft.com/office/drawing/2010/main" val="0"/>
              </a:ext>
            </a:extLst>
          </a:blip>
          <a:srcRect l="7447" t="30892" r="7374" b="21715"/>
          <a:stretch/>
        </p:blipFill>
        <p:spPr bwMode="auto">
          <a:xfrm>
            <a:off x="6948502" y="2826296"/>
            <a:ext cx="888069" cy="648072"/>
          </a:xfrm>
          <a:prstGeom prst="rect">
            <a:avLst/>
          </a:prstGeom>
          <a:noFill/>
          <a:ln>
            <a:noFill/>
          </a:ln>
          <a:extLst>
            <a:ext uri="{53640926-AAD7-44D8-BBD7-CCE9431645EC}">
              <a14:shadowObscured xmlns:a14="http://schemas.microsoft.com/office/drawing/2010/main"/>
            </a:ext>
          </a:extLst>
        </p:spPr>
      </p:pic>
      <p:pic>
        <p:nvPicPr>
          <p:cNvPr id="26" name="Imagen 25"/>
          <p:cNvPicPr/>
          <p:nvPr/>
        </p:nvPicPr>
        <p:blipFill rotWithShape="1">
          <a:blip r:embed="rId5">
            <a:extLst>
              <a:ext uri="{28A0092B-C50C-407E-A947-70E740481C1C}">
                <a14:useLocalDpi xmlns:a14="http://schemas.microsoft.com/office/drawing/2010/main" val="0"/>
              </a:ext>
            </a:extLst>
          </a:blip>
          <a:srcRect l="8366" t="22332" r="6514" b="8930"/>
          <a:stretch/>
        </p:blipFill>
        <p:spPr bwMode="auto">
          <a:xfrm>
            <a:off x="8270127" y="2898304"/>
            <a:ext cx="1285913" cy="742223"/>
          </a:xfrm>
          <a:prstGeom prst="rect">
            <a:avLst/>
          </a:prstGeom>
          <a:noFill/>
          <a:ln>
            <a:noFill/>
          </a:ln>
          <a:extLst>
            <a:ext uri="{53640926-AAD7-44D8-BBD7-CCE9431645EC}">
              <a14:shadowObscured xmlns:a14="http://schemas.microsoft.com/office/drawing/2010/main"/>
            </a:ext>
          </a:extLst>
        </p:spPr>
      </p:pic>
      <p:pic>
        <p:nvPicPr>
          <p:cNvPr id="27" name="Imagen 26"/>
          <p:cNvPicPr/>
          <p:nvPr/>
        </p:nvPicPr>
        <p:blipFill rotWithShape="1">
          <a:blip r:embed="rId6">
            <a:extLst>
              <a:ext uri="{28A0092B-C50C-407E-A947-70E740481C1C}">
                <a14:useLocalDpi xmlns:a14="http://schemas.microsoft.com/office/drawing/2010/main" val="0"/>
              </a:ext>
            </a:extLst>
          </a:blip>
          <a:srcRect l="9803" t="24300" r="8506" b="15544"/>
          <a:stretch/>
        </p:blipFill>
        <p:spPr bwMode="auto">
          <a:xfrm>
            <a:off x="1988673" y="2718284"/>
            <a:ext cx="1512168" cy="86409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881694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51" name="Text Box 3"/>
          <p:cNvSpPr txBox="1">
            <a:spLocks noChangeArrowheads="1"/>
          </p:cNvSpPr>
          <p:nvPr/>
        </p:nvSpPr>
        <p:spPr bwMode="auto">
          <a:xfrm>
            <a:off x="304800" y="1052736"/>
            <a:ext cx="9144000" cy="579438"/>
          </a:xfrm>
          <a:prstGeom prst="rect">
            <a:avLst/>
          </a:prstGeom>
          <a:noFill/>
          <a:ln w="9525">
            <a:noFill/>
            <a:miter lim="800000"/>
            <a:headEnd/>
            <a:tailEnd/>
          </a:ln>
          <a:effectLst/>
        </p:spPr>
        <p:txBody>
          <a:bodyPr>
            <a:spAutoFit/>
          </a:bodyPr>
          <a:lstStyle/>
          <a:p>
            <a:pPr>
              <a:lnSpc>
                <a:spcPct val="100000"/>
              </a:lnSpc>
              <a:buClrTx/>
              <a:buFontTx/>
              <a:buNone/>
              <a:defRPr/>
            </a:pPr>
            <a:r>
              <a:rPr lang="es-ES_tradnl" sz="3200" b="1" dirty="0">
                <a:solidFill>
                  <a:srgbClr val="002B82"/>
                </a:solidFill>
                <a:effectLst>
                  <a:outerShdw blurRad="38100" dist="38100" dir="2700000" algn="tl">
                    <a:srgbClr val="000000"/>
                  </a:outerShdw>
                </a:effectLst>
                <a:latin typeface="Arial" pitchFamily="34" charset="0"/>
              </a:rPr>
              <a:t>Elementos que intervienen: Transiciones</a:t>
            </a:r>
          </a:p>
        </p:txBody>
      </p:sp>
      <p:pic>
        <p:nvPicPr>
          <p:cNvPr id="1249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624" y="3284984"/>
            <a:ext cx="6324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3" name="Text Box 5"/>
          <p:cNvSpPr txBox="1">
            <a:spLocks noChangeArrowheads="1"/>
          </p:cNvSpPr>
          <p:nvPr/>
        </p:nvSpPr>
        <p:spPr bwMode="auto">
          <a:xfrm>
            <a:off x="1873424" y="2827784"/>
            <a:ext cx="1600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200" b="1" i="1">
                <a:latin typeface="Tahoma" panose="020B0604030504040204" pitchFamily="34" charset="0"/>
              </a:rPr>
              <a:t>evento disparador</a:t>
            </a:r>
            <a:endParaRPr lang="es-ES" altLang="es-AR" sz="1200" b="1" i="1">
              <a:latin typeface="Tahoma" panose="020B0604030504040204" pitchFamily="34" charset="0"/>
            </a:endParaRPr>
          </a:p>
        </p:txBody>
      </p:sp>
      <p:sp>
        <p:nvSpPr>
          <p:cNvPr id="124934" name="Text Box 6"/>
          <p:cNvSpPr txBox="1">
            <a:spLocks noChangeArrowheads="1"/>
          </p:cNvSpPr>
          <p:nvPr/>
        </p:nvSpPr>
        <p:spPr bwMode="auto">
          <a:xfrm>
            <a:off x="8350424" y="3010348"/>
            <a:ext cx="1828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200" b="1" i="1">
                <a:latin typeface="Tahoma" panose="020B0604030504040204" pitchFamily="34" charset="0"/>
              </a:rPr>
              <a:t>condición de control</a:t>
            </a:r>
            <a:endParaRPr lang="es-ES" altLang="es-AR" sz="1200" b="1" i="1">
              <a:latin typeface="Tahoma" panose="020B0604030504040204" pitchFamily="34" charset="0"/>
            </a:endParaRPr>
          </a:p>
        </p:txBody>
      </p:sp>
      <p:sp>
        <p:nvSpPr>
          <p:cNvPr id="124935" name="Text Box 7"/>
          <p:cNvSpPr txBox="1">
            <a:spLocks noChangeArrowheads="1"/>
          </p:cNvSpPr>
          <p:nvPr/>
        </p:nvSpPr>
        <p:spPr bwMode="auto">
          <a:xfrm>
            <a:off x="6521624" y="4123184"/>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200" b="1" i="1">
                <a:latin typeface="Tahoma" panose="020B0604030504040204" pitchFamily="34" charset="0"/>
              </a:rPr>
              <a:t>acción</a:t>
            </a:r>
            <a:endParaRPr lang="es-ES" altLang="es-AR" sz="1200" b="1" i="1">
              <a:latin typeface="Tahoma" panose="020B0604030504040204" pitchFamily="34" charset="0"/>
            </a:endParaRPr>
          </a:p>
        </p:txBody>
      </p:sp>
      <p:sp>
        <p:nvSpPr>
          <p:cNvPr id="124936" name="Text Box 8"/>
          <p:cNvSpPr txBox="1">
            <a:spLocks noChangeArrowheads="1"/>
          </p:cNvSpPr>
          <p:nvPr/>
        </p:nvSpPr>
        <p:spPr bwMode="auto">
          <a:xfrm>
            <a:off x="1568625" y="3970784"/>
            <a:ext cx="1800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200" b="1" i="1">
                <a:latin typeface="Tahoma" panose="020B0604030504040204" pitchFamily="34" charset="0"/>
              </a:rPr>
              <a:t>estado origen</a:t>
            </a:r>
            <a:endParaRPr lang="es-ES" altLang="es-AR" sz="1200" b="1" i="1">
              <a:latin typeface="Tahoma" panose="020B0604030504040204" pitchFamily="34" charset="0"/>
            </a:endParaRPr>
          </a:p>
        </p:txBody>
      </p:sp>
      <p:sp>
        <p:nvSpPr>
          <p:cNvPr id="124937" name="Text Box 9"/>
          <p:cNvSpPr txBox="1">
            <a:spLocks noChangeArrowheads="1"/>
          </p:cNvSpPr>
          <p:nvPr/>
        </p:nvSpPr>
        <p:spPr bwMode="auto">
          <a:xfrm>
            <a:off x="9417224" y="3894584"/>
            <a:ext cx="1371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200" b="1" i="1">
                <a:latin typeface="Tahoma" panose="020B0604030504040204" pitchFamily="34" charset="0"/>
              </a:rPr>
              <a:t>estado destino</a:t>
            </a:r>
            <a:endParaRPr lang="es-ES" altLang="es-AR" sz="1200" b="1" i="1">
              <a:latin typeface="Tahoma" panose="020B0604030504040204" pitchFamily="34" charset="0"/>
            </a:endParaRPr>
          </a:p>
        </p:txBody>
      </p:sp>
      <p:sp>
        <p:nvSpPr>
          <p:cNvPr id="124938" name="Text Box 10"/>
          <p:cNvSpPr txBox="1">
            <a:spLocks noChangeArrowheads="1"/>
          </p:cNvSpPr>
          <p:nvPr/>
        </p:nvSpPr>
        <p:spPr bwMode="auto">
          <a:xfrm>
            <a:off x="4811888" y="3284984"/>
            <a:ext cx="219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900">
                <a:solidFill>
                  <a:srgbClr val="EAEAEA"/>
                </a:solidFill>
                <a:latin typeface="Tahoma" panose="020B0604030504040204" pitchFamily="34" charset="0"/>
              </a:rPr>
              <a:t>.</a:t>
            </a:r>
            <a:endParaRPr lang="es-ES" altLang="es-AR" sz="900">
              <a:solidFill>
                <a:srgbClr val="EAEAEA"/>
              </a:solidFill>
              <a:latin typeface="Tahoma" panose="020B0604030504040204" pitchFamily="34" charset="0"/>
            </a:endParaRPr>
          </a:p>
        </p:txBody>
      </p:sp>
      <p:sp>
        <p:nvSpPr>
          <p:cNvPr id="124939" name="Text Box 11"/>
          <p:cNvSpPr txBox="1">
            <a:spLocks noChangeArrowheads="1"/>
          </p:cNvSpPr>
          <p:nvPr/>
        </p:nvSpPr>
        <p:spPr bwMode="auto">
          <a:xfrm>
            <a:off x="6216825" y="3132584"/>
            <a:ext cx="219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900">
                <a:solidFill>
                  <a:srgbClr val="EAEAEA"/>
                </a:solidFill>
                <a:latin typeface="Tahoma" panose="020B0604030504040204" pitchFamily="34" charset="0"/>
              </a:rPr>
              <a:t>.</a:t>
            </a:r>
            <a:endParaRPr lang="es-ES" altLang="es-AR" sz="900">
              <a:solidFill>
                <a:srgbClr val="EAEAEA"/>
              </a:solidFill>
              <a:latin typeface="Tahoma" panose="020B0604030504040204" pitchFamily="34" charset="0"/>
            </a:endParaRPr>
          </a:p>
        </p:txBody>
      </p:sp>
      <p:sp>
        <p:nvSpPr>
          <p:cNvPr id="124940" name="Text Box 12"/>
          <p:cNvSpPr txBox="1">
            <a:spLocks noChangeArrowheads="1"/>
          </p:cNvSpPr>
          <p:nvPr/>
        </p:nvSpPr>
        <p:spPr bwMode="auto">
          <a:xfrm>
            <a:off x="5835825" y="3742184"/>
            <a:ext cx="219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900">
                <a:solidFill>
                  <a:srgbClr val="EAEAEA"/>
                </a:solidFill>
                <a:latin typeface="Tahoma" panose="020B0604030504040204" pitchFamily="34" charset="0"/>
              </a:rPr>
              <a:t>.</a:t>
            </a:r>
            <a:endParaRPr lang="es-ES" altLang="es-AR" sz="900">
              <a:solidFill>
                <a:srgbClr val="EAEAEA"/>
              </a:solidFill>
              <a:latin typeface="Tahoma" panose="020B0604030504040204" pitchFamily="34" charset="0"/>
            </a:endParaRPr>
          </a:p>
        </p:txBody>
      </p:sp>
      <p:sp>
        <p:nvSpPr>
          <p:cNvPr id="124941" name="Text Box 13"/>
          <p:cNvSpPr txBox="1">
            <a:spLocks noChangeArrowheads="1"/>
          </p:cNvSpPr>
          <p:nvPr/>
        </p:nvSpPr>
        <p:spPr bwMode="auto">
          <a:xfrm>
            <a:off x="8588550" y="3513584"/>
            <a:ext cx="219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900">
                <a:solidFill>
                  <a:srgbClr val="EAEAEA"/>
                </a:solidFill>
                <a:latin typeface="Tahoma" panose="020B0604030504040204" pitchFamily="34" charset="0"/>
              </a:rPr>
              <a:t>.</a:t>
            </a:r>
            <a:endParaRPr lang="es-ES" altLang="es-AR" sz="900">
              <a:solidFill>
                <a:srgbClr val="EAEAEA"/>
              </a:solidFill>
              <a:latin typeface="Tahoma" panose="020B0604030504040204" pitchFamily="34" charset="0"/>
            </a:endParaRPr>
          </a:p>
        </p:txBody>
      </p:sp>
      <p:sp>
        <p:nvSpPr>
          <p:cNvPr id="124942" name="Text Box 14"/>
          <p:cNvSpPr txBox="1">
            <a:spLocks noChangeArrowheads="1"/>
          </p:cNvSpPr>
          <p:nvPr/>
        </p:nvSpPr>
        <p:spPr bwMode="auto">
          <a:xfrm>
            <a:off x="2873550" y="3589784"/>
            <a:ext cx="219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900">
                <a:solidFill>
                  <a:srgbClr val="EAEAEA"/>
                </a:solidFill>
                <a:latin typeface="Tahoma" panose="020B0604030504040204" pitchFamily="34" charset="0"/>
              </a:rPr>
              <a:t>.</a:t>
            </a:r>
            <a:endParaRPr lang="es-ES" altLang="es-AR" sz="900">
              <a:solidFill>
                <a:srgbClr val="EAEAEA"/>
              </a:solidFill>
              <a:latin typeface="Tahoma" panose="020B0604030504040204" pitchFamily="34" charset="0"/>
            </a:endParaRPr>
          </a:p>
        </p:txBody>
      </p:sp>
      <p:cxnSp>
        <p:nvCxnSpPr>
          <p:cNvPr id="124943" name="AutoShape 15"/>
          <p:cNvCxnSpPr>
            <a:cxnSpLocks noChangeShapeType="1"/>
            <a:stCxn id="124933" idx="3"/>
            <a:endCxn id="124938" idx="0"/>
          </p:cNvCxnSpPr>
          <p:nvPr/>
        </p:nvCxnSpPr>
        <p:spPr bwMode="auto">
          <a:xfrm>
            <a:off x="3473624" y="2965898"/>
            <a:ext cx="1447800" cy="319087"/>
          </a:xfrm>
          <a:prstGeom prst="curvedConnector2">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cxnSp>
        <p:nvCxnSpPr>
          <p:cNvPr id="124944" name="AutoShape 16"/>
          <p:cNvCxnSpPr>
            <a:cxnSpLocks noChangeShapeType="1"/>
            <a:stCxn id="124934" idx="1"/>
            <a:endCxn id="124939" idx="1"/>
          </p:cNvCxnSpPr>
          <p:nvPr/>
        </p:nvCxnSpPr>
        <p:spPr bwMode="auto">
          <a:xfrm rot="10800000" flipV="1">
            <a:off x="6216824" y="3148460"/>
            <a:ext cx="2133600" cy="98425"/>
          </a:xfrm>
          <a:prstGeom prst="curvedConnector5">
            <a:avLst>
              <a:gd name="adj1" fmla="val 44866"/>
              <a:gd name="adj2" fmla="val -248389"/>
              <a:gd name="adj3" fmla="val 110713"/>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cxnSp>
        <p:nvCxnSpPr>
          <p:cNvPr id="124945" name="AutoShape 17"/>
          <p:cNvCxnSpPr>
            <a:cxnSpLocks noChangeShapeType="1"/>
            <a:stCxn id="124937" idx="1"/>
            <a:endCxn id="124941" idx="3"/>
          </p:cNvCxnSpPr>
          <p:nvPr/>
        </p:nvCxnSpPr>
        <p:spPr bwMode="auto">
          <a:xfrm rot="10800000">
            <a:off x="8807624" y="3627885"/>
            <a:ext cx="609600" cy="404813"/>
          </a:xfrm>
          <a:prstGeom prst="curvedConnector3">
            <a:avLst>
              <a:gd name="adj1" fmla="val 50000"/>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cxnSp>
        <p:nvCxnSpPr>
          <p:cNvPr id="124946" name="AutoShape 18"/>
          <p:cNvCxnSpPr>
            <a:cxnSpLocks noChangeShapeType="1"/>
            <a:stCxn id="124935" idx="0"/>
            <a:endCxn id="124940" idx="1"/>
          </p:cNvCxnSpPr>
          <p:nvPr/>
        </p:nvCxnSpPr>
        <p:spPr bwMode="auto">
          <a:xfrm rot="5400000" flipH="1">
            <a:off x="6235874" y="3456434"/>
            <a:ext cx="266700" cy="1066800"/>
          </a:xfrm>
          <a:prstGeom prst="curvedConnector4">
            <a:avLst>
              <a:gd name="adj1" fmla="val 28569"/>
              <a:gd name="adj2" fmla="val 121431"/>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cxnSp>
        <p:nvCxnSpPr>
          <p:cNvPr id="124947" name="AutoShape 19"/>
          <p:cNvCxnSpPr>
            <a:cxnSpLocks noChangeShapeType="1"/>
            <a:stCxn id="124936" idx="0"/>
            <a:endCxn id="124942" idx="0"/>
          </p:cNvCxnSpPr>
          <p:nvPr/>
        </p:nvCxnSpPr>
        <p:spPr bwMode="auto">
          <a:xfrm rot="16200000">
            <a:off x="2535412" y="3523109"/>
            <a:ext cx="381000" cy="514350"/>
          </a:xfrm>
          <a:prstGeom prst="curvedConnector3">
            <a:avLst>
              <a:gd name="adj1" fmla="val 160000"/>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889071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5" name="Text Box 3"/>
          <p:cNvSpPr txBox="1">
            <a:spLocks noChangeArrowheads="1"/>
          </p:cNvSpPr>
          <p:nvPr/>
        </p:nvSpPr>
        <p:spPr bwMode="auto">
          <a:xfrm>
            <a:off x="290514" y="1058863"/>
            <a:ext cx="9144000" cy="579438"/>
          </a:xfrm>
          <a:prstGeom prst="rect">
            <a:avLst/>
          </a:prstGeom>
          <a:noFill/>
          <a:ln w="9525">
            <a:noFill/>
            <a:miter lim="800000"/>
            <a:headEnd/>
            <a:tailEnd/>
          </a:ln>
          <a:effectLst/>
        </p:spPr>
        <p:txBody>
          <a:bodyPr>
            <a:spAutoFit/>
          </a:bodyPr>
          <a:lstStyle/>
          <a:p>
            <a:pPr>
              <a:lnSpc>
                <a:spcPct val="100000"/>
              </a:lnSpc>
              <a:buClrTx/>
              <a:buFontTx/>
              <a:buNone/>
              <a:defRPr/>
            </a:pPr>
            <a:r>
              <a:rPr lang="es-ES_tradnl" sz="3200" b="1" dirty="0">
                <a:solidFill>
                  <a:srgbClr val="002B82"/>
                </a:solidFill>
                <a:effectLst>
                  <a:outerShdw blurRad="38100" dist="38100" dir="2700000" algn="tl">
                    <a:srgbClr val="000000"/>
                  </a:outerShdw>
                </a:effectLst>
                <a:latin typeface="Arial" pitchFamily="34" charset="0"/>
              </a:rPr>
              <a:t>Elementos que intervienen: Subestados</a:t>
            </a:r>
          </a:p>
        </p:txBody>
      </p:sp>
      <p:pic>
        <p:nvPicPr>
          <p:cNvPr id="1259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362200"/>
            <a:ext cx="82296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7" name="Text Box 5"/>
          <p:cNvSpPr txBox="1">
            <a:spLocks noChangeArrowheads="1"/>
          </p:cNvSpPr>
          <p:nvPr/>
        </p:nvSpPr>
        <p:spPr bwMode="auto">
          <a:xfrm>
            <a:off x="3886201" y="2286000"/>
            <a:ext cx="2614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i="1">
                <a:latin typeface="Tahoma" panose="020B0604030504040204" pitchFamily="34" charset="0"/>
              </a:rPr>
              <a:t>transición al estado compuesto</a:t>
            </a:r>
            <a:endParaRPr lang="es-ES" altLang="es-AR" sz="1400" i="1">
              <a:latin typeface="Tahoma" panose="020B0604030504040204" pitchFamily="34" charset="0"/>
            </a:endParaRPr>
          </a:p>
        </p:txBody>
      </p:sp>
      <p:sp>
        <p:nvSpPr>
          <p:cNvPr id="125958" name="Text Box 6"/>
          <p:cNvSpPr txBox="1">
            <a:spLocks noChangeArrowheads="1"/>
          </p:cNvSpPr>
          <p:nvPr/>
        </p:nvSpPr>
        <p:spPr bwMode="auto">
          <a:xfrm>
            <a:off x="4343400" y="6248400"/>
            <a:ext cx="1092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i="1">
                <a:latin typeface="Tahoma" panose="020B0604030504040204" pitchFamily="34" charset="0"/>
              </a:rPr>
              <a:t>estado final</a:t>
            </a:r>
            <a:endParaRPr lang="es-ES" altLang="es-AR" sz="1400" i="1">
              <a:latin typeface="Tahoma" panose="020B0604030504040204" pitchFamily="34" charset="0"/>
            </a:endParaRPr>
          </a:p>
        </p:txBody>
      </p:sp>
      <p:sp>
        <p:nvSpPr>
          <p:cNvPr id="125959" name="Text Box 7"/>
          <p:cNvSpPr txBox="1">
            <a:spLocks noChangeArrowheads="1"/>
          </p:cNvSpPr>
          <p:nvPr/>
        </p:nvSpPr>
        <p:spPr bwMode="auto">
          <a:xfrm>
            <a:off x="4648201" y="3352801"/>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800">
                <a:solidFill>
                  <a:srgbClr val="EAEAEA"/>
                </a:solidFill>
                <a:latin typeface="Tahoma" panose="020B0604030504040204" pitchFamily="34" charset="0"/>
              </a:rPr>
              <a:t>.</a:t>
            </a:r>
            <a:endParaRPr lang="es-ES" altLang="es-AR" sz="800">
              <a:solidFill>
                <a:srgbClr val="EAEAEA"/>
              </a:solidFill>
              <a:latin typeface="Tahoma" panose="020B0604030504040204" pitchFamily="34" charset="0"/>
            </a:endParaRPr>
          </a:p>
        </p:txBody>
      </p:sp>
      <p:sp>
        <p:nvSpPr>
          <p:cNvPr id="125960" name="Text Box 8"/>
          <p:cNvSpPr txBox="1">
            <a:spLocks noChangeArrowheads="1"/>
          </p:cNvSpPr>
          <p:nvPr/>
        </p:nvSpPr>
        <p:spPr bwMode="auto">
          <a:xfrm>
            <a:off x="7162801" y="5867401"/>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800">
                <a:solidFill>
                  <a:srgbClr val="EAEAEA"/>
                </a:solidFill>
                <a:latin typeface="Tahoma" panose="020B0604030504040204" pitchFamily="34" charset="0"/>
              </a:rPr>
              <a:t>.</a:t>
            </a:r>
            <a:endParaRPr lang="es-ES" altLang="es-AR" sz="800">
              <a:solidFill>
                <a:srgbClr val="EAEAEA"/>
              </a:solidFill>
              <a:latin typeface="Tahoma" panose="020B0604030504040204" pitchFamily="34" charset="0"/>
            </a:endParaRPr>
          </a:p>
        </p:txBody>
      </p:sp>
      <p:cxnSp>
        <p:nvCxnSpPr>
          <p:cNvPr id="125961" name="AutoShape 9"/>
          <p:cNvCxnSpPr>
            <a:cxnSpLocks noChangeShapeType="1"/>
            <a:stCxn id="125957" idx="2"/>
            <a:endCxn id="125959" idx="0"/>
          </p:cNvCxnSpPr>
          <p:nvPr/>
        </p:nvCxnSpPr>
        <p:spPr bwMode="auto">
          <a:xfrm rot="5400000">
            <a:off x="4594225" y="2752725"/>
            <a:ext cx="762000" cy="438150"/>
          </a:xfrm>
          <a:prstGeom prst="curvedConnector3">
            <a:avLst>
              <a:gd name="adj1" fmla="val 50000"/>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sp>
        <p:nvSpPr>
          <p:cNvPr id="125962" name="Text Box 10"/>
          <p:cNvSpPr txBox="1">
            <a:spLocks noChangeArrowheads="1"/>
          </p:cNvSpPr>
          <p:nvPr/>
        </p:nvSpPr>
        <p:spPr bwMode="auto">
          <a:xfrm>
            <a:off x="7804151" y="6019800"/>
            <a:ext cx="2555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i="1">
                <a:latin typeface="Tahoma" panose="020B0604030504040204" pitchFamily="34" charset="0"/>
              </a:rPr>
              <a:t>transición desde el subestado </a:t>
            </a:r>
            <a:endParaRPr lang="es-ES" altLang="es-AR" sz="1400" i="1">
              <a:latin typeface="Tahoma" panose="020B0604030504040204" pitchFamily="34" charset="0"/>
            </a:endParaRPr>
          </a:p>
        </p:txBody>
      </p:sp>
      <p:sp>
        <p:nvSpPr>
          <p:cNvPr id="125963" name="Text Box 11"/>
          <p:cNvSpPr txBox="1">
            <a:spLocks noChangeArrowheads="1"/>
          </p:cNvSpPr>
          <p:nvPr/>
        </p:nvSpPr>
        <p:spPr bwMode="auto">
          <a:xfrm>
            <a:off x="7086601" y="5805488"/>
            <a:ext cx="21431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800">
                <a:solidFill>
                  <a:srgbClr val="EAEAEA"/>
                </a:solidFill>
                <a:latin typeface="Tahoma" panose="020B0604030504040204" pitchFamily="34" charset="0"/>
              </a:rPr>
              <a:t>.</a:t>
            </a:r>
            <a:endParaRPr lang="es-ES" altLang="es-AR" sz="800">
              <a:solidFill>
                <a:srgbClr val="EAEAEA"/>
              </a:solidFill>
              <a:latin typeface="Tahoma" panose="020B0604030504040204" pitchFamily="34" charset="0"/>
            </a:endParaRPr>
          </a:p>
        </p:txBody>
      </p:sp>
      <p:cxnSp>
        <p:nvCxnSpPr>
          <p:cNvPr id="125964" name="AutoShape 12"/>
          <p:cNvCxnSpPr>
            <a:cxnSpLocks noChangeShapeType="1"/>
            <a:stCxn id="125962" idx="1"/>
            <a:endCxn id="125963" idx="3"/>
          </p:cNvCxnSpPr>
          <p:nvPr/>
        </p:nvCxnSpPr>
        <p:spPr bwMode="auto">
          <a:xfrm rot="10800000">
            <a:off x="7300914" y="5913438"/>
            <a:ext cx="503237" cy="258762"/>
          </a:xfrm>
          <a:prstGeom prst="curvedConnector3">
            <a:avLst>
              <a:gd name="adj1" fmla="val 49843"/>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84932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Marcador de contenido 2"/>
          <p:cNvPicPr>
            <a:picLocks noGrp="1" noChangeAspect="1"/>
          </p:cNvPicPr>
          <p:nvPr>
            <p:ph/>
          </p:nvPr>
        </p:nvPicPr>
        <p:blipFill rotWithShape="1">
          <a:blip r:embed="rId2">
            <a:extLst>
              <a:ext uri="{28A0092B-C50C-407E-A947-70E740481C1C}">
                <a14:useLocalDpi xmlns:a14="http://schemas.microsoft.com/office/drawing/2010/main" val="0"/>
              </a:ext>
            </a:extLst>
          </a:blip>
          <a:srcRect b="25203"/>
          <a:stretch/>
        </p:blipFill>
        <p:spPr>
          <a:xfrm>
            <a:off x="2783632" y="1268760"/>
            <a:ext cx="6264696" cy="4675438"/>
          </a:xfrm>
        </p:spPr>
      </p:pic>
    </p:spTree>
    <p:extLst>
      <p:ext uri="{BB962C8B-B14F-4D97-AF65-F5344CB8AC3E}">
        <p14:creationId xmlns:p14="http://schemas.microsoft.com/office/powerpoint/2010/main" val="40253933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9" name="Text Box 3"/>
          <p:cNvSpPr txBox="1">
            <a:spLocks noChangeArrowheads="1"/>
          </p:cNvSpPr>
          <p:nvPr/>
        </p:nvSpPr>
        <p:spPr bwMode="auto">
          <a:xfrm>
            <a:off x="263352" y="1052736"/>
            <a:ext cx="9601201" cy="519112"/>
          </a:xfrm>
          <a:prstGeom prst="rect">
            <a:avLst/>
          </a:prstGeom>
          <a:noFill/>
          <a:ln w="9525">
            <a:noFill/>
            <a:miter lim="800000"/>
            <a:headEnd/>
            <a:tailEnd/>
          </a:ln>
          <a:effectLst/>
        </p:spPr>
        <p:txBody>
          <a:bodyPr>
            <a:spAutoFit/>
          </a:bodyPr>
          <a:lstStyle/>
          <a:p>
            <a:pPr>
              <a:lnSpc>
                <a:spcPct val="100000"/>
              </a:lnSpc>
              <a:buClrTx/>
              <a:buFontTx/>
              <a:buNone/>
              <a:defRPr/>
            </a:pPr>
            <a:r>
              <a:rPr lang="es-ES_tradnl" sz="2800" b="1" dirty="0">
                <a:solidFill>
                  <a:srgbClr val="002B82"/>
                </a:solidFill>
                <a:effectLst>
                  <a:outerShdw blurRad="38100" dist="38100" dir="2700000" algn="tl">
                    <a:srgbClr val="000000"/>
                  </a:outerShdw>
                </a:effectLst>
                <a:latin typeface="Arial" pitchFamily="34" charset="0"/>
              </a:rPr>
              <a:t>Elementos que intervienen: Estados de Historia</a:t>
            </a:r>
          </a:p>
        </p:txBody>
      </p:sp>
      <p:pic>
        <p:nvPicPr>
          <p:cNvPr id="1269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599" y="2060849"/>
            <a:ext cx="8044817" cy="4833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1" name="Text Box 5"/>
          <p:cNvSpPr txBox="1">
            <a:spLocks noChangeArrowheads="1"/>
          </p:cNvSpPr>
          <p:nvPr/>
        </p:nvSpPr>
        <p:spPr bwMode="auto">
          <a:xfrm>
            <a:off x="5375920" y="2056724"/>
            <a:ext cx="1685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1400" i="1" dirty="0">
                <a:latin typeface="Tahoma" panose="020B0604030504040204" pitchFamily="34" charset="0"/>
              </a:rPr>
              <a:t>estado de historia</a:t>
            </a:r>
            <a:endParaRPr lang="es-ES" altLang="es-AR" sz="1400" i="1" dirty="0">
              <a:latin typeface="Tahoma" panose="020B0604030504040204" pitchFamily="34" charset="0"/>
            </a:endParaRPr>
          </a:p>
        </p:txBody>
      </p:sp>
      <p:sp>
        <p:nvSpPr>
          <p:cNvPr id="126982" name="Text Box 6"/>
          <p:cNvSpPr txBox="1">
            <a:spLocks noChangeArrowheads="1"/>
          </p:cNvSpPr>
          <p:nvPr/>
        </p:nvSpPr>
        <p:spPr bwMode="auto">
          <a:xfrm>
            <a:off x="5791201" y="3124201"/>
            <a:ext cx="2143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eaLnBrk="1" hangingPunct="1">
              <a:lnSpc>
                <a:spcPct val="100000"/>
              </a:lnSpc>
              <a:buClrTx/>
              <a:buFontTx/>
              <a:buNone/>
            </a:pPr>
            <a:r>
              <a:rPr lang="es-AR" altLang="es-AR" sz="800">
                <a:solidFill>
                  <a:srgbClr val="EAEAEA"/>
                </a:solidFill>
                <a:latin typeface="Tahoma" panose="020B0604030504040204" pitchFamily="34" charset="0"/>
              </a:rPr>
              <a:t>.</a:t>
            </a:r>
            <a:endParaRPr lang="es-ES" altLang="es-AR" sz="800">
              <a:solidFill>
                <a:srgbClr val="EAEAEA"/>
              </a:solidFill>
              <a:latin typeface="Tahoma" panose="020B0604030504040204" pitchFamily="34" charset="0"/>
            </a:endParaRPr>
          </a:p>
        </p:txBody>
      </p:sp>
      <p:cxnSp>
        <p:nvCxnSpPr>
          <p:cNvPr id="126983" name="AutoShape 7"/>
          <p:cNvCxnSpPr>
            <a:cxnSpLocks noChangeShapeType="1"/>
            <a:stCxn id="126981" idx="2"/>
          </p:cNvCxnSpPr>
          <p:nvPr/>
        </p:nvCxnSpPr>
        <p:spPr bwMode="auto">
          <a:xfrm rot="16200000" flipH="1">
            <a:off x="6127759" y="2452647"/>
            <a:ext cx="419404" cy="237157"/>
          </a:xfrm>
          <a:prstGeom prst="curvedConnector3">
            <a:avLst>
              <a:gd name="adj1" fmla="val 50000"/>
            </a:avLst>
          </a:prstGeom>
          <a:noFill/>
          <a:ln w="9525">
            <a:solidFill>
              <a:schemeClr val="tx1"/>
            </a:solidFill>
            <a:round/>
            <a:headEnd/>
            <a:tailEnd type="oval"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663250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Text Box 3"/>
          <p:cNvSpPr txBox="1">
            <a:spLocks noChangeArrowheads="1"/>
          </p:cNvSpPr>
          <p:nvPr/>
        </p:nvSpPr>
        <p:spPr bwMode="auto">
          <a:xfrm>
            <a:off x="0" y="1052736"/>
            <a:ext cx="7752468" cy="954107"/>
          </a:xfrm>
          <a:prstGeom prst="rect">
            <a:avLst/>
          </a:prstGeom>
          <a:noFill/>
          <a:ln w="9525">
            <a:noFill/>
            <a:miter lim="800000"/>
            <a:headEnd/>
            <a:tailEnd/>
          </a:ln>
          <a:effectLst/>
        </p:spPr>
        <p:txBody>
          <a:bodyPr wrap="square">
            <a:spAutoFit/>
          </a:bodyPr>
          <a:lstStyle/>
          <a:p>
            <a:pPr>
              <a:lnSpc>
                <a:spcPct val="100000"/>
              </a:lnSpc>
              <a:buClrTx/>
              <a:buFontTx/>
              <a:buNone/>
              <a:defRPr/>
            </a:pPr>
            <a:r>
              <a:rPr lang="es-ES_tradnl" sz="2800" b="1" dirty="0">
                <a:solidFill>
                  <a:schemeClr val="tx2"/>
                </a:solidFill>
                <a:effectLst>
                  <a:outerShdw blurRad="38100" dist="38100" dir="2700000" algn="tl">
                    <a:srgbClr val="000000"/>
                  </a:outerShdw>
                </a:effectLst>
                <a:latin typeface="Futura Md BT" pitchFamily="34" charset="0"/>
              </a:rPr>
              <a:t>Diagrama de Máquina de Estados</a:t>
            </a:r>
          </a:p>
          <a:p>
            <a:pPr>
              <a:lnSpc>
                <a:spcPct val="100000"/>
              </a:lnSpc>
              <a:buClrTx/>
              <a:buFontTx/>
              <a:buNone/>
              <a:defRPr/>
            </a:pPr>
            <a:r>
              <a:rPr lang="es-ES_tradnl" sz="2800" b="1" dirty="0">
                <a:solidFill>
                  <a:schemeClr val="tx2"/>
                </a:solidFill>
                <a:effectLst>
                  <a:outerShdw blurRad="38100" dist="38100" dir="2700000" algn="tl">
                    <a:srgbClr val="000000"/>
                  </a:outerShdw>
                </a:effectLst>
                <a:latin typeface="Futura Md BT" pitchFamily="34" charset="0"/>
              </a:rPr>
              <a:t>Clase Sala</a:t>
            </a:r>
          </a:p>
        </p:txBody>
      </p:sp>
      <p:pic>
        <p:nvPicPr>
          <p:cNvPr id="4" name="Imagen 3"/>
          <p:cNvPicPr/>
          <p:nvPr/>
        </p:nvPicPr>
        <p:blipFill rotWithShape="1">
          <a:blip r:embed="rId3">
            <a:extLst>
              <a:ext uri="{28A0092B-C50C-407E-A947-70E740481C1C}">
                <a14:useLocalDpi xmlns:a14="http://schemas.microsoft.com/office/drawing/2010/main" val="0"/>
              </a:ext>
            </a:extLst>
          </a:blip>
          <a:srcRect l="1312" t="7568" r="1119" b="4748"/>
          <a:stretch/>
        </p:blipFill>
        <p:spPr bwMode="auto">
          <a:xfrm>
            <a:off x="2855640" y="1916832"/>
            <a:ext cx="8712968" cy="40324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67951923"/>
      </p:ext>
    </p:extLst>
  </p:cSld>
  <p:clrMapOvr>
    <a:masterClrMapping/>
  </p:clrMapOvr>
  <p:transition advClick="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738283" y="1785926"/>
          <a:ext cx="5929354" cy="2960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Connector 7"/>
          <p:cNvCxnSpPr/>
          <p:nvPr/>
        </p:nvCxnSpPr>
        <p:spPr>
          <a:xfrm>
            <a:off x="2309814" y="3786190"/>
            <a:ext cx="7358062" cy="1587"/>
          </a:xfrm>
          <a:prstGeom prst="line">
            <a:avLst/>
          </a:prstGeom>
          <a:ln>
            <a:tailEnd type="none"/>
          </a:ln>
        </p:spPr>
        <p:style>
          <a:lnRef idx="3">
            <a:schemeClr val="accent3"/>
          </a:lnRef>
          <a:fillRef idx="0">
            <a:schemeClr val="accent3"/>
          </a:fillRef>
          <a:effectRef idx="2">
            <a:schemeClr val="accent3"/>
          </a:effectRef>
          <a:fontRef idx="minor">
            <a:schemeClr val="tx1"/>
          </a:fontRef>
        </p:style>
      </p:cxnSp>
      <p:sp>
        <p:nvSpPr>
          <p:cNvPr id="9" name="Cloud Callout 8"/>
          <p:cNvSpPr/>
          <p:nvPr/>
        </p:nvSpPr>
        <p:spPr>
          <a:xfrm>
            <a:off x="8453438" y="2000251"/>
            <a:ext cx="2000250" cy="928688"/>
          </a:xfrm>
          <a:prstGeom prst="cloudCallout">
            <a:avLst>
              <a:gd name="adj1" fmla="val -48517"/>
              <a:gd name="adj2" fmla="val -11381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b="1" dirty="0">
                <a:solidFill>
                  <a:schemeClr val="tx1"/>
                </a:solidFill>
                <a:latin typeface="Andy MT" pitchFamily="66" charset="0"/>
              </a:rPr>
              <a:t>Dominio del Problema</a:t>
            </a:r>
          </a:p>
        </p:txBody>
      </p:sp>
      <p:pic>
        <p:nvPicPr>
          <p:cNvPr id="48134" name="Picture 9" descr="https://encrypted-tbn3.gstatic.com/images?q=tbn:ANd9GcT0QmXy4bRil6j0D28bQdxUGkQVoYafNbwA2Azn4Ax3Wfzjh9rIx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3125" y="1143000"/>
            <a:ext cx="24765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loud Callout 8"/>
          <p:cNvSpPr/>
          <p:nvPr/>
        </p:nvSpPr>
        <p:spPr>
          <a:xfrm>
            <a:off x="4524375" y="4929191"/>
            <a:ext cx="2000250" cy="928687"/>
          </a:xfrm>
          <a:prstGeom prst="cloudCallout">
            <a:avLst>
              <a:gd name="adj1" fmla="val 110834"/>
              <a:gd name="adj2" fmla="val -3026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b="1" dirty="0">
                <a:solidFill>
                  <a:schemeClr val="tx1"/>
                </a:solidFill>
                <a:latin typeface="Andy MT" pitchFamily="66" charset="0"/>
              </a:rPr>
              <a:t>Dominio de la Solución</a:t>
            </a:r>
          </a:p>
        </p:txBody>
      </p:sp>
      <p:pic>
        <p:nvPicPr>
          <p:cNvPr id="48136" name="Picture 11" descr="https://encrypted-tbn1.gstatic.com/images?q=tbn:ANd9GcTnW-fYFB2aF6zaGlRo5JwXBXFnfhFYSySIMIz8s44wQx82cK-3O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8736" y="4365388"/>
            <a:ext cx="2555776" cy="163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4 Título"/>
          <p:cNvSpPr txBox="1">
            <a:spLocks/>
          </p:cNvSpPr>
          <p:nvPr/>
        </p:nvSpPr>
        <p:spPr bwMode="auto">
          <a:xfrm>
            <a:off x="225351" y="1035838"/>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algn="ctr" rtl="0" eaLnBrk="0" fontAlgn="base" hangingPunct="0">
              <a:spcBef>
                <a:spcPct val="0"/>
              </a:spcBef>
              <a:spcAft>
                <a:spcPct val="0"/>
              </a:spcAft>
              <a:defRPr sz="2800">
                <a:solidFill>
                  <a:schemeClr val="tx2"/>
                </a:solidFill>
                <a:latin typeface="+mj-lt"/>
                <a:ea typeface="ＭＳ Ｐゴシック" pitchFamily="34" charset="-128"/>
                <a:cs typeface="ＭＳ Ｐゴシック" charset="0"/>
              </a:defRPr>
            </a:lvl1pPr>
            <a:lvl2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2pPr>
            <a:lvl3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3pPr>
            <a:lvl4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4pPr>
            <a:lvl5pPr algn="ctr" rtl="0" eaLnBrk="0" fontAlgn="base" hangingPunct="0">
              <a:spcBef>
                <a:spcPct val="0"/>
              </a:spcBef>
              <a:spcAft>
                <a:spcPct val="0"/>
              </a:spcAft>
              <a:defRPr sz="3094">
                <a:solidFill>
                  <a:schemeClr val="tx2"/>
                </a:solidFill>
                <a:latin typeface="Calibri" charset="0"/>
                <a:ea typeface="ＭＳ Ｐゴシック" pitchFamily="34" charset="-128"/>
                <a:cs typeface="ＭＳ Ｐゴシック" charset="0"/>
              </a:defRPr>
            </a:lvl5pPr>
            <a:lvl6pPr marL="321457"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642915"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964372"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285829"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pPr algn="l"/>
            <a:r>
              <a:rPr lang="es-ES_tradnl" altLang="es-AR" kern="0" dirty="0"/>
              <a:t>Requerimientos</a:t>
            </a:r>
            <a:endParaRPr lang="es-MX" altLang="es-AR" kern="0" dirty="0">
              <a:solidFill>
                <a:srgbClr val="FF0000"/>
              </a:solidFill>
            </a:endParaRPr>
          </a:p>
        </p:txBody>
      </p:sp>
    </p:spTree>
    <p:extLst>
      <p:ext uri="{BB962C8B-B14F-4D97-AF65-F5344CB8AC3E}">
        <p14:creationId xmlns:p14="http://schemas.microsoft.com/office/powerpoint/2010/main" val="55104665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911424" y="908720"/>
            <a:ext cx="10363200" cy="1143000"/>
          </a:xfrm>
          <a:prstGeom prst="rect">
            <a:avLst/>
          </a:prstGeom>
          <a:noFill/>
          <a:ln w="9525">
            <a:noFill/>
            <a:miter lim="800000"/>
            <a:headEnd/>
            <a:tailEnd/>
          </a:ln>
        </p:spPr>
        <p:txBody>
          <a:bodyPr lIns="122767" tIns="61384" rIns="122767" bIns="61384" anchor="ctr"/>
          <a:lstStyle/>
          <a:p>
            <a:pPr algn="ctr"/>
            <a:r>
              <a:rPr lang="es-AR" sz="2800" kern="0" dirty="0">
                <a:solidFill>
                  <a:schemeClr val="tx2"/>
                </a:solidFill>
                <a:latin typeface="+mj-lt"/>
                <a:ea typeface="ＭＳ Ｐゴシック" pitchFamily="34" charset="-128"/>
                <a:cs typeface="ＭＳ Ｐゴシック" charset="0"/>
              </a:rPr>
              <a:t>Requerimientos Funcionales</a:t>
            </a:r>
          </a:p>
        </p:txBody>
      </p:sp>
      <p:sp>
        <p:nvSpPr>
          <p:cNvPr id="34819" name="Rectangle 5"/>
          <p:cNvSpPr>
            <a:spLocks noChangeArrowheads="1"/>
          </p:cNvSpPr>
          <p:nvPr/>
        </p:nvSpPr>
        <p:spPr bwMode="auto">
          <a:xfrm>
            <a:off x="191344" y="2348880"/>
            <a:ext cx="8667327" cy="3505200"/>
          </a:xfrm>
          <a:prstGeom prst="rect">
            <a:avLst/>
          </a:prstGeom>
          <a:noFill/>
          <a:ln w="9525">
            <a:noFill/>
            <a:miter lim="800000"/>
            <a:headEnd/>
            <a:tailEnd/>
          </a:ln>
        </p:spPr>
        <p:txBody>
          <a:bodyPr lIns="122767" tIns="61384" rIns="122767" bIns="61384"/>
          <a:lstStyle/>
          <a:p>
            <a:pPr marL="457189" indent="-457189">
              <a:spcBef>
                <a:spcPct val="100000"/>
              </a:spcBef>
              <a:buClr>
                <a:srgbClr val="000000"/>
              </a:buClr>
              <a:buSzPct val="75000"/>
              <a:buBlip>
                <a:blip r:embed="rId2"/>
              </a:buBlip>
            </a:pPr>
            <a:r>
              <a:rPr lang="es-AR" sz="2133" b="1" dirty="0"/>
              <a:t>Relacionados con la descripción del comportamiento fundamental de los componentes del software.</a:t>
            </a:r>
          </a:p>
          <a:p>
            <a:pPr marL="457189" indent="-457189">
              <a:spcBef>
                <a:spcPct val="100000"/>
              </a:spcBef>
              <a:buClr>
                <a:srgbClr val="000000"/>
              </a:buClr>
              <a:buSzPct val="75000"/>
              <a:buBlip>
                <a:blip r:embed="rId2"/>
              </a:buBlip>
            </a:pPr>
            <a:r>
              <a:rPr lang="es-AR" sz="2133" b="1" dirty="0"/>
              <a:t>Las funciones son especificadas en términos de entradas, procesos y salidas.</a:t>
            </a:r>
          </a:p>
          <a:p>
            <a:pPr marL="457189" indent="-457189">
              <a:spcBef>
                <a:spcPct val="100000"/>
              </a:spcBef>
              <a:buClr>
                <a:srgbClr val="000000"/>
              </a:buClr>
              <a:buSzPct val="75000"/>
              <a:buBlip>
                <a:blip r:embed="rId2"/>
              </a:buBlip>
            </a:pPr>
            <a:r>
              <a:rPr lang="es-AR" sz="2133" b="1" dirty="0"/>
              <a:t>Una vista dinámica podría considerar aspectos como el control, el tiempo de las funciones (de comienzo a fin) y  su comportamiento en situaciones excepcionales.</a:t>
            </a:r>
          </a:p>
        </p:txBody>
      </p:sp>
      <p:pic>
        <p:nvPicPr>
          <p:cNvPr id="34820" name="Picture 7" descr="http://t1.gstatic.com/images?q=tbn:ANd9GcR029saoNkG6hXfZPp_QKE87eHwAh3pxOEmpKv3VYySZ9LDx9UQ"/>
          <p:cNvPicPr>
            <a:picLocks noChangeAspect="1" noChangeArrowheads="1"/>
          </p:cNvPicPr>
          <p:nvPr/>
        </p:nvPicPr>
        <p:blipFill>
          <a:blip r:embed="rId3"/>
          <a:srcRect/>
          <a:stretch>
            <a:fillRect/>
          </a:stretch>
        </p:blipFill>
        <p:spPr bwMode="auto">
          <a:xfrm>
            <a:off x="9264352" y="3933056"/>
            <a:ext cx="2369035" cy="2578596"/>
          </a:xfrm>
          <a:prstGeom prst="rect">
            <a:avLst/>
          </a:prstGeom>
          <a:noFill/>
          <a:ln w="9525">
            <a:noFill/>
            <a:miter lim="800000"/>
            <a:headEnd/>
            <a:tailEnd/>
          </a:ln>
        </p:spPr>
      </p:pic>
      <p:sp>
        <p:nvSpPr>
          <p:cNvPr id="2" name="Marcador de número de diapositiva 1"/>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2536701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055440" y="666735"/>
            <a:ext cx="10363200" cy="1143000"/>
          </a:xfrm>
          <a:prstGeom prst="rect">
            <a:avLst/>
          </a:prstGeom>
          <a:noFill/>
          <a:ln w="9525">
            <a:noFill/>
            <a:miter lim="800000"/>
            <a:headEnd/>
            <a:tailEnd/>
          </a:ln>
        </p:spPr>
        <p:txBody>
          <a:bodyPr lIns="122767" tIns="61384" rIns="122767" bIns="61384" anchor="ctr"/>
          <a:lstStyle/>
          <a:p>
            <a:pPr algn="ctr"/>
            <a:r>
              <a:rPr lang="es-AR" sz="2800" kern="0" dirty="0">
                <a:solidFill>
                  <a:schemeClr val="tx2"/>
                </a:solidFill>
                <a:latin typeface="+mj-lt"/>
                <a:ea typeface="ＭＳ Ｐゴシック" pitchFamily="34" charset="-128"/>
                <a:cs typeface="ＭＳ Ｐゴシック" charset="0"/>
              </a:rPr>
              <a:t>Requerimientos No Funcionales o de Calidad</a:t>
            </a:r>
          </a:p>
        </p:txBody>
      </p:sp>
      <p:sp>
        <p:nvSpPr>
          <p:cNvPr id="35843" name="Rectangle 3"/>
          <p:cNvSpPr>
            <a:spLocks noChangeArrowheads="1"/>
          </p:cNvSpPr>
          <p:nvPr/>
        </p:nvSpPr>
        <p:spPr bwMode="auto">
          <a:xfrm>
            <a:off x="375187" y="1800061"/>
            <a:ext cx="7657181" cy="3505200"/>
          </a:xfrm>
          <a:prstGeom prst="rect">
            <a:avLst/>
          </a:prstGeom>
          <a:noFill/>
          <a:ln w="9525">
            <a:noFill/>
            <a:miter lim="800000"/>
            <a:headEnd/>
            <a:tailEnd/>
          </a:ln>
        </p:spPr>
        <p:txBody>
          <a:bodyPr lIns="122767" tIns="61384" rIns="122767" bIns="61384"/>
          <a:lstStyle/>
          <a:p>
            <a:pPr marL="457189" indent="-457189">
              <a:spcBef>
                <a:spcPct val="100000"/>
              </a:spcBef>
              <a:buClr>
                <a:srgbClr val="000000"/>
              </a:buClr>
              <a:buSzPct val="75000"/>
              <a:buBlip>
                <a:blip r:embed="rId2"/>
              </a:buBlip>
            </a:pPr>
            <a:r>
              <a:rPr lang="es-AR" sz="2400" b="1" dirty="0"/>
              <a:t>Juegan un papel </a:t>
            </a:r>
            <a:r>
              <a:rPr lang="es-AR" sz="2400" b="1" dirty="0">
                <a:solidFill>
                  <a:srgbClr val="B13794"/>
                </a:solidFill>
              </a:rPr>
              <a:t>crucial</a:t>
            </a:r>
            <a:r>
              <a:rPr lang="es-AR" sz="2400" b="1" dirty="0"/>
              <a:t> en el </a:t>
            </a:r>
            <a:r>
              <a:rPr lang="es-AR" sz="2400" b="1" dirty="0">
                <a:solidFill>
                  <a:srgbClr val="B13794"/>
                </a:solidFill>
              </a:rPr>
              <a:t>diseño</a:t>
            </a:r>
            <a:r>
              <a:rPr lang="es-AR" sz="2400" b="1" dirty="0"/>
              <a:t> y </a:t>
            </a:r>
            <a:r>
              <a:rPr lang="es-AR" sz="2400" b="1" dirty="0">
                <a:solidFill>
                  <a:srgbClr val="B13794"/>
                </a:solidFill>
              </a:rPr>
              <a:t>desarrollo</a:t>
            </a:r>
            <a:r>
              <a:rPr lang="es-AR" sz="2400" b="1" dirty="0"/>
              <a:t> del sistema de información. </a:t>
            </a:r>
          </a:p>
          <a:p>
            <a:pPr marL="457189" indent="-457189">
              <a:spcBef>
                <a:spcPct val="100000"/>
              </a:spcBef>
              <a:buClr>
                <a:srgbClr val="000000"/>
              </a:buClr>
              <a:buSzPct val="75000"/>
              <a:buBlip>
                <a:blip r:embed="rId2"/>
              </a:buBlip>
            </a:pPr>
            <a:r>
              <a:rPr lang="es-AR" sz="2400" b="1" dirty="0"/>
              <a:t>Pueden definirse como </a:t>
            </a:r>
            <a:r>
              <a:rPr lang="es-AR" sz="2400" b="1" dirty="0">
                <a:solidFill>
                  <a:srgbClr val="B13794"/>
                </a:solidFill>
              </a:rPr>
              <a:t>consideraciones</a:t>
            </a:r>
            <a:r>
              <a:rPr lang="es-AR" sz="2400" b="1" dirty="0"/>
              <a:t> o </a:t>
            </a:r>
            <a:r>
              <a:rPr lang="es-AR" sz="2400" b="1" dirty="0">
                <a:solidFill>
                  <a:srgbClr val="B13794"/>
                </a:solidFill>
              </a:rPr>
              <a:t>restricciones</a:t>
            </a:r>
            <a:r>
              <a:rPr lang="es-AR" sz="2400" b="1" dirty="0"/>
              <a:t> asociadas a un servicio del sistema.</a:t>
            </a:r>
            <a:endParaRPr lang="es-AR" sz="2400" b="1" dirty="0">
              <a:solidFill>
                <a:srgbClr val="B13794"/>
              </a:solidFill>
            </a:endParaRPr>
          </a:p>
          <a:p>
            <a:pPr marL="457189" indent="-457189">
              <a:spcBef>
                <a:spcPct val="100000"/>
              </a:spcBef>
              <a:buClr>
                <a:srgbClr val="000000"/>
              </a:buClr>
              <a:buSzPct val="75000"/>
              <a:buBlip>
                <a:blip r:embed="rId2"/>
              </a:buBlip>
            </a:pPr>
            <a:r>
              <a:rPr lang="es-AR" sz="2400" b="1" dirty="0"/>
              <a:t>Suelen llamarse también </a:t>
            </a:r>
            <a:r>
              <a:rPr lang="es-AR" sz="2400" b="1" dirty="0">
                <a:solidFill>
                  <a:srgbClr val="B13794"/>
                </a:solidFill>
              </a:rPr>
              <a:t>requerimientos</a:t>
            </a:r>
            <a:r>
              <a:rPr lang="es-AR" sz="2400" b="1" dirty="0"/>
              <a:t> de </a:t>
            </a:r>
            <a:r>
              <a:rPr lang="es-AR" sz="2400" b="1" dirty="0">
                <a:solidFill>
                  <a:srgbClr val="B13794"/>
                </a:solidFill>
              </a:rPr>
              <a:t>calidad</a:t>
            </a:r>
            <a:r>
              <a:rPr lang="es-AR" sz="2400" b="1" dirty="0"/>
              <a:t> o </a:t>
            </a:r>
            <a:r>
              <a:rPr lang="es-AR" sz="2400" b="1" dirty="0">
                <a:solidFill>
                  <a:srgbClr val="B13794"/>
                </a:solidFill>
              </a:rPr>
              <a:t>no comportamentales</a:t>
            </a:r>
            <a:r>
              <a:rPr lang="es-AR" sz="2400" b="1" dirty="0"/>
              <a:t> en contraste con los comportamentales.</a:t>
            </a:r>
          </a:p>
          <a:p>
            <a:pPr marL="457189" indent="-457189">
              <a:spcBef>
                <a:spcPct val="100000"/>
              </a:spcBef>
              <a:buClr>
                <a:srgbClr val="000000"/>
              </a:buClr>
              <a:buSzPct val="75000"/>
              <a:buBlip>
                <a:blip r:embed="rId2"/>
              </a:buBlip>
            </a:pPr>
            <a:r>
              <a:rPr lang="es-AR" sz="2400" b="1" dirty="0"/>
              <a:t>Pueden ser tan </a:t>
            </a:r>
            <a:r>
              <a:rPr lang="es-AR" sz="2400" b="1" dirty="0">
                <a:solidFill>
                  <a:srgbClr val="B13794"/>
                </a:solidFill>
              </a:rPr>
              <a:t>críticos</a:t>
            </a:r>
            <a:r>
              <a:rPr lang="es-AR" sz="2400" b="1" dirty="0"/>
              <a:t> con los funcionales.</a:t>
            </a:r>
          </a:p>
        </p:txBody>
      </p:sp>
      <p:sp>
        <p:nvSpPr>
          <p:cNvPr id="35844" name="AutoShape 5" descr="data:image/jpg;base64,/9j/4AAQSkZJRgABAQAAAQABAAD/2wCEAAkGBhQSEBQSExIUExUVGBwYGRcYGBgYGRwYGBcXHBUYGhkXGyYeGBojHBQYHy8gJCcqLCwsFR4xNTAqNScsLCkBCQoKDQwMFA8PFCkYFBgpKSkpKSkpKSkpKSkpKSkpKSkpKSkpKSkpKSkpKSkpKSkpKSkpKSkpKSkpKSkpKSkpKf/AABEIALUArAMBIgACEQEDEQH/xAAbAAACAgMBAAAAAAAAAAAAAAAABQQGAgMHAf/EAEEQAAIBAgQDBgMECAUEAwEAAAECAwARBBIhMQVBUQYTImFxgTKRoUJSsdEHFCMzYnLB8EOCkqKyFcLh8XPS4lP/xAAWAQEBAQAAAAAAAAAAAAAAAAAAAQL/xAAWEQEBAQAAAAAAAAAAAAAAAAAAEQH/2gAMAwEAAhEDEQA/AO40UUUBRRRQFasTiFRczGwFeySW03J5f3yrHuN83ivoelugoKhiO1siY+LMQMJIvdna6yk3Vyw3UjTyq6VzztFwUKJIXBdWVmjsLACwsMw+0p1t60+7C8eM8HdyH9tBZH6kW8D+4+oNBZqKKKAooooCiiigKK8JoDUHtFQMbx2CH95Kqet/yog49A4usqEetvxoJ9FYpICLggjyrKgKKKKAoorw0HtaZZ7XAtpuTsPX8qGe+gNvP8qr3aieWMo0LBljuZIebC3xE72A/OgeYLEI9yrAnn19+np51JJqscKxSsO+iYWbU3HiU/bU23Og/u1Ku2/HJTkRNIHHxg/GftLflbpzqwOMZxSHEydwhu6gsj/ZZl+JAeen96VWHxZw2IixqhgoHdzLbeK9ifVDY+lLOHyNcFdGU5gejDb5jT2qyYuRZIu+tdZPBKu4ViNgOatf60SrzFKGUMCCCAQRsQRcEVrxuMWKNpHYKiAsxPICqr2F4kUL4GQ+KIZoiecJOg9UPhPqKZ8e/az4XDbqXM0g6pDYqD5GVo/9NRUjhvaDvZO7eGSByudVktdk2JGUmxFxdTqLjrTaqv2lBMYxYZl/VpQy2/8A5hsk5PUFS2n8AqxYWfMoPPUH1BsfqKDdRRRQK+00uXCyN0A/5CqJ2ZxbyfGxbXrb8KvnaSDPhZF6gfRgf6Vz/smpB1BBvzBH41cQ27a4dIUjKKPERe/i3IvvVbh4qMxHK5tVo/SCLxwjqVHzYUmn7PeEC3kOWvLWqLb2GkzQOb7yHzqy0s7O8MWDDJGOl2N73Y7m/wDe1M6yoooooCl54grStFqpHI6ZvQ9KYVE4hw5ZVytcEahhuDyINBm77WAvta9iBztpqfLnSqPABCzgk59STuSSND93r+FacZiGj8M6FxfwyryHVragivYeJ5DZxmjbVZFuVI0AB6G/OqMeEcKiWWRlFjIB4QRkva7ZQNM356aGtHEeECzxsB3Ta5R9lr6Mh8uQ9RWluGyM5MbZkzE6nKVbNqCORvzHrve73BYhnXK4GYbNYWJBOoHtvVFBwfDTBOEcjKxOVgCbqd7Drzt5EcqsCQLH41jbuiLSZjq4voyL1WxYW5XFZcW4SzeEocosQQNA175wRqF2DDyB60sYu4ETSNFKjAnKLswAIQLqBaxJFza5NERuKYR4ZFlhGaWBg6HfvIyDdSRvnT6gVYeG8VSfETYqM3SPDRhfWQvIw8jogI8qU8PxcUkrRK37RBZbMT4QfEl9AzKfELdSOVYcFcYbEvhsoEeMkV0IGglW3fR36MiZl9xU0q6z8NDYVoD9qMof8ykH8agdksYZIUY7vFG5/my5H/3R08qs9ljlJj+5LiYvYTF0/wBr1FWiiiig0Yw+BttuYuPlzqt4jgWIJLJio28ilh8he1WbEyhVLNoALk76D0qozfpFwblkOdSDozIbGx36j3FEJOK8Wljfu5xh5iutr6ix31tzqLJ2nMzguAoA0Ubep61hxfFpL/iob/aX8jtUPBcMeWaKGL94bMWI0RRY5j+VaHWuCknDxkixK7fhU2teHjKqAWLECxY7k8ya2VlRRRRQFeEV7RQYSRBhYi4NVXDSsO/MUZaOOVoyrNr4AM7KB8O5tffQ1barPG8A0M36zGpeJiDiYQCSwUELKgG7KLZl+0FHMa3BjhpLLnjIMfw6rbLY+NW6jfX0tUoSBQr5SsTXvrsb+E6fZPXbXWpCRq6ibDsrq4va/gcHmOhrZgHTIVAso3Q7rfcEH7PSqJJIcXBBB57g8iD9aqvaXhLMbqtio/Zt94kHNGw57XFPUwXcNmj+Am7Lqbea9P8A1UySFJU2DBh/69xUHJeG8CnmxCGA5SpBZ9ghG4Pn/DVz7V8GuFIvmLKVy3BEqkFWW22t/YkU9wZ7mMhgpILG62GbzI62Fj6VXzxd5mhmUsgkhLgaaBslh660FuwzMUUuoViBmAN7G2ovVc4fZcViF2ti1b173DLf/cKSYvi+ITaZx7j+tKoe2kkUrPKgkztGzMvhb9nYCw+Ha/SkHWaKR4TtlhZIe+Eyhb2IPxhvu5PiLeQBvR/1HEz/ALmLuEP+JODm9VhBv/rK+lQOJpQoLMQANySAPcmqzxHGYPEXC4Y4w9Yo7rfzmOVP91SRwOEsDMz4yQffsyg+UagRp7j3pqEkIsMsY5ADMbf8R9aDnuN/RzJJdooFw/k85c/JUNv9Rqx/o94YkWHc2/bd46SsdfFGxWynmvStXarjscBWBXZ8RJt8Undj75jTdvurbU2vYVAwnEGiiCwQnDrEou7kPIwNwWdF0BLG+pve9BfhXta8O90U9QD8xWygKKKKAooooCiiigrGN4bLhHbEYVTJGxzS4YW1J+KSG+ivzK7N5Gp+DxkWMQSwvZhpe1mU80kU6j0NODSDi3Zq8n6xhn7jEc2A8Mg+7IuzDz386CfBiiGyOArW25EdVPMeW9aZplguFO+oTlc7nyHlSp+0wKNFiY+5nUeFbnK7cjE/M6g5d9edKIMWSSS2YjQm9/aqLJLiyYZWYi+Rzt0Q2pZw+ICHDDpg4/rl/Ko/EsVbDzG+ndv/AMDSfB8XklEa4dRYQRoZZAQote+Rd5NQRyGlVErjBjVSzuEGwJ5noBux8hVO4jg5XBdVyINi9g59EJ099fKp/GcOyzArOS4W7tYNNqdQL+GBbDTKLk3qvY4mQ55GdvuqxvkHIabnqaIacCwZgkjxMEhMw11AKEHdWY7Dcaa117A4xZ4RM8gVeag5VUjcMx1NvYeVcGXjEoaJBIyKrAaW1BOpOm1ja3SumQcBGhYs63v4vEL+SAhQfakVYZ+1kSjLh4zNbmtkiFurtv8A5QaVyT4nE/FKyr9yC6ix2vKfGf8AaK2SvDCuaQqvQyEdLDQkD8dxWmfj0aFs7E5FDAfZINwoAsFufSkVtwnC0iuAFS+4QZmPmzcz6k1s/wCnhmJ1UEAa2LaXttpb8Kk8MxnfIsjXW42BDW8tNPlU2Up9kEeZP9KBjw0WiQHcC3y0/pUqonDj4SOjH66/1qXWQUUUUBRRRQFFFFAUUVpxeKWNC7sqKouWY2AHmTtQIO33D1lwhDaeJfFYXGvL5Vy7/qbYG8QtMBZjqFYA7szAWJ8j4tRveuidoZ58XhnaNTDh1GfOwIlkC6kop/dra/ibxHkBvXNe0MgTu4Y8ojN2bS5ZgRux1be9+ZqolvxJZ8LLNiH2VgqE2jDFTlsAbu3m3yFScdxUhLHP44UVQmpNlOrMD4AN7b1VMSikEjQ2Jv7H22JoXH6gsLHKACNvzHvVQ0dwlwuxJJOuZmPNjfW2wpXi8RUnG4WVFzMhC5c3WwuBr03pO7ljQYasb/Ku84FA0aSBbrlUknzUE7b71xbBYO9dj7OLmwkFgTZAD/luvL0oK1x3DYRWizrJeKXVs3eXZ7aG97aDRfWlXbTjAeUxKuQIQL8yFF1Fr+Z1p52t4O7xl4FZpUkvlQEswt5a3F9DSfgvZvERzXaJWuA2eQbfw2c3Db7jnRVs7JK4woWUHPnJGhFlIUgWPnT5YmGtj1valXBsNIjSFwEDZMt2jNyAdsvlannesd2NFSeHvct1Nj8xb+lTqh4VbHfcfgf/ADUys6CiiigKKKKAry9e0q43xnucqRr3k8txHHew0+J3P2Y1vcn0A1IoNnF+MpAouGeRzaOJNXc9AOQHNjYAbmlycLZ2E+NIZgbxwLrHGeVh/iy/xEWHIDetuB4d3DF3JnxUosz7aD7Kj/DiXp7m5NNIcNY5mOZuvIeS9B9TQazhzIPGLIfsdR/Gf6D61w7tz2ZkwmLYeIxvrG518Gngv/DtbprXbeJcehgIWRxnPwxqC8jfyxqCx+VV3tCkuLi/awJDCrBh3lnnY30AVTlivtckm3KmDiLSNY36VlgsYUdHADWA0PoRyrqi8PjCse4QbfYTTS2mnWtXdqBlEa9ehvtl0GtaZUBOLSZXVFCqwIyAEpre5yn4T5rb0qNhogCAwyE7X0B9DXSTjCrDw2VgpNuWSRg2/IiQX9BSvtbgDlzEfAQbG1u7cgNoeQYc+hoEcUeUaV1Hs9gXgw0cb3D2LFegYkhTrvr9ar3BewU+FyT3RmXxLGwMkS9L2OdTrfMuYC21WCTtPYq0qHDn4c5YNCT/AAzDwgn7r5D5UVnicIt86+FrWuFW9tbgk620FeRxrYXkIP8AKL+/KpT4dmGYhiG6AMD5gqainDNm1lt5EFfqWoN+FLE7LbcEix/DemaItviIPpUCHHlRYhHHUG5+lY/rfkRb+Fvyoprhj4h7j5j/APNT6TYPFqSACCQwJ15bbcqc1NBRRRUHhNIuMdsYIGyX7yT7q8v5m2FNMdh+8XISQDvYke1xrSWTsFhSb5XB8nb+tBqwfayRzqiC+29ScJLCssk5YvLLYcjlRfhRfurcljzJPpaq9rsOMJJEkRYK6km5udCALfOvOFYkadDVRbDxKUMyw4WWVr6yOUijPSxJLMov9lbVjNgMRIL4jFCFPuQeD2Mz3c/5QtTsFh2aNSZGsQNFsPra/wBalw4FFNwuvU3J+Z1qKXcOwMcQIw0AF95GuC3mXa7v/etKe0uIYssTPfW5sAoB6Dn86tc8oVSx5CqmfGczWJZs3y2/pVwIe6J8JJXyO9m0sRzNTpMAMpsSW2B2ty0tyqdKg0FhYG/vm+tYudBy1H1NaZKsfhwDGo+2s0et/iMauu2vxJ9azmjE+Hici+dMjWts4u2/8Qf/AFVMxTBRDIRmKTIR7hgfnt01o4SgVGiH2SbA331e2uxFnHvUDXsLxFpMN3UhvLh2MTdSF/dv/mQqfW9OsTw1HubZSdCRpcdGGzDyYGqRgsZ+q8Rie/7LEj9XfoJFu2Hb3BKfKugiouKy/ZgxHNh3aH/4rZD/ADQSXjPquU1sj4tiU8LwpiANzEe7k94ZiPo5qx1rmgVhZlDeoqKQSdoML/ixSxt0fDyg+xVCD7GtPZmAmLLKJFBZ+5Ylkdogxyd4vJ8pG41FvOnwwNvgkdfK+YfJwbexr1MM2YF3zZdhYKLkWvub6Ggjng4uCJH0IOpB2PpTKtU0wRSzGwUXNJcN2rVpljKFVdsqtfnYkBhyvY0D+iiigicQgR0tIcq3Gt8uvLWoC8Fj3SZx6OD+FTOKn9nz3G1/+3WqzxKbKNQPVgv/AHwj8aBP+kZ80sRGuVSPqNaS8JxJ60x7QPnI52FV7DPke1aR2bgTXw0R/hphSvsy18JCf4f6mmbNYEnYVkwj7S4rRYgdW39KUjU+QsP7/vlRPiTJK8h2vYf37WryNdB56/PetDCS9zy/8KfzoYaD2rEi/wAjt5n8qzkXUeo+VVGHcgxhWAYEC4O11Oh9qzknYNnNjqrGwAJsdRfzF/nXkcZsP75mvHj66Dz/AL6UC7tDwvvYZIlPiue7YcnjOeFh8re9W/shx4YzBxT7MRZx0kXRwfcfWqKk7owjCnIoZzICTYg+AFfT5mn/AGMxixSvBZVWQmRbCwLfa06//Ws6uLrUPiON7oI3IuqnyDaA/O3zqWKXdocIZcNIikBiLrc2GZSGXX1FRS/jXaUw3sVNuoqb2a4z+s4cS6XuQbdQa55xWH9YDMJ100ZdcynowIBHOtvYntGmCDwuJZEdswdVLBSdGuBrbQbbVYOj8VkjETCVrKwsevtzqm4XFxRSZlVpSvwl7KB56XJNb5sJNij3wAdT8NnUgDpvofWlk2HZGKsCrDkaCww9rJWYKsCknYBjf8NKssROUZhY21G9jz1pJ2TwAEQlt4n2PRb6fPen1qgXcdkAhJPUcr/9rfhVC4hjd7Ee1h/xKn6Vce1xHdKCbXbmAdh51zbikxF/ED7kfQkirgmK+cN5EfhSjHQ2OlM+BreOQnmwP+2p+A7O/rEliwRB8TEi9jyUHc/hVZXbsc18Bh/5B+JqdxZHaMqguTpWfD8IkUSRxiyKAF1vp686k1lpXcJwNgih1Ga2tjpepa8GHQU3tRVupC0cJHlWGK4aQjFMpe3hB0UkbAnkD1prRSkVrg7yysTLCYEQWYMVLGTfTKSBGF5nU38qYYfhiSIC6k3JIG1lJ8N7c8tqmT4FWNyDqACASAwGwYDepAFKRBTgUA2iWt6cPjBBEagjY2Fx6GpFFRRS7iOAkc3SXLpYqyhlPnyIPvTGigp+P7Ltm/WG7nPGps4BuRY3BB+L3vrascV2FaVfFiSPILp8gas/Fv3Ev8jfgakR7D0FWorvAOzC8PjmdXeVmFyDoPCDYKo9d6rOIxTSFnJuza+9tB5CulVRO0eEWPENksAQGIHIm9/zoqz9msWkmGiyH4UVWHNWCi4I5GmtVvsxwVkYztdSy5cvUXBDN56aepqyVAq4/wAJWeMBpO7y3N9Lbc78q5Hxfu1mKrMJlH21BAvz339RpXZOK8IjxMZjlBKnkCV/A1VMZ+iqA/u5ZI/I2YfXWrgp6caSKI5CGYnQchYbtTXsh2IfEsMTicwjJuFNwX8z0T8ab8D/AEZLHNnndZVXVVAIBPVr726VelW22lWpHkcYUAAWA0AG1qzoorKiiiigKKKKAooooCiiigKKK8dbgjr7UC/jmKRYJAWUEqRYnnavcJxyByFWeNm+6GF/S29Q8T2Tjk0aSUjzYH6kX+dQR+jXBZ1co7FSGF3bcG4Jt50FpNc+7UYF4Hc6sr3ZSdSebKfPf2roIpP2o7swFXdENwULsFGYevlce9XA0w0wdFddVYAj0IuPxrbSvs3GiYaONJVlCDLmU3HM29r29qaVAUUUUHlq9oooCiiigKKKKAooooCiiigKKKKAooooCiiigKXcW4BBibd9GGK7G5BF99RRRQZ8L4NFh1KwoEBNzubnqSanUUUH/9k="/>
          <p:cNvSpPr>
            <a:spLocks noChangeAspect="1" noChangeArrowheads="1"/>
          </p:cNvSpPr>
          <p:nvPr/>
        </p:nvSpPr>
        <p:spPr bwMode="auto">
          <a:xfrm>
            <a:off x="207433" y="-192617"/>
            <a:ext cx="406400" cy="406401"/>
          </a:xfrm>
          <a:prstGeom prst="rect">
            <a:avLst/>
          </a:prstGeom>
          <a:noFill/>
          <a:ln w="9525">
            <a:noFill/>
            <a:miter lim="800000"/>
            <a:headEnd/>
            <a:tailEnd/>
          </a:ln>
        </p:spPr>
        <p:txBody>
          <a:bodyPr/>
          <a:lstStyle/>
          <a:p>
            <a:endParaRPr lang="es-AR" sz="2400"/>
          </a:p>
        </p:txBody>
      </p:sp>
      <p:sp>
        <p:nvSpPr>
          <p:cNvPr id="35845" name="AutoShape 7" descr="data:image/jpg;base64,/9j/4AAQSkZJRgABAQAAAQABAAD/2wCEAAkGBhQSEBQSExIUExUVGBwYGRcYGBgYGRwYGBcXHBUYGhkXGyYeGBojHBQYHy8gJCcqLCwsFR4xNTAqNScsLCkBCQoKDQwMFA8PFCkYFBgpKSkpKSkpKSkpKSkpKSkpKSkpKSkpKSkpKSkpKSkpKSkpKSkpKSkpKSkpKSkpKSkpKf/AABEIALUArAMBIgACEQEDEQH/xAAbAAACAgMBAAAAAAAAAAAAAAAABQQGAgMHAf/EAEEQAAIBAgQDBgMECAUEAwEAAAECAwARBBIhMQVBUQYTImFxgTKRoUJSsdEHFCMzYnLB8EOCkqKyFcLh8XPS4lP/xAAWAQEBAQAAAAAAAAAAAAAAAAAAAQL/xAAWEQEBAQAAAAAAAAAAAAAAAAAAEQH/2gAMAwEAAhEDEQA/AO40UUUBRRRQFasTiFRczGwFeySW03J5f3yrHuN83ivoelugoKhiO1siY+LMQMJIvdna6yk3Vyw3UjTyq6VzztFwUKJIXBdWVmjsLACwsMw+0p1t60+7C8eM8HdyH9tBZH6kW8D+4+oNBZqKKKAooooCiiigKK8JoDUHtFQMbx2CH95Kqet/yog49A4usqEetvxoJ9FYpICLggjyrKgKKKKAoorw0HtaZZ7XAtpuTsPX8qGe+gNvP8qr3aieWMo0LBljuZIebC3xE72A/OgeYLEI9yrAnn19+np51JJqscKxSsO+iYWbU3HiU/bU23Og/u1Ku2/HJTkRNIHHxg/GftLflbpzqwOMZxSHEydwhu6gsj/ZZl+JAeen96VWHxZw2IixqhgoHdzLbeK9ifVDY+lLOHyNcFdGU5gejDb5jT2qyYuRZIu+tdZPBKu4ViNgOatf60SrzFKGUMCCCAQRsQRcEVrxuMWKNpHYKiAsxPICqr2F4kUL4GQ+KIZoiecJOg9UPhPqKZ8e/az4XDbqXM0g6pDYqD5GVo/9NRUjhvaDvZO7eGSByudVktdk2JGUmxFxdTqLjrTaqv2lBMYxYZl/VpQy2/8A5hsk5PUFS2n8AqxYWfMoPPUH1BsfqKDdRRRQK+00uXCyN0A/5CqJ2ZxbyfGxbXrb8KvnaSDPhZF6gfRgf6Vz/smpB1BBvzBH41cQ27a4dIUjKKPERe/i3IvvVbh4qMxHK5tVo/SCLxwjqVHzYUmn7PeEC3kOWvLWqLb2GkzQOb7yHzqy0s7O8MWDDJGOl2N73Y7m/wDe1M6yoooooCl54grStFqpHI6ZvQ9KYVE4hw5ZVytcEahhuDyINBm77WAvta9iBztpqfLnSqPABCzgk59STuSSND93r+FacZiGj8M6FxfwyryHVragivYeJ5DZxmjbVZFuVI0AB6G/OqMeEcKiWWRlFjIB4QRkva7ZQNM356aGtHEeECzxsB3Ta5R9lr6Mh8uQ9RWluGyM5MbZkzE6nKVbNqCORvzHrve73BYhnXK4GYbNYWJBOoHtvVFBwfDTBOEcjKxOVgCbqd7Drzt5EcqsCQLH41jbuiLSZjq4voyL1WxYW5XFZcW4SzeEocosQQNA175wRqF2DDyB60sYu4ETSNFKjAnKLswAIQLqBaxJFza5NERuKYR4ZFlhGaWBg6HfvIyDdSRvnT6gVYeG8VSfETYqM3SPDRhfWQvIw8jogI8qU8PxcUkrRK37RBZbMT4QfEl9AzKfELdSOVYcFcYbEvhsoEeMkV0IGglW3fR36MiZl9xU0q6z8NDYVoD9qMof8ykH8agdksYZIUY7vFG5/my5H/3R08qs9ljlJj+5LiYvYTF0/wBr1FWiiiig0Yw+BttuYuPlzqt4jgWIJLJio28ilh8he1WbEyhVLNoALk76D0qozfpFwblkOdSDozIbGx36j3FEJOK8Wljfu5xh5iutr6ix31tzqLJ2nMzguAoA0Ubep61hxfFpL/iob/aX8jtUPBcMeWaKGL94bMWI0RRY5j+VaHWuCknDxkixK7fhU2teHjKqAWLECxY7k8ya2VlRRRRQFeEV7RQYSRBhYi4NVXDSsO/MUZaOOVoyrNr4AM7KB8O5tffQ1barPG8A0M36zGpeJiDiYQCSwUELKgG7KLZl+0FHMa3BjhpLLnjIMfw6rbLY+NW6jfX0tUoSBQr5SsTXvrsb+E6fZPXbXWpCRq6ibDsrq4va/gcHmOhrZgHTIVAso3Q7rfcEH7PSqJJIcXBBB57g8iD9aqvaXhLMbqtio/Zt94kHNGw57XFPUwXcNmj+Am7Lqbea9P8A1UySFJU2DBh/69xUHJeG8CnmxCGA5SpBZ9ghG4Pn/DVz7V8GuFIvmLKVy3BEqkFWW22t/YkU9wZ7mMhgpILG62GbzI62Fj6VXzxd5mhmUsgkhLgaaBslh660FuwzMUUuoViBmAN7G2ovVc4fZcViF2ti1b173DLf/cKSYvi+ITaZx7j+tKoe2kkUrPKgkztGzMvhb9nYCw+Ha/SkHWaKR4TtlhZIe+Eyhb2IPxhvu5PiLeQBvR/1HEz/ALmLuEP+JODm9VhBv/rK+lQOJpQoLMQANySAPcmqzxHGYPEXC4Y4w9Yo7rfzmOVP91SRwOEsDMz4yQffsyg+UagRp7j3pqEkIsMsY5ADMbf8R9aDnuN/RzJJdooFw/k85c/JUNv9Rqx/o94YkWHc2/bd46SsdfFGxWynmvStXarjscBWBXZ8RJt8Undj75jTdvurbU2vYVAwnEGiiCwQnDrEou7kPIwNwWdF0BLG+pve9BfhXta8O90U9QD8xWygKKKKAooooCiiigrGN4bLhHbEYVTJGxzS4YW1J+KSG+ivzK7N5Gp+DxkWMQSwvZhpe1mU80kU6j0NODSDi3Zq8n6xhn7jEc2A8Mg+7IuzDz386CfBiiGyOArW25EdVPMeW9aZplguFO+oTlc7nyHlSp+0wKNFiY+5nUeFbnK7cjE/M6g5d9edKIMWSSS2YjQm9/aqLJLiyYZWYi+Rzt0Q2pZw+ICHDDpg4/rl/Ko/EsVbDzG+ndv/AMDSfB8XklEa4dRYQRoZZAQote+Rd5NQRyGlVErjBjVSzuEGwJ5noBux8hVO4jg5XBdVyINi9g59EJ099fKp/GcOyzArOS4W7tYNNqdQL+GBbDTKLk3qvY4mQ55GdvuqxvkHIabnqaIacCwZgkjxMEhMw11AKEHdWY7Dcaa117A4xZ4RM8gVeag5VUjcMx1NvYeVcGXjEoaJBIyKrAaW1BOpOm1ja3SumQcBGhYs63v4vEL+SAhQfakVYZ+1kSjLh4zNbmtkiFurtv8A5QaVyT4nE/FKyr9yC6ix2vKfGf8AaK2SvDCuaQqvQyEdLDQkD8dxWmfj0aFs7E5FDAfZINwoAsFufSkVtwnC0iuAFS+4QZmPmzcz6k1s/wCnhmJ1UEAa2LaXttpb8Kk8MxnfIsjXW42BDW8tNPlU2Up9kEeZP9KBjw0WiQHcC3y0/pUqonDj4SOjH66/1qXWQUUUUBRRRQFFFFAUUVpxeKWNC7sqKouWY2AHmTtQIO33D1lwhDaeJfFYXGvL5Vy7/qbYG8QtMBZjqFYA7szAWJ8j4tRveuidoZ58XhnaNTDh1GfOwIlkC6kop/dra/ibxHkBvXNe0MgTu4Y8ojN2bS5ZgRux1be9+ZqolvxJZ8LLNiH2VgqE2jDFTlsAbu3m3yFScdxUhLHP44UVQmpNlOrMD4AN7b1VMSikEjQ2Jv7H22JoXH6gsLHKACNvzHvVQ0dwlwuxJJOuZmPNjfW2wpXi8RUnG4WVFzMhC5c3WwuBr03pO7ljQYasb/Ku84FA0aSBbrlUknzUE7b71xbBYO9dj7OLmwkFgTZAD/luvL0oK1x3DYRWizrJeKXVs3eXZ7aG97aDRfWlXbTjAeUxKuQIQL8yFF1Fr+Z1p52t4O7xl4FZpUkvlQEswt5a3F9DSfgvZvERzXaJWuA2eQbfw2c3Db7jnRVs7JK4woWUHPnJGhFlIUgWPnT5YmGtj1valXBsNIjSFwEDZMt2jNyAdsvlannesd2NFSeHvct1Nj8xb+lTqh4VbHfcfgf/ADUys6CiiigKKKKAry9e0q43xnucqRr3k8txHHew0+J3P2Y1vcn0A1IoNnF+MpAouGeRzaOJNXc9AOQHNjYAbmlycLZ2E+NIZgbxwLrHGeVh/iy/xEWHIDetuB4d3DF3JnxUosz7aD7Kj/DiXp7m5NNIcNY5mOZuvIeS9B9TQazhzIPGLIfsdR/Gf6D61w7tz2ZkwmLYeIxvrG518Gngv/DtbprXbeJcehgIWRxnPwxqC8jfyxqCx+VV3tCkuLi/awJDCrBh3lnnY30AVTlivtckm3KmDiLSNY36VlgsYUdHADWA0PoRyrqi8PjCse4QbfYTTS2mnWtXdqBlEa9ehvtl0GtaZUBOLSZXVFCqwIyAEpre5yn4T5rb0qNhogCAwyE7X0B9DXSTjCrDw2VgpNuWSRg2/IiQX9BSvtbgDlzEfAQbG1u7cgNoeQYc+hoEcUeUaV1Hs9gXgw0cb3D2LFegYkhTrvr9ar3BewU+FyT3RmXxLGwMkS9L2OdTrfMuYC21WCTtPYq0qHDn4c5YNCT/AAzDwgn7r5D5UVnicIt86+FrWuFW9tbgk620FeRxrYXkIP8AKL+/KpT4dmGYhiG6AMD5gqainDNm1lt5EFfqWoN+FLE7LbcEix/DemaItviIPpUCHHlRYhHHUG5+lY/rfkRb+Fvyoprhj4h7j5j/APNT6TYPFqSACCQwJ15bbcqc1NBRRRUHhNIuMdsYIGyX7yT7q8v5m2FNMdh+8XISQDvYke1xrSWTsFhSb5XB8nb+tBqwfayRzqiC+29ScJLCssk5YvLLYcjlRfhRfurcljzJPpaq9rsOMJJEkRYK6km5udCALfOvOFYkadDVRbDxKUMyw4WWVr6yOUijPSxJLMov9lbVjNgMRIL4jFCFPuQeD2Mz3c/5QtTsFh2aNSZGsQNFsPra/wBalw4FFNwuvU3J+Z1qKXcOwMcQIw0AF95GuC3mXa7v/etKe0uIYssTPfW5sAoB6Dn86tc8oVSx5CqmfGczWJZs3y2/pVwIe6J8JJXyO9m0sRzNTpMAMpsSW2B2ty0tyqdKg0FhYG/vm+tYudBy1H1NaZKsfhwDGo+2s0et/iMauu2vxJ9azmjE+Hici+dMjWts4u2/8Qf/AFVMxTBRDIRmKTIR7hgfnt01o4SgVGiH2SbA331e2uxFnHvUDXsLxFpMN3UhvLh2MTdSF/dv/mQqfW9OsTw1HubZSdCRpcdGGzDyYGqRgsZ+q8Rie/7LEj9XfoJFu2Hb3BKfKugiouKy/ZgxHNh3aH/4rZD/ADQSXjPquU1sj4tiU8LwpiANzEe7k94ZiPo5qx1rmgVhZlDeoqKQSdoML/ixSxt0fDyg+xVCD7GtPZmAmLLKJFBZ+5Ylkdogxyd4vJ8pG41FvOnwwNvgkdfK+YfJwbexr1MM2YF3zZdhYKLkWvub6Ggjng4uCJH0IOpB2PpTKtU0wRSzGwUXNJcN2rVpljKFVdsqtfnYkBhyvY0D+iiigicQgR0tIcq3Gt8uvLWoC8Fj3SZx6OD+FTOKn9nz3G1/+3WqzxKbKNQPVgv/AHwj8aBP+kZ80sRGuVSPqNaS8JxJ60x7QPnI52FV7DPke1aR2bgTXw0R/hphSvsy18JCf4f6mmbNYEnYVkwj7S4rRYgdW39KUjU+QsP7/vlRPiTJK8h2vYf37WryNdB56/PetDCS9zy/8KfzoYaD2rEi/wAjt5n8qzkXUeo+VVGHcgxhWAYEC4O11Oh9qzknYNnNjqrGwAJsdRfzF/nXkcZsP75mvHj66Dz/AL6UC7tDwvvYZIlPiue7YcnjOeFh8re9W/shx4YzBxT7MRZx0kXRwfcfWqKk7owjCnIoZzICTYg+AFfT5mn/AGMxixSvBZVWQmRbCwLfa06//Ws6uLrUPiON7oI3IuqnyDaA/O3zqWKXdocIZcNIikBiLrc2GZSGXX1FRS/jXaUw3sVNuoqb2a4z+s4cS6XuQbdQa55xWH9YDMJ100ZdcynowIBHOtvYntGmCDwuJZEdswdVLBSdGuBrbQbbVYOj8VkjETCVrKwsevtzqm4XFxRSZlVpSvwl7KB56XJNb5sJNij3wAdT8NnUgDpvofWlk2HZGKsCrDkaCww9rJWYKsCknYBjf8NKssROUZhY21G9jz1pJ2TwAEQlt4n2PRb6fPen1qgXcdkAhJPUcr/9rfhVC4hjd7Ee1h/xKn6Vce1xHdKCbXbmAdh51zbikxF/ED7kfQkirgmK+cN5EfhSjHQ2OlM+BreOQnmwP+2p+A7O/rEliwRB8TEi9jyUHc/hVZXbsc18Bh/5B+JqdxZHaMqguTpWfD8IkUSRxiyKAF1vp686k1lpXcJwNgih1Ga2tjpepa8GHQU3tRVupC0cJHlWGK4aQjFMpe3hB0UkbAnkD1prRSkVrg7yysTLCYEQWYMVLGTfTKSBGF5nU38qYYfhiSIC6k3JIG1lJ8N7c8tqmT4FWNyDqACASAwGwYDepAFKRBTgUA2iWt6cPjBBEagjY2Fx6GpFFRRS7iOAkc3SXLpYqyhlPnyIPvTGigp+P7Ltm/WG7nPGps4BuRY3BB+L3vrascV2FaVfFiSPILp8gas/Fv3Ev8jfgakR7D0FWorvAOzC8PjmdXeVmFyDoPCDYKo9d6rOIxTSFnJuza+9tB5CulVRO0eEWPENksAQGIHIm9/zoqz9msWkmGiyH4UVWHNWCi4I5GmtVvsxwVkYztdSy5cvUXBDN56aepqyVAq4/wAJWeMBpO7y3N9Lbc78q5Hxfu1mKrMJlH21BAvz339RpXZOK8IjxMZjlBKnkCV/A1VMZ+iqA/u5ZI/I2YfXWrgp6caSKI5CGYnQchYbtTXsh2IfEsMTicwjJuFNwX8z0T8ab8D/AEZLHNnndZVXVVAIBPVr726VelW22lWpHkcYUAAWA0AG1qzoorKiiiigKKKKAooooCiiigKKK8dbgjr7UC/jmKRYJAWUEqRYnnavcJxyByFWeNm+6GF/S29Q8T2Tjk0aSUjzYH6kX+dQR+jXBZ1co7FSGF3bcG4Jt50FpNc+7UYF4Hc6sr3ZSdSebKfPf2roIpP2o7swFXdENwULsFGYevlce9XA0w0wdFddVYAj0IuPxrbSvs3GiYaONJVlCDLmU3HM29r29qaVAUUUUHlq9oooCiiigKKKKAooooCiiigKKKKAooooCiiigKXcW4BBibd9GGK7G5BF99RRRQZ8L4NFh1KwoEBNzubnqSanUUUH/9k="/>
          <p:cNvSpPr>
            <a:spLocks noChangeAspect="1" noChangeArrowheads="1"/>
          </p:cNvSpPr>
          <p:nvPr/>
        </p:nvSpPr>
        <p:spPr bwMode="auto">
          <a:xfrm>
            <a:off x="207433" y="-192617"/>
            <a:ext cx="406400" cy="406401"/>
          </a:xfrm>
          <a:prstGeom prst="rect">
            <a:avLst/>
          </a:prstGeom>
          <a:noFill/>
          <a:ln w="9525">
            <a:noFill/>
            <a:miter lim="800000"/>
            <a:headEnd/>
            <a:tailEnd/>
          </a:ln>
        </p:spPr>
        <p:txBody>
          <a:bodyPr/>
          <a:lstStyle/>
          <a:p>
            <a:endParaRPr lang="es-AR" sz="2400"/>
          </a:p>
        </p:txBody>
      </p:sp>
      <p:pic>
        <p:nvPicPr>
          <p:cNvPr id="35846" name="Picture 9" descr="http://t1.gstatic.com/images?q=tbn:ANd9GcTsdMHcOkFx1P2QgD9tzu9zyZI7YzVhTHnnSONP0U7suawzFuBjxQ"/>
          <p:cNvPicPr>
            <a:picLocks noChangeAspect="1" noChangeArrowheads="1"/>
          </p:cNvPicPr>
          <p:nvPr/>
        </p:nvPicPr>
        <p:blipFill>
          <a:blip r:embed="rId3"/>
          <a:srcRect/>
          <a:stretch>
            <a:fillRect/>
          </a:stretch>
        </p:blipFill>
        <p:spPr bwMode="auto">
          <a:xfrm>
            <a:off x="8472264" y="2132856"/>
            <a:ext cx="3619500" cy="3619500"/>
          </a:xfrm>
          <a:prstGeom prst="rect">
            <a:avLst/>
          </a:prstGeom>
          <a:noFill/>
          <a:ln w="9525">
            <a:noFill/>
            <a:miter lim="800000"/>
            <a:headEnd/>
            <a:tailEnd/>
          </a:ln>
        </p:spPr>
      </p:pic>
      <p:sp>
        <p:nvSpPr>
          <p:cNvPr id="2" name="Marcador de número de diapositiva 1"/>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4192499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625545519"/>
              </p:ext>
            </p:extLst>
          </p:nvPr>
        </p:nvGraphicFramePr>
        <p:xfrm>
          <a:off x="476211" y="1412776"/>
          <a:ext cx="11334787" cy="6786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2"/>
          <p:cNvSpPr>
            <a:spLocks noChangeArrowheads="1"/>
          </p:cNvSpPr>
          <p:nvPr/>
        </p:nvSpPr>
        <p:spPr bwMode="auto">
          <a:xfrm>
            <a:off x="-384720" y="1268760"/>
            <a:ext cx="6322483" cy="1143000"/>
          </a:xfrm>
          <a:prstGeom prst="rect">
            <a:avLst/>
          </a:prstGeom>
          <a:noFill/>
          <a:ln w="9525">
            <a:noFill/>
            <a:miter lim="800000"/>
            <a:headEnd/>
            <a:tailEnd/>
          </a:ln>
        </p:spPr>
        <p:txBody>
          <a:bodyPr lIns="122767" tIns="61384" rIns="122767" bIns="61384" anchor="ctr"/>
          <a:lstStyle/>
          <a:p>
            <a:pPr algn="ctr">
              <a:defRPr/>
            </a:pPr>
            <a:r>
              <a:rPr lang="es-AR" sz="2800" kern="0" dirty="0">
                <a:solidFill>
                  <a:schemeClr val="tx2"/>
                </a:solidFill>
                <a:latin typeface="+mj-lt"/>
                <a:ea typeface="ＭＳ Ｐゴシック" pitchFamily="34" charset="-128"/>
                <a:cs typeface="ＭＳ Ｐゴシック" charset="0"/>
              </a:rPr>
              <a:t>Requerimientos No Funcionales o de Calidad</a:t>
            </a:r>
          </a:p>
        </p:txBody>
      </p:sp>
      <p:graphicFrame>
        <p:nvGraphicFramePr>
          <p:cNvPr id="7" name="Diagram 6"/>
          <p:cNvGraphicFramePr/>
          <p:nvPr>
            <p:extLst>
              <p:ext uri="{D42A27DB-BD31-4B8C-83A1-F6EECF244321}">
                <p14:modId xmlns:p14="http://schemas.microsoft.com/office/powerpoint/2010/main" val="1402364417"/>
              </p:ext>
            </p:extLst>
          </p:nvPr>
        </p:nvGraphicFramePr>
        <p:xfrm>
          <a:off x="7536160" y="2204864"/>
          <a:ext cx="4191029" cy="10953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Marcador de número de diapositiva 1"/>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6755225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Text Box 2"/>
          <p:cNvSpPr txBox="1">
            <a:spLocks noChangeArrowheads="1"/>
          </p:cNvSpPr>
          <p:nvPr/>
        </p:nvSpPr>
        <p:spPr bwMode="auto">
          <a:xfrm>
            <a:off x="4223792" y="980728"/>
            <a:ext cx="4919937" cy="523220"/>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2800" b="1" dirty="0">
                <a:solidFill>
                  <a:schemeClr val="tx2"/>
                </a:solidFill>
                <a:effectLst>
                  <a:outerShdw blurRad="38100" dist="38100" dir="2700000" algn="tl">
                    <a:srgbClr val="000000"/>
                  </a:outerShdw>
                </a:effectLst>
                <a:latin typeface="Futura Md BT" pitchFamily="34" charset="0"/>
              </a:rPr>
              <a:t>Diagrama de Casos de Uso </a:t>
            </a:r>
          </a:p>
        </p:txBody>
      </p:sp>
      <p:sp>
        <p:nvSpPr>
          <p:cNvPr id="1122307" name="Text Box 3"/>
          <p:cNvSpPr txBox="1">
            <a:spLocks noChangeArrowheads="1"/>
          </p:cNvSpPr>
          <p:nvPr/>
        </p:nvSpPr>
        <p:spPr bwMode="auto">
          <a:xfrm>
            <a:off x="335360" y="1560508"/>
            <a:ext cx="11305256" cy="4967514"/>
          </a:xfrm>
          <a:prstGeom prst="rect">
            <a:avLst/>
          </a:prstGeom>
          <a:noFill/>
          <a:ln w="9525">
            <a:noFill/>
            <a:miter lim="800000"/>
            <a:headEnd/>
            <a:tailEnd/>
          </a:ln>
          <a:effectLst/>
        </p:spPr>
        <p:txBody>
          <a:bodyPr wrap="square" anchor="ctr">
            <a:spAutoFit/>
          </a:bodyPr>
          <a:lstStyle/>
          <a:p>
            <a:pPr algn="just">
              <a:lnSpc>
                <a:spcPct val="80000"/>
              </a:lnSpc>
              <a:buClr>
                <a:schemeClr val="tx2"/>
              </a:buClr>
              <a:buSzPct val="80000"/>
              <a:buFont typeface="Wingdings" pitchFamily="2" charset="2"/>
              <a:buChar char="è"/>
              <a:defRPr/>
            </a:pPr>
            <a:r>
              <a:rPr lang="es-ES_tradnl" sz="2400" dirty="0">
                <a:latin typeface="Futura Md BT" pitchFamily="34" charset="0"/>
              </a:rPr>
              <a:t> </a:t>
            </a:r>
            <a:r>
              <a:rPr lang="es-ES_tradnl" sz="2400" b="1" dirty="0">
                <a:effectLst>
                  <a:outerShdw blurRad="38100" dist="38100" dir="2700000" algn="tl">
                    <a:srgbClr val="000000"/>
                  </a:outerShdw>
                </a:effectLst>
                <a:latin typeface="Futura Md BT" pitchFamily="34" charset="0"/>
              </a:rPr>
              <a:t>CLASIFICACIÓN</a:t>
            </a:r>
            <a:r>
              <a:rPr lang="es-ES_tradnl" sz="2400" dirty="0">
                <a:latin typeface="Futura Md BT" pitchFamily="34" charset="0"/>
              </a:rPr>
              <a:t>: </a:t>
            </a:r>
            <a:r>
              <a:rPr lang="es-ES_tradnl" sz="2400" b="1" dirty="0">
                <a:solidFill>
                  <a:srgbClr val="990099"/>
                </a:solidFill>
                <a:effectLst>
                  <a:outerShdw blurRad="38100" dist="38100" dir="2700000" algn="tl">
                    <a:srgbClr val="000000"/>
                  </a:outerShdw>
                </a:effectLst>
                <a:latin typeface="Futura Md BT" pitchFamily="34" charset="0"/>
              </a:rPr>
              <a:t>De comportamiento, estático, lógico.</a:t>
            </a:r>
          </a:p>
          <a:p>
            <a:pPr algn="just">
              <a:lnSpc>
                <a:spcPct val="80000"/>
              </a:lnSpc>
              <a:buClr>
                <a:schemeClr val="tx2"/>
              </a:buClr>
              <a:buSzPct val="80000"/>
              <a:buFont typeface="Wingdings" pitchFamily="2" charset="2"/>
              <a:buNone/>
              <a:defRPr/>
            </a:pPr>
            <a:r>
              <a:rPr lang="es-ES_tradnl" sz="2400" dirty="0">
                <a:latin typeface="Futura Md BT" pitchFamily="34" charset="0"/>
              </a:rPr>
              <a:t> </a:t>
            </a:r>
          </a:p>
          <a:p>
            <a:pPr algn="just">
              <a:lnSpc>
                <a:spcPct val="80000"/>
              </a:lnSpc>
              <a:buClr>
                <a:schemeClr val="tx2"/>
              </a:buClr>
              <a:buSzPct val="80000"/>
              <a:buFont typeface="Wingdings" pitchFamily="2" charset="2"/>
              <a:buChar char="è"/>
              <a:defRPr/>
            </a:pPr>
            <a:r>
              <a:rPr lang="es-ES_tradnl" sz="2400" b="1" dirty="0">
                <a:effectLst>
                  <a:outerShdw blurRad="38100" dist="38100" dir="2700000" algn="tl">
                    <a:srgbClr val="000000"/>
                  </a:outerShdw>
                </a:effectLst>
                <a:latin typeface="Futura Md BT" pitchFamily="34" charset="0"/>
              </a:rPr>
              <a:t> Uso</a:t>
            </a:r>
            <a:r>
              <a:rPr lang="es-ES_tradnl" sz="2400" dirty="0">
                <a:latin typeface="Futura Md BT" pitchFamily="34" charset="0"/>
              </a:rPr>
              <a:t>:</a:t>
            </a:r>
          </a:p>
          <a:p>
            <a:pPr lvl="2" algn="just">
              <a:lnSpc>
                <a:spcPct val="80000"/>
              </a:lnSpc>
              <a:buClr>
                <a:srgbClr val="0000FF"/>
              </a:buClr>
              <a:buSzPct val="80000"/>
              <a:buFont typeface="Wingdings" pitchFamily="2" charset="2"/>
              <a:buChar char="§"/>
              <a:defRPr/>
            </a:pPr>
            <a:r>
              <a:rPr lang="es-ES_tradnl" sz="2400" dirty="0">
                <a:latin typeface="Futura Md BT" pitchFamily="34" charset="0"/>
              </a:rPr>
              <a:t> </a:t>
            </a:r>
            <a:r>
              <a:rPr lang="es-ES_tradnl" sz="2400" dirty="0">
                <a:solidFill>
                  <a:srgbClr val="0000FF"/>
                </a:solidFill>
                <a:latin typeface="Futura Md BT" pitchFamily="34" charset="0"/>
              </a:rPr>
              <a:t>Comunicar el alcance.</a:t>
            </a:r>
          </a:p>
          <a:p>
            <a:pPr lvl="2" algn="just">
              <a:lnSpc>
                <a:spcPct val="80000"/>
              </a:lnSpc>
              <a:buClr>
                <a:srgbClr val="0000FF"/>
              </a:buClr>
              <a:buSzPct val="80000"/>
              <a:buFont typeface="Wingdings" pitchFamily="2" charset="2"/>
              <a:buChar char="§"/>
              <a:defRPr/>
            </a:pPr>
            <a:r>
              <a:rPr lang="es-ES_tradnl" sz="2400" dirty="0">
                <a:solidFill>
                  <a:srgbClr val="0000FF"/>
                </a:solidFill>
                <a:latin typeface="Futura Md BT" pitchFamily="34" charset="0"/>
              </a:rPr>
              <a:t> Proveer descripción de todo o una parte de los </a:t>
            </a:r>
            <a:br>
              <a:rPr lang="es-ES_tradnl" sz="2400" dirty="0">
                <a:solidFill>
                  <a:srgbClr val="0000FF"/>
                </a:solidFill>
                <a:latin typeface="Futura Md BT" pitchFamily="34" charset="0"/>
              </a:rPr>
            </a:br>
            <a:r>
              <a:rPr lang="es-ES_tradnl" sz="2400" dirty="0">
                <a:solidFill>
                  <a:srgbClr val="0000FF"/>
                </a:solidFill>
                <a:latin typeface="Futura Md BT" pitchFamily="34" charset="0"/>
              </a:rPr>
              <a:t>  requerimientos de un sistema u organización.</a:t>
            </a:r>
          </a:p>
          <a:p>
            <a:pPr lvl="2" algn="just">
              <a:lnSpc>
                <a:spcPct val="80000"/>
              </a:lnSpc>
              <a:buClr>
                <a:srgbClr val="0000FF"/>
              </a:buClr>
              <a:buSzPct val="80000"/>
              <a:buFont typeface="Wingdings" pitchFamily="2" charset="2"/>
              <a:buChar char="§"/>
              <a:defRPr/>
            </a:pPr>
            <a:endParaRPr lang="es-ES_tradnl" sz="2400" b="1" dirty="0">
              <a:effectLst>
                <a:outerShdw blurRad="38100" dist="38100" dir="2700000" algn="tl">
                  <a:srgbClr val="000000"/>
                </a:outerShdw>
              </a:effectLst>
              <a:latin typeface="Futura Md BT" pitchFamily="34" charset="0"/>
            </a:endParaRPr>
          </a:p>
          <a:p>
            <a:pPr algn="just">
              <a:lnSpc>
                <a:spcPct val="80000"/>
              </a:lnSpc>
              <a:buClr>
                <a:schemeClr val="tx2"/>
              </a:buClr>
              <a:buSzPct val="80000"/>
              <a:buFont typeface="Wingdings" pitchFamily="2" charset="2"/>
              <a:buChar char="è"/>
              <a:defRPr/>
            </a:pPr>
            <a:r>
              <a:rPr lang="es-ES_tradnl" sz="2400" b="1" dirty="0">
                <a:effectLst>
                  <a:outerShdw blurRad="38100" dist="38100" dir="2700000" algn="tl">
                    <a:srgbClr val="000000"/>
                  </a:outerShdw>
                </a:effectLst>
                <a:latin typeface="Futura Md BT" pitchFamily="34" charset="0"/>
              </a:rPr>
              <a:t> Muestra un conjunto de casos de uso, actores y sus relaciones.</a:t>
            </a:r>
          </a:p>
          <a:p>
            <a:pPr algn="just">
              <a:lnSpc>
                <a:spcPct val="80000"/>
              </a:lnSpc>
              <a:buClr>
                <a:schemeClr val="tx2"/>
              </a:buClr>
              <a:buSzPct val="80000"/>
              <a:buFont typeface="Wingdings" pitchFamily="2" charset="2"/>
              <a:buNone/>
              <a:defRPr/>
            </a:pPr>
            <a:endParaRPr lang="es-ES_tradnl" sz="2400" b="1" dirty="0">
              <a:effectLst>
                <a:outerShdw blurRad="38100" dist="38100" dir="2700000" algn="tl">
                  <a:srgbClr val="000000"/>
                </a:outerShdw>
              </a:effectLst>
              <a:latin typeface="Futura Md BT" pitchFamily="34" charset="0"/>
            </a:endParaRPr>
          </a:p>
          <a:p>
            <a:pPr algn="just">
              <a:lnSpc>
                <a:spcPct val="80000"/>
              </a:lnSpc>
              <a:buClr>
                <a:schemeClr val="tx2"/>
              </a:buClr>
              <a:buSzPct val="80000"/>
              <a:buFont typeface="Wingdings" pitchFamily="2" charset="2"/>
              <a:buChar char="è"/>
              <a:defRPr/>
            </a:pPr>
            <a:r>
              <a:rPr lang="es-ES_tradnl" sz="2400" b="1" dirty="0">
                <a:effectLst>
                  <a:outerShdw blurRad="38100" dist="38100" dir="2700000" algn="tl">
                    <a:srgbClr val="000000"/>
                  </a:outerShdw>
                </a:effectLst>
                <a:latin typeface="Futura Md BT" pitchFamily="34" charset="0"/>
              </a:rPr>
              <a:t> Contiene</a:t>
            </a:r>
            <a:r>
              <a:rPr lang="es-ES_tradnl" sz="2400" dirty="0">
                <a:latin typeface="Futura Md BT" pitchFamily="34" charset="0"/>
              </a:rPr>
              <a:t> </a:t>
            </a:r>
            <a:r>
              <a:rPr lang="es-ES_tradnl" sz="2400" b="1" dirty="0">
                <a:effectLst>
                  <a:outerShdw blurRad="38100" dist="38100" dir="2700000" algn="tl">
                    <a:srgbClr val="000000"/>
                  </a:outerShdw>
                </a:effectLst>
                <a:latin typeface="Futura Md BT" pitchFamily="34" charset="0"/>
              </a:rPr>
              <a:t>comúnmente:</a:t>
            </a:r>
          </a:p>
          <a:p>
            <a:pPr lvl="1" algn="just">
              <a:lnSpc>
                <a:spcPct val="80000"/>
              </a:lnSpc>
              <a:spcBef>
                <a:spcPct val="50000"/>
              </a:spcBef>
              <a:buClr>
                <a:srgbClr val="0000FF"/>
              </a:buClr>
              <a:buFont typeface="Wingdings" pitchFamily="2" charset="2"/>
              <a:buChar char="§"/>
              <a:defRPr/>
            </a:pPr>
            <a:r>
              <a:rPr lang="es-ES_tradnl" sz="2400" dirty="0">
                <a:latin typeface="Futura Md BT" pitchFamily="34" charset="0"/>
              </a:rPr>
              <a:t> </a:t>
            </a:r>
            <a:r>
              <a:rPr lang="es-ES_tradnl" sz="2400" dirty="0">
                <a:solidFill>
                  <a:srgbClr val="0000FF"/>
                </a:solidFill>
                <a:latin typeface="Futura Md BT" pitchFamily="34" charset="0"/>
              </a:rPr>
              <a:t>Casos de Uso</a:t>
            </a:r>
          </a:p>
          <a:p>
            <a:pPr lvl="1" algn="just">
              <a:lnSpc>
                <a:spcPct val="80000"/>
              </a:lnSpc>
              <a:spcBef>
                <a:spcPct val="50000"/>
              </a:spcBef>
              <a:buClr>
                <a:srgbClr val="0000FF"/>
              </a:buClr>
              <a:buFont typeface="Wingdings" pitchFamily="2" charset="2"/>
              <a:buChar char="§"/>
              <a:defRPr/>
            </a:pPr>
            <a:r>
              <a:rPr lang="es-ES_tradnl" sz="2400" dirty="0">
                <a:solidFill>
                  <a:srgbClr val="0000FF"/>
                </a:solidFill>
                <a:latin typeface="Futura Md BT" pitchFamily="34" charset="0"/>
              </a:rPr>
              <a:t> Actores</a:t>
            </a:r>
          </a:p>
          <a:p>
            <a:pPr lvl="1" algn="just">
              <a:lnSpc>
                <a:spcPct val="80000"/>
              </a:lnSpc>
              <a:spcBef>
                <a:spcPct val="50000"/>
              </a:spcBef>
              <a:buClr>
                <a:srgbClr val="0000FF"/>
              </a:buClr>
              <a:buFont typeface="Wingdings" pitchFamily="2" charset="2"/>
              <a:buChar char="§"/>
              <a:defRPr/>
            </a:pPr>
            <a:r>
              <a:rPr lang="es-ES_tradnl" sz="2400" dirty="0">
                <a:solidFill>
                  <a:srgbClr val="0000FF"/>
                </a:solidFill>
                <a:latin typeface="Futura Md BT" pitchFamily="34" charset="0"/>
              </a:rPr>
              <a:t> Relaciones de extensión, inclusión, generalización  y/o dependencia</a:t>
            </a:r>
            <a:r>
              <a:rPr lang="es-ES_tradnl" sz="2400" dirty="0">
                <a:solidFill>
                  <a:srgbClr val="0000FF"/>
                </a:solidFill>
                <a:effectLst>
                  <a:outerShdw blurRad="38100" dist="38100" dir="2700000" algn="tl">
                    <a:srgbClr val="000000"/>
                  </a:outerShdw>
                </a:effectLst>
                <a:latin typeface="Futura Md BT" pitchFamily="34" charset="0"/>
              </a:rPr>
              <a:t>.</a:t>
            </a:r>
          </a:p>
          <a:p>
            <a:pPr lvl="1" algn="just">
              <a:lnSpc>
                <a:spcPct val="80000"/>
              </a:lnSpc>
              <a:spcBef>
                <a:spcPct val="50000"/>
              </a:spcBef>
              <a:buClr>
                <a:srgbClr val="0000FF"/>
              </a:buClr>
              <a:buFont typeface="Wingdings" pitchFamily="2" charset="2"/>
              <a:buChar char="§"/>
              <a:defRPr/>
            </a:pPr>
            <a:r>
              <a:rPr lang="es-ES_tradnl" sz="2400" dirty="0">
                <a:solidFill>
                  <a:srgbClr val="0000FF"/>
                </a:solidFill>
                <a:effectLst>
                  <a:outerShdw blurRad="38100" dist="38100" dir="2700000" algn="tl">
                    <a:srgbClr val="000000"/>
                  </a:outerShdw>
                </a:effectLst>
                <a:latin typeface="Futura Md BT" pitchFamily="34" charset="0"/>
              </a:rPr>
              <a:t> </a:t>
            </a:r>
            <a:r>
              <a:rPr lang="es-ES_tradnl" sz="2400" dirty="0">
                <a:solidFill>
                  <a:srgbClr val="0000FF"/>
                </a:solidFill>
                <a:latin typeface="Futura Md BT" pitchFamily="34" charset="0"/>
              </a:rPr>
              <a:t>Paquetes</a:t>
            </a:r>
          </a:p>
        </p:txBody>
      </p:sp>
    </p:spTree>
    <p:extLst>
      <p:ext uri="{BB962C8B-B14F-4D97-AF65-F5344CB8AC3E}">
        <p14:creationId xmlns:p14="http://schemas.microsoft.com/office/powerpoint/2010/main" val="3734533231"/>
      </p:ext>
    </p:extLst>
  </p:cSld>
  <p:clrMapOvr>
    <a:masterClrMapping/>
  </p:clrMapOvr>
  <p:transition advClick="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579" name="Rectangle 3"/>
          <p:cNvSpPr>
            <a:spLocks noChangeArrowheads="1"/>
          </p:cNvSpPr>
          <p:nvPr/>
        </p:nvSpPr>
        <p:spPr bwMode="auto">
          <a:xfrm>
            <a:off x="3503712" y="1196752"/>
            <a:ext cx="5257851" cy="582211"/>
          </a:xfrm>
          <a:prstGeom prst="rect">
            <a:avLst/>
          </a:prstGeom>
          <a:noFill/>
          <a:ln w="12700">
            <a:noFill/>
            <a:miter lim="800000"/>
            <a:headEnd/>
            <a:tailEnd/>
          </a:ln>
          <a:effectLst/>
        </p:spPr>
        <p:txBody>
          <a:bodyPr wrap="none" lIns="90488" tIns="44450" rIns="90488" bIns="44450">
            <a:spAutoFit/>
          </a:bodyPr>
          <a:lstStyle/>
          <a:p>
            <a:pPr>
              <a:lnSpc>
                <a:spcPct val="100000"/>
              </a:lnSpc>
              <a:buClrTx/>
              <a:buFontTx/>
              <a:buNone/>
              <a:defRPr/>
            </a:pPr>
            <a:r>
              <a:rPr lang="es-ES_tradnl" sz="3200" b="1" dirty="0">
                <a:solidFill>
                  <a:srgbClr val="002B82"/>
                </a:solidFill>
                <a:effectLst>
                  <a:outerShdw blurRad="38100" dist="38100" dir="2700000" algn="tl">
                    <a:srgbClr val="000000"/>
                  </a:outerShdw>
                </a:effectLst>
                <a:latin typeface="Arial" pitchFamily="34" charset="0"/>
              </a:rPr>
              <a:t>¿Qué es un Caso de Uso?</a:t>
            </a:r>
            <a:endParaRPr lang="es-ES_tradnl" sz="3200" b="1" dirty="0">
              <a:solidFill>
                <a:srgbClr val="063DE8"/>
              </a:solidFill>
              <a:effectLst>
                <a:outerShdw blurRad="38100" dist="38100" dir="2700000" algn="tl">
                  <a:srgbClr val="000000"/>
                </a:outerShdw>
              </a:effectLst>
              <a:latin typeface="Arial" pitchFamily="34" charset="0"/>
            </a:endParaRPr>
          </a:p>
        </p:txBody>
      </p:sp>
      <p:sp>
        <p:nvSpPr>
          <p:cNvPr id="1304580" name="Text Box 4"/>
          <p:cNvSpPr txBox="1">
            <a:spLocks noChangeArrowheads="1"/>
          </p:cNvSpPr>
          <p:nvPr/>
        </p:nvSpPr>
        <p:spPr bwMode="auto">
          <a:xfrm>
            <a:off x="1225727" y="3140968"/>
            <a:ext cx="10369152" cy="1200329"/>
          </a:xfrm>
          <a:prstGeom prst="rect">
            <a:avLst/>
          </a:prstGeom>
          <a:gradFill rotWithShape="0">
            <a:gsLst>
              <a:gs pos="0">
                <a:schemeClr val="folHlink"/>
              </a:gs>
              <a:gs pos="50000">
                <a:schemeClr val="bg1"/>
              </a:gs>
              <a:gs pos="100000">
                <a:schemeClr val="folHlink"/>
              </a:gs>
            </a:gsLst>
            <a:lin ang="18900000" scaled="1"/>
          </a:gradFill>
          <a:ln w="9525">
            <a:noFill/>
            <a:miter lim="800000"/>
            <a:headEnd/>
            <a:tailEnd/>
          </a:ln>
          <a:effectLst/>
        </p:spPr>
        <p:txBody>
          <a:bodyPr wrap="square">
            <a:spAutoFit/>
          </a:bodyPr>
          <a:lstStyle/>
          <a:p>
            <a:pPr>
              <a:lnSpc>
                <a:spcPct val="100000"/>
              </a:lnSpc>
              <a:buClrTx/>
              <a:buFontTx/>
              <a:buNone/>
              <a:defRPr/>
            </a:pPr>
            <a:r>
              <a:rPr lang="es-ES_tradnl" sz="2400" b="1" dirty="0">
                <a:solidFill>
                  <a:srgbClr val="990033"/>
                </a:solidFill>
                <a:effectLst>
                  <a:outerShdw blurRad="38100" dist="38100" dir="2700000" algn="tl">
                    <a:srgbClr val="000000"/>
                  </a:outerShdw>
                </a:effectLst>
                <a:latin typeface="Arial" pitchFamily="34" charset="0"/>
              </a:rPr>
              <a:t>Es una descripción de las posibles secuencias de interacción entre el sistema bajo discusión y actores externos, relacionadas al objetivo de un actor particular, el actor principal</a:t>
            </a:r>
          </a:p>
        </p:txBody>
      </p:sp>
      <p:sp>
        <p:nvSpPr>
          <p:cNvPr id="1304581" name="Text Box 5"/>
          <p:cNvSpPr txBox="1">
            <a:spLocks noChangeArrowheads="1"/>
          </p:cNvSpPr>
          <p:nvPr/>
        </p:nvSpPr>
        <p:spPr bwMode="auto">
          <a:xfrm>
            <a:off x="499915" y="5445224"/>
            <a:ext cx="11087448" cy="1015663"/>
          </a:xfrm>
          <a:prstGeom prst="rect">
            <a:avLst/>
          </a:prstGeom>
          <a:noFill/>
          <a:ln w="9525">
            <a:noFill/>
            <a:miter lim="800000"/>
            <a:headEnd/>
            <a:tailEnd/>
          </a:ln>
          <a:effectLst/>
        </p:spPr>
        <p:txBody>
          <a:bodyPr wrap="square">
            <a:spAutoFit/>
          </a:bodyPr>
          <a:lstStyle/>
          <a:p>
            <a:pPr algn="ctr">
              <a:lnSpc>
                <a:spcPct val="100000"/>
              </a:lnSpc>
              <a:buClrTx/>
              <a:buFontTx/>
              <a:buNone/>
              <a:defRPr/>
            </a:pPr>
            <a:r>
              <a:rPr lang="es-ES_tradnl" sz="2000" b="1" dirty="0">
                <a:solidFill>
                  <a:srgbClr val="010000"/>
                </a:solidFill>
                <a:effectLst>
                  <a:outerShdw blurRad="38100" dist="38100" dir="2700000" algn="tl">
                    <a:srgbClr val="FFFFFF"/>
                  </a:outerShdw>
                </a:effectLst>
                <a:latin typeface="Arial" pitchFamily="34" charset="0"/>
              </a:rPr>
              <a:t>Un caso de uso registra un contrato entre los involucrados del sistema, acerca del comportamiento del sistema en discusión en varias circunstancias, organizadas por los </a:t>
            </a:r>
            <a:br>
              <a:rPr lang="es-ES_tradnl" sz="2000" b="1" dirty="0">
                <a:solidFill>
                  <a:srgbClr val="010000"/>
                </a:solidFill>
                <a:effectLst>
                  <a:outerShdw blurRad="38100" dist="38100" dir="2700000" algn="tl">
                    <a:srgbClr val="FFFFFF"/>
                  </a:outerShdw>
                </a:effectLst>
                <a:latin typeface="Arial" pitchFamily="34" charset="0"/>
              </a:rPr>
            </a:br>
            <a:r>
              <a:rPr lang="es-ES_tradnl" sz="2000" b="1" dirty="0">
                <a:solidFill>
                  <a:srgbClr val="010000"/>
                </a:solidFill>
                <a:effectLst>
                  <a:outerShdw blurRad="38100" dist="38100" dir="2700000" algn="tl">
                    <a:srgbClr val="FFFFFF"/>
                  </a:outerShdw>
                </a:effectLst>
                <a:latin typeface="Arial" pitchFamily="34" charset="0"/>
              </a:rPr>
              <a:t>objetivos de los actores seleccionados.</a:t>
            </a:r>
          </a:p>
        </p:txBody>
      </p:sp>
    </p:spTree>
    <p:extLst>
      <p:ext uri="{BB962C8B-B14F-4D97-AF65-F5344CB8AC3E}">
        <p14:creationId xmlns:p14="http://schemas.microsoft.com/office/powerpoint/2010/main" val="28652510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Oval 3"/>
          <p:cNvSpPr>
            <a:spLocks noChangeArrowheads="1"/>
          </p:cNvSpPr>
          <p:nvPr/>
        </p:nvSpPr>
        <p:spPr bwMode="auto">
          <a:xfrm>
            <a:off x="2590800" y="2209801"/>
            <a:ext cx="2273300" cy="563563"/>
          </a:xfrm>
          <a:prstGeom prst="ellipse">
            <a:avLst/>
          </a:prstGeom>
          <a:solidFill>
            <a:srgbClr val="FFDDE8"/>
          </a:solidFill>
          <a:ln w="12700">
            <a:solidFill>
              <a:srgbClr val="990033"/>
            </a:solidFill>
            <a:round/>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55300" name="AutoShape 4"/>
          <p:cNvSpPr>
            <a:spLocks noChangeArrowheads="1"/>
          </p:cNvSpPr>
          <p:nvPr/>
        </p:nvSpPr>
        <p:spPr bwMode="auto">
          <a:xfrm rot="20597479">
            <a:off x="4953000" y="1981200"/>
            <a:ext cx="914400" cy="165100"/>
          </a:xfrm>
          <a:prstGeom prst="rightArrow">
            <a:avLst>
              <a:gd name="adj1" fmla="val 50000"/>
              <a:gd name="adj2" fmla="val 276949"/>
            </a:avLst>
          </a:prstGeom>
          <a:solidFill>
            <a:srgbClr val="FFDDE8"/>
          </a:solidFill>
          <a:ln w="12700">
            <a:solidFill>
              <a:srgbClr val="990033"/>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1306629" name="Rectangle 5"/>
          <p:cNvSpPr>
            <a:spLocks noChangeArrowheads="1"/>
          </p:cNvSpPr>
          <p:nvPr/>
        </p:nvSpPr>
        <p:spPr bwMode="auto">
          <a:xfrm>
            <a:off x="5867401" y="1447801"/>
            <a:ext cx="3908425" cy="822325"/>
          </a:xfrm>
          <a:prstGeom prst="rect">
            <a:avLst/>
          </a:prstGeom>
          <a:noFill/>
          <a:ln w="12700">
            <a:noFill/>
            <a:miter lim="800000"/>
            <a:headEnd/>
            <a:tailEnd/>
          </a:ln>
          <a:effectLst/>
        </p:spPr>
        <p:txBody>
          <a:bodyPr lIns="90488" tIns="44450" rIns="90488" bIns="44450">
            <a:spAutoFit/>
          </a:bodyPr>
          <a:lstStyle/>
          <a:p>
            <a:pPr algn="l">
              <a:lnSpc>
                <a:spcPct val="100000"/>
              </a:lnSpc>
              <a:buClrTx/>
              <a:buFontTx/>
              <a:buNone/>
              <a:defRPr/>
            </a:pPr>
            <a:r>
              <a:rPr lang="es-ES_tradnl" sz="1600" dirty="0">
                <a:solidFill>
                  <a:srgbClr val="002B82"/>
                </a:solidFill>
                <a:latin typeface="Arial" pitchFamily="34" charset="0"/>
              </a:rPr>
              <a:t>El conjunto de todos los </a:t>
            </a:r>
            <a:r>
              <a:rPr lang="es-ES_tradnl" sz="1600" b="1" dirty="0">
                <a:solidFill>
                  <a:srgbClr val="002B82"/>
                </a:solidFill>
                <a:effectLst>
                  <a:outerShdw blurRad="38100" dist="38100" dir="2700000" algn="tl">
                    <a:srgbClr val="000000"/>
                  </a:outerShdw>
                </a:effectLst>
                <a:latin typeface="Arial" pitchFamily="34" charset="0"/>
              </a:rPr>
              <a:t>casos de uso</a:t>
            </a:r>
            <a:r>
              <a:rPr lang="es-ES_tradnl" sz="1600" dirty="0">
                <a:solidFill>
                  <a:srgbClr val="002B82"/>
                </a:solidFill>
                <a:latin typeface="Arial" pitchFamily="34" charset="0"/>
              </a:rPr>
              <a:t>, </a:t>
            </a:r>
            <a:br>
              <a:rPr lang="es-ES_tradnl" sz="1600" dirty="0">
                <a:solidFill>
                  <a:srgbClr val="002B82"/>
                </a:solidFill>
                <a:latin typeface="Arial" pitchFamily="34" charset="0"/>
              </a:rPr>
            </a:br>
            <a:r>
              <a:rPr lang="es-ES_tradnl" sz="1600" dirty="0">
                <a:solidFill>
                  <a:srgbClr val="002B82"/>
                </a:solidFill>
                <a:latin typeface="Arial" pitchFamily="34" charset="0"/>
              </a:rPr>
              <a:t>debe cubrir los  requerimientos del Sistema en su totalidad.</a:t>
            </a:r>
          </a:p>
        </p:txBody>
      </p:sp>
      <p:sp>
        <p:nvSpPr>
          <p:cNvPr id="55302" name="Rectangle 6"/>
          <p:cNvSpPr>
            <a:spLocks noChangeArrowheads="1"/>
          </p:cNvSpPr>
          <p:nvPr/>
        </p:nvSpPr>
        <p:spPr bwMode="auto">
          <a:xfrm>
            <a:off x="4648200" y="3886201"/>
            <a:ext cx="408124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s-ES_tradnl" altLang="es-AR" sz="1600">
                <a:solidFill>
                  <a:srgbClr val="002B82"/>
                </a:solidFill>
                <a:latin typeface="Arial" panose="020B0604020202020204" pitchFamily="34" charset="0"/>
              </a:rPr>
              <a:t>Las descripciones de los casos de uso son</a:t>
            </a:r>
            <a:br>
              <a:rPr lang="es-ES_tradnl" altLang="es-AR" sz="1600">
                <a:solidFill>
                  <a:srgbClr val="002B82"/>
                </a:solidFill>
                <a:latin typeface="Arial" panose="020B0604020202020204" pitchFamily="34" charset="0"/>
              </a:rPr>
            </a:br>
            <a:r>
              <a:rPr lang="es-ES_tradnl" altLang="es-AR" sz="1600">
                <a:solidFill>
                  <a:srgbClr val="002B82"/>
                </a:solidFill>
                <a:latin typeface="Arial" panose="020B0604020202020204" pitchFamily="34" charset="0"/>
              </a:rPr>
              <a:t>cruciales para la comprensión del sistema</a:t>
            </a:r>
            <a:endParaRPr lang="es-ES_tradnl" altLang="es-AR" sz="1600">
              <a:latin typeface="Arial" panose="020B0604020202020204" pitchFamily="34" charset="0"/>
            </a:endParaRPr>
          </a:p>
        </p:txBody>
      </p:sp>
      <p:sp>
        <p:nvSpPr>
          <p:cNvPr id="55303" name="AutoShape 7"/>
          <p:cNvSpPr>
            <a:spLocks noChangeArrowheads="1"/>
          </p:cNvSpPr>
          <p:nvPr/>
        </p:nvSpPr>
        <p:spPr bwMode="auto">
          <a:xfrm rot="4966173">
            <a:off x="3336925" y="3673475"/>
            <a:ext cx="1308100" cy="209550"/>
          </a:xfrm>
          <a:prstGeom prst="rightArrow">
            <a:avLst>
              <a:gd name="adj1" fmla="val 50000"/>
              <a:gd name="adj2" fmla="val 312150"/>
            </a:avLst>
          </a:prstGeom>
          <a:solidFill>
            <a:srgbClr val="FFDDE8"/>
          </a:solidFill>
          <a:ln w="12700">
            <a:solidFill>
              <a:srgbClr val="990033"/>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55304" name="Text Box 8"/>
          <p:cNvSpPr txBox="1">
            <a:spLocks noChangeArrowheads="1"/>
          </p:cNvSpPr>
          <p:nvPr/>
        </p:nvSpPr>
        <p:spPr bwMode="auto">
          <a:xfrm>
            <a:off x="2971800" y="4725989"/>
            <a:ext cx="50419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s-ES_tradnl" altLang="es-AR" sz="1600">
                <a:solidFill>
                  <a:srgbClr val="002B82"/>
                </a:solidFill>
                <a:latin typeface="Arial" panose="020B0604020202020204" pitchFamily="34" charset="0"/>
              </a:rPr>
              <a:t>Propiedades:</a:t>
            </a:r>
          </a:p>
          <a:p>
            <a:pPr algn="l">
              <a:lnSpc>
                <a:spcPct val="100000"/>
              </a:lnSpc>
              <a:buClr>
                <a:srgbClr val="990033"/>
              </a:buClr>
              <a:buFont typeface="Wingdings" panose="05000000000000000000" pitchFamily="2" charset="2"/>
              <a:buChar char="Ä"/>
            </a:pPr>
            <a:r>
              <a:rPr lang="es-ES_tradnl" altLang="es-AR" sz="1600">
                <a:solidFill>
                  <a:srgbClr val="002B82"/>
                </a:solidFill>
                <a:latin typeface="Arial" panose="020B0604020202020204" pitchFamily="34" charset="0"/>
              </a:rPr>
              <a:t>  Captura alguna función visible para el usuario. </a:t>
            </a:r>
          </a:p>
          <a:p>
            <a:pPr algn="l">
              <a:lnSpc>
                <a:spcPct val="100000"/>
              </a:lnSpc>
              <a:buClr>
                <a:srgbClr val="990033"/>
              </a:buClr>
              <a:buFont typeface="Wingdings" panose="05000000000000000000" pitchFamily="2" charset="2"/>
              <a:buChar char="Ä"/>
            </a:pPr>
            <a:r>
              <a:rPr lang="es-ES_tradnl" altLang="es-AR" sz="1600">
                <a:solidFill>
                  <a:srgbClr val="002B82"/>
                </a:solidFill>
                <a:latin typeface="Arial" panose="020B0604020202020204" pitchFamily="34" charset="0"/>
              </a:rPr>
              <a:t>  Puede ser grande o pequeño.</a:t>
            </a:r>
          </a:p>
          <a:p>
            <a:pPr algn="l">
              <a:lnSpc>
                <a:spcPct val="100000"/>
              </a:lnSpc>
              <a:buClr>
                <a:srgbClr val="990033"/>
              </a:buClr>
              <a:buFont typeface="Wingdings" panose="05000000000000000000" pitchFamily="2" charset="2"/>
              <a:buChar char="Ä"/>
            </a:pPr>
            <a:r>
              <a:rPr lang="es-ES_tradnl" altLang="es-AR" sz="1600">
                <a:solidFill>
                  <a:srgbClr val="002B82"/>
                </a:solidFill>
                <a:latin typeface="Arial" panose="020B0604020202020204" pitchFamily="34" charset="0"/>
              </a:rPr>
              <a:t>  Debe alcanzar un objetivo específico para el actor.</a:t>
            </a:r>
            <a:endParaRPr lang="es-ES_tradnl" altLang="es-AR" sz="1600">
              <a:solidFill>
                <a:srgbClr val="F95AB7"/>
              </a:solidFill>
              <a:latin typeface="Arial" panose="020B0604020202020204" pitchFamily="34" charset="0"/>
            </a:endParaRPr>
          </a:p>
        </p:txBody>
      </p:sp>
      <p:sp>
        <p:nvSpPr>
          <p:cNvPr id="1306633" name="Text Box 9"/>
          <p:cNvSpPr txBox="1">
            <a:spLocks noChangeArrowheads="1"/>
          </p:cNvSpPr>
          <p:nvPr/>
        </p:nvSpPr>
        <p:spPr bwMode="auto">
          <a:xfrm>
            <a:off x="-21034" y="812655"/>
            <a:ext cx="8458200" cy="579438"/>
          </a:xfrm>
          <a:prstGeom prst="rect">
            <a:avLst/>
          </a:prstGeom>
          <a:noFill/>
          <a:ln w="9525">
            <a:noFill/>
            <a:miter lim="800000"/>
            <a:headEnd/>
            <a:tailEnd/>
          </a:ln>
          <a:effectLst/>
        </p:spPr>
        <p:txBody>
          <a:bodyPr>
            <a:spAutoFit/>
          </a:bodyPr>
          <a:lstStyle/>
          <a:p>
            <a:pPr>
              <a:lnSpc>
                <a:spcPct val="100000"/>
              </a:lnSpc>
              <a:buClrTx/>
              <a:buFontTx/>
              <a:buNone/>
              <a:defRPr/>
            </a:pPr>
            <a:r>
              <a:rPr lang="es-ES_tradnl" sz="2800" b="1" dirty="0">
                <a:solidFill>
                  <a:srgbClr val="BD4553"/>
                </a:solidFill>
                <a:effectLst>
                  <a:outerShdw blurRad="38100" dist="38100" dir="2700000" algn="tl">
                    <a:srgbClr val="000000"/>
                  </a:outerShdw>
                </a:effectLst>
                <a:latin typeface="Belwe Bd BT" pitchFamily="18" charset="0"/>
              </a:rPr>
              <a:t> </a:t>
            </a:r>
            <a:r>
              <a:rPr lang="es-ES_tradnl" sz="3200" b="1" dirty="0">
                <a:solidFill>
                  <a:srgbClr val="002B82"/>
                </a:solidFill>
                <a:effectLst>
                  <a:outerShdw blurRad="38100" dist="38100" dir="2700000" algn="tl">
                    <a:srgbClr val="000000"/>
                  </a:outerShdw>
                </a:effectLst>
                <a:latin typeface="Arial" pitchFamily="34" charset="0"/>
              </a:rPr>
              <a:t>Elementos que intervienen: caso de uso </a:t>
            </a:r>
          </a:p>
        </p:txBody>
      </p:sp>
      <p:sp>
        <p:nvSpPr>
          <p:cNvPr id="55306" name="AutoShape 10"/>
          <p:cNvSpPr>
            <a:spLocks noChangeArrowheads="1"/>
          </p:cNvSpPr>
          <p:nvPr/>
        </p:nvSpPr>
        <p:spPr bwMode="auto">
          <a:xfrm rot="2932138">
            <a:off x="4349750" y="3194050"/>
            <a:ext cx="914400" cy="165100"/>
          </a:xfrm>
          <a:prstGeom prst="rightArrow">
            <a:avLst>
              <a:gd name="adj1" fmla="val 50000"/>
              <a:gd name="adj2" fmla="val 276949"/>
            </a:avLst>
          </a:prstGeom>
          <a:solidFill>
            <a:srgbClr val="FFDDE8"/>
          </a:solidFill>
          <a:ln w="12700">
            <a:solidFill>
              <a:srgbClr val="990033"/>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55307" name="AutoShape 11"/>
          <p:cNvSpPr>
            <a:spLocks noChangeArrowheads="1"/>
          </p:cNvSpPr>
          <p:nvPr/>
        </p:nvSpPr>
        <p:spPr bwMode="auto">
          <a:xfrm rot="1881798">
            <a:off x="4959350" y="2813050"/>
            <a:ext cx="914400" cy="165100"/>
          </a:xfrm>
          <a:prstGeom prst="rightArrow">
            <a:avLst>
              <a:gd name="adj1" fmla="val 50000"/>
              <a:gd name="adj2" fmla="val 276949"/>
            </a:avLst>
          </a:prstGeom>
          <a:solidFill>
            <a:srgbClr val="FFDDE8"/>
          </a:solidFill>
          <a:ln w="12700">
            <a:solidFill>
              <a:srgbClr val="990033"/>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1306636" name="Rectangle 12"/>
          <p:cNvSpPr>
            <a:spLocks noChangeArrowheads="1"/>
          </p:cNvSpPr>
          <p:nvPr/>
        </p:nvSpPr>
        <p:spPr bwMode="auto">
          <a:xfrm>
            <a:off x="5867401" y="2514600"/>
            <a:ext cx="3908425" cy="1066800"/>
          </a:xfrm>
          <a:prstGeom prst="rect">
            <a:avLst/>
          </a:prstGeom>
          <a:noFill/>
          <a:ln w="12700">
            <a:noFill/>
            <a:miter lim="800000"/>
            <a:headEnd/>
            <a:tailEnd/>
          </a:ln>
          <a:effectLst/>
        </p:spPr>
        <p:txBody>
          <a:bodyPr lIns="90488" tIns="44450" rIns="90488" bIns="44450">
            <a:spAutoFit/>
          </a:bodyPr>
          <a:lstStyle/>
          <a:p>
            <a:pPr algn="l">
              <a:lnSpc>
                <a:spcPct val="100000"/>
              </a:lnSpc>
              <a:buClrTx/>
              <a:buFontTx/>
              <a:buNone/>
              <a:defRPr/>
            </a:pPr>
            <a:r>
              <a:rPr lang="es-ES_tradnl" sz="1600">
                <a:solidFill>
                  <a:srgbClr val="002B82"/>
                </a:solidFill>
                <a:latin typeface="Arial" pitchFamily="34" charset="0"/>
              </a:rPr>
              <a:t>Se pueden definir caso de uso en diferentes niveles:</a:t>
            </a:r>
          </a:p>
          <a:p>
            <a:pPr algn="l">
              <a:lnSpc>
                <a:spcPct val="100000"/>
              </a:lnSpc>
              <a:buClr>
                <a:srgbClr val="990033"/>
              </a:buClr>
              <a:buFont typeface="Wingdings" pitchFamily="2" charset="2"/>
              <a:buChar char="Ä"/>
              <a:defRPr/>
            </a:pPr>
            <a:r>
              <a:rPr lang="es-ES_tradnl" sz="1600" b="1">
                <a:solidFill>
                  <a:srgbClr val="002B82"/>
                </a:solidFill>
                <a:effectLst>
                  <a:outerShdw blurRad="38100" dist="38100" dir="2700000" algn="tl">
                    <a:srgbClr val="000000"/>
                  </a:outerShdw>
                </a:effectLst>
                <a:latin typeface="Arial" pitchFamily="34" charset="0"/>
              </a:rPr>
              <a:t> A nivel de sistema de Negocio</a:t>
            </a:r>
          </a:p>
          <a:p>
            <a:pPr algn="l">
              <a:lnSpc>
                <a:spcPct val="100000"/>
              </a:lnSpc>
              <a:buClr>
                <a:srgbClr val="990033"/>
              </a:buClr>
              <a:buFont typeface="Wingdings" pitchFamily="2" charset="2"/>
              <a:buChar char="Ä"/>
              <a:defRPr/>
            </a:pPr>
            <a:r>
              <a:rPr lang="es-ES_tradnl" sz="1600" b="1">
                <a:solidFill>
                  <a:srgbClr val="002B82"/>
                </a:solidFill>
                <a:effectLst>
                  <a:outerShdw blurRad="38100" dist="38100" dir="2700000" algn="tl">
                    <a:srgbClr val="000000"/>
                  </a:outerShdw>
                </a:effectLst>
                <a:latin typeface="Arial" pitchFamily="34" charset="0"/>
              </a:rPr>
              <a:t> A nivel de sistema de Software </a:t>
            </a:r>
            <a:endParaRPr lang="es-ES_tradnl" sz="1600">
              <a:solidFill>
                <a:srgbClr val="002B82"/>
              </a:solidFill>
              <a:latin typeface="Arial" pitchFamily="34" charset="0"/>
            </a:endParaRPr>
          </a:p>
        </p:txBody>
      </p:sp>
    </p:spTree>
    <p:extLst>
      <p:ext uri="{BB962C8B-B14F-4D97-AF65-F5344CB8AC3E}">
        <p14:creationId xmlns:p14="http://schemas.microsoft.com/office/powerpoint/2010/main" val="38260487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5" name="Text Box 3"/>
          <p:cNvSpPr txBox="1">
            <a:spLocks noChangeArrowheads="1"/>
          </p:cNvSpPr>
          <p:nvPr/>
        </p:nvSpPr>
        <p:spPr bwMode="auto">
          <a:xfrm>
            <a:off x="69850" y="979121"/>
            <a:ext cx="8458200" cy="579438"/>
          </a:xfrm>
          <a:prstGeom prst="rect">
            <a:avLst/>
          </a:prstGeom>
          <a:noFill/>
          <a:ln w="9525">
            <a:noFill/>
            <a:miter lim="800000"/>
            <a:headEnd/>
            <a:tailEnd/>
          </a:ln>
          <a:effectLst/>
        </p:spPr>
        <p:txBody>
          <a:bodyPr>
            <a:spAutoFit/>
          </a:bodyPr>
          <a:lstStyle/>
          <a:p>
            <a:pPr>
              <a:lnSpc>
                <a:spcPct val="100000"/>
              </a:lnSpc>
              <a:buClrTx/>
              <a:buFontTx/>
              <a:buNone/>
              <a:defRPr/>
            </a:pPr>
            <a:r>
              <a:rPr lang="es-ES_tradnl" sz="2800" b="1" dirty="0">
                <a:solidFill>
                  <a:srgbClr val="BD4553"/>
                </a:solidFill>
                <a:effectLst>
                  <a:outerShdw blurRad="38100" dist="38100" dir="2700000" algn="tl">
                    <a:srgbClr val="000000"/>
                  </a:outerShdw>
                </a:effectLst>
                <a:latin typeface="Belwe Bd BT" pitchFamily="18" charset="0"/>
              </a:rPr>
              <a:t> </a:t>
            </a:r>
            <a:r>
              <a:rPr lang="es-ES_tradnl" sz="3200" b="1" dirty="0">
                <a:solidFill>
                  <a:srgbClr val="002B82"/>
                </a:solidFill>
                <a:effectLst>
                  <a:outerShdw blurRad="38100" dist="38100" dir="2700000" algn="tl">
                    <a:srgbClr val="000000"/>
                  </a:outerShdw>
                </a:effectLst>
                <a:latin typeface="Arial" pitchFamily="34" charset="0"/>
              </a:rPr>
              <a:t>Elementos que intervienen: Actores</a:t>
            </a:r>
          </a:p>
        </p:txBody>
      </p:sp>
      <p:sp>
        <p:nvSpPr>
          <p:cNvPr id="1308676" name="Rectangle 4"/>
          <p:cNvSpPr>
            <a:spLocks noChangeArrowheads="1"/>
          </p:cNvSpPr>
          <p:nvPr/>
        </p:nvSpPr>
        <p:spPr bwMode="auto">
          <a:xfrm>
            <a:off x="2705052" y="2270725"/>
            <a:ext cx="6107359" cy="582211"/>
          </a:xfrm>
          <a:prstGeom prst="rect">
            <a:avLst/>
          </a:prstGeom>
          <a:noFill/>
          <a:ln w="12700">
            <a:noFill/>
            <a:miter lim="800000"/>
            <a:headEnd/>
            <a:tailEnd/>
          </a:ln>
          <a:effectLst/>
        </p:spPr>
        <p:txBody>
          <a:bodyPr wrap="square" lIns="90488" tIns="44450" rIns="90488" bIns="44450">
            <a:spAutoFit/>
          </a:bodyPr>
          <a:lstStyle/>
          <a:p>
            <a:pPr algn="l">
              <a:lnSpc>
                <a:spcPct val="100000"/>
              </a:lnSpc>
              <a:buClrTx/>
              <a:buFontTx/>
              <a:buNone/>
              <a:defRPr/>
            </a:pPr>
            <a:r>
              <a:rPr lang="es-ES_tradnl" sz="1600" b="1" dirty="0">
                <a:solidFill>
                  <a:srgbClr val="990033"/>
                </a:solidFill>
                <a:effectLst>
                  <a:outerShdw blurRad="38100" dist="38100" dir="2700000" algn="tl">
                    <a:srgbClr val="000000"/>
                  </a:outerShdw>
                </a:effectLst>
                <a:latin typeface="Arial" pitchFamily="34" charset="0"/>
              </a:rPr>
              <a:t>Representa lo que interactúa con el sistema, puede ser un usuario humano u otro sistema o dispositivo de hardware. </a:t>
            </a:r>
          </a:p>
        </p:txBody>
      </p:sp>
      <p:grpSp>
        <p:nvGrpSpPr>
          <p:cNvPr id="56325" name="Group 5"/>
          <p:cNvGrpSpPr>
            <a:grpSpLocks/>
          </p:cNvGrpSpPr>
          <p:nvPr/>
        </p:nvGrpSpPr>
        <p:grpSpPr bwMode="auto">
          <a:xfrm>
            <a:off x="571451" y="2803526"/>
            <a:ext cx="749300" cy="1636713"/>
            <a:chOff x="196" y="1396"/>
            <a:chExt cx="472" cy="952"/>
          </a:xfrm>
        </p:grpSpPr>
        <p:sp>
          <p:nvSpPr>
            <p:cNvPr id="56336" name="Line 6"/>
            <p:cNvSpPr>
              <a:spLocks noChangeShapeType="1"/>
            </p:cNvSpPr>
            <p:nvPr/>
          </p:nvSpPr>
          <p:spPr bwMode="auto">
            <a:xfrm>
              <a:off x="432" y="1588"/>
              <a:ext cx="0" cy="4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56337" name="Line 7"/>
            <p:cNvSpPr>
              <a:spLocks noChangeShapeType="1"/>
            </p:cNvSpPr>
            <p:nvPr/>
          </p:nvSpPr>
          <p:spPr bwMode="auto">
            <a:xfrm flipH="1">
              <a:off x="236" y="2068"/>
              <a:ext cx="200" cy="2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56338" name="Line 8"/>
            <p:cNvSpPr>
              <a:spLocks noChangeShapeType="1"/>
            </p:cNvSpPr>
            <p:nvPr/>
          </p:nvSpPr>
          <p:spPr bwMode="auto">
            <a:xfrm>
              <a:off x="436" y="2068"/>
              <a:ext cx="136" cy="2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56339" name="Line 9"/>
            <p:cNvSpPr>
              <a:spLocks noChangeShapeType="1"/>
            </p:cNvSpPr>
            <p:nvPr/>
          </p:nvSpPr>
          <p:spPr bwMode="auto">
            <a:xfrm>
              <a:off x="196" y="1776"/>
              <a:ext cx="4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AR"/>
            </a:p>
          </p:txBody>
        </p:sp>
        <p:sp>
          <p:nvSpPr>
            <p:cNvPr id="56340" name="Oval 10"/>
            <p:cNvSpPr>
              <a:spLocks noChangeArrowheads="1"/>
            </p:cNvSpPr>
            <p:nvPr/>
          </p:nvSpPr>
          <p:spPr bwMode="auto">
            <a:xfrm>
              <a:off x="292" y="1396"/>
              <a:ext cx="280"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grpSp>
      <p:sp>
        <p:nvSpPr>
          <p:cNvPr id="56326" name="AutoShape 11"/>
          <p:cNvSpPr>
            <a:spLocks noChangeArrowheads="1"/>
          </p:cNvSpPr>
          <p:nvPr/>
        </p:nvSpPr>
        <p:spPr bwMode="auto">
          <a:xfrm rot="20340000">
            <a:off x="1333451" y="2803526"/>
            <a:ext cx="1282700" cy="150813"/>
          </a:xfrm>
          <a:prstGeom prst="rightArrow">
            <a:avLst>
              <a:gd name="adj1" fmla="val 50000"/>
              <a:gd name="adj2" fmla="val 425301"/>
            </a:avLst>
          </a:prstGeom>
          <a:solidFill>
            <a:srgbClr val="FFDDE8"/>
          </a:solidFill>
          <a:ln w="12700">
            <a:solidFill>
              <a:srgbClr val="990033"/>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56327" name="AutoShape 12"/>
          <p:cNvSpPr>
            <a:spLocks noChangeArrowheads="1"/>
          </p:cNvSpPr>
          <p:nvPr/>
        </p:nvSpPr>
        <p:spPr bwMode="auto">
          <a:xfrm rot="21101175">
            <a:off x="1333451" y="3355976"/>
            <a:ext cx="1282700" cy="150813"/>
          </a:xfrm>
          <a:prstGeom prst="rightArrow">
            <a:avLst>
              <a:gd name="adj1" fmla="val 50000"/>
              <a:gd name="adj2" fmla="val 425301"/>
            </a:avLst>
          </a:prstGeom>
          <a:solidFill>
            <a:srgbClr val="FFDDE8"/>
          </a:solidFill>
          <a:ln w="12700">
            <a:solidFill>
              <a:srgbClr val="990033"/>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56328" name="AutoShape 13"/>
          <p:cNvSpPr>
            <a:spLocks noChangeArrowheads="1"/>
          </p:cNvSpPr>
          <p:nvPr/>
        </p:nvSpPr>
        <p:spPr bwMode="auto">
          <a:xfrm rot="21360000">
            <a:off x="1409651" y="3711576"/>
            <a:ext cx="1282700" cy="150813"/>
          </a:xfrm>
          <a:prstGeom prst="rightArrow">
            <a:avLst>
              <a:gd name="adj1" fmla="val 50000"/>
              <a:gd name="adj2" fmla="val 425301"/>
            </a:avLst>
          </a:prstGeom>
          <a:solidFill>
            <a:srgbClr val="FFDDE8"/>
          </a:solidFill>
          <a:ln w="12700">
            <a:solidFill>
              <a:srgbClr val="990033"/>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56329" name="AutoShape 14"/>
          <p:cNvSpPr>
            <a:spLocks noChangeArrowheads="1"/>
          </p:cNvSpPr>
          <p:nvPr/>
        </p:nvSpPr>
        <p:spPr bwMode="auto">
          <a:xfrm rot="840000">
            <a:off x="1409651" y="4041776"/>
            <a:ext cx="1282700" cy="150813"/>
          </a:xfrm>
          <a:prstGeom prst="rightArrow">
            <a:avLst>
              <a:gd name="adj1" fmla="val 50000"/>
              <a:gd name="adj2" fmla="val 425301"/>
            </a:avLst>
          </a:prstGeom>
          <a:solidFill>
            <a:srgbClr val="FFDDE8"/>
          </a:solidFill>
          <a:ln w="12700">
            <a:solidFill>
              <a:srgbClr val="990033"/>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56330" name="Rectangle 15"/>
          <p:cNvSpPr>
            <a:spLocks noChangeArrowheads="1"/>
          </p:cNvSpPr>
          <p:nvPr/>
        </p:nvSpPr>
        <p:spPr bwMode="auto">
          <a:xfrm>
            <a:off x="2705051" y="2974976"/>
            <a:ext cx="5459288"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s-ES_tradnl" altLang="es-AR" sz="1600" dirty="0">
                <a:latin typeface="Arial" panose="020B0604020202020204" pitchFamily="34" charset="0"/>
              </a:rPr>
              <a:t>Como simboliza el ambiente del sistema no lo describimos en forma detallada.</a:t>
            </a:r>
          </a:p>
        </p:txBody>
      </p:sp>
      <p:sp>
        <p:nvSpPr>
          <p:cNvPr id="1308688" name="Rectangle 16"/>
          <p:cNvSpPr>
            <a:spLocks noChangeArrowheads="1"/>
          </p:cNvSpPr>
          <p:nvPr/>
        </p:nvSpPr>
        <p:spPr bwMode="auto">
          <a:xfrm>
            <a:off x="2570115" y="4176713"/>
            <a:ext cx="5954264" cy="612988"/>
          </a:xfrm>
          <a:prstGeom prst="rect">
            <a:avLst/>
          </a:prstGeom>
          <a:noFill/>
          <a:ln w="12700">
            <a:noFill/>
            <a:miter lim="800000"/>
            <a:headEnd/>
            <a:tailEnd/>
          </a:ln>
          <a:effectLst/>
        </p:spPr>
        <p:txBody>
          <a:bodyPr wrap="square" lIns="90488" tIns="44450" rIns="90488" bIns="44450">
            <a:spAutoFit/>
          </a:bodyPr>
          <a:lstStyle/>
          <a:p>
            <a:pPr algn="l">
              <a:lnSpc>
                <a:spcPct val="100000"/>
              </a:lnSpc>
              <a:buClrTx/>
              <a:buFontTx/>
              <a:buNone/>
              <a:defRPr/>
            </a:pPr>
            <a:r>
              <a:rPr lang="es-ES_tradnl" dirty="0">
                <a:solidFill>
                  <a:schemeClr val="folHlink"/>
                </a:solidFill>
                <a:latin typeface="Arial" pitchFamily="34" charset="0"/>
              </a:rPr>
              <a:t> </a:t>
            </a:r>
            <a:r>
              <a:rPr lang="es-ES_tradnl" sz="1600" dirty="0">
                <a:solidFill>
                  <a:srgbClr val="990033"/>
                </a:solidFill>
                <a:latin typeface="Arial" pitchFamily="34" charset="0"/>
              </a:rPr>
              <a:t>Hay </a:t>
            </a:r>
            <a:r>
              <a:rPr lang="es-ES_tradnl" sz="1600" dirty="0">
                <a:solidFill>
                  <a:srgbClr val="990033"/>
                </a:solidFill>
                <a:effectLst>
                  <a:outerShdw blurRad="38100" dist="38100" dir="2700000" algn="tl">
                    <a:srgbClr val="000000"/>
                  </a:outerShdw>
                </a:effectLst>
                <a:latin typeface="Arial" pitchFamily="34" charset="0"/>
              </a:rPr>
              <a:t>actores principales</a:t>
            </a:r>
            <a:r>
              <a:rPr lang="es-ES_tradnl" sz="1600" dirty="0">
                <a:latin typeface="Arial" pitchFamily="34" charset="0"/>
              </a:rPr>
              <a:t>: son los que usan el sistema </a:t>
            </a:r>
            <a:r>
              <a:rPr lang="es-ES_tradnl" sz="1600" b="1" dirty="0">
                <a:latin typeface="Arial" pitchFamily="34" charset="0"/>
              </a:rPr>
              <a:t>directamente; </a:t>
            </a:r>
            <a:r>
              <a:rPr lang="es-ES_tradnl" sz="1600" dirty="0">
                <a:latin typeface="Arial" pitchFamily="34" charset="0"/>
              </a:rPr>
              <a:t>para quienes desarrollamos el sistema. </a:t>
            </a:r>
          </a:p>
        </p:txBody>
      </p:sp>
      <p:sp>
        <p:nvSpPr>
          <p:cNvPr id="56332" name="Rectangle 17"/>
          <p:cNvSpPr>
            <a:spLocks noChangeArrowheads="1"/>
          </p:cNvSpPr>
          <p:nvPr/>
        </p:nvSpPr>
        <p:spPr bwMode="auto">
          <a:xfrm>
            <a:off x="2684415" y="3645024"/>
            <a:ext cx="605598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gn="l">
              <a:lnSpc>
                <a:spcPct val="100000"/>
              </a:lnSpc>
              <a:buClrTx/>
              <a:buFontTx/>
              <a:buNone/>
            </a:pPr>
            <a:r>
              <a:rPr lang="es-ES_tradnl" altLang="es-AR" sz="1600" dirty="0">
                <a:latin typeface="Arial" panose="020B0604020202020204" pitchFamily="34" charset="0"/>
              </a:rPr>
              <a:t>Una persona puede ejecutar distintos  </a:t>
            </a:r>
            <a:r>
              <a:rPr lang="es-ES_tradnl" altLang="es-AR" sz="1600" b="1" dirty="0">
                <a:latin typeface="Arial" panose="020B0604020202020204" pitchFamily="34" charset="0"/>
              </a:rPr>
              <a:t>roles </a:t>
            </a:r>
            <a:r>
              <a:rPr lang="es-ES_tradnl" altLang="es-AR" sz="1600" dirty="0">
                <a:latin typeface="Arial" panose="020B0604020202020204" pitchFamily="34" charset="0"/>
              </a:rPr>
              <a:t> en el sistema</a:t>
            </a:r>
          </a:p>
        </p:txBody>
      </p:sp>
      <p:sp>
        <p:nvSpPr>
          <p:cNvPr id="56333" name="AutoShape 18"/>
          <p:cNvSpPr>
            <a:spLocks noChangeArrowheads="1"/>
          </p:cNvSpPr>
          <p:nvPr/>
        </p:nvSpPr>
        <p:spPr bwMode="auto">
          <a:xfrm rot="2220000">
            <a:off x="1200102" y="4629151"/>
            <a:ext cx="1514475" cy="149225"/>
          </a:xfrm>
          <a:prstGeom prst="rightArrow">
            <a:avLst>
              <a:gd name="adj1" fmla="val 50000"/>
              <a:gd name="adj2" fmla="val 488840"/>
            </a:avLst>
          </a:prstGeom>
          <a:solidFill>
            <a:srgbClr val="FFDDE8"/>
          </a:solidFill>
          <a:ln w="12700">
            <a:solidFill>
              <a:srgbClr val="990033"/>
            </a:solidFill>
            <a:miter lim="800000"/>
            <a:headEnd/>
            <a:tailEnd/>
          </a:ln>
        </p:spPr>
        <p:txBody>
          <a:bodyPr wrap="none" anchor="ct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a:p>
        </p:txBody>
      </p:sp>
      <p:sp>
        <p:nvSpPr>
          <p:cNvPr id="1308691" name="Rectangle 19"/>
          <p:cNvSpPr>
            <a:spLocks noChangeArrowheads="1"/>
          </p:cNvSpPr>
          <p:nvPr/>
        </p:nvSpPr>
        <p:spPr bwMode="auto">
          <a:xfrm>
            <a:off x="2341513" y="5167313"/>
            <a:ext cx="6038849" cy="859210"/>
          </a:xfrm>
          <a:prstGeom prst="rect">
            <a:avLst/>
          </a:prstGeom>
          <a:noFill/>
          <a:ln w="12700">
            <a:noFill/>
            <a:miter lim="800000"/>
            <a:headEnd/>
            <a:tailEnd/>
          </a:ln>
          <a:effectLst/>
        </p:spPr>
        <p:txBody>
          <a:bodyPr wrap="square" lIns="90488" tIns="44450" rIns="90488" bIns="44450">
            <a:spAutoFit/>
          </a:bodyPr>
          <a:lstStyle/>
          <a:p>
            <a:pPr algn="l">
              <a:lnSpc>
                <a:spcPct val="100000"/>
              </a:lnSpc>
              <a:buClrTx/>
              <a:buFontTx/>
              <a:buNone/>
              <a:defRPr/>
            </a:pPr>
            <a:r>
              <a:rPr lang="es-ES_tradnl" dirty="0">
                <a:solidFill>
                  <a:schemeClr val="folHlink"/>
                </a:solidFill>
                <a:latin typeface="Arial" pitchFamily="34" charset="0"/>
              </a:rPr>
              <a:t> </a:t>
            </a:r>
            <a:r>
              <a:rPr lang="es-ES_tradnl" sz="1600" dirty="0">
                <a:solidFill>
                  <a:srgbClr val="990033"/>
                </a:solidFill>
                <a:latin typeface="Arial" pitchFamily="34" charset="0"/>
              </a:rPr>
              <a:t>Hay </a:t>
            </a:r>
            <a:r>
              <a:rPr lang="es-ES_tradnl" sz="1600" dirty="0">
                <a:solidFill>
                  <a:srgbClr val="990033"/>
                </a:solidFill>
                <a:effectLst>
                  <a:outerShdw blurRad="38100" dist="38100" dir="2700000" algn="tl">
                    <a:srgbClr val="000000"/>
                  </a:outerShdw>
                </a:effectLst>
                <a:latin typeface="Arial" pitchFamily="34" charset="0"/>
              </a:rPr>
              <a:t>actores secundarios</a:t>
            </a:r>
            <a:r>
              <a:rPr lang="es-ES_tradnl" sz="1600" dirty="0">
                <a:latin typeface="Arial" pitchFamily="34" charset="0"/>
              </a:rPr>
              <a:t>: son aquellos de los que el </a:t>
            </a:r>
            <a:br>
              <a:rPr lang="es-ES_tradnl" sz="1600" dirty="0">
                <a:latin typeface="Arial" pitchFamily="34" charset="0"/>
              </a:rPr>
            </a:br>
            <a:r>
              <a:rPr lang="es-ES_tradnl" sz="1600" dirty="0">
                <a:latin typeface="Arial" pitchFamily="34" charset="0"/>
              </a:rPr>
              <a:t> sistema necesita ayuda para poder cumplir con el </a:t>
            </a:r>
            <a:br>
              <a:rPr lang="es-ES_tradnl" sz="1600" dirty="0">
                <a:latin typeface="Arial" pitchFamily="34" charset="0"/>
              </a:rPr>
            </a:br>
            <a:r>
              <a:rPr lang="es-ES_tradnl" sz="1600" dirty="0">
                <a:latin typeface="Arial" pitchFamily="34" charset="0"/>
              </a:rPr>
              <a:t> objetivo del caso de uso.</a:t>
            </a:r>
          </a:p>
        </p:txBody>
      </p:sp>
      <p:sp>
        <p:nvSpPr>
          <p:cNvPr id="56335" name="Text Box 20"/>
          <p:cNvSpPr txBox="1">
            <a:spLocks noChangeArrowheads="1"/>
          </p:cNvSpPr>
          <p:nvPr/>
        </p:nvSpPr>
        <p:spPr bwMode="auto">
          <a:xfrm>
            <a:off x="479376" y="4575175"/>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pPr>
              <a:lnSpc>
                <a:spcPct val="100000"/>
              </a:lnSpc>
              <a:buClrTx/>
              <a:buFontTx/>
              <a:buNone/>
            </a:pPr>
            <a:r>
              <a:rPr lang="es-ES_tradnl" altLang="es-AR" sz="2400">
                <a:latin typeface="Times New Roman" panose="02020603050405020304" pitchFamily="18" charset="0"/>
              </a:rPr>
              <a:t>Actor</a:t>
            </a:r>
          </a:p>
        </p:txBody>
      </p:sp>
      <p:pic>
        <p:nvPicPr>
          <p:cNvPr id="21" name="Imagen 20" descr="actor-general"/>
          <p:cNvPicPr/>
          <p:nvPr/>
        </p:nvPicPr>
        <p:blipFill>
          <a:blip r:embed="rId3">
            <a:extLst>
              <a:ext uri="{28A0092B-C50C-407E-A947-70E740481C1C}">
                <a14:useLocalDpi xmlns:a14="http://schemas.microsoft.com/office/drawing/2010/main" val="0"/>
              </a:ext>
            </a:extLst>
          </a:blip>
          <a:srcRect/>
          <a:stretch>
            <a:fillRect/>
          </a:stretch>
        </p:blipFill>
        <p:spPr bwMode="auto">
          <a:xfrm>
            <a:off x="9336360" y="2553570"/>
            <a:ext cx="2160240" cy="2304256"/>
          </a:xfrm>
          <a:prstGeom prst="rect">
            <a:avLst/>
          </a:prstGeom>
          <a:noFill/>
          <a:ln>
            <a:noFill/>
          </a:ln>
        </p:spPr>
      </p:pic>
    </p:spTree>
    <p:extLst>
      <p:ext uri="{BB962C8B-B14F-4D97-AF65-F5344CB8AC3E}">
        <p14:creationId xmlns:p14="http://schemas.microsoft.com/office/powerpoint/2010/main" val="427727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0056" y="2420888"/>
            <a:ext cx="5202578" cy="2448272"/>
          </a:xfrm>
          <a:prstGeom prst="rect">
            <a:avLst/>
          </a:prstGeom>
        </p:spPr>
      </p:pic>
      <p:graphicFrame>
        <p:nvGraphicFramePr>
          <p:cNvPr id="4" name="Diagrama 3"/>
          <p:cNvGraphicFramePr/>
          <p:nvPr>
            <p:extLst>
              <p:ext uri="{D42A27DB-BD31-4B8C-83A1-F6EECF244321}">
                <p14:modId xmlns:p14="http://schemas.microsoft.com/office/powerpoint/2010/main" val="3367034645"/>
              </p:ext>
            </p:extLst>
          </p:nvPr>
        </p:nvGraphicFramePr>
        <p:xfrm>
          <a:off x="-528736" y="1322701"/>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73398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ChangeArrowheads="1"/>
          </p:cNvSpPr>
          <p:nvPr/>
        </p:nvSpPr>
        <p:spPr bwMode="auto">
          <a:xfrm>
            <a:off x="2887288" y="908720"/>
            <a:ext cx="6321413" cy="776346"/>
          </a:xfrm>
          <a:prstGeom prst="rect">
            <a:avLst/>
          </a:prstGeom>
          <a:noFill/>
          <a:ln w="12700">
            <a:noFill/>
            <a:miter lim="800000"/>
            <a:headEnd/>
            <a:tailEnd/>
          </a:ln>
          <a:effectLst/>
        </p:spPr>
        <p:txBody>
          <a:bodyPr wrap="none" lIns="120651" tIns="59267" rIns="120651" bIns="59267">
            <a:spAutoFit/>
          </a:bodyPr>
          <a:lstStyle/>
          <a:p>
            <a:pPr algn="ctr" eaLnBrk="0" hangingPunct="0">
              <a:defRPr/>
            </a:pPr>
            <a:r>
              <a:rPr lang="es-ES_tradnl" sz="4267" b="1" dirty="0">
                <a:effectLst>
                  <a:outerShdw blurRad="38100" dist="38100" dir="2700000" algn="tl">
                    <a:srgbClr val="000000"/>
                  </a:outerShdw>
                </a:effectLst>
              </a:rPr>
              <a:t>¿Cómo encontrar actores? </a:t>
            </a:r>
          </a:p>
        </p:txBody>
      </p:sp>
      <p:sp>
        <p:nvSpPr>
          <p:cNvPr id="2" name="Marcador de número de diapositiva 1"/>
          <p:cNvSpPr>
            <a:spLocks noGrp="1"/>
          </p:cNvSpPr>
          <p:nvPr>
            <p:ph type="sldNum" sz="quarter" idx="12"/>
          </p:nvPr>
        </p:nvSpPr>
        <p:spPr/>
        <p:txBody>
          <a:bodyPr/>
          <a:lstStyle/>
          <a:p>
            <a:fld id="{25D43550-BA00-46D3-8B5E-29EC76514BBE}" type="slidenum">
              <a:rPr lang="en-US" smtClean="0"/>
              <a:pPr/>
              <a:t>60</a:t>
            </a:fld>
            <a:endParaRPr lang="en-US" dirty="0"/>
          </a:p>
        </p:txBody>
      </p:sp>
      <p:pic>
        <p:nvPicPr>
          <p:cNvPr id="5122" name="Picture 2" descr="https://encrypted-tbn3.gstatic.com/images?q=tbn:ANd9GcQbWTFvsm7D8LlizIMUa3SaRmEQ3psks8clcS-N24dgKNCPjZL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1697" y="2204864"/>
            <a:ext cx="5352594" cy="3958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4348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23" name="Rectangle 3"/>
          <p:cNvSpPr>
            <a:spLocks noChangeArrowheads="1"/>
          </p:cNvSpPr>
          <p:nvPr/>
        </p:nvSpPr>
        <p:spPr bwMode="auto">
          <a:xfrm>
            <a:off x="2783632" y="980728"/>
            <a:ext cx="6670097" cy="582211"/>
          </a:xfrm>
          <a:prstGeom prst="rect">
            <a:avLst/>
          </a:prstGeom>
          <a:noFill/>
          <a:ln w="12700">
            <a:noFill/>
            <a:miter lim="800000"/>
            <a:headEnd/>
            <a:tailEnd/>
          </a:ln>
          <a:effectLst/>
        </p:spPr>
        <p:txBody>
          <a:bodyPr wrap="none" lIns="90488" tIns="44450" rIns="90488" bIns="44450">
            <a:spAutoFit/>
          </a:bodyPr>
          <a:lstStyle/>
          <a:p>
            <a:pPr>
              <a:lnSpc>
                <a:spcPct val="100000"/>
              </a:lnSpc>
              <a:buClrTx/>
              <a:buFontTx/>
              <a:buNone/>
              <a:defRPr/>
            </a:pPr>
            <a:r>
              <a:rPr lang="es-ES_tradnl" sz="3200" b="1" dirty="0">
                <a:solidFill>
                  <a:srgbClr val="002B82"/>
                </a:solidFill>
                <a:effectLst>
                  <a:outerShdw blurRad="38100" dist="38100" dir="2700000" algn="tl">
                    <a:srgbClr val="000000"/>
                  </a:outerShdw>
                </a:effectLst>
                <a:latin typeface="Arial" pitchFamily="34" charset="0"/>
              </a:rPr>
              <a:t>¿Cómo encontrar casos de uso? </a:t>
            </a:r>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t="7356"/>
          <a:stretch/>
        </p:blipFill>
        <p:spPr>
          <a:xfrm>
            <a:off x="3503712" y="2204864"/>
            <a:ext cx="5616623" cy="3593513"/>
          </a:xfrm>
          <a:prstGeom prst="rect">
            <a:avLst/>
          </a:prstGeom>
        </p:spPr>
      </p:pic>
    </p:spTree>
    <p:extLst>
      <p:ext uri="{BB962C8B-B14F-4D97-AF65-F5344CB8AC3E}">
        <p14:creationId xmlns:p14="http://schemas.microsoft.com/office/powerpoint/2010/main" val="29172436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915" name="Rectangle 3"/>
          <p:cNvSpPr>
            <a:spLocks noChangeArrowheads="1"/>
          </p:cNvSpPr>
          <p:nvPr/>
        </p:nvSpPr>
        <p:spPr bwMode="auto">
          <a:xfrm>
            <a:off x="2927648" y="980728"/>
            <a:ext cx="7059626" cy="582211"/>
          </a:xfrm>
          <a:prstGeom prst="rect">
            <a:avLst/>
          </a:prstGeom>
          <a:noFill/>
          <a:ln w="12700">
            <a:noFill/>
            <a:miter lim="800000"/>
            <a:headEnd/>
            <a:tailEnd/>
          </a:ln>
          <a:effectLst/>
        </p:spPr>
        <p:txBody>
          <a:bodyPr wrap="none" lIns="90488" tIns="44450" rIns="90488" bIns="44450">
            <a:spAutoFit/>
          </a:bodyPr>
          <a:lstStyle/>
          <a:p>
            <a:pPr>
              <a:lnSpc>
                <a:spcPct val="100000"/>
              </a:lnSpc>
              <a:buClrTx/>
              <a:buFontTx/>
              <a:buNone/>
              <a:defRPr/>
            </a:pPr>
            <a:r>
              <a:rPr lang="es-ES_tradnl" sz="3200" b="1" dirty="0">
                <a:solidFill>
                  <a:srgbClr val="002B82"/>
                </a:solidFill>
                <a:effectLst>
                  <a:outerShdw blurRad="38100" dist="38100" dir="2700000" algn="tl">
                    <a:srgbClr val="000000"/>
                  </a:outerShdw>
                </a:effectLst>
                <a:latin typeface="Arial" pitchFamily="34" charset="0"/>
              </a:rPr>
              <a:t>Uso del Diagrama de Casos de Uso</a:t>
            </a:r>
          </a:p>
        </p:txBody>
      </p:sp>
      <p:sp>
        <p:nvSpPr>
          <p:cNvPr id="61444" name="Rectangle 4"/>
          <p:cNvSpPr>
            <a:spLocks noChangeArrowheads="1"/>
          </p:cNvSpPr>
          <p:nvPr/>
        </p:nvSpPr>
        <p:spPr bwMode="auto">
          <a:xfrm>
            <a:off x="191344" y="1741275"/>
            <a:ext cx="11881320" cy="4778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152352" bIns="38088">
            <a:spAutoFit/>
          </a:bodyPr>
          <a:lstStyle>
            <a:lvl1pPr>
              <a:tabLst>
                <a:tab pos="449263" algn="r"/>
                <a:tab pos="2806700" algn="ctr"/>
                <a:tab pos="5611813" algn="r"/>
              </a:tabLst>
              <a:defRPr sz="1700">
                <a:solidFill>
                  <a:schemeClr val="tx1"/>
                </a:solidFill>
                <a:latin typeface="Arial Narrow" panose="020B0606020202030204" pitchFamily="34" charset="0"/>
              </a:defRPr>
            </a:lvl1pPr>
            <a:lvl2pPr marL="742950" indent="-285750">
              <a:tabLst>
                <a:tab pos="449263" algn="r"/>
                <a:tab pos="2806700" algn="ctr"/>
                <a:tab pos="5611813" algn="r"/>
              </a:tabLst>
              <a:defRPr sz="1700">
                <a:solidFill>
                  <a:schemeClr val="tx1"/>
                </a:solidFill>
                <a:latin typeface="Arial Narrow" panose="020B0606020202030204" pitchFamily="34" charset="0"/>
              </a:defRPr>
            </a:lvl2pPr>
            <a:lvl3pPr marL="1143000" indent="-228600">
              <a:tabLst>
                <a:tab pos="449263" algn="r"/>
                <a:tab pos="2806700" algn="ctr"/>
                <a:tab pos="5611813" algn="r"/>
              </a:tabLst>
              <a:defRPr sz="1700">
                <a:solidFill>
                  <a:schemeClr val="tx1"/>
                </a:solidFill>
                <a:latin typeface="Arial Narrow" panose="020B0606020202030204" pitchFamily="34" charset="0"/>
              </a:defRPr>
            </a:lvl3pPr>
            <a:lvl4pPr marL="1600200" indent="-228600">
              <a:tabLst>
                <a:tab pos="449263" algn="r"/>
                <a:tab pos="2806700" algn="ctr"/>
                <a:tab pos="5611813" algn="r"/>
              </a:tabLst>
              <a:defRPr sz="1700">
                <a:solidFill>
                  <a:schemeClr val="tx1"/>
                </a:solidFill>
                <a:latin typeface="Arial Narrow" panose="020B0606020202030204" pitchFamily="34" charset="0"/>
              </a:defRPr>
            </a:lvl4pPr>
            <a:lvl5pPr marL="2057400" indent="-228600">
              <a:tabLst>
                <a:tab pos="449263" algn="r"/>
                <a:tab pos="2806700" algn="ctr"/>
                <a:tab pos="5611813" algn="r"/>
              </a:tabLst>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tabLst>
                <a:tab pos="449263" algn="r"/>
                <a:tab pos="2806700" algn="ctr"/>
                <a:tab pos="5611813" algn="r"/>
              </a:tabLst>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tabLst>
                <a:tab pos="449263" algn="r"/>
                <a:tab pos="2806700" algn="ctr"/>
                <a:tab pos="5611813" algn="r"/>
              </a:tabLst>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tabLst>
                <a:tab pos="449263" algn="r"/>
                <a:tab pos="2806700" algn="ctr"/>
                <a:tab pos="5611813" algn="r"/>
              </a:tabLst>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tabLst>
                <a:tab pos="449263" algn="r"/>
                <a:tab pos="2806700" algn="ctr"/>
                <a:tab pos="5611813" algn="r"/>
              </a:tabLst>
              <a:defRPr sz="1700">
                <a:solidFill>
                  <a:schemeClr val="tx1"/>
                </a:solidFill>
                <a:latin typeface="Arial Narrow" panose="020B0606020202030204" pitchFamily="34" charset="0"/>
              </a:defRPr>
            </a:lvl9pPr>
          </a:lstStyle>
          <a:p>
            <a:pPr algn="just">
              <a:lnSpc>
                <a:spcPct val="100000"/>
              </a:lnSpc>
              <a:buClrTx/>
              <a:buFontTx/>
              <a:buNone/>
            </a:pPr>
            <a:r>
              <a:rPr lang="es-AR" altLang="es-AR" sz="2000" dirty="0">
                <a:latin typeface="Arial" panose="020B0604020202020204" pitchFamily="34" charset="0"/>
                <a:cs typeface="Times New Roman" panose="02020603050405020304" pitchFamily="18" charset="0"/>
              </a:rPr>
              <a:t>Los siguientes diagramas pueden ser de interés:</a:t>
            </a:r>
          </a:p>
          <a:p>
            <a:pPr algn="just">
              <a:lnSpc>
                <a:spcPct val="100000"/>
              </a:lnSpc>
              <a:buClrTx/>
              <a:buFontTx/>
              <a:buNone/>
            </a:pPr>
            <a:endParaRPr lang="es-AR" altLang="es-AR" sz="2000" dirty="0">
              <a:latin typeface="Arial" panose="020B0604020202020204" pitchFamily="34" charset="0"/>
              <a:cs typeface="Times New Roman" panose="02020603050405020304" pitchFamily="18" charset="0"/>
            </a:endParaRPr>
          </a:p>
          <a:p>
            <a:pPr algn="just">
              <a:lnSpc>
                <a:spcPct val="110000"/>
              </a:lnSpc>
              <a:spcBef>
                <a:spcPct val="10000"/>
              </a:spcBef>
              <a:buClrTx/>
              <a:buFontTx/>
              <a:buBlip>
                <a:blip r:embed="rId3"/>
              </a:buBlip>
            </a:pPr>
            <a:r>
              <a:rPr lang="es-AR" altLang="es-AR" sz="2000" dirty="0">
                <a:latin typeface="Arial" panose="020B0604020202020204" pitchFamily="34" charset="0"/>
                <a:cs typeface="Lucida Sans Unicode" panose="020B0602030504020204" pitchFamily="34" charset="0"/>
              </a:rPr>
              <a:t>  </a:t>
            </a:r>
            <a:r>
              <a:rPr lang="es-AR" altLang="es-AR" sz="2000" dirty="0">
                <a:solidFill>
                  <a:schemeClr val="tx2"/>
                </a:solidFill>
                <a:latin typeface="Arial" panose="020B0604020202020204" pitchFamily="34" charset="0"/>
                <a:cs typeface="Lucida Sans Unicode" panose="020B0602030504020204" pitchFamily="34" charset="0"/>
              </a:rPr>
              <a:t>Actores que pertenecen al mismo paquete de caso de uso.</a:t>
            </a:r>
            <a:endParaRPr lang="es-AR" altLang="es-AR" sz="2000" dirty="0">
              <a:solidFill>
                <a:schemeClr val="tx2"/>
              </a:solidFill>
              <a:latin typeface="Arial" panose="020B0604020202020204" pitchFamily="34" charset="0"/>
              <a:cs typeface="Times New Roman" panose="02020603050405020304" pitchFamily="18" charset="0"/>
            </a:endParaRPr>
          </a:p>
          <a:p>
            <a:pPr algn="just">
              <a:lnSpc>
                <a:spcPct val="110000"/>
              </a:lnSpc>
              <a:spcBef>
                <a:spcPct val="10000"/>
              </a:spcBef>
              <a:buClrTx/>
              <a:buFontTx/>
              <a:buBlip>
                <a:blip r:embed="rId3"/>
              </a:buBlip>
            </a:pPr>
            <a:r>
              <a:rPr lang="es-AR" altLang="es-AR" sz="2000" dirty="0">
                <a:solidFill>
                  <a:schemeClr val="tx2"/>
                </a:solidFill>
                <a:latin typeface="Arial" panose="020B0604020202020204" pitchFamily="34" charset="0"/>
                <a:cs typeface="Lucida Sans Unicode" panose="020B0602030504020204" pitchFamily="34" charset="0"/>
              </a:rPr>
              <a:t>  Un actor y todos los caso de usos con los que interactúa.</a:t>
            </a:r>
            <a:endParaRPr lang="es-AR" altLang="es-AR" sz="2000" dirty="0">
              <a:solidFill>
                <a:schemeClr val="tx2"/>
              </a:solidFill>
              <a:latin typeface="Arial" panose="020B0604020202020204" pitchFamily="34" charset="0"/>
              <a:cs typeface="Times New Roman" panose="02020603050405020304" pitchFamily="18" charset="0"/>
            </a:endParaRPr>
          </a:p>
          <a:p>
            <a:pPr algn="just">
              <a:lnSpc>
                <a:spcPct val="110000"/>
              </a:lnSpc>
              <a:spcBef>
                <a:spcPct val="10000"/>
              </a:spcBef>
              <a:buClrTx/>
              <a:buFontTx/>
              <a:buBlip>
                <a:blip r:embed="rId3"/>
              </a:buBlip>
            </a:pPr>
            <a:r>
              <a:rPr lang="es-AR" altLang="es-AR" sz="2000" dirty="0">
                <a:solidFill>
                  <a:schemeClr val="tx2"/>
                </a:solidFill>
                <a:latin typeface="Arial" panose="020B0604020202020204" pitchFamily="34" charset="0"/>
                <a:cs typeface="Lucida Sans Unicode" panose="020B0602030504020204" pitchFamily="34" charset="0"/>
              </a:rPr>
              <a:t>  Casos de uso que manejan la misma información.</a:t>
            </a:r>
            <a:endParaRPr lang="es-AR" altLang="es-AR" sz="2000" dirty="0">
              <a:solidFill>
                <a:schemeClr val="tx2"/>
              </a:solidFill>
              <a:latin typeface="Arial" panose="020B0604020202020204" pitchFamily="34" charset="0"/>
              <a:cs typeface="Times New Roman" panose="02020603050405020304" pitchFamily="18" charset="0"/>
            </a:endParaRPr>
          </a:p>
          <a:p>
            <a:pPr algn="just">
              <a:lnSpc>
                <a:spcPct val="110000"/>
              </a:lnSpc>
              <a:spcBef>
                <a:spcPct val="10000"/>
              </a:spcBef>
              <a:buClrTx/>
              <a:buFontTx/>
              <a:buBlip>
                <a:blip r:embed="rId3"/>
              </a:buBlip>
            </a:pPr>
            <a:r>
              <a:rPr lang="es-AR" altLang="es-AR" sz="2000" dirty="0">
                <a:solidFill>
                  <a:schemeClr val="tx2"/>
                </a:solidFill>
                <a:latin typeface="Arial" panose="020B0604020202020204" pitchFamily="34" charset="0"/>
                <a:cs typeface="Lucida Sans Unicode" panose="020B0602030504020204" pitchFamily="34" charset="0"/>
              </a:rPr>
              <a:t>  Casos de uso usados por el mismo grupo de actores.</a:t>
            </a:r>
            <a:endParaRPr lang="es-AR" altLang="es-AR" sz="2000" dirty="0">
              <a:solidFill>
                <a:schemeClr val="tx2"/>
              </a:solidFill>
              <a:latin typeface="Arial" panose="020B0604020202020204" pitchFamily="34" charset="0"/>
              <a:cs typeface="Times New Roman" panose="02020603050405020304" pitchFamily="18" charset="0"/>
            </a:endParaRPr>
          </a:p>
          <a:p>
            <a:pPr algn="just">
              <a:lnSpc>
                <a:spcPct val="110000"/>
              </a:lnSpc>
              <a:spcBef>
                <a:spcPct val="10000"/>
              </a:spcBef>
              <a:buClrTx/>
              <a:buFontTx/>
              <a:buBlip>
                <a:blip r:embed="rId3"/>
              </a:buBlip>
            </a:pPr>
            <a:r>
              <a:rPr lang="es-AR" altLang="es-AR" sz="2000" dirty="0">
                <a:solidFill>
                  <a:schemeClr val="tx2"/>
                </a:solidFill>
                <a:latin typeface="Arial" panose="020B0604020202020204" pitchFamily="34" charset="0"/>
                <a:cs typeface="Lucida Sans Unicode" panose="020B0602030504020204" pitchFamily="34" charset="0"/>
              </a:rPr>
              <a:t>  Casos de uso que se ejecutan a menudo con la misma secuencia.</a:t>
            </a:r>
            <a:endParaRPr lang="es-AR" altLang="es-AR" sz="2000" dirty="0">
              <a:solidFill>
                <a:schemeClr val="tx2"/>
              </a:solidFill>
              <a:latin typeface="Arial" panose="020B0604020202020204" pitchFamily="34" charset="0"/>
              <a:cs typeface="Times New Roman" panose="02020603050405020304" pitchFamily="18" charset="0"/>
            </a:endParaRPr>
          </a:p>
          <a:p>
            <a:pPr algn="just">
              <a:lnSpc>
                <a:spcPct val="110000"/>
              </a:lnSpc>
              <a:spcBef>
                <a:spcPct val="10000"/>
              </a:spcBef>
              <a:buClrTx/>
              <a:buFontTx/>
              <a:buBlip>
                <a:blip r:embed="rId3"/>
              </a:buBlip>
            </a:pPr>
            <a:r>
              <a:rPr lang="es-AR" altLang="es-AR" sz="2000" dirty="0">
                <a:solidFill>
                  <a:schemeClr val="tx2"/>
                </a:solidFill>
                <a:latin typeface="Arial" panose="020B0604020202020204" pitchFamily="34" charset="0"/>
                <a:cs typeface="Lucida Sans Unicode" panose="020B0602030504020204" pitchFamily="34" charset="0"/>
              </a:rPr>
              <a:t>  Casos de uso que pertenecen al mismo paquete de casos de uso.</a:t>
            </a:r>
            <a:endParaRPr lang="es-AR" altLang="es-AR" sz="2000" dirty="0">
              <a:solidFill>
                <a:schemeClr val="tx2"/>
              </a:solidFill>
              <a:latin typeface="Arial" panose="020B0604020202020204" pitchFamily="34" charset="0"/>
              <a:cs typeface="Times New Roman" panose="02020603050405020304" pitchFamily="18" charset="0"/>
            </a:endParaRPr>
          </a:p>
          <a:p>
            <a:pPr algn="just">
              <a:lnSpc>
                <a:spcPct val="110000"/>
              </a:lnSpc>
              <a:spcBef>
                <a:spcPct val="10000"/>
              </a:spcBef>
              <a:buClrTx/>
              <a:buFontTx/>
              <a:buBlip>
                <a:blip r:embed="rId3"/>
              </a:buBlip>
            </a:pPr>
            <a:r>
              <a:rPr lang="es-AR" altLang="es-AR" sz="2000" dirty="0">
                <a:solidFill>
                  <a:schemeClr val="tx2"/>
                </a:solidFill>
                <a:latin typeface="Arial" panose="020B0604020202020204" pitchFamily="34" charset="0"/>
                <a:cs typeface="Lucida Sans Unicode" panose="020B0602030504020204" pitchFamily="34" charset="0"/>
              </a:rPr>
              <a:t>  Los casos de usos más importantes. Un diagrama de este tipo puede servir como un resumen del </a:t>
            </a:r>
            <a:br>
              <a:rPr lang="es-AR" altLang="es-AR" sz="2000" dirty="0">
                <a:solidFill>
                  <a:schemeClr val="tx2"/>
                </a:solidFill>
                <a:latin typeface="Arial" panose="020B0604020202020204" pitchFamily="34" charset="0"/>
                <a:cs typeface="Lucida Sans Unicode" panose="020B0602030504020204" pitchFamily="34" charset="0"/>
              </a:rPr>
            </a:br>
            <a:r>
              <a:rPr lang="es-AR" altLang="es-AR" sz="2000" dirty="0">
                <a:solidFill>
                  <a:schemeClr val="tx2"/>
                </a:solidFill>
                <a:latin typeface="Arial" panose="020B0604020202020204" pitchFamily="34" charset="0"/>
                <a:cs typeface="Lucida Sans Unicode" panose="020B0602030504020204" pitchFamily="34" charset="0"/>
              </a:rPr>
              <a:t>     modelo.</a:t>
            </a:r>
            <a:endParaRPr lang="es-AR" altLang="es-AR" sz="2000" dirty="0">
              <a:solidFill>
                <a:schemeClr val="tx2"/>
              </a:solidFill>
              <a:latin typeface="Arial" panose="020B0604020202020204" pitchFamily="34" charset="0"/>
              <a:cs typeface="Times New Roman" panose="02020603050405020304" pitchFamily="18" charset="0"/>
            </a:endParaRPr>
          </a:p>
          <a:p>
            <a:pPr algn="just">
              <a:lnSpc>
                <a:spcPct val="110000"/>
              </a:lnSpc>
              <a:spcBef>
                <a:spcPct val="10000"/>
              </a:spcBef>
              <a:buClrTx/>
              <a:buFontTx/>
              <a:buBlip>
                <a:blip r:embed="rId3"/>
              </a:buBlip>
            </a:pPr>
            <a:r>
              <a:rPr lang="es-AR" altLang="es-AR" sz="2000" dirty="0">
                <a:solidFill>
                  <a:schemeClr val="tx2"/>
                </a:solidFill>
                <a:latin typeface="Arial" panose="020B0604020202020204" pitchFamily="34" charset="0"/>
                <a:cs typeface="Lucida Sans Unicode" panose="020B0602030504020204" pitchFamily="34" charset="0"/>
              </a:rPr>
              <a:t>  Los caso de usos desarrollados junto, en el mismo incremento.</a:t>
            </a:r>
            <a:endParaRPr lang="es-AR" altLang="es-AR" sz="2000" dirty="0">
              <a:solidFill>
                <a:schemeClr val="tx2"/>
              </a:solidFill>
              <a:latin typeface="Arial" panose="020B0604020202020204" pitchFamily="34" charset="0"/>
              <a:cs typeface="Times New Roman" panose="02020603050405020304" pitchFamily="18" charset="0"/>
            </a:endParaRPr>
          </a:p>
          <a:p>
            <a:pPr algn="just">
              <a:lnSpc>
                <a:spcPct val="110000"/>
              </a:lnSpc>
              <a:spcBef>
                <a:spcPct val="10000"/>
              </a:spcBef>
              <a:buClrTx/>
              <a:buFontTx/>
              <a:buBlip>
                <a:blip r:embed="rId3"/>
              </a:buBlip>
            </a:pPr>
            <a:r>
              <a:rPr lang="es-AR" altLang="es-AR" sz="2000" dirty="0">
                <a:solidFill>
                  <a:schemeClr val="tx2"/>
                </a:solidFill>
                <a:latin typeface="Arial" panose="020B0604020202020204" pitchFamily="34" charset="0"/>
                <a:cs typeface="Lucida Sans Unicode" panose="020B0602030504020204" pitchFamily="34" charset="0"/>
              </a:rPr>
              <a:t> Un caso de uso específico y  sus relaciones con actores y otros  casos de uso. </a:t>
            </a:r>
            <a:endParaRPr lang="es-AR" altLang="es-AR" sz="2000" dirty="0">
              <a:solidFill>
                <a:schemeClr val="tx2"/>
              </a:solidFill>
              <a:latin typeface="Arial" panose="020B0604020202020204" pitchFamily="34" charset="0"/>
              <a:cs typeface="Times New Roman" panose="02020603050405020304" pitchFamily="18" charset="0"/>
            </a:endParaRPr>
          </a:p>
          <a:p>
            <a:pPr algn="l">
              <a:lnSpc>
                <a:spcPct val="100000"/>
              </a:lnSpc>
              <a:buClrTx/>
              <a:buFontTx/>
              <a:buNone/>
            </a:pPr>
            <a:endParaRPr lang="es-AR" altLang="es-AR" sz="2000" dirty="0">
              <a:solidFill>
                <a:schemeClr val="tx2"/>
              </a:solidFill>
              <a:latin typeface="Arial" panose="020B0604020202020204" pitchFamily="34" charset="0"/>
            </a:endParaRPr>
          </a:p>
        </p:txBody>
      </p:sp>
    </p:spTree>
    <p:extLst>
      <p:ext uri="{BB962C8B-B14F-4D97-AF65-F5344CB8AC3E}">
        <p14:creationId xmlns:p14="http://schemas.microsoft.com/office/powerpoint/2010/main" val="29464775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3"/>
          <p:cNvSpPr>
            <a:spLocks noChangeArrowheads="1"/>
          </p:cNvSpPr>
          <p:nvPr/>
        </p:nvSpPr>
        <p:spPr bwMode="auto">
          <a:xfrm>
            <a:off x="134990" y="1340768"/>
            <a:ext cx="12192000" cy="653236"/>
          </a:xfrm>
          <a:prstGeom prst="rect">
            <a:avLst/>
          </a:prstGeom>
          <a:noFill/>
          <a:ln w="12700">
            <a:noFill/>
            <a:miter lim="800000"/>
            <a:headEnd/>
            <a:tailEnd/>
          </a:ln>
          <a:effectLst/>
        </p:spPr>
        <p:txBody>
          <a:bodyPr lIns="120651" tIns="59267" rIns="120651" bIns="59267">
            <a:spAutoFit/>
          </a:bodyPr>
          <a:lstStyle/>
          <a:p>
            <a:pPr algn="ctr" eaLnBrk="0" hangingPunct="0">
              <a:defRPr/>
            </a:pPr>
            <a:r>
              <a:rPr lang="es-ES_tradnl" sz="3467" b="1" dirty="0">
                <a:effectLst>
                  <a:outerShdw blurRad="38100" dist="38100" dir="2700000" algn="tl">
                    <a:srgbClr val="000000"/>
                  </a:outerShdw>
                </a:effectLst>
              </a:rPr>
              <a:t>¿Qué modelan los Casos de Uso ?</a:t>
            </a:r>
          </a:p>
        </p:txBody>
      </p:sp>
      <p:grpSp>
        <p:nvGrpSpPr>
          <p:cNvPr id="5" name="Grupo 4"/>
          <p:cNvGrpSpPr/>
          <p:nvPr/>
        </p:nvGrpSpPr>
        <p:grpSpPr>
          <a:xfrm>
            <a:off x="3647728" y="2708920"/>
            <a:ext cx="5902801" cy="2988783"/>
            <a:chOff x="2355850" y="2827585"/>
            <a:chExt cx="4427101" cy="2241587"/>
          </a:xfrm>
        </p:grpSpPr>
        <p:sp>
          <p:nvSpPr>
            <p:cNvPr id="3" name="Elipse 2"/>
            <p:cNvSpPr/>
            <p:nvPr/>
          </p:nvSpPr>
          <p:spPr>
            <a:xfrm>
              <a:off x="2355850" y="3388356"/>
              <a:ext cx="3645926" cy="1107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grpSp>
          <p:nvGrpSpPr>
            <p:cNvPr id="4" name="Grupo 3"/>
            <p:cNvGrpSpPr/>
            <p:nvPr/>
          </p:nvGrpSpPr>
          <p:grpSpPr>
            <a:xfrm>
              <a:off x="2355850" y="2827585"/>
              <a:ext cx="4427101" cy="2241587"/>
              <a:chOff x="2355850" y="2827585"/>
              <a:chExt cx="4427101" cy="2241587"/>
            </a:xfrm>
          </p:grpSpPr>
          <p:sp>
            <p:nvSpPr>
              <p:cNvPr id="81927" name="Line 7"/>
              <p:cNvSpPr>
                <a:spLocks noChangeShapeType="1"/>
              </p:cNvSpPr>
              <p:nvPr/>
            </p:nvSpPr>
            <p:spPr bwMode="auto">
              <a:xfrm>
                <a:off x="3225152" y="3308320"/>
                <a:ext cx="1126293" cy="497564"/>
              </a:xfrm>
              <a:prstGeom prst="line">
                <a:avLst/>
              </a:prstGeom>
              <a:noFill/>
              <a:ln w="12700">
                <a:solidFill>
                  <a:schemeClr val="tx1"/>
                </a:solidFill>
                <a:round/>
                <a:headEnd/>
                <a:tailEnd/>
              </a:ln>
            </p:spPr>
            <p:txBody>
              <a:bodyPr wrap="none" anchor="ctr"/>
              <a:lstStyle/>
              <a:p>
                <a:endParaRPr lang="es-AR" sz="2400"/>
              </a:p>
            </p:txBody>
          </p:sp>
          <p:sp>
            <p:nvSpPr>
              <p:cNvPr id="81928" name="Line 8"/>
              <p:cNvSpPr>
                <a:spLocks noChangeShapeType="1"/>
              </p:cNvSpPr>
              <p:nvPr/>
            </p:nvSpPr>
            <p:spPr bwMode="auto">
              <a:xfrm>
                <a:off x="4351444" y="3800365"/>
                <a:ext cx="0" cy="328030"/>
              </a:xfrm>
              <a:prstGeom prst="line">
                <a:avLst/>
              </a:prstGeom>
              <a:noFill/>
              <a:ln w="12700">
                <a:solidFill>
                  <a:schemeClr val="tx1"/>
                </a:solidFill>
                <a:round/>
                <a:headEnd/>
                <a:tailEnd/>
              </a:ln>
            </p:spPr>
            <p:txBody>
              <a:bodyPr wrap="none" anchor="ctr"/>
              <a:lstStyle/>
              <a:p>
                <a:endParaRPr lang="es-AR" sz="2400"/>
              </a:p>
            </p:txBody>
          </p:sp>
          <p:sp>
            <p:nvSpPr>
              <p:cNvPr id="81929" name="Line 9"/>
              <p:cNvSpPr>
                <a:spLocks noChangeShapeType="1"/>
              </p:cNvSpPr>
              <p:nvPr/>
            </p:nvSpPr>
            <p:spPr bwMode="auto">
              <a:xfrm>
                <a:off x="4351444" y="4128394"/>
                <a:ext cx="1233559" cy="544088"/>
              </a:xfrm>
              <a:prstGeom prst="line">
                <a:avLst/>
              </a:prstGeom>
              <a:noFill/>
              <a:ln w="12700">
                <a:solidFill>
                  <a:schemeClr val="tx1"/>
                </a:solidFill>
                <a:round/>
                <a:headEnd/>
                <a:tailEnd type="triangle" w="med" len="med"/>
              </a:ln>
            </p:spPr>
            <p:txBody>
              <a:bodyPr wrap="none" anchor="ctr"/>
              <a:lstStyle/>
              <a:p>
                <a:endParaRPr lang="es-AR" sz="2400"/>
              </a:p>
            </p:txBody>
          </p:sp>
          <p:sp>
            <p:nvSpPr>
              <p:cNvPr id="81930" name="Line 10"/>
              <p:cNvSpPr>
                <a:spLocks noChangeShapeType="1"/>
              </p:cNvSpPr>
              <p:nvPr/>
            </p:nvSpPr>
            <p:spPr bwMode="auto">
              <a:xfrm flipH="1">
                <a:off x="4673242" y="3349324"/>
                <a:ext cx="965394" cy="533048"/>
              </a:xfrm>
              <a:prstGeom prst="line">
                <a:avLst/>
              </a:prstGeom>
              <a:noFill/>
              <a:ln w="12700">
                <a:solidFill>
                  <a:schemeClr val="tx1"/>
                </a:solidFill>
                <a:round/>
                <a:headEnd/>
                <a:tailEnd/>
              </a:ln>
            </p:spPr>
            <p:txBody>
              <a:bodyPr wrap="none" anchor="ctr"/>
              <a:lstStyle/>
              <a:p>
                <a:endParaRPr lang="es-AR" sz="2400"/>
              </a:p>
            </p:txBody>
          </p:sp>
          <p:sp>
            <p:nvSpPr>
              <p:cNvPr id="81931" name="Line 11"/>
              <p:cNvSpPr>
                <a:spLocks noChangeShapeType="1"/>
              </p:cNvSpPr>
              <p:nvPr/>
            </p:nvSpPr>
            <p:spPr bwMode="auto">
              <a:xfrm flipH="1">
                <a:off x="3815115" y="3882372"/>
                <a:ext cx="858128" cy="0"/>
              </a:xfrm>
              <a:prstGeom prst="line">
                <a:avLst/>
              </a:prstGeom>
              <a:noFill/>
              <a:ln w="12700">
                <a:solidFill>
                  <a:schemeClr val="tx1"/>
                </a:solidFill>
                <a:round/>
                <a:headEnd/>
                <a:tailEnd/>
              </a:ln>
            </p:spPr>
            <p:txBody>
              <a:bodyPr wrap="none" anchor="ctr"/>
              <a:lstStyle/>
              <a:p>
                <a:endParaRPr lang="es-AR" sz="2400"/>
              </a:p>
            </p:txBody>
          </p:sp>
          <p:sp>
            <p:nvSpPr>
              <p:cNvPr id="81932" name="Line 12"/>
              <p:cNvSpPr>
                <a:spLocks noChangeShapeType="1"/>
              </p:cNvSpPr>
              <p:nvPr/>
            </p:nvSpPr>
            <p:spPr bwMode="auto">
              <a:xfrm flipH="1">
                <a:off x="3117886" y="3882372"/>
                <a:ext cx="697229" cy="533048"/>
              </a:xfrm>
              <a:prstGeom prst="line">
                <a:avLst/>
              </a:prstGeom>
              <a:noFill/>
              <a:ln w="12700">
                <a:solidFill>
                  <a:schemeClr val="tx1"/>
                </a:solidFill>
                <a:round/>
                <a:headEnd/>
                <a:tailEnd type="triangle" w="med" len="med"/>
              </a:ln>
            </p:spPr>
            <p:txBody>
              <a:bodyPr wrap="none" anchor="ctr"/>
              <a:lstStyle/>
              <a:p>
                <a:endParaRPr lang="es-AR" sz="2400"/>
              </a:p>
            </p:txBody>
          </p:sp>
          <p:sp>
            <p:nvSpPr>
              <p:cNvPr id="81933" name="Line 13"/>
              <p:cNvSpPr>
                <a:spLocks noChangeShapeType="1"/>
              </p:cNvSpPr>
              <p:nvPr/>
            </p:nvSpPr>
            <p:spPr bwMode="auto">
              <a:xfrm flipH="1">
                <a:off x="3907855" y="3185309"/>
                <a:ext cx="711755" cy="943085"/>
              </a:xfrm>
              <a:prstGeom prst="line">
                <a:avLst/>
              </a:prstGeom>
              <a:noFill/>
              <a:ln w="12700">
                <a:solidFill>
                  <a:schemeClr val="tx1"/>
                </a:solidFill>
                <a:round/>
                <a:headEnd/>
                <a:tailEnd/>
              </a:ln>
            </p:spPr>
            <p:txBody>
              <a:bodyPr wrap="none" anchor="ctr"/>
              <a:lstStyle/>
              <a:p>
                <a:endParaRPr lang="es-AR" sz="2400"/>
              </a:p>
            </p:txBody>
          </p:sp>
          <p:sp>
            <p:nvSpPr>
              <p:cNvPr id="81934" name="Line 14"/>
              <p:cNvSpPr>
                <a:spLocks noChangeShapeType="1"/>
              </p:cNvSpPr>
              <p:nvPr/>
            </p:nvSpPr>
            <p:spPr bwMode="auto">
              <a:xfrm>
                <a:off x="3922381" y="4087391"/>
                <a:ext cx="643596" cy="656059"/>
              </a:xfrm>
              <a:prstGeom prst="line">
                <a:avLst/>
              </a:prstGeom>
              <a:noFill/>
              <a:ln w="12700">
                <a:solidFill>
                  <a:schemeClr val="tx1"/>
                </a:solidFill>
                <a:round/>
                <a:headEnd/>
                <a:tailEnd type="triangle" w="med" len="med"/>
              </a:ln>
            </p:spPr>
            <p:txBody>
              <a:bodyPr wrap="none" anchor="ctr"/>
              <a:lstStyle/>
              <a:p>
                <a:endParaRPr lang="es-AR" sz="2400"/>
              </a:p>
            </p:txBody>
          </p:sp>
          <p:sp>
            <p:nvSpPr>
              <p:cNvPr id="81935" name="Text Box 15"/>
              <p:cNvSpPr txBox="1">
                <a:spLocks noChangeArrowheads="1"/>
              </p:cNvSpPr>
              <p:nvPr/>
            </p:nvSpPr>
            <p:spPr bwMode="auto">
              <a:xfrm>
                <a:off x="3481026" y="4753749"/>
                <a:ext cx="1159212" cy="315423"/>
              </a:xfrm>
              <a:prstGeom prst="rect">
                <a:avLst/>
              </a:prstGeom>
              <a:noFill/>
              <a:ln w="12700">
                <a:noFill/>
                <a:miter lim="800000"/>
                <a:headEnd/>
                <a:tailEnd/>
              </a:ln>
            </p:spPr>
            <p:txBody>
              <a:bodyPr wrap="none">
                <a:spAutoFit/>
              </a:bodyPr>
              <a:lstStyle/>
              <a:p>
                <a:pPr eaLnBrk="0" hangingPunct="0"/>
                <a:r>
                  <a:rPr lang="es-ES_tradnl" sz="2133" dirty="0"/>
                  <a:t>Caso de Uso</a:t>
                </a:r>
              </a:p>
            </p:txBody>
          </p:sp>
          <p:sp>
            <p:nvSpPr>
              <p:cNvPr id="81936" name="Text Box 16"/>
              <p:cNvSpPr txBox="1">
                <a:spLocks noChangeArrowheads="1"/>
              </p:cNvSpPr>
              <p:nvPr/>
            </p:nvSpPr>
            <p:spPr bwMode="auto">
              <a:xfrm>
                <a:off x="2355850" y="3219216"/>
                <a:ext cx="1090683" cy="315423"/>
              </a:xfrm>
              <a:prstGeom prst="rect">
                <a:avLst/>
              </a:prstGeom>
              <a:noFill/>
              <a:ln w="12700">
                <a:noFill/>
                <a:miter lim="800000"/>
                <a:headEnd/>
                <a:tailEnd/>
              </a:ln>
            </p:spPr>
            <p:txBody>
              <a:bodyPr wrap="none">
                <a:spAutoFit/>
              </a:bodyPr>
              <a:lstStyle/>
              <a:p>
                <a:pPr eaLnBrk="0" hangingPunct="0"/>
                <a:r>
                  <a:rPr lang="es-ES_tradnl" sz="2133" dirty="0"/>
                  <a:t>Escenario 1</a:t>
                </a:r>
              </a:p>
            </p:txBody>
          </p:sp>
          <p:sp>
            <p:nvSpPr>
              <p:cNvPr id="81937" name="Text Box 17"/>
              <p:cNvSpPr txBox="1">
                <a:spLocks noChangeArrowheads="1"/>
              </p:cNvSpPr>
              <p:nvPr/>
            </p:nvSpPr>
            <p:spPr bwMode="auto">
              <a:xfrm>
                <a:off x="4131218" y="2827585"/>
                <a:ext cx="1090683" cy="315423"/>
              </a:xfrm>
              <a:prstGeom prst="rect">
                <a:avLst/>
              </a:prstGeom>
              <a:noFill/>
              <a:ln w="12700">
                <a:noFill/>
                <a:miter lim="800000"/>
                <a:headEnd/>
                <a:tailEnd/>
              </a:ln>
            </p:spPr>
            <p:txBody>
              <a:bodyPr wrap="none">
                <a:spAutoFit/>
              </a:bodyPr>
              <a:lstStyle/>
              <a:p>
                <a:pPr eaLnBrk="0" hangingPunct="0"/>
                <a:r>
                  <a:rPr lang="es-ES_tradnl" sz="2133" dirty="0"/>
                  <a:t>Escenario 2</a:t>
                </a:r>
              </a:p>
            </p:txBody>
          </p:sp>
          <p:sp>
            <p:nvSpPr>
              <p:cNvPr id="81938" name="Text Box 18"/>
              <p:cNvSpPr txBox="1">
                <a:spLocks noChangeArrowheads="1"/>
              </p:cNvSpPr>
              <p:nvPr/>
            </p:nvSpPr>
            <p:spPr bwMode="auto">
              <a:xfrm>
                <a:off x="5692268" y="3180183"/>
                <a:ext cx="1090683" cy="315423"/>
              </a:xfrm>
              <a:prstGeom prst="rect">
                <a:avLst/>
              </a:prstGeom>
              <a:noFill/>
              <a:ln w="12700">
                <a:noFill/>
                <a:miter lim="800000"/>
                <a:headEnd/>
                <a:tailEnd/>
              </a:ln>
            </p:spPr>
            <p:txBody>
              <a:bodyPr wrap="none">
                <a:spAutoFit/>
              </a:bodyPr>
              <a:lstStyle/>
              <a:p>
                <a:pPr eaLnBrk="0" hangingPunct="0"/>
                <a:r>
                  <a:rPr lang="es-ES_tradnl" sz="2133" dirty="0"/>
                  <a:t>Escenario 3</a:t>
                </a:r>
              </a:p>
            </p:txBody>
          </p:sp>
        </p:grpSp>
      </p:grpSp>
      <p:sp>
        <p:nvSpPr>
          <p:cNvPr id="2" name="Marcador de número de diapositiva 1"/>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0235257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011" name="Rectangle 3"/>
          <p:cNvSpPr>
            <a:spLocks noChangeArrowheads="1"/>
          </p:cNvSpPr>
          <p:nvPr/>
        </p:nvSpPr>
        <p:spPr bwMode="auto">
          <a:xfrm>
            <a:off x="2063552" y="905391"/>
            <a:ext cx="8423782" cy="582211"/>
          </a:xfrm>
          <a:prstGeom prst="rect">
            <a:avLst/>
          </a:prstGeom>
          <a:noFill/>
          <a:ln w="12700">
            <a:noFill/>
            <a:miter lim="800000"/>
            <a:headEnd/>
            <a:tailEnd/>
          </a:ln>
          <a:effectLst/>
        </p:spPr>
        <p:txBody>
          <a:bodyPr wrap="none" lIns="90488" tIns="44450" rIns="90488" bIns="44450">
            <a:spAutoFit/>
          </a:bodyPr>
          <a:lstStyle/>
          <a:p>
            <a:pPr>
              <a:lnSpc>
                <a:spcPct val="100000"/>
              </a:lnSpc>
              <a:buClrTx/>
              <a:buFontTx/>
              <a:buNone/>
              <a:defRPr/>
            </a:pPr>
            <a:r>
              <a:rPr lang="es-ES_tradnl" sz="3200" b="1" dirty="0">
                <a:solidFill>
                  <a:srgbClr val="002B82"/>
                </a:solidFill>
                <a:effectLst>
                  <a:outerShdw blurRad="38100" dist="38100" dir="2700000" algn="tl">
                    <a:srgbClr val="000000"/>
                  </a:outerShdw>
                </a:effectLst>
                <a:latin typeface="Arial" pitchFamily="34" charset="0"/>
              </a:rPr>
              <a:t>¿ Cómo se estructuran los Casos de Uso?</a:t>
            </a:r>
          </a:p>
        </p:txBody>
      </p:sp>
      <p:sp>
        <p:nvSpPr>
          <p:cNvPr id="1323012" name="Rectangle 4"/>
          <p:cNvSpPr>
            <a:spLocks noChangeArrowheads="1"/>
          </p:cNvSpPr>
          <p:nvPr/>
        </p:nvSpPr>
        <p:spPr bwMode="auto">
          <a:xfrm>
            <a:off x="191344" y="4581128"/>
            <a:ext cx="11809312" cy="1782539"/>
          </a:xfrm>
          <a:prstGeom prst="rect">
            <a:avLst/>
          </a:prstGeom>
          <a:noFill/>
          <a:ln w="12700">
            <a:noFill/>
            <a:miter lim="800000"/>
            <a:headEnd/>
            <a:tailEnd/>
          </a:ln>
          <a:effectLst/>
        </p:spPr>
        <p:txBody>
          <a:bodyPr wrap="square" lIns="90488" tIns="44450" rIns="90488" bIns="44450">
            <a:spAutoFit/>
          </a:bodyPr>
          <a:lstStyle/>
          <a:p>
            <a:pPr algn="l">
              <a:lnSpc>
                <a:spcPct val="100000"/>
              </a:lnSpc>
              <a:buClrTx/>
              <a:buFontTx/>
              <a:buNone/>
              <a:defRPr/>
            </a:pPr>
            <a:r>
              <a:rPr lang="es-ES_tradnl" sz="2000" b="1" dirty="0">
                <a:solidFill>
                  <a:srgbClr val="990033"/>
                </a:solidFill>
                <a:effectLst>
                  <a:outerShdw blurRad="38100" dist="38100" dir="2700000" algn="tl">
                    <a:srgbClr val="000000"/>
                  </a:outerShdw>
                </a:effectLst>
                <a:latin typeface="Arial" pitchFamily="34" charset="0"/>
              </a:rPr>
              <a:t>Asociaciones de Extensión</a:t>
            </a:r>
            <a:r>
              <a:rPr lang="es-ES_tradnl" sz="2000" dirty="0">
                <a:solidFill>
                  <a:srgbClr val="063DE8"/>
                </a:solidFill>
                <a:latin typeface="Arial" pitchFamily="34" charset="0"/>
              </a:rPr>
              <a:t> </a:t>
            </a:r>
          </a:p>
          <a:p>
            <a:pPr algn="l">
              <a:lnSpc>
                <a:spcPct val="100000"/>
              </a:lnSpc>
              <a:buClrTx/>
              <a:buFontTx/>
              <a:buNone/>
              <a:defRPr/>
            </a:pPr>
            <a:endParaRPr lang="es-ES_tradnl" dirty="0">
              <a:solidFill>
                <a:srgbClr val="063DE8"/>
              </a:solidFill>
              <a:latin typeface="Arial" pitchFamily="34" charset="0"/>
            </a:endParaRPr>
          </a:p>
          <a:p>
            <a:pPr algn="l">
              <a:lnSpc>
                <a:spcPct val="100000"/>
              </a:lnSpc>
              <a:buClr>
                <a:srgbClr val="990033"/>
              </a:buClr>
              <a:buFont typeface="Wingdings" pitchFamily="2" charset="2"/>
              <a:buChar char="Ä"/>
              <a:defRPr/>
            </a:pPr>
            <a:r>
              <a:rPr lang="es-ES_tradnl" dirty="0">
                <a:latin typeface="Arial" pitchFamily="34" charset="0"/>
              </a:rPr>
              <a:t>  Especifica como un caso de uso puede insertarse y así extender  la funcionalidad de otro.</a:t>
            </a:r>
          </a:p>
          <a:p>
            <a:pPr algn="l">
              <a:lnSpc>
                <a:spcPct val="100000"/>
              </a:lnSpc>
              <a:buClr>
                <a:srgbClr val="990033"/>
              </a:buClr>
              <a:buFont typeface="Wingdings" pitchFamily="2" charset="2"/>
              <a:buChar char="Ä"/>
              <a:defRPr/>
            </a:pPr>
            <a:r>
              <a:rPr lang="es-ES_tradnl" b="1" dirty="0">
                <a:latin typeface="Arial" pitchFamily="34" charset="0"/>
              </a:rPr>
              <a:t>  </a:t>
            </a:r>
            <a:r>
              <a:rPr lang="es-ES_tradnl" dirty="0">
                <a:latin typeface="Arial" pitchFamily="34" charset="0"/>
              </a:rPr>
              <a:t>El caso de uso donde se insertará la extensión debe ser un curso  completo en sí mismo.</a:t>
            </a:r>
            <a:r>
              <a:rPr lang="es-ES_tradnl" b="1" dirty="0">
                <a:latin typeface="Arial" pitchFamily="34" charset="0"/>
              </a:rPr>
              <a:t> </a:t>
            </a:r>
          </a:p>
          <a:p>
            <a:pPr algn="l">
              <a:lnSpc>
                <a:spcPct val="100000"/>
              </a:lnSpc>
              <a:buClr>
                <a:srgbClr val="990033"/>
              </a:buClr>
              <a:buFont typeface="Wingdings" pitchFamily="2" charset="2"/>
              <a:buChar char="Ä"/>
              <a:defRPr/>
            </a:pPr>
            <a:r>
              <a:rPr lang="es-ES_tradnl" b="1" dirty="0">
                <a:latin typeface="Arial" pitchFamily="34" charset="0"/>
              </a:rPr>
              <a:t>  </a:t>
            </a:r>
            <a:r>
              <a:rPr lang="es-ES_tradnl" dirty="0">
                <a:latin typeface="Arial" pitchFamily="34" charset="0"/>
              </a:rPr>
              <a:t>Se usan para modelar partes </a:t>
            </a:r>
            <a:r>
              <a:rPr lang="es-ES_tradnl" b="1" dirty="0">
                <a:latin typeface="Arial" pitchFamily="34" charset="0"/>
              </a:rPr>
              <a:t>optativas</a:t>
            </a:r>
            <a:r>
              <a:rPr lang="es-ES_tradnl" dirty="0">
                <a:latin typeface="Arial" pitchFamily="34" charset="0"/>
              </a:rPr>
              <a:t>, </a:t>
            </a:r>
            <a:r>
              <a:rPr lang="es-ES_tradnl" b="1" dirty="0">
                <a:latin typeface="Arial" pitchFamily="34" charset="0"/>
              </a:rPr>
              <a:t>alternativas</a:t>
            </a:r>
            <a:r>
              <a:rPr lang="es-ES_tradnl" dirty="0">
                <a:latin typeface="Arial" pitchFamily="34" charset="0"/>
              </a:rPr>
              <a:t>, etc.</a:t>
            </a:r>
          </a:p>
          <a:p>
            <a:pPr algn="l">
              <a:lnSpc>
                <a:spcPct val="100000"/>
              </a:lnSpc>
              <a:buClr>
                <a:srgbClr val="990033"/>
              </a:buClr>
              <a:buFont typeface="Wingdings" pitchFamily="2" charset="2"/>
              <a:buChar char="Ä"/>
              <a:defRPr/>
            </a:pPr>
            <a:r>
              <a:rPr lang="es-ES_tradnl" dirty="0">
                <a:latin typeface="Arial" pitchFamily="34" charset="0"/>
              </a:rPr>
              <a:t>  Se dibuja con una flecha cuya dirección va desde el caso de uso de extensión (adicional)  al caso de uso base.</a:t>
            </a:r>
            <a:endParaRPr lang="es-ES_tradnl" sz="1400" dirty="0">
              <a:latin typeface="Arial" pitchFamily="34" charset="0"/>
            </a:endParaRPr>
          </a:p>
        </p:txBody>
      </p:sp>
      <p:pic>
        <p:nvPicPr>
          <p:cNvPr id="634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8150" y="1916832"/>
            <a:ext cx="623570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3655536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059" name="Rectangle 3"/>
          <p:cNvSpPr>
            <a:spLocks noChangeArrowheads="1"/>
          </p:cNvSpPr>
          <p:nvPr/>
        </p:nvSpPr>
        <p:spPr bwMode="auto">
          <a:xfrm>
            <a:off x="2063552" y="980728"/>
            <a:ext cx="8423782" cy="582211"/>
          </a:xfrm>
          <a:prstGeom prst="rect">
            <a:avLst/>
          </a:prstGeom>
          <a:noFill/>
          <a:ln w="12700">
            <a:noFill/>
            <a:miter lim="800000"/>
            <a:headEnd/>
            <a:tailEnd/>
          </a:ln>
          <a:effectLst/>
        </p:spPr>
        <p:txBody>
          <a:bodyPr wrap="none" lIns="90488" tIns="44450" rIns="90488" bIns="44450">
            <a:spAutoFit/>
          </a:bodyPr>
          <a:lstStyle/>
          <a:p>
            <a:pPr>
              <a:lnSpc>
                <a:spcPct val="100000"/>
              </a:lnSpc>
              <a:buClrTx/>
              <a:buFontTx/>
              <a:buNone/>
              <a:defRPr/>
            </a:pPr>
            <a:r>
              <a:rPr lang="es-ES_tradnl" sz="3200" b="1" dirty="0">
                <a:solidFill>
                  <a:srgbClr val="002B82"/>
                </a:solidFill>
                <a:effectLst>
                  <a:outerShdw blurRad="38100" dist="38100" dir="2700000" algn="tl">
                    <a:srgbClr val="000000"/>
                  </a:outerShdw>
                </a:effectLst>
                <a:latin typeface="Arial" pitchFamily="34" charset="0"/>
              </a:rPr>
              <a:t>¿ Cómo se estructuran los Casos de Uso?</a:t>
            </a:r>
          </a:p>
        </p:txBody>
      </p:sp>
      <p:sp>
        <p:nvSpPr>
          <p:cNvPr id="1325060" name="Rectangle 4"/>
          <p:cNvSpPr>
            <a:spLocks noChangeArrowheads="1"/>
          </p:cNvSpPr>
          <p:nvPr/>
        </p:nvSpPr>
        <p:spPr bwMode="auto">
          <a:xfrm>
            <a:off x="479376" y="4581128"/>
            <a:ext cx="11449272" cy="1782539"/>
          </a:xfrm>
          <a:prstGeom prst="rect">
            <a:avLst/>
          </a:prstGeom>
          <a:noFill/>
          <a:ln w="12700">
            <a:noFill/>
            <a:miter lim="800000"/>
            <a:headEnd/>
            <a:tailEnd/>
          </a:ln>
          <a:effectLst/>
        </p:spPr>
        <p:txBody>
          <a:bodyPr wrap="square" lIns="90488" tIns="44450" rIns="90488" bIns="44450">
            <a:spAutoFit/>
          </a:bodyPr>
          <a:lstStyle/>
          <a:p>
            <a:pPr algn="l">
              <a:lnSpc>
                <a:spcPct val="100000"/>
              </a:lnSpc>
              <a:buClrTx/>
              <a:buFontTx/>
              <a:buNone/>
              <a:defRPr/>
            </a:pPr>
            <a:r>
              <a:rPr lang="es-ES_tradnl" sz="2000" b="1" dirty="0">
                <a:solidFill>
                  <a:srgbClr val="990033"/>
                </a:solidFill>
                <a:effectLst>
                  <a:outerShdw blurRad="38100" dist="38100" dir="2700000" algn="tl">
                    <a:srgbClr val="000000"/>
                  </a:outerShdw>
                </a:effectLst>
                <a:latin typeface="Arial" pitchFamily="34" charset="0"/>
              </a:rPr>
              <a:t>Asociaciones de Inclusión </a:t>
            </a:r>
          </a:p>
          <a:p>
            <a:pPr algn="l">
              <a:lnSpc>
                <a:spcPct val="100000"/>
              </a:lnSpc>
              <a:buClrTx/>
              <a:buFontTx/>
              <a:buNone/>
              <a:defRPr/>
            </a:pPr>
            <a:endParaRPr lang="es-ES_tradnl" b="1" dirty="0">
              <a:solidFill>
                <a:srgbClr val="063DE8"/>
              </a:solidFill>
              <a:effectLst>
                <a:outerShdw blurRad="38100" dist="38100" dir="2700000" algn="tl">
                  <a:srgbClr val="000000"/>
                </a:outerShdw>
              </a:effectLst>
              <a:latin typeface="Arial" pitchFamily="34" charset="0"/>
            </a:endParaRPr>
          </a:p>
          <a:p>
            <a:pPr algn="l">
              <a:lnSpc>
                <a:spcPct val="100000"/>
              </a:lnSpc>
              <a:buClr>
                <a:srgbClr val="990033"/>
              </a:buClr>
              <a:buFont typeface="Wingdings" pitchFamily="2" charset="2"/>
              <a:buChar char="Ä"/>
              <a:defRPr/>
            </a:pPr>
            <a:r>
              <a:rPr lang="es-ES_tradnl" dirty="0">
                <a:latin typeface="Arial" pitchFamily="34" charset="0"/>
              </a:rPr>
              <a:t> Especifica y agrupa comportamiento similar  de varios casos de usos,  en un caso de uso abstracto, que  </a:t>
            </a:r>
            <a:br>
              <a:rPr lang="es-ES_tradnl" dirty="0">
                <a:latin typeface="Arial" pitchFamily="34" charset="0"/>
              </a:rPr>
            </a:br>
            <a:r>
              <a:rPr lang="es-ES_tradnl" dirty="0">
                <a:latin typeface="Arial" pitchFamily="34" charset="0"/>
              </a:rPr>
              <a:t>    otros podrán usar.</a:t>
            </a:r>
          </a:p>
          <a:p>
            <a:pPr algn="l">
              <a:lnSpc>
                <a:spcPct val="100000"/>
              </a:lnSpc>
              <a:buClr>
                <a:srgbClr val="990033"/>
              </a:buClr>
              <a:buFont typeface="Wingdings" pitchFamily="2" charset="2"/>
              <a:buChar char="Ä"/>
              <a:defRPr/>
            </a:pPr>
            <a:r>
              <a:rPr lang="es-ES_tradnl" dirty="0">
                <a:latin typeface="Arial" pitchFamily="34" charset="0"/>
              </a:rPr>
              <a:t> Se usan cuando su intervención es necesaria para completar un curso completo de eventos.</a:t>
            </a:r>
          </a:p>
          <a:p>
            <a:pPr algn="l">
              <a:lnSpc>
                <a:spcPct val="100000"/>
              </a:lnSpc>
              <a:buClr>
                <a:srgbClr val="990033"/>
              </a:buClr>
              <a:buFont typeface="Wingdings" pitchFamily="2" charset="2"/>
              <a:buChar char="Ä"/>
              <a:defRPr/>
            </a:pPr>
            <a:r>
              <a:rPr lang="es-ES_tradnl" dirty="0">
                <a:latin typeface="Arial" pitchFamily="34" charset="0"/>
              </a:rPr>
              <a:t> Se dibuja con una flecha desde el caso de uso concreto o base al caso de uso abstracto (adicional).</a:t>
            </a:r>
            <a:endParaRPr lang="es-ES_tradnl" sz="1400" dirty="0">
              <a:latin typeface="Arial" pitchFamily="34" charset="0"/>
            </a:endParaRPr>
          </a:p>
        </p:txBody>
      </p:sp>
      <p:pic>
        <p:nvPicPr>
          <p:cNvPr id="645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640" y="1916832"/>
            <a:ext cx="6451600" cy="243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3216716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107" name="Rectangle 3"/>
          <p:cNvSpPr>
            <a:spLocks noChangeArrowheads="1"/>
          </p:cNvSpPr>
          <p:nvPr/>
        </p:nvSpPr>
        <p:spPr bwMode="auto">
          <a:xfrm>
            <a:off x="263352" y="908720"/>
            <a:ext cx="8423782" cy="582211"/>
          </a:xfrm>
          <a:prstGeom prst="rect">
            <a:avLst/>
          </a:prstGeom>
          <a:noFill/>
          <a:ln w="12700">
            <a:noFill/>
            <a:miter lim="800000"/>
            <a:headEnd/>
            <a:tailEnd/>
          </a:ln>
          <a:effectLst/>
        </p:spPr>
        <p:txBody>
          <a:bodyPr wrap="none" lIns="90488" tIns="44450" rIns="90488" bIns="44450">
            <a:spAutoFit/>
          </a:bodyPr>
          <a:lstStyle/>
          <a:p>
            <a:pPr>
              <a:lnSpc>
                <a:spcPct val="100000"/>
              </a:lnSpc>
              <a:buClrTx/>
              <a:buFontTx/>
              <a:buNone/>
              <a:defRPr/>
            </a:pPr>
            <a:r>
              <a:rPr lang="es-ES_tradnl" sz="3200" b="1" dirty="0">
                <a:solidFill>
                  <a:srgbClr val="002B82"/>
                </a:solidFill>
                <a:effectLst>
                  <a:outerShdw blurRad="38100" dist="38100" dir="2700000" algn="tl">
                    <a:srgbClr val="000000"/>
                  </a:outerShdw>
                </a:effectLst>
                <a:latin typeface="Arial" pitchFamily="34" charset="0"/>
              </a:rPr>
              <a:t>¿ Cómo se estructuran los Casos de Uso?</a:t>
            </a:r>
          </a:p>
        </p:txBody>
      </p:sp>
      <p:sp>
        <p:nvSpPr>
          <p:cNvPr id="1327108" name="Rectangle 4"/>
          <p:cNvSpPr>
            <a:spLocks noChangeArrowheads="1"/>
          </p:cNvSpPr>
          <p:nvPr/>
        </p:nvSpPr>
        <p:spPr bwMode="auto">
          <a:xfrm>
            <a:off x="280914" y="4520257"/>
            <a:ext cx="11593288" cy="2059538"/>
          </a:xfrm>
          <a:prstGeom prst="rect">
            <a:avLst/>
          </a:prstGeom>
          <a:noFill/>
          <a:ln w="12700">
            <a:noFill/>
            <a:miter lim="800000"/>
            <a:headEnd/>
            <a:tailEnd/>
          </a:ln>
          <a:effectLst/>
        </p:spPr>
        <p:txBody>
          <a:bodyPr wrap="square" lIns="90488" tIns="44450" rIns="90488" bIns="44450">
            <a:spAutoFit/>
          </a:bodyPr>
          <a:lstStyle/>
          <a:p>
            <a:pPr algn="l">
              <a:lnSpc>
                <a:spcPct val="100000"/>
              </a:lnSpc>
              <a:buClrTx/>
              <a:buFontTx/>
              <a:buNone/>
              <a:defRPr/>
            </a:pPr>
            <a:r>
              <a:rPr lang="es-ES_tradnl" sz="2000" b="1" dirty="0">
                <a:solidFill>
                  <a:srgbClr val="990033"/>
                </a:solidFill>
                <a:effectLst>
                  <a:outerShdw blurRad="38100" dist="38100" dir="2700000" algn="tl">
                    <a:srgbClr val="000000"/>
                  </a:outerShdw>
                </a:effectLst>
                <a:latin typeface="Arial" pitchFamily="34" charset="0"/>
              </a:rPr>
              <a:t>Asociaciones de Generalización </a:t>
            </a:r>
            <a:endParaRPr lang="es-ES_tradnl" b="1" dirty="0">
              <a:solidFill>
                <a:srgbClr val="009900"/>
              </a:solidFill>
              <a:effectLst>
                <a:outerShdw blurRad="38100" dist="38100" dir="2700000" algn="tl">
                  <a:srgbClr val="000000"/>
                </a:outerShdw>
              </a:effectLst>
              <a:latin typeface="Arial" pitchFamily="34" charset="0"/>
            </a:endParaRPr>
          </a:p>
          <a:p>
            <a:pPr algn="l">
              <a:lnSpc>
                <a:spcPct val="100000"/>
              </a:lnSpc>
              <a:buClrTx/>
              <a:buFontTx/>
              <a:buNone/>
              <a:defRPr/>
            </a:pPr>
            <a:endParaRPr lang="es-ES_tradnl" b="1" dirty="0">
              <a:solidFill>
                <a:srgbClr val="063DE8"/>
              </a:solidFill>
              <a:effectLst>
                <a:outerShdw blurRad="38100" dist="38100" dir="2700000" algn="tl">
                  <a:srgbClr val="000000"/>
                </a:outerShdw>
              </a:effectLst>
              <a:latin typeface="Arial" pitchFamily="34" charset="0"/>
            </a:endParaRPr>
          </a:p>
          <a:p>
            <a:pPr algn="l">
              <a:lnSpc>
                <a:spcPct val="100000"/>
              </a:lnSpc>
              <a:buClr>
                <a:srgbClr val="990033"/>
              </a:buClr>
              <a:buFont typeface="Wingdings" pitchFamily="2" charset="2"/>
              <a:buChar char="Ä"/>
              <a:defRPr/>
            </a:pPr>
            <a:r>
              <a:rPr lang="es-ES_tradnl" dirty="0">
                <a:latin typeface="Arial" pitchFamily="34" charset="0"/>
              </a:rPr>
              <a:t> Un caso de uso más especifico puede especializar a un caso de uso más general.</a:t>
            </a:r>
          </a:p>
          <a:p>
            <a:pPr algn="l">
              <a:lnSpc>
                <a:spcPct val="100000"/>
              </a:lnSpc>
              <a:buClr>
                <a:srgbClr val="990033"/>
              </a:buClr>
              <a:buFont typeface="Wingdings" pitchFamily="2" charset="2"/>
              <a:buChar char="Ä"/>
              <a:defRPr/>
            </a:pPr>
            <a:r>
              <a:rPr lang="es-ES_tradnl" dirty="0">
                <a:latin typeface="Arial" pitchFamily="34" charset="0"/>
              </a:rPr>
              <a:t> Una relación de generalización entre casos de usos implica que el caso de uso hijo contiene todos los </a:t>
            </a:r>
            <a:br>
              <a:rPr lang="es-ES_tradnl" dirty="0">
                <a:latin typeface="Arial" pitchFamily="34" charset="0"/>
              </a:rPr>
            </a:br>
            <a:r>
              <a:rPr lang="es-ES_tradnl" dirty="0">
                <a:latin typeface="Arial" pitchFamily="34" charset="0"/>
              </a:rPr>
              <a:t>     atributos y secuencias de comportamiento y puntos de extensión definidos para el padre.</a:t>
            </a:r>
          </a:p>
          <a:p>
            <a:pPr algn="l">
              <a:lnSpc>
                <a:spcPct val="100000"/>
              </a:lnSpc>
              <a:buClr>
                <a:srgbClr val="990033"/>
              </a:buClr>
              <a:buFont typeface="Wingdings" pitchFamily="2" charset="2"/>
              <a:buChar char="Ä"/>
              <a:defRPr/>
            </a:pPr>
            <a:r>
              <a:rPr lang="es-ES_tradnl" dirty="0">
                <a:latin typeface="Arial" pitchFamily="34" charset="0"/>
              </a:rPr>
              <a:t> Se dibuja con una flecha desde el caso de uso hijo al padre.</a:t>
            </a:r>
          </a:p>
          <a:p>
            <a:pPr algn="l">
              <a:lnSpc>
                <a:spcPct val="100000"/>
              </a:lnSpc>
              <a:buClr>
                <a:srgbClr val="990033"/>
              </a:buClr>
              <a:buFont typeface="Wingdings" pitchFamily="2" charset="2"/>
              <a:buChar char="Ä"/>
              <a:defRPr/>
            </a:pPr>
            <a:r>
              <a:rPr lang="es-ES_tradnl" dirty="0">
                <a:latin typeface="Arial" pitchFamily="34" charset="0"/>
              </a:rPr>
              <a:t> Los casos de usos hijos pueden redefinir el comportamiento heredado del padre.</a:t>
            </a:r>
            <a:endParaRPr lang="es-ES_tradnl" sz="1400" dirty="0">
              <a:latin typeface="Arial" pitchFamily="34" charset="0"/>
            </a:endParaRPr>
          </a:p>
        </p:txBody>
      </p:sp>
      <p:pic>
        <p:nvPicPr>
          <p:cNvPr id="655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846" y="1700808"/>
            <a:ext cx="5715000" cy="283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10189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Text Box 2"/>
          <p:cNvSpPr txBox="1">
            <a:spLocks noChangeArrowheads="1"/>
          </p:cNvSpPr>
          <p:nvPr/>
        </p:nvSpPr>
        <p:spPr bwMode="auto">
          <a:xfrm>
            <a:off x="263352" y="980728"/>
            <a:ext cx="3384376" cy="2031325"/>
          </a:xfrm>
          <a:prstGeom prst="rect">
            <a:avLst/>
          </a:prstGeom>
          <a:noFill/>
          <a:ln w="9525">
            <a:noFill/>
            <a:miter lim="800000"/>
            <a:headEnd/>
            <a:tailEnd/>
          </a:ln>
          <a:effectLst/>
        </p:spPr>
        <p:txBody>
          <a:bodyPr wrap="square">
            <a:spAutoFit/>
          </a:bodyPr>
          <a:lstStyle/>
          <a:p>
            <a:pPr algn="l">
              <a:lnSpc>
                <a:spcPct val="150000"/>
              </a:lnSpc>
              <a:buClrTx/>
              <a:buFontTx/>
              <a:buNone/>
              <a:defRPr/>
            </a:pPr>
            <a:r>
              <a:rPr lang="es-ES_tradnl" sz="2800" b="1" dirty="0">
                <a:solidFill>
                  <a:schemeClr val="tx2"/>
                </a:solidFill>
                <a:effectLst>
                  <a:outerShdw blurRad="38100" dist="38100" dir="2700000" algn="tl">
                    <a:srgbClr val="000000"/>
                  </a:outerShdw>
                </a:effectLst>
                <a:latin typeface="Futura Md BT" pitchFamily="34" charset="0"/>
              </a:rPr>
              <a:t>Diagrama de</a:t>
            </a:r>
            <a:br>
              <a:rPr lang="es-ES_tradnl" sz="2800" b="1" dirty="0">
                <a:solidFill>
                  <a:schemeClr val="tx2"/>
                </a:solidFill>
                <a:effectLst>
                  <a:outerShdw blurRad="38100" dist="38100" dir="2700000" algn="tl">
                    <a:srgbClr val="000000"/>
                  </a:outerShdw>
                </a:effectLst>
                <a:latin typeface="Futura Md BT" pitchFamily="34" charset="0"/>
              </a:rPr>
            </a:br>
            <a:r>
              <a:rPr lang="es-ES_tradnl" sz="2800" b="1" dirty="0">
                <a:solidFill>
                  <a:schemeClr val="tx2"/>
                </a:solidFill>
                <a:effectLst>
                  <a:outerShdw blurRad="38100" dist="38100" dir="2700000" algn="tl">
                    <a:srgbClr val="000000"/>
                  </a:outerShdw>
                </a:effectLst>
                <a:latin typeface="Futura Md BT" pitchFamily="34" charset="0"/>
              </a:rPr>
              <a:t>Casos de Uso:</a:t>
            </a:r>
          </a:p>
          <a:p>
            <a:pPr algn="l">
              <a:lnSpc>
                <a:spcPct val="150000"/>
              </a:lnSpc>
              <a:buClrTx/>
              <a:buFontTx/>
              <a:buNone/>
              <a:defRPr/>
            </a:pPr>
            <a:r>
              <a:rPr lang="es-ES_tradnl" sz="2800" b="1" dirty="0">
                <a:solidFill>
                  <a:schemeClr val="tx2"/>
                </a:solidFill>
                <a:effectLst>
                  <a:outerShdw blurRad="38100" dist="38100" dir="2700000" algn="tl">
                    <a:srgbClr val="000000"/>
                  </a:outerShdw>
                </a:effectLst>
                <a:latin typeface="Futura Md BT" pitchFamily="34" charset="0"/>
              </a:rPr>
              <a:t>Ejemplo</a:t>
            </a:r>
          </a:p>
        </p:txBody>
      </p:sp>
      <p:pic>
        <p:nvPicPr>
          <p:cNvPr id="4" name="Imagen 3"/>
          <p:cNvPicPr/>
          <p:nvPr/>
        </p:nvPicPr>
        <p:blipFill rotWithShape="1">
          <a:blip r:embed="rId3">
            <a:extLst>
              <a:ext uri="{28A0092B-C50C-407E-A947-70E740481C1C}">
                <a14:useLocalDpi xmlns:a14="http://schemas.microsoft.com/office/drawing/2010/main" val="0"/>
              </a:ext>
            </a:extLst>
          </a:blip>
          <a:srcRect l="1956" t="4155" r="978" b="2215"/>
          <a:stretch/>
        </p:blipFill>
        <p:spPr bwMode="auto">
          <a:xfrm>
            <a:off x="4799856" y="980728"/>
            <a:ext cx="6912768" cy="561662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7285803"/>
      </p:ext>
    </p:extLst>
  </p:cSld>
  <p:clrMapOvr>
    <a:masterClrMapping/>
  </p:clrMapOvr>
  <p:transition advClick="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152409965"/>
              </p:ext>
            </p:extLst>
          </p:nvPr>
        </p:nvGraphicFramePr>
        <p:xfrm>
          <a:off x="335360" y="1628800"/>
          <a:ext cx="11233248" cy="5040311"/>
        </p:xfrm>
        <a:graphic>
          <a:graphicData uri="http://schemas.openxmlformats.org/drawingml/2006/table">
            <a:tbl>
              <a:tblPr>
                <a:tableStyleId>{35758FB7-9AC5-4552-8A53-C91805E547FA}</a:tableStyleId>
              </a:tblPr>
              <a:tblGrid>
                <a:gridCol w="2375065">
                  <a:extLst>
                    <a:ext uri="{9D8B030D-6E8A-4147-A177-3AD203B41FA5}">
                      <a16:colId xmlns:a16="http://schemas.microsoft.com/office/drawing/2014/main" val="2526191205"/>
                    </a:ext>
                  </a:extLst>
                </a:gridCol>
                <a:gridCol w="8858183">
                  <a:extLst>
                    <a:ext uri="{9D8B030D-6E8A-4147-A177-3AD203B41FA5}">
                      <a16:colId xmlns:a16="http://schemas.microsoft.com/office/drawing/2014/main" val="1978597872"/>
                    </a:ext>
                  </a:extLst>
                </a:gridCol>
              </a:tblGrid>
              <a:tr h="472529">
                <a:tc>
                  <a:txBody>
                    <a:bodyPr/>
                    <a:lstStyle/>
                    <a:p>
                      <a:pPr algn="just">
                        <a:lnSpc>
                          <a:spcPct val="110000"/>
                        </a:lnSpc>
                        <a:spcAft>
                          <a:spcPts val="600"/>
                        </a:spcAft>
                      </a:pPr>
                      <a:r>
                        <a:rPr lang="es-AR" sz="1800">
                          <a:effectLst/>
                        </a:rPr>
                        <a:t>Nombre del Actor</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tc>
                  <a:txBody>
                    <a:bodyPr/>
                    <a:lstStyle/>
                    <a:p>
                      <a:pPr algn="just">
                        <a:lnSpc>
                          <a:spcPct val="110000"/>
                        </a:lnSpc>
                        <a:spcAft>
                          <a:spcPts val="600"/>
                        </a:spcAft>
                      </a:pPr>
                      <a:r>
                        <a:rPr lang="es-AR" sz="1800">
                          <a:effectLst/>
                        </a:rPr>
                        <a:t>Descripción</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extLst>
                  <a:ext uri="{0D108BD9-81ED-4DB2-BD59-A6C34878D82A}">
                    <a16:rowId xmlns:a16="http://schemas.microsoft.com/office/drawing/2014/main" val="55549354"/>
                  </a:ext>
                </a:extLst>
              </a:tr>
              <a:tr h="1102568">
                <a:tc>
                  <a:txBody>
                    <a:bodyPr/>
                    <a:lstStyle/>
                    <a:p>
                      <a:pPr algn="just">
                        <a:lnSpc>
                          <a:spcPct val="110000"/>
                        </a:lnSpc>
                        <a:spcAft>
                          <a:spcPts val="600"/>
                        </a:spcAft>
                      </a:pPr>
                      <a:r>
                        <a:rPr lang="es-AR" sz="1800">
                          <a:effectLst/>
                        </a:rPr>
                        <a:t>Cliente Web</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tc>
                  <a:txBody>
                    <a:bodyPr/>
                    <a:lstStyle/>
                    <a:p>
                      <a:pPr algn="just">
                        <a:lnSpc>
                          <a:spcPct val="110000"/>
                        </a:lnSpc>
                        <a:spcAft>
                          <a:spcPts val="600"/>
                        </a:spcAft>
                      </a:pPr>
                      <a:r>
                        <a:rPr lang="es-AR" sz="1800">
                          <a:effectLst/>
                        </a:rPr>
                        <a:t>Persona que tiene acceso a una computadora con conexión a Internet y puede entrar a la página Web del Complejo de Cines para realizar consultas de programación y reservas para funciones de los diferentes cines del complejo.</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extLst>
                  <a:ext uri="{0D108BD9-81ED-4DB2-BD59-A6C34878D82A}">
                    <a16:rowId xmlns:a16="http://schemas.microsoft.com/office/drawing/2014/main" val="1078979721"/>
                  </a:ext>
                </a:extLst>
              </a:tr>
              <a:tr h="945058">
                <a:tc>
                  <a:txBody>
                    <a:bodyPr/>
                    <a:lstStyle/>
                    <a:p>
                      <a:pPr algn="l">
                        <a:lnSpc>
                          <a:spcPct val="110000"/>
                        </a:lnSpc>
                        <a:spcAft>
                          <a:spcPts val="600"/>
                        </a:spcAft>
                      </a:pPr>
                      <a:r>
                        <a:rPr lang="es-AR" sz="1800">
                          <a:effectLst/>
                        </a:rPr>
                        <a:t>Responsable de Programación</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tc>
                  <a:txBody>
                    <a:bodyPr/>
                    <a:lstStyle/>
                    <a:p>
                      <a:pPr algn="just">
                        <a:lnSpc>
                          <a:spcPct val="110000"/>
                        </a:lnSpc>
                        <a:spcAft>
                          <a:spcPts val="600"/>
                        </a:spcAft>
                      </a:pPr>
                      <a:r>
                        <a:rPr lang="es-AR" sz="1800">
                          <a:effectLst/>
                        </a:rPr>
                        <a:t>Persona que administra toda la funcionalidad vinculada con la obtención de la programación de funciones y la registración de nuevas películas que integrarán las programaciones del complejo.</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extLst>
                  <a:ext uri="{0D108BD9-81ED-4DB2-BD59-A6C34878D82A}">
                    <a16:rowId xmlns:a16="http://schemas.microsoft.com/office/drawing/2014/main" val="1099137772"/>
                  </a:ext>
                </a:extLst>
              </a:tr>
              <a:tr h="630039">
                <a:tc>
                  <a:txBody>
                    <a:bodyPr/>
                    <a:lstStyle/>
                    <a:p>
                      <a:pPr algn="just">
                        <a:lnSpc>
                          <a:spcPct val="110000"/>
                        </a:lnSpc>
                        <a:spcAft>
                          <a:spcPts val="600"/>
                        </a:spcAft>
                      </a:pPr>
                      <a:r>
                        <a:rPr lang="es-AR" sz="1800">
                          <a:effectLst/>
                        </a:rPr>
                        <a:t>Vendedor</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tc>
                  <a:txBody>
                    <a:bodyPr/>
                    <a:lstStyle/>
                    <a:p>
                      <a:pPr algn="just">
                        <a:lnSpc>
                          <a:spcPct val="110000"/>
                        </a:lnSpc>
                        <a:spcAft>
                          <a:spcPts val="600"/>
                        </a:spcAft>
                      </a:pPr>
                      <a:r>
                        <a:rPr lang="es-AR" sz="1800">
                          <a:effectLst/>
                        </a:rPr>
                        <a:t>Persona responsable de la registración y anulación de ventas de entradas para las funciones habilitadas en los cines del complejo.</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extLst>
                  <a:ext uri="{0D108BD9-81ED-4DB2-BD59-A6C34878D82A}">
                    <a16:rowId xmlns:a16="http://schemas.microsoft.com/office/drawing/2014/main" val="1992054770"/>
                  </a:ext>
                </a:extLst>
              </a:tr>
              <a:tr h="630039">
                <a:tc>
                  <a:txBody>
                    <a:bodyPr/>
                    <a:lstStyle/>
                    <a:p>
                      <a:pPr algn="just">
                        <a:lnSpc>
                          <a:spcPct val="110000"/>
                        </a:lnSpc>
                        <a:spcAft>
                          <a:spcPts val="600"/>
                        </a:spcAft>
                      </a:pPr>
                      <a:r>
                        <a:rPr lang="es-AR" sz="1800">
                          <a:effectLst/>
                        </a:rPr>
                        <a:t>Operador Telefónico</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tc>
                  <a:txBody>
                    <a:bodyPr/>
                    <a:lstStyle/>
                    <a:p>
                      <a:pPr algn="just">
                        <a:lnSpc>
                          <a:spcPct val="110000"/>
                        </a:lnSpc>
                        <a:spcAft>
                          <a:spcPts val="600"/>
                        </a:spcAft>
                      </a:pPr>
                      <a:r>
                        <a:rPr lang="es-AR" sz="1800">
                          <a:effectLst/>
                        </a:rPr>
                        <a:t>Persona responsable de la creación consulta y modificación de reservas de lugares para funciones de los cines del complejo</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extLst>
                  <a:ext uri="{0D108BD9-81ED-4DB2-BD59-A6C34878D82A}">
                    <a16:rowId xmlns:a16="http://schemas.microsoft.com/office/drawing/2014/main" val="3602699937"/>
                  </a:ext>
                </a:extLst>
              </a:tr>
              <a:tr h="630039">
                <a:tc>
                  <a:txBody>
                    <a:bodyPr/>
                    <a:lstStyle/>
                    <a:p>
                      <a:pPr algn="just">
                        <a:lnSpc>
                          <a:spcPct val="110000"/>
                        </a:lnSpc>
                        <a:spcAft>
                          <a:spcPts val="600"/>
                        </a:spcAft>
                      </a:pPr>
                      <a:r>
                        <a:rPr lang="es-AR" sz="1800">
                          <a:effectLst/>
                        </a:rPr>
                        <a:t>Operador de Reserva</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tc>
                  <a:txBody>
                    <a:bodyPr/>
                    <a:lstStyle/>
                    <a:p>
                      <a:pPr algn="just">
                        <a:lnSpc>
                          <a:spcPct val="110000"/>
                        </a:lnSpc>
                        <a:spcAft>
                          <a:spcPts val="600"/>
                        </a:spcAft>
                      </a:pPr>
                      <a:r>
                        <a:rPr lang="es-AR" sz="1800">
                          <a:effectLst/>
                        </a:rPr>
                        <a:t>Responsable de la registración y /o modificación de reservas de lugares en una o más funciones de cine del complejo.</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extLst>
                  <a:ext uri="{0D108BD9-81ED-4DB2-BD59-A6C34878D82A}">
                    <a16:rowId xmlns:a16="http://schemas.microsoft.com/office/drawing/2014/main" val="1329008314"/>
                  </a:ext>
                </a:extLst>
              </a:tr>
              <a:tr h="630039">
                <a:tc>
                  <a:txBody>
                    <a:bodyPr/>
                    <a:lstStyle/>
                    <a:p>
                      <a:pPr algn="just">
                        <a:lnSpc>
                          <a:spcPct val="110000"/>
                        </a:lnSpc>
                        <a:spcAft>
                          <a:spcPts val="600"/>
                        </a:spcAft>
                      </a:pPr>
                      <a:r>
                        <a:rPr lang="es-AR" sz="1800">
                          <a:effectLst/>
                        </a:rPr>
                        <a:t>Usuario</a:t>
                      </a:r>
                      <a:endParaRPr lang="es-AR" sz="200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tc>
                  <a:txBody>
                    <a:bodyPr/>
                    <a:lstStyle/>
                    <a:p>
                      <a:pPr algn="just">
                        <a:lnSpc>
                          <a:spcPct val="110000"/>
                        </a:lnSpc>
                        <a:spcAft>
                          <a:spcPts val="600"/>
                        </a:spcAft>
                      </a:pPr>
                      <a:r>
                        <a:rPr lang="es-AR" sz="1800" dirty="0">
                          <a:effectLst/>
                        </a:rPr>
                        <a:t>Persona que está definida como usuario de la aplicación y va a registrarse en la misma para realizar alguna actividad.</a:t>
                      </a:r>
                      <a:endParaRPr lang="es-AR" sz="2000" dirty="0">
                        <a:effectLst/>
                        <a:latin typeface="Calibri" panose="020F0502020204030204" pitchFamily="34" charset="0"/>
                        <a:ea typeface="MS PGothic" panose="020B0600070205080204" pitchFamily="34" charset="-128"/>
                        <a:cs typeface="Times New Roman" panose="02020603050405020304" pitchFamily="18" charset="0"/>
                      </a:endParaRPr>
                    </a:p>
                  </a:txBody>
                  <a:tcPr marL="41764" marR="41764" marT="0" marB="0"/>
                </a:tc>
                <a:extLst>
                  <a:ext uri="{0D108BD9-81ED-4DB2-BD59-A6C34878D82A}">
                    <a16:rowId xmlns:a16="http://schemas.microsoft.com/office/drawing/2014/main" val="706334291"/>
                  </a:ext>
                </a:extLst>
              </a:tr>
            </a:tbl>
          </a:graphicData>
        </a:graphic>
      </p:graphicFrame>
      <p:sp>
        <p:nvSpPr>
          <p:cNvPr id="3" name="Título 2"/>
          <p:cNvSpPr>
            <a:spLocks noGrp="1"/>
          </p:cNvSpPr>
          <p:nvPr>
            <p:ph type="title"/>
          </p:nvPr>
        </p:nvSpPr>
        <p:spPr>
          <a:xfrm>
            <a:off x="914400" y="908720"/>
            <a:ext cx="10363200" cy="843880"/>
          </a:xfrm>
        </p:spPr>
        <p:txBody>
          <a:bodyPr/>
          <a:lstStyle/>
          <a:p>
            <a:r>
              <a:rPr lang="es-AR" dirty="0"/>
              <a:t>Descripción de Actores</a:t>
            </a:r>
          </a:p>
        </p:txBody>
      </p:sp>
    </p:spTree>
    <p:extLst>
      <p:ext uri="{BB962C8B-B14F-4D97-AF65-F5344CB8AC3E}">
        <p14:creationId xmlns:p14="http://schemas.microsoft.com/office/powerpoint/2010/main" val="21438351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1384" y="1628800"/>
            <a:ext cx="4392488" cy="1050398"/>
          </a:xfrm>
        </p:spPr>
        <p:txBody>
          <a:bodyPr/>
          <a:lstStyle/>
          <a:p>
            <a:r>
              <a:rPr lang="es-AR" dirty="0"/>
              <a:t>Niveles de detalle en las descripciones de casos de uso</a:t>
            </a:r>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499804389"/>
              </p:ext>
            </p:extLst>
          </p:nvPr>
        </p:nvGraphicFramePr>
        <p:xfrm>
          <a:off x="3215680" y="692696"/>
          <a:ext cx="10081120" cy="5592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Marcador de número de diapositiva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89190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3346849" y="1453756"/>
            <a:ext cx="5109573" cy="436659"/>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400" b="1">
                <a:solidFill>
                  <a:schemeClr val="tx2"/>
                </a:solidFill>
                <a:latin typeface="Futura Md BT" pitchFamily="34" charset="0"/>
              </a:rPr>
              <a:t>¿</a:t>
            </a:r>
            <a:r>
              <a:rPr lang="es-ES_tradnl" sz="2400">
                <a:solidFill>
                  <a:schemeClr val="tx2"/>
                </a:solidFill>
                <a:latin typeface="Futura Md BT" pitchFamily="34" charset="0"/>
              </a:rPr>
              <a:t>Qué es la</a:t>
            </a:r>
            <a:r>
              <a:rPr lang="es-ES_tradnl" sz="2400" b="1">
                <a:solidFill>
                  <a:schemeClr val="tx2"/>
                </a:solidFill>
                <a:latin typeface="Futura Md BT" pitchFamily="34" charset="0"/>
              </a:rPr>
              <a:t> </a:t>
            </a:r>
            <a:r>
              <a:rPr lang="es-ES_tradnl" sz="2400" b="1">
                <a:solidFill>
                  <a:schemeClr val="tx2"/>
                </a:solidFill>
                <a:effectLst>
                  <a:outerShdw blurRad="38100" dist="38100" dir="2700000" algn="tl">
                    <a:srgbClr val="000000"/>
                  </a:outerShdw>
                </a:effectLst>
                <a:latin typeface="Futura Md BT" pitchFamily="34" charset="0"/>
              </a:rPr>
              <a:t>Orientación a Objetos</a:t>
            </a:r>
            <a:r>
              <a:rPr lang="es-ES_tradnl" sz="2400" b="1">
                <a:solidFill>
                  <a:schemeClr val="tx2"/>
                </a:solidFill>
                <a:latin typeface="Futura Md BT" pitchFamily="34" charset="0"/>
              </a:rPr>
              <a:t>?</a:t>
            </a:r>
            <a:endParaRPr lang="es-ES_tradnl" sz="2700" b="1">
              <a:solidFill>
                <a:schemeClr val="tx2"/>
              </a:solidFill>
              <a:latin typeface="Futura Md BT" pitchFamily="34" charset="0"/>
            </a:endParaRPr>
          </a:p>
        </p:txBody>
      </p:sp>
      <p:sp>
        <p:nvSpPr>
          <p:cNvPr id="157699" name="Rectangle 3"/>
          <p:cNvSpPr>
            <a:spLocks noChangeArrowheads="1"/>
          </p:cNvSpPr>
          <p:nvPr/>
        </p:nvSpPr>
        <p:spPr bwMode="auto">
          <a:xfrm>
            <a:off x="983432" y="2780928"/>
            <a:ext cx="10585176" cy="2255618"/>
          </a:xfrm>
          <a:prstGeom prst="rect">
            <a:avLst/>
          </a:prstGeom>
          <a:noFill/>
          <a:ln w="12700">
            <a:noFill/>
            <a:miter lim="800000"/>
            <a:headEnd/>
            <a:tailEnd/>
          </a:ln>
          <a:effectLst/>
        </p:spPr>
        <p:txBody>
          <a:bodyPr wrap="square" lIns="67866" tIns="33338" rIns="67866" bIns="33338">
            <a:spAutoFit/>
          </a:bodyPr>
          <a:lstStyle/>
          <a:p>
            <a:pPr algn="l">
              <a:lnSpc>
                <a:spcPct val="100000"/>
              </a:lnSpc>
              <a:spcAft>
                <a:spcPct val="15000"/>
              </a:spcAft>
              <a:buClr>
                <a:schemeClr val="tx2"/>
              </a:buClr>
              <a:buFont typeface="Wingdings" pitchFamily="2" charset="2"/>
              <a:buChar char="ü"/>
              <a:defRPr/>
            </a:pPr>
            <a:r>
              <a:rPr lang="es-ES_tradnl" dirty="0">
                <a:effectLst>
                  <a:outerShdw blurRad="38100" dist="38100" dir="2700000" algn="tl">
                    <a:srgbClr val="000000"/>
                  </a:outerShdw>
                </a:effectLst>
                <a:latin typeface="Futura Md BT" pitchFamily="34" charset="0"/>
              </a:rPr>
              <a:t> Fundamentalmente es un cambio cultural, más que tecnológico.</a:t>
            </a:r>
          </a:p>
          <a:p>
            <a:pPr algn="l">
              <a:lnSpc>
                <a:spcPct val="100000"/>
              </a:lnSpc>
              <a:spcAft>
                <a:spcPct val="15000"/>
              </a:spcAft>
              <a:buClr>
                <a:schemeClr val="tx2"/>
              </a:buClr>
              <a:buFont typeface="Wingdings" pitchFamily="2" charset="2"/>
              <a:buChar char="ü"/>
              <a:defRPr/>
            </a:pPr>
            <a:endParaRPr lang="es-ES_tradnl" dirty="0">
              <a:effectLst>
                <a:outerShdw blurRad="38100" dist="38100" dir="2700000" algn="tl">
                  <a:srgbClr val="000000"/>
                </a:outerShdw>
              </a:effectLst>
              <a:latin typeface="Futura Md BT" pitchFamily="34" charset="0"/>
            </a:endParaRPr>
          </a:p>
          <a:p>
            <a:pPr algn="l">
              <a:lnSpc>
                <a:spcPct val="100000"/>
              </a:lnSpc>
              <a:spcAft>
                <a:spcPct val="15000"/>
              </a:spcAft>
              <a:buClr>
                <a:schemeClr val="tx2"/>
              </a:buClr>
              <a:buFont typeface="Wingdings" pitchFamily="2" charset="2"/>
              <a:buChar char="ü"/>
              <a:defRPr/>
            </a:pPr>
            <a:r>
              <a:rPr lang="es-ES_tradnl" dirty="0">
                <a:effectLst>
                  <a:outerShdw blurRad="38100" dist="38100" dir="2700000" algn="tl">
                    <a:srgbClr val="000000"/>
                  </a:outerShdw>
                </a:effectLst>
                <a:latin typeface="Futura Md BT" pitchFamily="34" charset="0"/>
              </a:rPr>
              <a:t>  Implica ver al Desarrollo de software como una actividad de INGENIERIA, es decir:</a:t>
            </a:r>
            <a:endParaRPr lang="es-ES_tradnl" dirty="0">
              <a:latin typeface="Futura Md BT" pitchFamily="34" charset="0"/>
            </a:endParaRPr>
          </a:p>
          <a:p>
            <a:pPr algn="l">
              <a:lnSpc>
                <a:spcPct val="100000"/>
              </a:lnSpc>
              <a:spcAft>
                <a:spcPct val="15000"/>
              </a:spcAft>
              <a:buClr>
                <a:schemeClr val="tx2"/>
              </a:buClr>
              <a:buFont typeface="Wingdings" pitchFamily="2" charset="2"/>
              <a:buChar char="ü"/>
              <a:defRPr/>
            </a:pPr>
            <a:endParaRPr lang="es-ES_tradnl" dirty="0">
              <a:latin typeface="Futura Md BT" pitchFamily="34" charset="0"/>
            </a:endParaRPr>
          </a:p>
          <a:p>
            <a:pPr lvl="1" algn="l">
              <a:lnSpc>
                <a:spcPct val="100000"/>
              </a:lnSpc>
              <a:spcAft>
                <a:spcPct val="15000"/>
              </a:spcAft>
              <a:buClr>
                <a:schemeClr val="tx2"/>
              </a:buClr>
              <a:buFont typeface="Wingdings" pitchFamily="2" charset="2"/>
              <a:buChar char="ð"/>
              <a:defRPr/>
            </a:pPr>
            <a:r>
              <a:rPr lang="es-ES_tradnl" dirty="0">
                <a:solidFill>
                  <a:srgbClr val="9234DB"/>
                </a:solidFill>
                <a:latin typeface="Futura Md BT" pitchFamily="34" charset="0"/>
              </a:rPr>
              <a:t> </a:t>
            </a:r>
            <a:r>
              <a:rPr lang="es-ES_tradnl" dirty="0">
                <a:solidFill>
                  <a:srgbClr val="9D315D"/>
                </a:solidFill>
                <a:latin typeface="Futura Md BT" pitchFamily="34" charset="0"/>
              </a:rPr>
              <a:t>Dejar de inventar la rueda, </a:t>
            </a:r>
            <a:r>
              <a:rPr lang="es-ES_tradnl" dirty="0">
                <a:solidFill>
                  <a:srgbClr val="9D315D"/>
                </a:solidFill>
                <a:effectLst>
                  <a:outerShdw blurRad="38100" dist="38100" dir="2700000" algn="tl">
                    <a:srgbClr val="000000"/>
                  </a:outerShdw>
                </a:effectLst>
                <a:latin typeface="Futura Md BT" pitchFamily="34" charset="0"/>
              </a:rPr>
              <a:t>reusarla</a:t>
            </a:r>
            <a:r>
              <a:rPr lang="es-ES_tradnl" dirty="0">
                <a:solidFill>
                  <a:srgbClr val="9D315D"/>
                </a:solidFill>
                <a:latin typeface="Futura Md BT" pitchFamily="34" charset="0"/>
              </a:rPr>
              <a:t>.</a:t>
            </a:r>
          </a:p>
          <a:p>
            <a:pPr lvl="1" algn="l">
              <a:lnSpc>
                <a:spcPct val="100000"/>
              </a:lnSpc>
              <a:spcAft>
                <a:spcPct val="15000"/>
              </a:spcAft>
              <a:buClr>
                <a:schemeClr val="tx2"/>
              </a:buClr>
              <a:buFont typeface="Wingdings" pitchFamily="2" charset="2"/>
              <a:buChar char="ð"/>
              <a:defRPr/>
            </a:pPr>
            <a:r>
              <a:rPr lang="es-ES_tradnl" dirty="0">
                <a:solidFill>
                  <a:srgbClr val="9D315D"/>
                </a:solidFill>
                <a:latin typeface="Futura Md BT" pitchFamily="34" charset="0"/>
              </a:rPr>
              <a:t> Utilizar componentes.</a:t>
            </a:r>
          </a:p>
          <a:p>
            <a:pPr lvl="1" algn="l">
              <a:lnSpc>
                <a:spcPct val="100000"/>
              </a:lnSpc>
              <a:spcAft>
                <a:spcPct val="15000"/>
              </a:spcAft>
              <a:buClr>
                <a:schemeClr val="tx2"/>
              </a:buClr>
              <a:buFont typeface="Wingdings" pitchFamily="2" charset="2"/>
              <a:buChar char="ð"/>
              <a:defRPr/>
            </a:pPr>
            <a:r>
              <a:rPr lang="es-ES_tradnl" dirty="0">
                <a:solidFill>
                  <a:srgbClr val="9D315D"/>
                </a:solidFill>
                <a:latin typeface="Futura Md BT" pitchFamily="34" charset="0"/>
              </a:rPr>
              <a:t> Reorganizar el mercado de software.</a:t>
            </a:r>
            <a:endParaRPr lang="es-ES_tradnl" sz="1350" dirty="0">
              <a:solidFill>
                <a:srgbClr val="9D315D"/>
              </a:solidFill>
              <a:latin typeface="Futura Md BT" pitchFamily="34" charset="0"/>
            </a:endParaRPr>
          </a:p>
        </p:txBody>
      </p:sp>
    </p:spTree>
    <p:extLst>
      <p:ext uri="{BB962C8B-B14F-4D97-AF65-F5344CB8AC3E}">
        <p14:creationId xmlns:p14="http://schemas.microsoft.com/office/powerpoint/2010/main" val="2800351501"/>
      </p:ext>
    </p:extLst>
  </p:cSld>
  <p:clrMapOvr>
    <a:masterClrMapping/>
  </p:clrMapOvr>
  <p:transition advClick="0"/>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1095" y="2132858"/>
            <a:ext cx="6619243" cy="1436735"/>
          </a:xfrm>
        </p:spPr>
        <p:txBody>
          <a:bodyPr/>
          <a:lstStyle/>
          <a:p>
            <a:pPr>
              <a:defRPr/>
            </a:pPr>
            <a:r>
              <a:rPr lang="es-AR" sz="4000" dirty="0"/>
              <a:t>Algunos ejemplos de descripciones de casos de uso</a:t>
            </a:r>
          </a:p>
        </p:txBody>
      </p:sp>
      <p:pic>
        <p:nvPicPr>
          <p:cNvPr id="90115" name="Picture 2" descr="https://encrypted-tbn2.google.com/images?q=tbn:ANd9GcT1twZezz2t-epFtOfErJLcafpJgvYmaf-ZnMGVpMtCXYQ4ncIZSA"/>
          <p:cNvPicPr>
            <a:picLocks noChangeAspect="1" noChangeArrowheads="1"/>
          </p:cNvPicPr>
          <p:nvPr/>
        </p:nvPicPr>
        <p:blipFill>
          <a:blip r:embed="rId2"/>
          <a:srcRect/>
          <a:stretch>
            <a:fillRect/>
          </a:stretch>
        </p:blipFill>
        <p:spPr bwMode="auto">
          <a:xfrm>
            <a:off x="4452940" y="3714752"/>
            <a:ext cx="2657475" cy="1724025"/>
          </a:xfrm>
          <a:prstGeom prst="rect">
            <a:avLst/>
          </a:prstGeom>
          <a:noFill/>
          <a:ln w="9525">
            <a:noFill/>
            <a:miter lim="800000"/>
            <a:headEnd/>
            <a:tailEnd/>
          </a:ln>
        </p:spPr>
      </p:pic>
      <p:sp>
        <p:nvSpPr>
          <p:cNvPr id="3" name="Marcador de número de diapositiva 2"/>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1383625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631504" y="1412776"/>
            <a:ext cx="8280400" cy="857250"/>
          </a:xfrm>
        </p:spPr>
        <p:txBody>
          <a:bodyPr/>
          <a:lstStyle/>
          <a:p>
            <a:r>
              <a:rPr lang="es-ES_tradnl" sz="3200" dirty="0"/>
              <a:t>Caso de Uso brevemente descripto</a:t>
            </a:r>
          </a:p>
        </p:txBody>
      </p:sp>
      <p:graphicFrame>
        <p:nvGraphicFramePr>
          <p:cNvPr id="332805" name="Group 5"/>
          <p:cNvGraphicFramePr>
            <a:graphicFrameLocks noGrp="1"/>
          </p:cNvGraphicFramePr>
          <p:nvPr>
            <p:ph type="tbl" idx="1"/>
            <p:extLst>
              <p:ext uri="{D42A27DB-BD31-4B8C-83A1-F6EECF244321}">
                <p14:modId xmlns:p14="http://schemas.microsoft.com/office/powerpoint/2010/main" val="2588752370"/>
              </p:ext>
            </p:extLst>
          </p:nvPr>
        </p:nvGraphicFramePr>
        <p:xfrm>
          <a:off x="623392" y="2636912"/>
          <a:ext cx="11377264" cy="1584176"/>
        </p:xfrm>
        <a:graphic>
          <a:graphicData uri="http://schemas.openxmlformats.org/drawingml/2006/table">
            <a:tbl>
              <a:tblPr>
                <a:tableStyleId>{3C2FFA5D-87B4-456A-9821-1D502468CF0F}</a:tableStyleId>
              </a:tblPr>
              <a:tblGrid>
                <a:gridCol w="7704856">
                  <a:extLst>
                    <a:ext uri="{9D8B030D-6E8A-4147-A177-3AD203B41FA5}">
                      <a16:colId xmlns:a16="http://schemas.microsoft.com/office/drawing/2014/main" val="20000"/>
                    </a:ext>
                  </a:extLst>
                </a:gridCol>
                <a:gridCol w="3672408">
                  <a:extLst>
                    <a:ext uri="{9D8B030D-6E8A-4147-A177-3AD203B41FA5}">
                      <a16:colId xmlns:a16="http://schemas.microsoft.com/office/drawing/2014/main" val="20001"/>
                    </a:ext>
                  </a:extLst>
                </a:gridCol>
              </a:tblGrid>
              <a:tr h="5516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Nombre del casos de uso:</a:t>
                      </a:r>
                      <a:r>
                        <a:rPr kumimoji="0" lang="es-ES" sz="2000" u="none" strike="noStrike" cap="none" normalizeH="0" baseline="0" dirty="0">
                          <a:ln>
                            <a:noFill/>
                          </a:ln>
                          <a:effectLst/>
                        </a:rPr>
                        <a:t> Registrar Premio de Película</a:t>
                      </a:r>
                      <a:endParaRPr kumimoji="0" lang="es-ES" sz="2000" b="0" i="0" u="none" strike="noStrike" cap="none" normalizeH="0" baseline="0" dirty="0">
                        <a:ln>
                          <a:noFill/>
                        </a:ln>
                        <a:solidFill>
                          <a:srgbClr val="000000"/>
                        </a:solidFill>
                        <a:effectLst/>
                        <a:latin typeface="Times New Roman" pitchFamily="18" charset="0"/>
                        <a:ea typeface="Times New Roman" pitchFamily="18" charset="0"/>
                        <a:cs typeface="Tahoma" pitchFamily="34" charset="0"/>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Nro. de Orden</a:t>
                      </a:r>
                      <a:r>
                        <a:rPr kumimoji="0" lang="es-ES" sz="2000" u="none" strike="noStrike" cap="none" normalizeH="0" baseline="0" dirty="0">
                          <a:ln>
                            <a:noFill/>
                          </a:ln>
                          <a:effectLst/>
                        </a:rPr>
                        <a:t>: 7</a:t>
                      </a:r>
                      <a:endParaRPr kumimoji="0" lang="es-ES" sz="2000" b="0" i="0" u="none" strike="noStrike" cap="none" normalizeH="0" baseline="0" dirty="0">
                        <a:ln>
                          <a:noFill/>
                        </a:ln>
                        <a:solidFill>
                          <a:srgbClr val="000000"/>
                        </a:solidFill>
                        <a:effectLst/>
                        <a:latin typeface="Times New Roman" pitchFamily="18" charset="0"/>
                        <a:ea typeface="Times New Roman" pitchFamily="18" charset="0"/>
                        <a:cs typeface="Tahoma" pitchFamily="34" charset="0"/>
                      </a:endParaRPr>
                    </a:p>
                  </a:txBody>
                  <a:tcPr marT="34290" marB="34290" horzOverflow="overflow"/>
                </a:tc>
                <a:extLst>
                  <a:ext uri="{0D108BD9-81ED-4DB2-BD59-A6C34878D82A}">
                    <a16:rowId xmlns:a16="http://schemas.microsoft.com/office/drawing/2014/main" val="10000"/>
                  </a:ext>
                </a:extLst>
              </a:tr>
              <a:tr h="5154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Actor Principal</a:t>
                      </a:r>
                      <a:r>
                        <a:rPr kumimoji="0" lang="es-ES" sz="2000" u="none" strike="noStrike" cap="none" normalizeH="0" baseline="0" dirty="0">
                          <a:ln>
                            <a:noFill/>
                          </a:ln>
                          <a:effectLst/>
                        </a:rPr>
                        <a:t>: Responsable de Programación</a:t>
                      </a:r>
                      <a:endParaRPr kumimoji="0" lang="es-ES" sz="2000" b="0" i="0" u="none" strike="noStrike" cap="none" normalizeH="0" baseline="0" dirty="0">
                        <a:ln>
                          <a:noFill/>
                        </a:ln>
                        <a:solidFill>
                          <a:srgbClr val="000000"/>
                        </a:solidFill>
                        <a:effectLst/>
                        <a:latin typeface="Times New Roman" pitchFamily="18" charset="0"/>
                        <a:ea typeface="Times New Roman" pitchFamily="18" charset="0"/>
                        <a:cs typeface="Tahoma" pitchFamily="34" charset="0"/>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Actor Secundario</a:t>
                      </a:r>
                      <a:r>
                        <a:rPr kumimoji="0" lang="es-ES" sz="2000" u="none" strike="noStrike" cap="none" normalizeH="0" baseline="0" dirty="0">
                          <a:ln>
                            <a:noFill/>
                          </a:ln>
                          <a:effectLst/>
                        </a:rPr>
                        <a:t>: no aplica</a:t>
                      </a:r>
                      <a:endParaRPr kumimoji="0" lang="es-ES" sz="2000" b="0" i="0" u="none" strike="noStrike" cap="none" normalizeH="0" baseline="0" dirty="0">
                        <a:ln>
                          <a:noFill/>
                        </a:ln>
                        <a:solidFill>
                          <a:srgbClr val="000000"/>
                        </a:solidFill>
                        <a:effectLst/>
                        <a:latin typeface="Times New Roman" pitchFamily="18" charset="0"/>
                        <a:ea typeface="Times New Roman" pitchFamily="18" charset="0"/>
                        <a:cs typeface="Tahoma" pitchFamily="34" charset="0"/>
                      </a:endParaRPr>
                    </a:p>
                  </a:txBody>
                  <a:tcPr marT="34290" marB="34290" horzOverflow="overflow"/>
                </a:tc>
                <a:extLst>
                  <a:ext uri="{0D108BD9-81ED-4DB2-BD59-A6C34878D82A}">
                    <a16:rowId xmlns:a16="http://schemas.microsoft.com/office/drawing/2014/main" val="10001"/>
                  </a:ext>
                </a:extLst>
              </a:tr>
              <a:tr h="51713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Objetivo</a:t>
                      </a:r>
                      <a:r>
                        <a:rPr kumimoji="0" lang="es-ES" sz="2000" u="none" strike="noStrike" cap="none" normalizeH="0" baseline="0" dirty="0">
                          <a:ln>
                            <a:noFill/>
                          </a:ln>
                          <a:effectLst/>
                        </a:rPr>
                        <a:t>: ingresar en el sistema las distinciones que he recibido una película.</a:t>
                      </a:r>
                      <a:endParaRPr kumimoji="0" lang="es-ES" sz="2000" b="0" i="0" u="none" strike="noStrike" cap="none" normalizeH="0" baseline="0" dirty="0">
                        <a:ln>
                          <a:noFill/>
                        </a:ln>
                        <a:solidFill>
                          <a:srgbClr val="000000"/>
                        </a:solidFill>
                        <a:effectLst/>
                        <a:latin typeface="Times New Roman" pitchFamily="18" charset="0"/>
                        <a:ea typeface="Times New Roman" pitchFamily="18" charset="0"/>
                        <a:cs typeface="Tahoma" pitchFamily="34" charset="0"/>
                      </a:endParaRPr>
                    </a:p>
                  </a:txBody>
                  <a:tcPr marT="34290" marB="34290" horzOverflow="overflow"/>
                </a:tc>
                <a:tc hMerge="1">
                  <a:txBody>
                    <a:bodyPr/>
                    <a:lstStyle/>
                    <a:p>
                      <a:endParaRPr lang="es-AR"/>
                    </a:p>
                  </a:txBody>
                  <a:tcPr/>
                </a:tc>
                <a:extLst>
                  <a:ext uri="{0D108BD9-81ED-4DB2-BD59-A6C34878D82A}">
                    <a16:rowId xmlns:a16="http://schemas.microsoft.com/office/drawing/2014/main" val="10002"/>
                  </a:ext>
                </a:extLst>
              </a:tr>
            </a:tbl>
          </a:graphicData>
        </a:graphic>
      </p:graphicFrame>
      <p:sp>
        <p:nvSpPr>
          <p:cNvPr id="92163" name="Line 3"/>
          <p:cNvSpPr>
            <a:spLocks noChangeShapeType="1"/>
          </p:cNvSpPr>
          <p:nvPr/>
        </p:nvSpPr>
        <p:spPr bwMode="auto">
          <a:xfrm>
            <a:off x="4802188" y="-1166813"/>
            <a:ext cx="0" cy="0"/>
          </a:xfrm>
          <a:prstGeom prst="line">
            <a:avLst/>
          </a:prstGeom>
          <a:noFill/>
          <a:ln w="9525" cap="rnd">
            <a:solidFill>
              <a:srgbClr val="000000"/>
            </a:solidFill>
            <a:miter lim="800000"/>
            <a:headEnd/>
            <a:tailEnd/>
          </a:ln>
        </p:spPr>
        <p:txBody>
          <a:bodyPr wrap="none"/>
          <a:lstStyle/>
          <a:p>
            <a:endParaRPr lang="es-AR"/>
          </a:p>
        </p:txBody>
      </p:sp>
      <p:sp>
        <p:nvSpPr>
          <p:cNvPr id="92164" name="Line 4"/>
          <p:cNvSpPr>
            <a:spLocks noChangeShapeType="1"/>
          </p:cNvSpPr>
          <p:nvPr/>
        </p:nvSpPr>
        <p:spPr bwMode="auto">
          <a:xfrm>
            <a:off x="5772150" y="2744788"/>
            <a:ext cx="0" cy="0"/>
          </a:xfrm>
          <a:prstGeom prst="line">
            <a:avLst/>
          </a:prstGeom>
          <a:noFill/>
          <a:ln w="9525" cap="rnd">
            <a:solidFill>
              <a:srgbClr val="000000"/>
            </a:solidFill>
            <a:miter lim="800000"/>
            <a:headEnd/>
            <a:tailEnd/>
          </a:ln>
        </p:spPr>
        <p:txBody>
          <a:bodyPr wrap="none"/>
          <a:lstStyle/>
          <a:p>
            <a:endParaRPr lang="es-AR"/>
          </a:p>
        </p:txBody>
      </p:sp>
    </p:spTree>
    <p:extLst>
      <p:ext uri="{BB962C8B-B14F-4D97-AF65-F5344CB8AC3E}">
        <p14:creationId xmlns:p14="http://schemas.microsoft.com/office/powerpoint/2010/main" val="18877203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930400" y="1028700"/>
            <a:ext cx="8280400" cy="857250"/>
          </a:xfrm>
        </p:spPr>
        <p:txBody>
          <a:bodyPr>
            <a:normAutofit fontScale="90000"/>
          </a:bodyPr>
          <a:lstStyle/>
          <a:p>
            <a:r>
              <a:rPr lang="es-ES_tradnl" sz="3000" dirty="0"/>
              <a:t>Caso de uso con Resumen Básico</a:t>
            </a:r>
            <a:br>
              <a:rPr lang="es-ES_tradnl" sz="3000" dirty="0"/>
            </a:br>
            <a:r>
              <a:rPr lang="es-ES_tradnl" sz="3000" dirty="0"/>
              <a:t>(Trazo Grueso)</a:t>
            </a:r>
          </a:p>
        </p:txBody>
      </p:sp>
      <p:graphicFrame>
        <p:nvGraphicFramePr>
          <p:cNvPr id="332805" name="Group 5"/>
          <p:cNvGraphicFramePr>
            <a:graphicFrameLocks noGrp="1"/>
          </p:cNvGraphicFramePr>
          <p:nvPr>
            <p:ph type="tbl" idx="1"/>
            <p:extLst>
              <p:ext uri="{D42A27DB-BD31-4B8C-83A1-F6EECF244321}">
                <p14:modId xmlns:p14="http://schemas.microsoft.com/office/powerpoint/2010/main" val="2288808629"/>
              </p:ext>
            </p:extLst>
          </p:nvPr>
        </p:nvGraphicFramePr>
        <p:xfrm>
          <a:off x="479376" y="2348880"/>
          <a:ext cx="11089232" cy="3390900"/>
        </p:xfrm>
        <a:graphic>
          <a:graphicData uri="http://schemas.openxmlformats.org/drawingml/2006/table">
            <a:tbl>
              <a:tblPr>
                <a:tableStyleId>{3C2FFA5D-87B4-456A-9821-1D502468CF0F}</a:tableStyleId>
              </a:tblPr>
              <a:tblGrid>
                <a:gridCol w="6418889">
                  <a:extLst>
                    <a:ext uri="{9D8B030D-6E8A-4147-A177-3AD203B41FA5}">
                      <a16:colId xmlns:a16="http://schemas.microsoft.com/office/drawing/2014/main" val="20000"/>
                    </a:ext>
                  </a:extLst>
                </a:gridCol>
                <a:gridCol w="4670343">
                  <a:extLst>
                    <a:ext uri="{9D8B030D-6E8A-4147-A177-3AD203B41FA5}">
                      <a16:colId xmlns:a16="http://schemas.microsoft.com/office/drawing/2014/main" val="20001"/>
                    </a:ext>
                  </a:extLst>
                </a:gridCol>
              </a:tblGrid>
              <a:tr h="100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Nombre del casos de uso</a:t>
                      </a:r>
                      <a:r>
                        <a:rPr kumimoji="0" lang="es-ES" sz="2000" u="none" strike="noStrike" cap="none" normalizeH="0" baseline="0" dirty="0">
                          <a:ln>
                            <a:noFill/>
                          </a:ln>
                          <a:effectLst/>
                        </a:rPr>
                        <a:t>: Registrar Premio de Película</a:t>
                      </a:r>
                      <a:endParaRPr kumimoji="0" lang="es-ES" sz="2000" b="0" i="0" u="none" strike="noStrike" cap="none" normalizeH="0" baseline="0" dirty="0">
                        <a:ln>
                          <a:noFill/>
                        </a:ln>
                        <a:solidFill>
                          <a:srgbClr val="000000"/>
                        </a:solidFill>
                        <a:effectLst/>
                        <a:latin typeface="Times New Roman" pitchFamily="18" charset="0"/>
                        <a:ea typeface="Times New Roman" pitchFamily="18" charset="0"/>
                        <a:cs typeface="Tahoma" pitchFamily="34" charset="0"/>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Nro. de Orden</a:t>
                      </a:r>
                      <a:r>
                        <a:rPr kumimoji="0" lang="es-ES" sz="2000" u="none" strike="noStrike" cap="none" normalizeH="0" baseline="0" dirty="0">
                          <a:ln>
                            <a:noFill/>
                          </a:ln>
                          <a:effectLst/>
                        </a:rPr>
                        <a:t>: 7</a:t>
                      </a:r>
                      <a:endParaRPr kumimoji="0" lang="es-ES" sz="2000" b="0" i="0" u="none" strike="noStrike" cap="none" normalizeH="0" baseline="0" dirty="0">
                        <a:ln>
                          <a:noFill/>
                        </a:ln>
                        <a:solidFill>
                          <a:srgbClr val="000000"/>
                        </a:solidFill>
                        <a:effectLst/>
                        <a:latin typeface="Times New Roman" pitchFamily="18" charset="0"/>
                        <a:ea typeface="Times New Roman" pitchFamily="18" charset="0"/>
                        <a:cs typeface="Tahoma" pitchFamily="34" charset="0"/>
                      </a:endParaRPr>
                    </a:p>
                  </a:txBody>
                  <a:tcPr marT="34290" marB="34290" horzOverflow="overflow"/>
                </a:tc>
                <a:extLst>
                  <a:ext uri="{0D108BD9-81ED-4DB2-BD59-A6C34878D82A}">
                    <a16:rowId xmlns:a16="http://schemas.microsoft.com/office/drawing/2014/main" val="10000"/>
                  </a:ext>
                </a:extLst>
              </a:tr>
              <a:tr h="3631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Actor Principal</a:t>
                      </a:r>
                      <a:r>
                        <a:rPr kumimoji="0" lang="es-ES" sz="2000" u="none" strike="noStrike" cap="none" normalizeH="0" baseline="0" dirty="0">
                          <a:ln>
                            <a:noFill/>
                          </a:ln>
                          <a:effectLst/>
                        </a:rPr>
                        <a:t>: Responsable de Programación</a:t>
                      </a:r>
                      <a:endParaRPr kumimoji="0" lang="es-ES" sz="2000" b="0" i="0" u="none" strike="noStrike" cap="none" normalizeH="0" baseline="0" dirty="0">
                        <a:ln>
                          <a:noFill/>
                        </a:ln>
                        <a:solidFill>
                          <a:srgbClr val="000000"/>
                        </a:solidFill>
                        <a:effectLst/>
                        <a:latin typeface="Times New Roman" pitchFamily="18" charset="0"/>
                        <a:ea typeface="Times New Roman" pitchFamily="18" charset="0"/>
                        <a:cs typeface="Tahoma" pitchFamily="34" charset="0"/>
                      </a:endParaRPr>
                    </a:p>
                  </a:txBody>
                  <a:tcPr marT="34290" marB="3429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Actor Secundario</a:t>
                      </a:r>
                      <a:r>
                        <a:rPr kumimoji="0" lang="es-ES" sz="2000" u="none" strike="noStrike" cap="none" normalizeH="0" baseline="0" dirty="0">
                          <a:ln>
                            <a:noFill/>
                          </a:ln>
                          <a:effectLst/>
                        </a:rPr>
                        <a:t>: no aplica</a:t>
                      </a:r>
                      <a:endParaRPr kumimoji="0" lang="es-ES" sz="2000" b="0" i="0" u="none" strike="noStrike" cap="none" normalizeH="0" baseline="0" dirty="0">
                        <a:ln>
                          <a:noFill/>
                        </a:ln>
                        <a:solidFill>
                          <a:srgbClr val="000000"/>
                        </a:solidFill>
                        <a:effectLst/>
                        <a:latin typeface="Times New Roman" pitchFamily="18" charset="0"/>
                        <a:ea typeface="Times New Roman" pitchFamily="18" charset="0"/>
                        <a:cs typeface="Tahoma" pitchFamily="34" charset="0"/>
                      </a:endParaRPr>
                    </a:p>
                  </a:txBody>
                  <a:tcPr marT="34290" marB="34290" horzOverflow="overflow"/>
                </a:tc>
                <a:extLst>
                  <a:ext uri="{0D108BD9-81ED-4DB2-BD59-A6C34878D82A}">
                    <a16:rowId xmlns:a16="http://schemas.microsoft.com/office/drawing/2014/main" val="10001"/>
                  </a:ext>
                </a:extLst>
              </a:tr>
              <a:tr h="364331">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Objetivo</a:t>
                      </a:r>
                      <a:r>
                        <a:rPr kumimoji="0" lang="es-ES" sz="2000" u="none" strike="noStrike" cap="none" normalizeH="0" baseline="0" dirty="0">
                          <a:ln>
                            <a:noFill/>
                          </a:ln>
                          <a:effectLst/>
                        </a:rPr>
                        <a:t>: ingresar en el sistema las distinciones que he recibido una película.</a:t>
                      </a:r>
                      <a:endParaRPr kumimoji="0" lang="es-ES" sz="2000" b="0" i="0" u="none" strike="noStrike" cap="none" normalizeH="0" baseline="0" dirty="0">
                        <a:ln>
                          <a:noFill/>
                        </a:ln>
                        <a:solidFill>
                          <a:srgbClr val="000000"/>
                        </a:solidFill>
                        <a:effectLst/>
                        <a:latin typeface="Times New Roman" pitchFamily="18" charset="0"/>
                        <a:ea typeface="Times New Roman" pitchFamily="18" charset="0"/>
                        <a:cs typeface="Tahoma" pitchFamily="34" charset="0"/>
                      </a:endParaRPr>
                    </a:p>
                  </a:txBody>
                  <a:tcPr marT="34290" marB="34290" horzOverflow="overflow"/>
                </a:tc>
                <a:tc hMerge="1">
                  <a:txBody>
                    <a:bodyPr/>
                    <a:lstStyle/>
                    <a:p>
                      <a:endParaRPr lang="es-AR"/>
                    </a:p>
                  </a:txBody>
                  <a:tcPr/>
                </a:tc>
                <a:extLst>
                  <a:ext uri="{0D108BD9-81ED-4DB2-BD59-A6C34878D82A}">
                    <a16:rowId xmlns:a16="http://schemas.microsoft.com/office/drawing/2014/main" val="10002"/>
                  </a:ext>
                </a:extLst>
              </a:tr>
              <a:tr h="102870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Descripción</a:t>
                      </a:r>
                      <a:r>
                        <a:rPr kumimoji="0" lang="es-ES" sz="2000" u="none" strike="noStrike" cap="none" normalizeH="0" baseline="0" dirty="0">
                          <a:ln>
                            <a:noFill/>
                          </a:ln>
                          <a:effectLst/>
                        </a:rPr>
                        <a:t>: El caso de uso comienza con la identificación de la película a la que se le van a registrar los premios, y para cada premio se debe seleccionar el tipo de premio, el rubro del premio, si es nominación o ya obtuvo el premio.</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2000" u="none" strike="noStrike" cap="none" normalizeH="0" baseline="0" dirty="0">
                          <a:ln>
                            <a:noFill/>
                          </a:ln>
                          <a:effectLst/>
                        </a:rPr>
                        <a:t>Luego se ingresa la fecha del premio, en caso de que el rubro corresponda a personas (actor, director, etc.), se solicita se seleccione el nombre de la persona.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2000" u="none" strike="noStrike" cap="none" normalizeH="0" baseline="0" dirty="0">
                          <a:ln>
                            <a:noFill/>
                          </a:ln>
                          <a:effectLst/>
                        </a:rPr>
                        <a:t>Se pide confirmación para los datos ingresados y finaliza el caso de uso.</a:t>
                      </a:r>
                      <a:endParaRPr kumimoji="0" lang="es-ES" sz="2000" b="0" i="0" u="none" strike="noStrike" cap="none" normalizeH="0" baseline="0" dirty="0">
                        <a:ln>
                          <a:noFill/>
                        </a:ln>
                        <a:solidFill>
                          <a:srgbClr val="000000"/>
                        </a:solidFill>
                        <a:effectLst/>
                        <a:latin typeface="Times New Roman" pitchFamily="18" charset="0"/>
                        <a:ea typeface="Times New Roman" pitchFamily="18" charset="0"/>
                        <a:cs typeface="Tahoma" pitchFamily="34" charset="0"/>
                      </a:endParaRPr>
                    </a:p>
                  </a:txBody>
                  <a:tcPr marT="34290" marB="34290" horzOverflow="overflow"/>
                </a:tc>
                <a:tc hMerge="1">
                  <a:txBody>
                    <a:bodyPr/>
                    <a:lstStyle/>
                    <a:p>
                      <a:endParaRPr lang="es-AR"/>
                    </a:p>
                  </a:txBody>
                  <a:tcPr/>
                </a:tc>
                <a:extLst>
                  <a:ext uri="{0D108BD9-81ED-4DB2-BD59-A6C34878D82A}">
                    <a16:rowId xmlns:a16="http://schemas.microsoft.com/office/drawing/2014/main" val="10003"/>
                  </a:ext>
                </a:extLst>
              </a:tr>
              <a:tr h="36195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u="none" strike="noStrike" cap="none" normalizeH="0" baseline="0" dirty="0">
                          <a:ln>
                            <a:noFill/>
                          </a:ln>
                          <a:effectLst/>
                        </a:rPr>
                        <a:t>Observaciones</a:t>
                      </a:r>
                      <a:r>
                        <a:rPr kumimoji="0" lang="es-ES" sz="2000" u="none" strike="noStrike" cap="none" normalizeH="0" baseline="0" dirty="0">
                          <a:ln>
                            <a:noFill/>
                          </a:ln>
                          <a:effectLst/>
                        </a:rPr>
                        <a:t>: no aplica</a:t>
                      </a:r>
                      <a:endParaRPr kumimoji="0" lang="es-ES" sz="2000" b="1" i="0" u="none" strike="noStrike" cap="none" normalizeH="0" baseline="0" dirty="0">
                        <a:ln>
                          <a:noFill/>
                        </a:ln>
                        <a:solidFill>
                          <a:srgbClr val="000000"/>
                        </a:solidFill>
                        <a:effectLst/>
                        <a:latin typeface="Tahoma" pitchFamily="34" charset="0"/>
                        <a:cs typeface="Times New Roman" pitchFamily="18" charset="0"/>
                      </a:endParaRPr>
                    </a:p>
                  </a:txBody>
                  <a:tcPr marT="34290" marB="34290" horzOverflow="overflow"/>
                </a:tc>
                <a:tc hMerge="1">
                  <a:txBody>
                    <a:bodyPr/>
                    <a:lstStyle/>
                    <a:p>
                      <a:endParaRPr lang="es-AR"/>
                    </a:p>
                  </a:txBody>
                  <a:tcPr/>
                </a:tc>
                <a:extLst>
                  <a:ext uri="{0D108BD9-81ED-4DB2-BD59-A6C34878D82A}">
                    <a16:rowId xmlns:a16="http://schemas.microsoft.com/office/drawing/2014/main" val="10004"/>
                  </a:ext>
                </a:extLst>
              </a:tr>
            </a:tbl>
          </a:graphicData>
        </a:graphic>
      </p:graphicFrame>
      <p:sp>
        <p:nvSpPr>
          <p:cNvPr id="92163" name="Line 3"/>
          <p:cNvSpPr>
            <a:spLocks noChangeShapeType="1"/>
          </p:cNvSpPr>
          <p:nvPr/>
        </p:nvSpPr>
        <p:spPr bwMode="auto">
          <a:xfrm>
            <a:off x="4802188" y="-1166813"/>
            <a:ext cx="0" cy="0"/>
          </a:xfrm>
          <a:prstGeom prst="line">
            <a:avLst/>
          </a:prstGeom>
          <a:noFill/>
          <a:ln w="9525" cap="rnd">
            <a:solidFill>
              <a:srgbClr val="000000"/>
            </a:solidFill>
            <a:miter lim="800000"/>
            <a:headEnd/>
            <a:tailEnd/>
          </a:ln>
        </p:spPr>
        <p:txBody>
          <a:bodyPr wrap="none"/>
          <a:lstStyle/>
          <a:p>
            <a:endParaRPr lang="es-AR"/>
          </a:p>
        </p:txBody>
      </p:sp>
      <p:sp>
        <p:nvSpPr>
          <p:cNvPr id="92164" name="Line 4"/>
          <p:cNvSpPr>
            <a:spLocks noChangeShapeType="1"/>
          </p:cNvSpPr>
          <p:nvPr/>
        </p:nvSpPr>
        <p:spPr bwMode="auto">
          <a:xfrm>
            <a:off x="5772150" y="2744788"/>
            <a:ext cx="0" cy="0"/>
          </a:xfrm>
          <a:prstGeom prst="line">
            <a:avLst/>
          </a:prstGeom>
          <a:noFill/>
          <a:ln w="9525" cap="rnd">
            <a:solidFill>
              <a:srgbClr val="000000"/>
            </a:solidFill>
            <a:miter lim="800000"/>
            <a:headEnd/>
            <a:tailEnd/>
          </a:ln>
        </p:spPr>
        <p:txBody>
          <a:bodyPr wrap="none"/>
          <a:lstStyle/>
          <a:p>
            <a:endParaRPr lang="es-AR"/>
          </a:p>
        </p:txBody>
      </p:sp>
    </p:spTree>
    <p:extLst>
      <p:ext uri="{BB962C8B-B14F-4D97-AF65-F5344CB8AC3E}">
        <p14:creationId xmlns:p14="http://schemas.microsoft.com/office/powerpoint/2010/main" val="42740628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530350" y="928688"/>
            <a:ext cx="8280400" cy="857250"/>
          </a:xfrm>
        </p:spPr>
        <p:txBody>
          <a:bodyPr>
            <a:normAutofit/>
          </a:bodyPr>
          <a:lstStyle/>
          <a:p>
            <a:r>
              <a:rPr lang="es-ES_tradnl" sz="3000" dirty="0"/>
              <a:t>Caso de uso con Resumen Esencial </a:t>
            </a:r>
            <a:r>
              <a:rPr lang="es-ES_tradnl" sz="2400" dirty="0"/>
              <a:t>(Trazo Medio)</a:t>
            </a:r>
            <a:endParaRPr lang="es-ES_tradnl" sz="3000" dirty="0"/>
          </a:p>
        </p:txBody>
      </p:sp>
      <p:sp>
        <p:nvSpPr>
          <p:cNvPr id="91139" name="Line 3"/>
          <p:cNvSpPr>
            <a:spLocks noChangeShapeType="1"/>
          </p:cNvSpPr>
          <p:nvPr/>
        </p:nvSpPr>
        <p:spPr bwMode="auto">
          <a:xfrm>
            <a:off x="4802188" y="-1166813"/>
            <a:ext cx="0" cy="0"/>
          </a:xfrm>
          <a:prstGeom prst="line">
            <a:avLst/>
          </a:prstGeom>
          <a:noFill/>
          <a:ln w="9525" cap="rnd">
            <a:solidFill>
              <a:srgbClr val="000000"/>
            </a:solidFill>
            <a:miter lim="800000"/>
            <a:headEnd/>
            <a:tailEnd/>
          </a:ln>
        </p:spPr>
        <p:txBody>
          <a:bodyPr wrap="none"/>
          <a:lstStyle/>
          <a:p>
            <a:endParaRPr lang="es-AR"/>
          </a:p>
        </p:txBody>
      </p:sp>
      <p:sp>
        <p:nvSpPr>
          <p:cNvPr id="91140" name="Line 4"/>
          <p:cNvSpPr>
            <a:spLocks noChangeShapeType="1"/>
          </p:cNvSpPr>
          <p:nvPr/>
        </p:nvSpPr>
        <p:spPr bwMode="auto">
          <a:xfrm>
            <a:off x="5772150" y="2744788"/>
            <a:ext cx="0" cy="0"/>
          </a:xfrm>
          <a:prstGeom prst="line">
            <a:avLst/>
          </a:prstGeom>
          <a:noFill/>
          <a:ln w="9525" cap="rnd">
            <a:solidFill>
              <a:srgbClr val="000000"/>
            </a:solidFill>
            <a:miter lim="800000"/>
            <a:headEnd/>
            <a:tailEnd/>
          </a:ln>
        </p:spPr>
        <p:txBody>
          <a:bodyPr wrap="none"/>
          <a:lstStyle/>
          <a:p>
            <a:endParaRPr lang="es-AR"/>
          </a:p>
        </p:txBody>
      </p:sp>
      <p:graphicFrame>
        <p:nvGraphicFramePr>
          <p:cNvPr id="330757" name="Group 5"/>
          <p:cNvGraphicFramePr>
            <a:graphicFrameLocks noGrp="1"/>
          </p:cNvGraphicFramePr>
          <p:nvPr>
            <p:extLst>
              <p:ext uri="{D42A27DB-BD31-4B8C-83A1-F6EECF244321}">
                <p14:modId xmlns:p14="http://schemas.microsoft.com/office/powerpoint/2010/main" val="2132076668"/>
              </p:ext>
            </p:extLst>
          </p:nvPr>
        </p:nvGraphicFramePr>
        <p:xfrm>
          <a:off x="551384" y="1682492"/>
          <a:ext cx="11305255" cy="4770844"/>
        </p:xfrm>
        <a:graphic>
          <a:graphicData uri="http://schemas.openxmlformats.org/drawingml/2006/table">
            <a:tbl>
              <a:tblPr>
                <a:tableStyleId>{3C2FFA5D-87B4-456A-9821-1D502468CF0F}</a:tableStyleId>
              </a:tblPr>
              <a:tblGrid>
                <a:gridCol w="5714780">
                  <a:extLst>
                    <a:ext uri="{9D8B030D-6E8A-4147-A177-3AD203B41FA5}">
                      <a16:colId xmlns:a16="http://schemas.microsoft.com/office/drawing/2014/main" val="20000"/>
                    </a:ext>
                  </a:extLst>
                </a:gridCol>
                <a:gridCol w="250841">
                  <a:extLst>
                    <a:ext uri="{9D8B030D-6E8A-4147-A177-3AD203B41FA5}">
                      <a16:colId xmlns:a16="http://schemas.microsoft.com/office/drawing/2014/main" val="20001"/>
                    </a:ext>
                  </a:extLst>
                </a:gridCol>
                <a:gridCol w="5339634">
                  <a:extLst>
                    <a:ext uri="{9D8B030D-6E8A-4147-A177-3AD203B41FA5}">
                      <a16:colId xmlns:a16="http://schemas.microsoft.com/office/drawing/2014/main" val="20002"/>
                    </a:ext>
                  </a:extLst>
                </a:gridCol>
              </a:tblGrid>
              <a:tr h="184428">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1" u="none" strike="noStrike" cap="none" normalizeH="0" baseline="0" dirty="0">
                          <a:ln>
                            <a:noFill/>
                          </a:ln>
                          <a:effectLst/>
                        </a:rPr>
                        <a:t>Nombre del Caso de uso</a:t>
                      </a:r>
                      <a:r>
                        <a:rPr kumimoji="0" lang="es-ES" sz="1200" u="none" strike="noStrike" cap="none" normalizeH="0" baseline="0" dirty="0">
                          <a:ln>
                            <a:noFill/>
                          </a:ln>
                          <a:effectLst/>
                        </a:rPr>
                        <a:t>: Registrar Anulación de Reservas</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1" u="none" strike="noStrike" cap="none" normalizeH="0" baseline="0" dirty="0">
                          <a:ln>
                            <a:noFill/>
                          </a:ln>
                          <a:effectLst/>
                        </a:rPr>
                        <a:t>Nro. de Orden</a:t>
                      </a:r>
                      <a:r>
                        <a:rPr kumimoji="0" lang="es-ES" sz="1200" u="none" strike="noStrike" cap="none" normalizeH="0" baseline="0" dirty="0">
                          <a:ln>
                            <a:noFill/>
                          </a:ln>
                          <a:effectLst/>
                        </a:rPr>
                        <a:t>: 10</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extLst>
                  <a:ext uri="{0D108BD9-81ED-4DB2-BD59-A6C34878D82A}">
                    <a16:rowId xmlns:a16="http://schemas.microsoft.com/office/drawing/2014/main" val="10000"/>
                  </a:ext>
                </a:extLst>
              </a:tr>
              <a:tr h="272954">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b="1" u="none" strike="noStrike" cap="none" normalizeH="0" baseline="0" dirty="0">
                          <a:ln>
                            <a:noFill/>
                          </a:ln>
                          <a:effectLst/>
                        </a:rPr>
                        <a:t>Prioridad</a:t>
                      </a:r>
                      <a:r>
                        <a:rPr kumimoji="0" lang="es-ES" sz="1200" u="none" strike="noStrike" cap="none" normalizeH="0" baseline="0" dirty="0">
                          <a:ln>
                            <a:noFill/>
                          </a:ln>
                          <a:effectLst/>
                        </a:rPr>
                        <a:t>:                   Alta      </a:t>
                      </a:r>
                      <a:r>
                        <a:rPr kumimoji="0" lang="es-ES" sz="2800" u="none" strike="noStrike" cap="none" normalizeH="0" baseline="0" dirty="0">
                          <a:ln>
                            <a:noFill/>
                          </a:ln>
                          <a:effectLst/>
                          <a:sym typeface="Wingdings 2" panose="05020102010507070707" pitchFamily="18" charset="2"/>
                        </a:rPr>
                        <a:t></a:t>
                      </a:r>
                      <a:r>
                        <a:rPr kumimoji="0" lang="es-ES" sz="2800" u="none" strike="noStrike" cap="none" normalizeH="0" baseline="0" dirty="0">
                          <a:ln>
                            <a:noFill/>
                          </a:ln>
                          <a:effectLst/>
                        </a:rPr>
                        <a:t>   </a:t>
                      </a:r>
                      <a:r>
                        <a:rPr kumimoji="0" lang="es-ES" sz="1200" u="none" strike="noStrike" cap="none" normalizeH="0" baseline="0" dirty="0">
                          <a:ln>
                            <a:noFill/>
                          </a:ln>
                          <a:effectLst/>
                        </a:rPr>
                        <a:t>                        Media         </a:t>
                      </a:r>
                      <a:r>
                        <a:rPr kumimoji="0" lang="es-ES" sz="2800" u="none" strike="noStrike" cap="none" normalizeH="0" baseline="0" dirty="0">
                          <a:ln>
                            <a:noFill/>
                          </a:ln>
                          <a:effectLst/>
                          <a:sym typeface="Wingdings 2" panose="05020102010507070707" pitchFamily="18" charset="2"/>
                        </a:rPr>
                        <a:t></a:t>
                      </a:r>
                      <a:r>
                        <a:rPr kumimoji="0" lang="es-ES" sz="2800" u="none" strike="noStrike" cap="none" normalizeH="0" baseline="0" dirty="0">
                          <a:ln>
                            <a:noFill/>
                          </a:ln>
                          <a:effectLst/>
                        </a:rPr>
                        <a:t>   </a:t>
                      </a:r>
                      <a:r>
                        <a:rPr kumimoji="0" lang="es-ES" sz="1200" u="none" strike="noStrike" cap="none" normalizeH="0" baseline="0" dirty="0">
                          <a:ln>
                            <a:noFill/>
                          </a:ln>
                          <a:effectLst/>
                        </a:rPr>
                        <a:t>                        Baja         </a:t>
                      </a:r>
                      <a:r>
                        <a:rPr kumimoji="0" lang="es-ES" sz="2800" u="none" strike="noStrike" cap="none" normalizeH="0" baseline="0" dirty="0">
                          <a:ln>
                            <a:noFill/>
                          </a:ln>
                          <a:effectLst/>
                          <a:sym typeface="Wingdings 2" panose="05020102010507070707" pitchFamily="18" charset="2"/>
                        </a:rPr>
                        <a:t></a:t>
                      </a:r>
                      <a:r>
                        <a:rPr kumimoji="0" lang="es-ES" sz="1200" u="none" strike="noStrike" cap="none" normalizeH="0" baseline="0" dirty="0">
                          <a:ln>
                            <a:noFill/>
                          </a:ln>
                          <a:effectLst/>
                        </a:rPr>
                        <a:t>  </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1"/>
                  </a:ext>
                </a:extLst>
              </a:tr>
              <a:tr h="331971">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Complejidad: Simple   </a:t>
                      </a:r>
                      <a:r>
                        <a:rPr kumimoji="0" lang="es-ES" sz="3200" u="none" strike="noStrike" cap="none" normalizeH="0" baseline="0" dirty="0">
                          <a:ln>
                            <a:noFill/>
                          </a:ln>
                          <a:effectLst/>
                          <a:sym typeface="Wingdings 2" panose="05020102010507070707" pitchFamily="18" charset="2"/>
                        </a:rPr>
                        <a:t></a:t>
                      </a:r>
                      <a:r>
                        <a:rPr kumimoji="0" lang="es-ES" sz="2400" u="none" strike="noStrike" cap="none" normalizeH="0" baseline="0" dirty="0">
                          <a:ln>
                            <a:noFill/>
                          </a:ln>
                          <a:effectLst/>
                        </a:rPr>
                        <a:t> </a:t>
                      </a:r>
                      <a:r>
                        <a:rPr kumimoji="0" lang="es-ES" sz="1200" u="none" strike="noStrike" cap="none" normalizeH="0" baseline="0" dirty="0">
                          <a:ln>
                            <a:noFill/>
                          </a:ln>
                          <a:effectLst/>
                        </a:rPr>
                        <a:t>   Mediano  </a:t>
                      </a:r>
                      <a:r>
                        <a:rPr kumimoji="0" lang="es-ES" sz="3200" u="none" strike="noStrike" cap="none" normalizeH="0" baseline="0" dirty="0">
                          <a:ln>
                            <a:noFill/>
                          </a:ln>
                          <a:effectLst/>
                          <a:sym typeface="Wingdings 2" panose="05020102010507070707" pitchFamily="18" charset="2"/>
                        </a:rPr>
                        <a:t></a:t>
                      </a:r>
                      <a:r>
                        <a:rPr kumimoji="0" lang="es-ES" sz="3200" u="none" strike="noStrike" cap="none" normalizeH="0" baseline="0" dirty="0">
                          <a:ln>
                            <a:noFill/>
                          </a:ln>
                          <a:effectLst/>
                        </a:rPr>
                        <a:t> </a:t>
                      </a:r>
                      <a:r>
                        <a:rPr kumimoji="0" lang="es-ES" sz="1200" u="none" strike="noStrike" cap="none" normalizeH="0" baseline="0" dirty="0">
                          <a:ln>
                            <a:noFill/>
                          </a:ln>
                          <a:effectLst/>
                        </a:rPr>
                        <a:t>  Complejo  </a:t>
                      </a:r>
                      <a:r>
                        <a:rPr kumimoji="0" lang="es-ES" sz="3200" u="none" strike="noStrike" cap="none" normalizeH="0" baseline="0" dirty="0">
                          <a:ln>
                            <a:noFill/>
                          </a:ln>
                          <a:effectLst/>
                          <a:sym typeface="Wingdings 2" panose="05020102010507070707" pitchFamily="18" charset="2"/>
                        </a:rPr>
                        <a:t></a:t>
                      </a:r>
                      <a:r>
                        <a:rPr kumimoji="0" lang="es-ES" sz="1200" u="none" strike="noStrike" cap="none" normalizeH="0" baseline="0" dirty="0">
                          <a:ln>
                            <a:noFill/>
                          </a:ln>
                          <a:effectLst/>
                        </a:rPr>
                        <a:t>    Muy Complejo </a:t>
                      </a:r>
                      <a:r>
                        <a:rPr kumimoji="0" lang="es-ES" sz="3200" u="none" strike="noStrike" cap="none" normalizeH="0" baseline="0" dirty="0">
                          <a:ln>
                            <a:noFill/>
                          </a:ln>
                          <a:effectLst/>
                          <a:sym typeface="Wingdings 2" panose="05020102010507070707" pitchFamily="18" charset="2"/>
                        </a:rPr>
                        <a:t></a:t>
                      </a:r>
                      <a:r>
                        <a:rPr kumimoji="0" lang="es-ES" sz="1200" u="none" strike="noStrike" cap="none" normalizeH="0" baseline="0" dirty="0">
                          <a:ln>
                            <a:noFill/>
                          </a:ln>
                          <a:effectLst/>
                        </a:rPr>
                        <a:t>    Extremadamente Complejo </a:t>
                      </a:r>
                      <a:r>
                        <a:rPr kumimoji="0" lang="es-ES" sz="3600" u="none" strike="noStrike" cap="none" normalizeH="0" baseline="0" dirty="0">
                          <a:ln>
                            <a:noFill/>
                          </a:ln>
                          <a:effectLst/>
                          <a:sym typeface="Wingdings 2" panose="05020102010507070707" pitchFamily="18" charset="2"/>
                        </a:rPr>
                        <a:t></a:t>
                      </a:r>
                      <a:r>
                        <a:rPr kumimoji="0" lang="es-ES" sz="3600" u="none" strike="noStrike" cap="none" normalizeH="0" baseline="0" dirty="0">
                          <a:ln>
                            <a:noFill/>
                          </a:ln>
                          <a:effectLst/>
                        </a:rPr>
                        <a:t> </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2"/>
                  </a:ext>
                </a:extLst>
              </a:tr>
              <a:tr h="1844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Actor Principal: Jefe de Vendedores </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Actor Secundario: no aplica</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extLst>
                  <a:ext uri="{0D108BD9-81ED-4DB2-BD59-A6C34878D82A}">
                    <a16:rowId xmlns:a16="http://schemas.microsoft.com/office/drawing/2014/main" val="10003"/>
                  </a:ext>
                </a:extLst>
              </a:tr>
              <a:tr h="184428">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Tipo de Caso de uso:                    Concreto                                          Abstracto</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4"/>
                  </a:ext>
                </a:extLst>
              </a:tr>
              <a:tr h="184428">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Objetivo: liberar lugares para las diferentes funciones, invalidando reservas que no fueron confirmadas y cuya fecha de vigencia ha expirado.</a:t>
                      </a:r>
                      <a:endParaRPr kumimoji="0" lang="es-ES" sz="12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5"/>
                  </a:ext>
                </a:extLst>
              </a:tr>
              <a:tr h="184428">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Flujo Básico (Curso Normal)</a:t>
                      </a:r>
                      <a:endParaRPr kumimoji="0" lang="es-ES" sz="1200" b="1" i="0" u="none" strike="noStrike" cap="none" normalizeH="0" baseline="0" dirty="0">
                        <a:ln>
                          <a:noFill/>
                        </a:ln>
                        <a:solidFill>
                          <a:srgbClr val="000000"/>
                        </a:solidFill>
                        <a:effectLst/>
                        <a:latin typeface="Times New Roman" pitchFamily="18" charset="0"/>
                        <a:cs typeface="Times New Roman" pitchFamily="18"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6"/>
                  </a:ext>
                </a:extLst>
              </a:tr>
              <a:tr h="177512">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1.  El caso de uso comienza cuando el Jefe de Vendedores selecciona la opción de Anulación de Reservas.</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7"/>
                  </a:ext>
                </a:extLst>
              </a:tr>
              <a:tr h="275044">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2. El sistema realiza un búsqueda sobre todas las instancias de reserva existentes para localizar aquellas que tengan fecha de vigencia vencida y encuentra reservas en esa situación</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8"/>
                  </a:ext>
                </a:extLst>
              </a:tr>
              <a:tr h="178648">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3. El sistema informa la cantidad de reservas vencidas y solicita confirmación para su anulación</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9"/>
                  </a:ext>
                </a:extLst>
              </a:tr>
              <a:tr h="204172">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4.  El Jefe de Vendedores confirma la anulación</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10"/>
                  </a:ext>
                </a:extLst>
              </a:tr>
              <a:tr h="211837">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5. El sistema anula las reservas, liberando las disponibilidades de lugar e informando la cantidad de lugares liberados para cada función.</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11"/>
                  </a:ext>
                </a:extLst>
              </a:tr>
              <a:tr h="220211">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200" u="none" strike="noStrike" cap="none" normalizeH="0" baseline="0" dirty="0">
                          <a:ln>
                            <a:noFill/>
                          </a:ln>
                          <a:effectLst/>
                        </a:rPr>
                        <a:t>6. Fin del caso de uso.</a:t>
                      </a:r>
                      <a:endParaRPr kumimoji="0" lang="es-ES" sz="36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12"/>
                  </a:ext>
                </a:extLst>
              </a:tr>
              <a:tr h="220211">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200" u="none" strike="noStrike" kern="1200" cap="none" normalizeH="0" baseline="0" dirty="0">
                          <a:ln>
                            <a:noFill/>
                          </a:ln>
                          <a:effectLst/>
                        </a:rPr>
                        <a:t>Flujos Alternativos</a:t>
                      </a:r>
                      <a:endParaRPr kumimoji="0" lang="es-ES" sz="1200" b="1" i="0" u="none" strike="noStrike" kern="1200" cap="none" normalizeH="0" baseline="0" dirty="0">
                        <a:ln>
                          <a:noFill/>
                        </a:ln>
                        <a:solidFill>
                          <a:srgbClr val="000000"/>
                        </a:solidFill>
                        <a:effectLst/>
                        <a:latin typeface="Arial" pitchFamily="34" charset="0"/>
                        <a:ea typeface="+mn-ea"/>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13"/>
                  </a:ext>
                </a:extLst>
              </a:tr>
              <a:tr h="220211">
                <a:tc gridSpan="3">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200" u="none" strike="noStrike" kern="1200" cap="none" normalizeH="0" baseline="0" dirty="0">
                          <a:ln>
                            <a:noFill/>
                          </a:ln>
                          <a:effectLst/>
                        </a:rPr>
                        <a:t>A1. No hay reservas con fecha de vigencia vencida</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s-ES" sz="1200" u="none" strike="noStrike" kern="1200" cap="none" normalizeH="0" baseline="0" dirty="0">
                          <a:ln>
                            <a:noFill/>
                          </a:ln>
                          <a:effectLst/>
                        </a:rPr>
                        <a:t>A2. El Jefe de Vendedores no confirma proceso de anulación</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s-ES" sz="1200" b="0" i="0" u="none" strike="noStrike" kern="1200" cap="none" normalizeH="0" baseline="0" dirty="0">
                        <a:ln>
                          <a:noFill/>
                        </a:ln>
                        <a:solidFill>
                          <a:srgbClr val="000000"/>
                        </a:solidFill>
                        <a:effectLst/>
                        <a:latin typeface="Arial" pitchFamily="34"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2386026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2207568" y="764704"/>
            <a:ext cx="8280400" cy="857250"/>
          </a:xfrm>
        </p:spPr>
        <p:txBody>
          <a:bodyPr/>
          <a:lstStyle/>
          <a:p>
            <a:r>
              <a:rPr lang="es-ES_tradnl" sz="3000" dirty="0"/>
              <a:t>Caso de uso completamente descripto </a:t>
            </a:r>
            <a:r>
              <a:rPr lang="es-ES_tradnl" sz="2400" dirty="0"/>
              <a:t>(Trazo Fino)</a:t>
            </a:r>
            <a:endParaRPr lang="es-ES_tradnl" sz="3000" dirty="0"/>
          </a:p>
        </p:txBody>
      </p:sp>
      <p:sp>
        <p:nvSpPr>
          <p:cNvPr id="91139" name="Line 3"/>
          <p:cNvSpPr>
            <a:spLocks noChangeShapeType="1"/>
          </p:cNvSpPr>
          <p:nvPr/>
        </p:nvSpPr>
        <p:spPr bwMode="auto">
          <a:xfrm>
            <a:off x="4802188" y="-1166813"/>
            <a:ext cx="0" cy="0"/>
          </a:xfrm>
          <a:prstGeom prst="line">
            <a:avLst/>
          </a:prstGeom>
          <a:noFill/>
          <a:ln w="9525" cap="rnd">
            <a:solidFill>
              <a:srgbClr val="000000"/>
            </a:solidFill>
            <a:miter lim="800000"/>
            <a:headEnd/>
            <a:tailEnd/>
          </a:ln>
        </p:spPr>
        <p:txBody>
          <a:bodyPr wrap="none"/>
          <a:lstStyle/>
          <a:p>
            <a:endParaRPr lang="es-AR"/>
          </a:p>
        </p:txBody>
      </p:sp>
      <p:sp>
        <p:nvSpPr>
          <p:cNvPr id="91140" name="Line 4"/>
          <p:cNvSpPr>
            <a:spLocks noChangeShapeType="1"/>
          </p:cNvSpPr>
          <p:nvPr/>
        </p:nvSpPr>
        <p:spPr bwMode="auto">
          <a:xfrm>
            <a:off x="5772150" y="2744788"/>
            <a:ext cx="0" cy="0"/>
          </a:xfrm>
          <a:prstGeom prst="line">
            <a:avLst/>
          </a:prstGeom>
          <a:noFill/>
          <a:ln w="9525" cap="rnd">
            <a:solidFill>
              <a:srgbClr val="000000"/>
            </a:solidFill>
            <a:miter lim="800000"/>
            <a:headEnd/>
            <a:tailEnd/>
          </a:ln>
        </p:spPr>
        <p:txBody>
          <a:bodyPr wrap="none"/>
          <a:lstStyle/>
          <a:p>
            <a:endParaRPr lang="es-AR"/>
          </a:p>
        </p:txBody>
      </p:sp>
      <p:graphicFrame>
        <p:nvGraphicFramePr>
          <p:cNvPr id="330757" name="Group 5"/>
          <p:cNvGraphicFramePr>
            <a:graphicFrameLocks noGrp="1"/>
          </p:cNvGraphicFramePr>
          <p:nvPr>
            <p:extLst>
              <p:ext uri="{D42A27DB-BD31-4B8C-83A1-F6EECF244321}">
                <p14:modId xmlns:p14="http://schemas.microsoft.com/office/powerpoint/2010/main" val="1860710775"/>
              </p:ext>
            </p:extLst>
          </p:nvPr>
        </p:nvGraphicFramePr>
        <p:xfrm>
          <a:off x="335360" y="1193329"/>
          <a:ext cx="11593288" cy="5570686"/>
        </p:xfrm>
        <a:graphic>
          <a:graphicData uri="http://schemas.openxmlformats.org/drawingml/2006/table">
            <a:tbl>
              <a:tblPr>
                <a:tableStyleId>{3C2FFA5D-87B4-456A-9821-1D502468CF0F}</a:tableStyleId>
              </a:tblPr>
              <a:tblGrid>
                <a:gridCol w="5385455">
                  <a:extLst>
                    <a:ext uri="{9D8B030D-6E8A-4147-A177-3AD203B41FA5}">
                      <a16:colId xmlns:a16="http://schemas.microsoft.com/office/drawing/2014/main" val="20000"/>
                    </a:ext>
                  </a:extLst>
                </a:gridCol>
                <a:gridCol w="511209">
                  <a:extLst>
                    <a:ext uri="{9D8B030D-6E8A-4147-A177-3AD203B41FA5}">
                      <a16:colId xmlns:a16="http://schemas.microsoft.com/office/drawing/2014/main" val="20001"/>
                    </a:ext>
                  </a:extLst>
                </a:gridCol>
                <a:gridCol w="255603">
                  <a:extLst>
                    <a:ext uri="{9D8B030D-6E8A-4147-A177-3AD203B41FA5}">
                      <a16:colId xmlns:a16="http://schemas.microsoft.com/office/drawing/2014/main" val="20002"/>
                    </a:ext>
                  </a:extLst>
                </a:gridCol>
                <a:gridCol w="2344677">
                  <a:extLst>
                    <a:ext uri="{9D8B030D-6E8A-4147-A177-3AD203B41FA5}">
                      <a16:colId xmlns:a16="http://schemas.microsoft.com/office/drawing/2014/main" val="20003"/>
                    </a:ext>
                  </a:extLst>
                </a:gridCol>
                <a:gridCol w="3096344">
                  <a:extLst>
                    <a:ext uri="{9D8B030D-6E8A-4147-A177-3AD203B41FA5}">
                      <a16:colId xmlns:a16="http://schemas.microsoft.com/office/drawing/2014/main" val="20004"/>
                    </a:ext>
                  </a:extLst>
                </a:gridCol>
              </a:tblGrid>
              <a:tr h="219200">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Nombre del Caso de uso: Registrar Anulación de Reservas</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a:ln>
                            <a:noFill/>
                          </a:ln>
                          <a:effectLst/>
                        </a:rPr>
                        <a:t>Nro. de Orden: 10</a:t>
                      </a:r>
                      <a:endParaRPr kumimoji="0" lang="es-ES" sz="2800" b="0" i="0" u="none" strike="noStrike" cap="none" normalizeH="0" baseline="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extLst>
                  <a:ext uri="{0D108BD9-81ED-4DB2-BD59-A6C34878D82A}">
                    <a16:rowId xmlns:a16="http://schemas.microsoft.com/office/drawing/2014/main" val="10000"/>
                  </a:ext>
                </a:extLst>
              </a:tr>
              <a:tr h="358027">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Prioridad:                   Alta      </a:t>
                      </a:r>
                      <a:r>
                        <a:rPr kumimoji="0" lang="es-ES" sz="2000" u="none" strike="noStrike" cap="none" normalizeH="0" baseline="0" dirty="0">
                          <a:ln>
                            <a:noFill/>
                          </a:ln>
                          <a:effectLst/>
                          <a:sym typeface="Wingdings 2" panose="05020102010507070707" pitchFamily="18" charset="2"/>
                        </a:rPr>
                        <a:t></a:t>
                      </a:r>
                      <a:r>
                        <a:rPr kumimoji="0" lang="es-ES" sz="2000" u="none" strike="noStrike" cap="none" normalizeH="0" baseline="0" dirty="0">
                          <a:ln>
                            <a:noFill/>
                          </a:ln>
                          <a:effectLst/>
                        </a:rPr>
                        <a:t>   </a:t>
                      </a:r>
                      <a:r>
                        <a:rPr kumimoji="0" lang="es-ES" sz="1050" u="none" strike="noStrike" cap="none" normalizeH="0" baseline="0" dirty="0">
                          <a:ln>
                            <a:noFill/>
                          </a:ln>
                          <a:effectLst/>
                        </a:rPr>
                        <a:t>                        Media         </a:t>
                      </a:r>
                      <a:r>
                        <a:rPr kumimoji="0" lang="es-ES" sz="2000" u="none" strike="noStrike" cap="none" normalizeH="0" baseline="0" dirty="0">
                          <a:ln>
                            <a:noFill/>
                          </a:ln>
                          <a:effectLst/>
                          <a:sym typeface="Wingdings 2" panose="05020102010507070707" pitchFamily="18" charset="2"/>
                        </a:rPr>
                        <a:t></a:t>
                      </a:r>
                      <a:r>
                        <a:rPr kumimoji="0" lang="es-ES" sz="2000" u="none" strike="noStrike" cap="none" normalizeH="0" baseline="0" dirty="0">
                          <a:ln>
                            <a:noFill/>
                          </a:ln>
                          <a:effectLst/>
                        </a:rPr>
                        <a:t>   </a:t>
                      </a:r>
                      <a:r>
                        <a:rPr kumimoji="0" lang="es-ES" sz="1050" u="none" strike="noStrike" cap="none" normalizeH="0" baseline="0" dirty="0">
                          <a:ln>
                            <a:noFill/>
                          </a:ln>
                          <a:effectLst/>
                        </a:rPr>
                        <a:t>                        Baja         </a:t>
                      </a:r>
                      <a:r>
                        <a:rPr kumimoji="0" lang="es-ES" sz="2000" u="none" strike="noStrike" cap="none" normalizeH="0" baseline="0" dirty="0">
                          <a:ln>
                            <a:noFill/>
                          </a:ln>
                          <a:effectLst/>
                          <a:sym typeface="Wingdings 2" panose="05020102010507070707" pitchFamily="18" charset="2"/>
                        </a:rPr>
                        <a:t></a:t>
                      </a:r>
                      <a:r>
                        <a:rPr kumimoji="0" lang="es-ES" sz="1050" u="none" strike="noStrike" cap="none" normalizeH="0" baseline="0" dirty="0">
                          <a:ln>
                            <a:noFill/>
                          </a:ln>
                          <a:effectLst/>
                        </a:rPr>
                        <a:t>  </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1"/>
                  </a:ext>
                </a:extLst>
              </a:tr>
              <a:tr h="474933">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Complejidad: Simple   </a:t>
                      </a:r>
                      <a:r>
                        <a:rPr kumimoji="0" lang="es-ES" sz="2400" u="none" strike="noStrike" cap="none" normalizeH="0" baseline="0" dirty="0">
                          <a:ln>
                            <a:noFill/>
                          </a:ln>
                          <a:effectLst/>
                          <a:sym typeface="Wingdings 2" panose="05020102010507070707" pitchFamily="18" charset="2"/>
                        </a:rPr>
                        <a:t></a:t>
                      </a:r>
                      <a:r>
                        <a:rPr kumimoji="0" lang="es-ES" sz="1800" u="none" strike="noStrike" cap="none" normalizeH="0" baseline="0" dirty="0">
                          <a:ln>
                            <a:noFill/>
                          </a:ln>
                          <a:effectLst/>
                        </a:rPr>
                        <a:t> </a:t>
                      </a:r>
                      <a:r>
                        <a:rPr kumimoji="0" lang="es-ES" sz="1050" u="none" strike="noStrike" cap="none" normalizeH="0" baseline="0" dirty="0">
                          <a:ln>
                            <a:noFill/>
                          </a:ln>
                          <a:effectLst/>
                        </a:rPr>
                        <a:t>   Mediano  </a:t>
                      </a:r>
                      <a:r>
                        <a:rPr kumimoji="0" lang="es-ES" sz="2400" u="none" strike="noStrike" cap="none" normalizeH="0" baseline="0" dirty="0">
                          <a:ln>
                            <a:noFill/>
                          </a:ln>
                          <a:effectLst/>
                          <a:sym typeface="Wingdings 2" panose="05020102010507070707" pitchFamily="18" charset="2"/>
                        </a:rPr>
                        <a:t></a:t>
                      </a:r>
                      <a:r>
                        <a:rPr kumimoji="0" lang="es-ES" sz="2400" u="none" strike="noStrike" cap="none" normalizeH="0" baseline="0" dirty="0">
                          <a:ln>
                            <a:noFill/>
                          </a:ln>
                          <a:effectLst/>
                        </a:rPr>
                        <a:t> </a:t>
                      </a:r>
                      <a:r>
                        <a:rPr kumimoji="0" lang="es-ES" sz="1050" u="none" strike="noStrike" cap="none" normalizeH="0" baseline="0" dirty="0">
                          <a:ln>
                            <a:noFill/>
                          </a:ln>
                          <a:effectLst/>
                        </a:rPr>
                        <a:t>  Complejo  </a:t>
                      </a:r>
                      <a:r>
                        <a:rPr kumimoji="0" lang="es-ES" sz="2400" u="none" strike="noStrike" cap="none" normalizeH="0" baseline="0" dirty="0">
                          <a:ln>
                            <a:noFill/>
                          </a:ln>
                          <a:effectLst/>
                          <a:sym typeface="Wingdings 2" panose="05020102010507070707" pitchFamily="18" charset="2"/>
                        </a:rPr>
                        <a:t></a:t>
                      </a:r>
                      <a:r>
                        <a:rPr kumimoji="0" lang="es-ES" sz="1050" u="none" strike="noStrike" cap="none" normalizeH="0" baseline="0" dirty="0">
                          <a:ln>
                            <a:noFill/>
                          </a:ln>
                          <a:effectLst/>
                        </a:rPr>
                        <a:t>    Muy Complejo </a:t>
                      </a:r>
                      <a:r>
                        <a:rPr kumimoji="0" lang="es-ES" sz="2400" u="none" strike="noStrike" cap="none" normalizeH="0" baseline="0" dirty="0">
                          <a:ln>
                            <a:noFill/>
                          </a:ln>
                          <a:effectLst/>
                          <a:sym typeface="Wingdings 2" panose="05020102010507070707" pitchFamily="18" charset="2"/>
                        </a:rPr>
                        <a:t></a:t>
                      </a:r>
                      <a:r>
                        <a:rPr kumimoji="0" lang="es-ES" sz="1050" u="none" strike="noStrike" cap="none" normalizeH="0" baseline="0" dirty="0">
                          <a:ln>
                            <a:noFill/>
                          </a:ln>
                          <a:effectLst/>
                        </a:rPr>
                        <a:t>    Extremadamente Complejo </a:t>
                      </a:r>
                      <a:r>
                        <a:rPr kumimoji="0" lang="es-ES" sz="2800" u="none" strike="noStrike" cap="none" normalizeH="0" baseline="0" dirty="0">
                          <a:ln>
                            <a:noFill/>
                          </a:ln>
                          <a:effectLst/>
                          <a:sym typeface="Wingdings 2" panose="05020102010507070707" pitchFamily="18" charset="2"/>
                        </a:rPr>
                        <a:t></a:t>
                      </a:r>
                      <a:r>
                        <a:rPr kumimoji="0" lang="es-ES" sz="2800" u="none" strike="noStrike" cap="none" normalizeH="0" baseline="0" dirty="0">
                          <a:ln>
                            <a:noFill/>
                          </a:ln>
                          <a:effectLst/>
                        </a:rPr>
                        <a:t> </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2"/>
                  </a:ext>
                </a:extLst>
              </a:tr>
              <a:tr h="219200">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Actor Principal: Jefe de Vendedores </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Actor Secundario: no aplica</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3"/>
                  </a:ext>
                </a:extLst>
              </a:tr>
              <a:tr h="219200">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Tipo de Caso de uso:                    Concreto                                          Abstracto</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4"/>
                  </a:ext>
                </a:extLst>
              </a:tr>
              <a:tr h="219200">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Objetivo: liberar lugares para las diferentes funciones, invalidando reservas que no fueron confirmadas y cuya fecha de vigencia ha expirado.</a:t>
                      </a:r>
                      <a:endParaRPr kumimoji="0" lang="es-ES" sz="105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5"/>
                  </a:ext>
                </a:extLst>
              </a:tr>
              <a:tr h="219200">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Precondiciones:  no aplica</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6"/>
                  </a:ext>
                </a:extLst>
              </a:tr>
              <a:tr h="219200">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Post- Condiciones: </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grid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a:ln>
                            <a:noFill/>
                          </a:ln>
                          <a:effectLst/>
                        </a:rPr>
                        <a:t>Éxito: reservas anuladas.</a:t>
                      </a:r>
                      <a:endParaRPr kumimoji="0" lang="es-ES" sz="2800" b="0" i="0" u="none" strike="noStrike" cap="none" normalizeH="0" baseline="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7"/>
                  </a:ext>
                </a:extLst>
              </a:tr>
              <a:tr h="372640">
                <a:tc vMerge="1">
                  <a:txBody>
                    <a:bodyPr/>
                    <a:lstStyle/>
                    <a:p>
                      <a:endParaRPr lang="es-AR"/>
                    </a:p>
                  </a:txBody>
                  <a:tcPr/>
                </a:tc>
                <a:tc grid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a:ln>
                            <a:noFill/>
                          </a:ln>
                          <a:effectLst/>
                        </a:rPr>
                        <a:t>Fracaso1: no hay reservas en condiciones de ser anuladas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050" u="none" strike="noStrike" cap="none" normalizeH="0" baseline="0">
                          <a:ln>
                            <a:noFill/>
                          </a:ln>
                          <a:effectLst/>
                        </a:rPr>
                        <a:t>Fracaso 2: el Jefe de vendedores no confirma la transacción.</a:t>
                      </a:r>
                      <a:endParaRPr kumimoji="0" lang="es-ES" sz="2800" b="0" i="0" u="none" strike="noStrike" cap="none" normalizeH="0" baseline="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8"/>
                  </a:ext>
                </a:extLst>
              </a:tr>
              <a:tr h="219200">
                <a:tc grid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Curso Normal</a:t>
                      </a:r>
                      <a:endParaRPr kumimoji="0" lang="es-ES" sz="1050" b="1" i="0" u="none" strike="noStrike" cap="none" normalizeH="0" baseline="0" dirty="0">
                        <a:ln>
                          <a:noFill/>
                        </a:ln>
                        <a:solidFill>
                          <a:srgbClr val="000000"/>
                        </a:solidFill>
                        <a:effectLst/>
                        <a:latin typeface="Times New Roman" pitchFamily="18" charset="0"/>
                        <a:cs typeface="Times New Roman" pitchFamily="18"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a:ln>
                            <a:noFill/>
                          </a:ln>
                          <a:effectLst/>
                        </a:rPr>
                        <a:t>Alternativas</a:t>
                      </a:r>
                      <a:endParaRPr kumimoji="0" lang="es-ES" sz="1050" b="1" i="0" u="none" strike="noStrike" cap="none" normalizeH="0" baseline="0">
                        <a:ln>
                          <a:noFill/>
                        </a:ln>
                        <a:solidFill>
                          <a:srgbClr val="000000"/>
                        </a:solidFill>
                        <a:effectLst/>
                        <a:latin typeface="Times New Roman" pitchFamily="18" charset="0"/>
                        <a:cs typeface="Times New Roman" pitchFamily="18" charset="0"/>
                      </a:endParaRPr>
                    </a:p>
                  </a:txBody>
                  <a:tcPr marT="34290" marB="34290" horzOverflow="overflow"/>
                </a:tc>
                <a:extLst>
                  <a:ext uri="{0D108BD9-81ED-4DB2-BD59-A6C34878D82A}">
                    <a16:rowId xmlns:a16="http://schemas.microsoft.com/office/drawing/2014/main" val="10009"/>
                  </a:ext>
                </a:extLst>
              </a:tr>
              <a:tr h="474933">
                <a:tc gridSpan="4">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1.  El caso de uso comienza cuando el Jefe de Vendedores selecciona la opción de Anulación de Reservas.</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endParaRPr lang="es-AR" sz="2800"/>
                    </a:p>
                  </a:txBody>
                  <a:tcPr marT="34290" marB="34290" horzOverflow="overflow"/>
                </a:tc>
                <a:extLst>
                  <a:ext uri="{0D108BD9-81ED-4DB2-BD59-A6C34878D82A}">
                    <a16:rowId xmlns:a16="http://schemas.microsoft.com/office/drawing/2014/main" val="10010"/>
                  </a:ext>
                </a:extLst>
              </a:tr>
              <a:tr h="526080">
                <a:tc gridSpan="4">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2. El sistema realiza un búsqueda sobre todas las instancias de reserva existentes para localizar aquellas que tengan fecha de vigencia vencida y encuentra reservas en esa situación</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marL="0" marR="0" lvl="0" indent="79375" algn="just"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2.A. No encuentra reservas en esa situación</a:t>
                      </a:r>
                    </a:p>
                    <a:p>
                      <a:pPr marL="0" marR="0" lvl="0" indent="79375" algn="just" defTabSz="914400" rtl="0" eaLnBrk="0" fontAlgn="base" latinLnBrk="0" hangingPunct="0">
                        <a:lnSpc>
                          <a:spcPct val="100000"/>
                        </a:lnSpc>
                        <a:spcBef>
                          <a:spcPct val="0"/>
                        </a:spcBef>
                        <a:spcAft>
                          <a:spcPct val="0"/>
                        </a:spcAft>
                        <a:buClrTx/>
                        <a:buSzTx/>
                        <a:buFontTx/>
                        <a:buNone/>
                        <a:tabLst/>
                      </a:pPr>
                      <a:r>
                        <a:rPr kumimoji="0" lang="es-ES" sz="1050" u="none" strike="noStrike" cap="none" normalizeH="0" baseline="0" dirty="0">
                          <a:ln>
                            <a:noFill/>
                          </a:ln>
                          <a:effectLst/>
                        </a:rPr>
                        <a:t>2.A.1. El sistema muestra mensaje.</a:t>
                      </a:r>
                    </a:p>
                    <a:p>
                      <a:pPr marL="0" marR="0" lvl="0" indent="79375" algn="just" defTabSz="914400" rtl="0" eaLnBrk="0" fontAlgn="base" latinLnBrk="0" hangingPunct="0">
                        <a:lnSpc>
                          <a:spcPct val="100000"/>
                        </a:lnSpc>
                        <a:spcBef>
                          <a:spcPct val="0"/>
                        </a:spcBef>
                        <a:spcAft>
                          <a:spcPct val="0"/>
                        </a:spcAft>
                        <a:buClrTx/>
                        <a:buSzTx/>
                        <a:buFontTx/>
                        <a:buNone/>
                        <a:tabLst/>
                      </a:pPr>
                      <a:r>
                        <a:rPr kumimoji="0" lang="es-ES" sz="1050" u="none" strike="noStrike" cap="none" normalizeH="0" baseline="0" dirty="0">
                          <a:ln>
                            <a:noFill/>
                          </a:ln>
                          <a:effectLst/>
                        </a:rPr>
                        <a:t>2.A.2. Se cancela el caso de uso.</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extLst>
                  <a:ext uri="{0D108BD9-81ED-4DB2-BD59-A6C34878D82A}">
                    <a16:rowId xmlns:a16="http://schemas.microsoft.com/office/drawing/2014/main" val="10011"/>
                  </a:ext>
                </a:extLst>
              </a:tr>
              <a:tr h="290026">
                <a:tc gridSpan="4">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3. El sistema informa la cantidad de reservas vencidas y solicita confirmación para su anulación</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 </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extLst>
                  <a:ext uri="{0D108BD9-81ED-4DB2-BD59-A6C34878D82A}">
                    <a16:rowId xmlns:a16="http://schemas.microsoft.com/office/drawing/2014/main" val="10012"/>
                  </a:ext>
                </a:extLst>
              </a:tr>
              <a:tr h="372640">
                <a:tc gridSpan="4">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4.  El Jefe de Vendedores confirma la anulación</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4.A. El Jefe de Vendedores no confirma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050" u="none" strike="noStrike" cap="none" normalizeH="0" baseline="0" dirty="0">
                          <a:ln>
                            <a:noFill/>
                          </a:ln>
                          <a:effectLst/>
                        </a:rPr>
                        <a:t>4.A.1. Se cancela el proceso de anulación</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extLst>
                  <a:ext uri="{0D108BD9-81ED-4DB2-BD59-A6C34878D82A}">
                    <a16:rowId xmlns:a16="http://schemas.microsoft.com/office/drawing/2014/main" val="10013"/>
                  </a:ext>
                </a:extLst>
              </a:tr>
              <a:tr h="474933">
                <a:tc gridSpan="4">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5. El sistema anula las reservas, liberando las disponibilidades de lugar e informando la cantidad de lugares liberados para cada función.</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endParaRPr lang="es-AR" sz="2800"/>
                    </a:p>
                  </a:txBody>
                  <a:tcPr marT="34290" marB="34290" horzOverflow="overflow"/>
                </a:tc>
                <a:extLst>
                  <a:ext uri="{0D108BD9-81ED-4DB2-BD59-A6C34878D82A}">
                    <a16:rowId xmlns:a16="http://schemas.microsoft.com/office/drawing/2014/main" val="10014"/>
                  </a:ext>
                </a:extLst>
              </a:tr>
              <a:tr h="474933">
                <a:tc gridSpan="4">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050" u="none" strike="noStrike" cap="none" normalizeH="0" baseline="0" dirty="0">
                          <a:ln>
                            <a:noFill/>
                          </a:ln>
                          <a:effectLst/>
                        </a:rPr>
                        <a:t>6. Fin del caso de uso.</a:t>
                      </a:r>
                      <a:endParaRPr kumimoji="0" lang="es-ES" sz="2800" b="0" i="0" u="none" strike="noStrike" cap="none" normalizeH="0" baseline="0" dirty="0">
                        <a:ln>
                          <a:noFill/>
                        </a:ln>
                        <a:solidFill>
                          <a:srgbClr val="000000"/>
                        </a:solidFill>
                        <a:effectLst/>
                        <a:latin typeface="Times New Roman" pitchFamily="18" charset="0"/>
                        <a:ea typeface="Times New Roman" pitchFamily="18" charset="0"/>
                        <a:cs typeface="Arial" pitchFamily="34" charset="0"/>
                      </a:endParaRPr>
                    </a:p>
                  </a:txBody>
                  <a:tcPr marT="34290" marB="34290" horzOverflow="overflow"/>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endParaRPr lang="es-AR" sz="2800" dirty="0"/>
                    </a:p>
                  </a:txBody>
                  <a:tcPr marT="34290" marB="34290" horzOverflow="overflow"/>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6221072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a:xfrm>
            <a:off x="263352" y="1322928"/>
            <a:ext cx="10971611" cy="615553"/>
          </a:xfrm>
        </p:spPr>
        <p:txBody>
          <a:bodyPr/>
          <a:lstStyle/>
          <a:p>
            <a:pPr algn="l"/>
            <a:r>
              <a:rPr lang="es-AR" altLang="es-AR" sz="4000" dirty="0"/>
              <a:t>Prototipos</a:t>
            </a:r>
            <a:endParaRPr lang="es-AR" altLang="es-AR" dirty="0"/>
          </a:p>
        </p:txBody>
      </p:sp>
      <p:sp>
        <p:nvSpPr>
          <p:cNvPr id="115715" name="Subtitle 2"/>
          <p:cNvSpPr>
            <a:spLocks noGrp="1"/>
          </p:cNvSpPr>
          <p:nvPr>
            <p:ph type="subTitle" idx="4294967295"/>
          </p:nvPr>
        </p:nvSpPr>
        <p:spPr>
          <a:xfrm>
            <a:off x="282080" y="4653136"/>
            <a:ext cx="4953000" cy="1314450"/>
          </a:xfrm>
        </p:spPr>
        <p:txBody>
          <a:bodyPr/>
          <a:lstStyle/>
          <a:p>
            <a:pPr marL="0" indent="0" algn="ctr">
              <a:buNone/>
            </a:pPr>
            <a:r>
              <a:rPr lang="es-AR" altLang="es-AR" sz="3200" b="1" kern="1200" dirty="0">
                <a:solidFill>
                  <a:srgbClr val="9D315D"/>
                </a:solidFill>
                <a:effectLst>
                  <a:outerShdw blurRad="38100" dist="38100" dir="2700000" algn="tl">
                    <a:srgbClr val="000000"/>
                  </a:outerShdw>
                </a:effectLst>
                <a:latin typeface="Futura Md BT" pitchFamily="34" charset="0"/>
                <a:ea typeface="+mn-ea"/>
                <a:cs typeface="+mn-cs"/>
              </a:rPr>
              <a:t>Especificación y Validación de Requerimientos</a:t>
            </a:r>
          </a:p>
        </p:txBody>
      </p:sp>
      <p:pic>
        <p:nvPicPr>
          <p:cNvPr id="115716" name="Imagen 1" descr="D:\Clientes\Amapola 2.0\Proyecto\REQM\Maquetas\Etapa 1\91. Asignar Proyecto.png"/>
          <p:cNvPicPr>
            <a:picLocks noChangeAspect="1" noChangeArrowheads="1"/>
          </p:cNvPicPr>
          <p:nvPr/>
        </p:nvPicPr>
        <p:blipFill>
          <a:blip r:embed="rId2" cstate="print">
            <a:extLst>
              <a:ext uri="{28A0092B-C50C-407E-A947-70E740481C1C}">
                <a14:useLocalDpi xmlns:a14="http://schemas.microsoft.com/office/drawing/2010/main" val="0"/>
              </a:ext>
            </a:extLst>
          </a:blip>
          <a:srcRect b="34221"/>
          <a:stretch>
            <a:fillRect/>
          </a:stretch>
        </p:blipFill>
        <p:spPr bwMode="auto">
          <a:xfrm>
            <a:off x="5130702" y="1124744"/>
            <a:ext cx="6546554"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7435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775520" y="1268760"/>
            <a:ext cx="8715375" cy="857250"/>
          </a:xfrm>
        </p:spPr>
        <p:txBody>
          <a:bodyPr/>
          <a:lstStyle/>
          <a:p>
            <a:pPr eaLnBrk="1" hangingPunct="1"/>
            <a:r>
              <a:rPr lang="es-ES_tradnl" altLang="es-AR" sz="3600" dirty="0"/>
              <a:t>¿Cuándo son útiles los prototipos?</a:t>
            </a:r>
          </a:p>
        </p:txBody>
      </p:sp>
      <p:sp>
        <p:nvSpPr>
          <p:cNvPr id="6147" name="Rectangle 3"/>
          <p:cNvSpPr>
            <a:spLocks noGrp="1" noChangeArrowheads="1"/>
          </p:cNvSpPr>
          <p:nvPr>
            <p:ph type="body" idx="1"/>
          </p:nvPr>
        </p:nvSpPr>
        <p:spPr>
          <a:xfrm>
            <a:off x="3359696" y="5796558"/>
            <a:ext cx="8286750" cy="863307"/>
          </a:xfrm>
        </p:spPr>
        <p:txBody>
          <a:bodyPr>
            <a:normAutofit/>
          </a:bodyPr>
          <a:lstStyle/>
          <a:p>
            <a:pPr marL="0" indent="0" algn="r" eaLnBrk="1" hangingPunct="1">
              <a:lnSpc>
                <a:spcPct val="90000"/>
              </a:lnSpc>
              <a:buNone/>
              <a:defRPr/>
            </a:pPr>
            <a:r>
              <a:rPr lang="es-ES_tradnl" sz="3200" i="1" dirty="0">
                <a:solidFill>
                  <a:schemeClr val="accent1"/>
                </a:solidFill>
                <a:effectLst>
                  <a:outerShdw blurRad="38100" dist="38100" dir="2700000" algn="tl">
                    <a:srgbClr val="C0C0C0"/>
                  </a:outerShdw>
                </a:effectLst>
              </a:rPr>
              <a:t>Siempre !!!!</a:t>
            </a:r>
            <a:endParaRPr lang="es-ES_tradnl" sz="2000"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632" y="2276872"/>
            <a:ext cx="6284788" cy="4161926"/>
          </a:xfrm>
          <a:prstGeom prst="rect">
            <a:avLst/>
          </a:prstGeom>
        </p:spPr>
      </p:pic>
    </p:spTree>
    <p:extLst>
      <p:ext uri="{BB962C8B-B14F-4D97-AF65-F5344CB8AC3E}">
        <p14:creationId xmlns:p14="http://schemas.microsoft.com/office/powerpoint/2010/main" val="2054600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919536" y="1094586"/>
            <a:ext cx="8229600" cy="800100"/>
          </a:xfrm>
          <a:noFill/>
        </p:spPr>
        <p:txBody>
          <a:bodyPr vert="horz" wrap="square" lIns="92075" tIns="46038" rIns="92075" bIns="46038" numCol="1" anchor="t" anchorCtr="0" compatLnSpc="1">
            <a:prstTxWarp prst="textNoShape">
              <a:avLst/>
            </a:prstTxWarp>
            <a:normAutofit/>
          </a:bodyPr>
          <a:lstStyle/>
          <a:p>
            <a:r>
              <a:rPr lang="es-ES_tradnl" altLang="es-AR" sz="4000" dirty="0"/>
              <a:t>Prototipos</a:t>
            </a:r>
          </a:p>
        </p:txBody>
      </p:sp>
      <p:sp>
        <p:nvSpPr>
          <p:cNvPr id="118787" name="Rectangle 3"/>
          <p:cNvSpPr>
            <a:spLocks noGrp="1" noChangeArrowheads="1"/>
          </p:cNvSpPr>
          <p:nvPr>
            <p:ph type="body" idx="1"/>
          </p:nvPr>
        </p:nvSpPr>
        <p:spPr>
          <a:xfrm>
            <a:off x="623392" y="2414590"/>
            <a:ext cx="9901733" cy="2657475"/>
          </a:xfrm>
          <a:noFill/>
        </p:spPr>
        <p:txBody>
          <a:bodyPr lIns="92075" tIns="46038" rIns="92075" bIns="46038">
            <a:noAutofit/>
          </a:bodyPr>
          <a:lstStyle/>
          <a:p>
            <a:pPr>
              <a:lnSpc>
                <a:spcPct val="90000"/>
              </a:lnSpc>
            </a:pPr>
            <a:r>
              <a:rPr lang="es-ES_tradnl" altLang="es-AR" sz="3200" dirty="0"/>
              <a:t>Características:</a:t>
            </a:r>
          </a:p>
          <a:p>
            <a:pPr lvl="1">
              <a:lnSpc>
                <a:spcPct val="90000"/>
              </a:lnSpc>
            </a:pPr>
            <a:r>
              <a:rPr lang="es-ES_tradnl" altLang="es-AR" sz="2800" dirty="0"/>
              <a:t>Funcionalidad limitada.</a:t>
            </a:r>
          </a:p>
          <a:p>
            <a:pPr lvl="1">
              <a:lnSpc>
                <a:spcPct val="90000"/>
              </a:lnSpc>
            </a:pPr>
            <a:r>
              <a:rPr lang="es-ES_tradnl" altLang="es-AR" sz="2800" dirty="0"/>
              <a:t>Poca fiabilidad.</a:t>
            </a:r>
          </a:p>
          <a:p>
            <a:pPr lvl="1">
              <a:lnSpc>
                <a:spcPct val="90000"/>
              </a:lnSpc>
            </a:pPr>
            <a:r>
              <a:rPr lang="es-ES_tradnl" altLang="es-AR" sz="2800" dirty="0"/>
              <a:t>Características de operación pobres.</a:t>
            </a:r>
          </a:p>
          <a:p>
            <a:pPr lvl="1">
              <a:lnSpc>
                <a:spcPct val="90000"/>
              </a:lnSpc>
              <a:buFont typeface="Monotype Sorts"/>
              <a:buNone/>
            </a:pPr>
            <a:endParaRPr lang="es-ES_tradnl" altLang="es-AR" sz="2800" dirty="0"/>
          </a:p>
          <a:p>
            <a:pPr>
              <a:lnSpc>
                <a:spcPct val="90000"/>
              </a:lnSpc>
            </a:pPr>
            <a:r>
              <a:rPr lang="es-ES_tradnl" altLang="es-AR" sz="3200" dirty="0"/>
              <a:t>Prototipo </a:t>
            </a:r>
            <a:r>
              <a:rPr lang="es-ES_tradnl" altLang="es-AR" sz="3200" dirty="0">
                <a:sym typeface="Symbol" panose="05050102010706020507" pitchFamily="18" charset="2"/>
              </a:rPr>
              <a:t> 10% presupuesto del proyecto.</a:t>
            </a:r>
          </a:p>
          <a:p>
            <a:pPr lvl="1">
              <a:lnSpc>
                <a:spcPct val="90000"/>
              </a:lnSpc>
            </a:pPr>
            <a:r>
              <a:rPr lang="es-ES_tradnl" altLang="es-AR" sz="2800" dirty="0">
                <a:sym typeface="Symbol" panose="05050102010706020507" pitchFamily="18" charset="2"/>
              </a:rPr>
              <a:t>normalmente pocos días de desarrollo.</a:t>
            </a:r>
          </a:p>
        </p:txBody>
      </p:sp>
      <p:pic>
        <p:nvPicPr>
          <p:cNvPr id="17410" name="Picture 2" descr="https://encrypted-tbn1.gstatic.com/images?q=tbn:ANd9GcRQgCNLwhFJ2Dt50CEc-yJiQt9tmw9yA_F6II9b1wN6tsClcm0f9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6240" y="2708920"/>
            <a:ext cx="3589122" cy="265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3497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91344" y="980728"/>
            <a:ext cx="7772400" cy="857250"/>
          </a:xfrm>
        </p:spPr>
        <p:txBody>
          <a:bodyPr>
            <a:normAutofit/>
          </a:bodyPr>
          <a:lstStyle/>
          <a:p>
            <a:pPr algn="l" eaLnBrk="1" hangingPunct="1"/>
            <a:r>
              <a:rPr lang="es-ES_tradnl" altLang="es-AR" sz="4400" dirty="0"/>
              <a:t>Tipos de Prototipos</a:t>
            </a:r>
          </a:p>
        </p:txBody>
      </p:sp>
      <p:graphicFrame>
        <p:nvGraphicFramePr>
          <p:cNvPr id="4" name="Diagrama 3"/>
          <p:cNvGraphicFramePr/>
          <p:nvPr>
            <p:extLst>
              <p:ext uri="{D42A27DB-BD31-4B8C-83A1-F6EECF244321}">
                <p14:modId xmlns:p14="http://schemas.microsoft.com/office/powerpoint/2010/main" val="2072225693"/>
              </p:ext>
            </p:extLst>
          </p:nvPr>
        </p:nvGraphicFramePr>
        <p:xfrm>
          <a:off x="3071664" y="1340768"/>
          <a:ext cx="7920880"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22854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263352" y="1268760"/>
            <a:ext cx="7497763" cy="857250"/>
          </a:xfrm>
        </p:spPr>
        <p:txBody>
          <a:bodyPr>
            <a:normAutofit/>
          </a:bodyPr>
          <a:lstStyle/>
          <a:p>
            <a:pPr algn="l"/>
            <a:r>
              <a:rPr lang="en-US" altLang="es-AR" sz="3600" dirty="0"/>
              <a:t>Prototipado en </a:t>
            </a:r>
            <a:r>
              <a:rPr lang="en-US" altLang="es-AR" sz="3600" dirty="0" err="1"/>
              <a:t>papel</a:t>
            </a:r>
            <a:endParaRPr lang="en-US" altLang="es-AR" sz="3600" dirty="0"/>
          </a:p>
        </p:txBody>
      </p:sp>
      <p:pic>
        <p:nvPicPr>
          <p:cNvPr id="124932" name="Picture 2" descr="http://t2.gstatic.com/images?q=tbn:ANd9GcS-5aok2hVMR1yHMXdkDt0meeU2DoZkUDyJG6NAJpF2fmd7iQc&amp;t=1&amp;usg=__Rpz3UsrGhfwlH_zGmDrjzTfh8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6294" y="1761830"/>
            <a:ext cx="3627810" cy="268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3" name="Picture 4" descr="http://t0.gstatic.com/images?q=tbn:ANd9GcT5ibr4xZ16JukhfJa7zohpvFpdUMolo34fh9SGS-xLPaGu62s&amp;t=1&amp;usg=__iiZU2g0wH8PQpDO0PKj7Zz5tL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256" y="3218595"/>
            <a:ext cx="2229024" cy="280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4" name="Picture 6" descr="http://t3.gstatic.com/images?q=tbn:ANd9GcSYtI3lrzrPUWESzAvkgkrw2d8kdhkWBDF76R9sV33GpGq3lG0&amp;t=1&amp;usg=__lsh1MrR2cAg2yruIcEYCM3dH7s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865" y="3103777"/>
            <a:ext cx="3207983" cy="28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127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5795963" y="3218262"/>
            <a:ext cx="6858000" cy="288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sz="1275"/>
          </a:p>
        </p:txBody>
      </p:sp>
      <p:sp>
        <p:nvSpPr>
          <p:cNvPr id="154647" name="Rectangle 23"/>
          <p:cNvSpPr>
            <a:spLocks noChangeArrowheads="1"/>
          </p:cNvSpPr>
          <p:nvPr/>
        </p:nvSpPr>
        <p:spPr bwMode="auto">
          <a:xfrm>
            <a:off x="4295800" y="988650"/>
            <a:ext cx="3141085" cy="436659"/>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400" b="1" dirty="0">
                <a:solidFill>
                  <a:schemeClr val="tx2"/>
                </a:solidFill>
                <a:latin typeface="Futura Md BT" pitchFamily="34" charset="0"/>
              </a:rPr>
              <a:t>¿Qué es un </a:t>
            </a:r>
            <a:r>
              <a:rPr lang="es-ES_tradnl" sz="2400" b="1" dirty="0">
                <a:solidFill>
                  <a:schemeClr val="tx2"/>
                </a:solidFill>
                <a:effectLst>
                  <a:outerShdw blurRad="38100" dist="38100" dir="2700000" algn="tl">
                    <a:srgbClr val="000000"/>
                  </a:outerShdw>
                </a:effectLst>
                <a:latin typeface="Futura Md BT" pitchFamily="34" charset="0"/>
              </a:rPr>
              <a:t>Objeto ?</a:t>
            </a:r>
            <a:endParaRPr lang="es-ES_tradnl" sz="2700" b="1" dirty="0">
              <a:solidFill>
                <a:schemeClr val="tx2"/>
              </a:solidFill>
              <a:latin typeface="Futura Md BT" pitchFamily="34" charset="0"/>
            </a:endParaRPr>
          </a:p>
        </p:txBody>
      </p:sp>
      <p:pic>
        <p:nvPicPr>
          <p:cNvPr id="10244" name="Picture 24" descr="objet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1664" y="1461428"/>
            <a:ext cx="5688632" cy="4090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ángulo 1"/>
          <p:cNvSpPr/>
          <p:nvPr/>
        </p:nvSpPr>
        <p:spPr>
          <a:xfrm>
            <a:off x="551384" y="5949280"/>
            <a:ext cx="11521280" cy="707886"/>
          </a:xfrm>
          <a:prstGeom prst="rect">
            <a:avLst/>
          </a:prstGeom>
        </p:spPr>
        <p:txBody>
          <a:bodyPr wrap="square">
            <a:spAutoFit/>
          </a:bodyPr>
          <a:lstStyle/>
          <a:p>
            <a:pPr algn="ctr"/>
            <a:r>
              <a:rPr lang="es-ES_tradnl" sz="2000" b="1" dirty="0">
                <a:solidFill>
                  <a:srgbClr val="9D315D"/>
                </a:solidFill>
                <a:latin typeface="Futura Md BT" pitchFamily="34" charset="0"/>
              </a:rPr>
              <a:t>Representa un elemento, unidad o entidad individual e identificable, ya sea real o abstracta, con un rol bien definido en el dominio del problema”.</a:t>
            </a:r>
            <a:endParaRPr lang="es-AR" sz="2000" b="1" dirty="0">
              <a:solidFill>
                <a:srgbClr val="9D315D"/>
              </a:solidFill>
              <a:latin typeface="Futura Md BT" pitchFamily="34" charset="0"/>
            </a:endParaRPr>
          </a:p>
        </p:txBody>
      </p:sp>
    </p:spTree>
    <p:extLst>
      <p:ext uri="{BB962C8B-B14F-4D97-AF65-F5344CB8AC3E}">
        <p14:creationId xmlns:p14="http://schemas.microsoft.com/office/powerpoint/2010/main" val="3082666398"/>
      </p:ext>
    </p:extLst>
  </p:cSld>
  <p:clrMapOvr>
    <a:masterClrMapping/>
  </p:clrMapOvr>
  <p:transition advClick="0"/>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9376" y="902675"/>
            <a:ext cx="12000000" cy="430887"/>
          </a:xfrm>
        </p:spPr>
        <p:txBody>
          <a:bodyPr/>
          <a:lstStyle/>
          <a:p>
            <a:pPr algn="l"/>
            <a:r>
              <a:rPr lang="en-US" dirty="0" err="1"/>
              <a:t>Clases</a:t>
            </a:r>
            <a:r>
              <a:rPr lang="en-US" dirty="0"/>
              <a:t> de </a:t>
            </a:r>
            <a:r>
              <a:rPr lang="en-US" dirty="0" err="1"/>
              <a:t>Análisis</a:t>
            </a:r>
            <a:endParaRPr lang="es-AR" dirty="0"/>
          </a:p>
        </p:txBody>
      </p:sp>
      <p:pic>
        <p:nvPicPr>
          <p:cNvPr id="4" name="Marcador de contenido 3"/>
          <p:cNvPicPr>
            <a:picLocks noGrp="1"/>
          </p:cNvPicPr>
          <p:nvPr>
            <p:ph sz="half" idx="2"/>
          </p:nvPr>
        </p:nvPicPr>
        <p:blipFill rotWithShape="1">
          <a:blip r:embed="rId2">
            <a:extLst>
              <a:ext uri="{28A0092B-C50C-407E-A947-70E740481C1C}">
                <a14:useLocalDpi xmlns:a14="http://schemas.microsoft.com/office/drawing/2010/main" val="0"/>
              </a:ext>
            </a:extLst>
          </a:blip>
          <a:srcRect l="2202" t="16854" r="64777" b="15985"/>
          <a:stretch/>
        </p:blipFill>
        <p:spPr bwMode="auto">
          <a:xfrm>
            <a:off x="722772" y="1875868"/>
            <a:ext cx="1296144" cy="1116778"/>
          </a:xfrm>
          <a:prstGeom prst="rect">
            <a:avLst/>
          </a:prstGeom>
          <a:noFill/>
          <a:ln>
            <a:noFill/>
          </a:ln>
          <a:extLst>
            <a:ext uri="{53640926-AAD7-44D8-BBD7-CCE9431645EC}">
              <a14:shadowObscured xmlns:a14="http://schemas.microsoft.com/office/drawing/2010/main"/>
            </a:ext>
          </a:extLst>
        </p:spPr>
      </p:pic>
      <p:sp>
        <p:nvSpPr>
          <p:cNvPr id="9" name="Rectangle 14"/>
          <p:cNvSpPr>
            <a:spLocks noChangeArrowheads="1"/>
          </p:cNvSpPr>
          <p:nvPr/>
        </p:nvSpPr>
        <p:spPr bwMode="auto">
          <a:xfrm>
            <a:off x="2034090" y="1973874"/>
            <a:ext cx="6078134"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s-ES_tradnl" altLang="es-AR" dirty="0"/>
              <a:t>Modela información que podría mantenerse por mucho tiempo y podría sobrevivir a una ejecución de un sistema.</a:t>
            </a:r>
          </a:p>
        </p:txBody>
      </p:sp>
      <p:sp>
        <p:nvSpPr>
          <p:cNvPr id="10" name="Rectangle 31"/>
          <p:cNvSpPr>
            <a:spLocks noChangeArrowheads="1"/>
          </p:cNvSpPr>
          <p:nvPr/>
        </p:nvSpPr>
        <p:spPr bwMode="auto">
          <a:xfrm>
            <a:off x="2059831" y="3605061"/>
            <a:ext cx="7906871"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s-AR" altLang="es-AR" dirty="0"/>
              <a:t>La clase de interface modela el comportamiento e información que es dependiente de la frontera del sistema con el ambiente. Modela todo lo que concierne a cualquier vínculo entre el sistema y los actores.</a:t>
            </a:r>
            <a:endParaRPr lang="es-ES_tradnl" altLang="es-AR" dirty="0"/>
          </a:p>
        </p:txBody>
      </p:sp>
      <p:sp>
        <p:nvSpPr>
          <p:cNvPr id="11" name="Rectangle 32"/>
          <p:cNvSpPr>
            <a:spLocks noChangeArrowheads="1"/>
          </p:cNvSpPr>
          <p:nvPr/>
        </p:nvSpPr>
        <p:spPr bwMode="auto">
          <a:xfrm>
            <a:off x="2058751" y="5247902"/>
            <a:ext cx="7992888" cy="14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just"/>
            <a:r>
              <a:rPr lang="es-AR" altLang="es-AR" dirty="0"/>
              <a:t>La clase de control modela funcionalidad que implica operar sobre varios objetos diferentes de entidad, haciendo algunos cálculos y retornando el resultado al objeto de interface. Contiene comportamiento de la lógica de negocio definida en un caso de uso. Tiene responsabilidades de coordinación de la ejecución de un caso de uso y funciona como intermediario entre las clases de interfaz y las de control. </a:t>
            </a:r>
            <a:endParaRPr lang="es-ES_tradnl" altLang="es-AR" dirty="0"/>
          </a:p>
        </p:txBody>
      </p:sp>
      <p:pic>
        <p:nvPicPr>
          <p:cNvPr id="18" name="Marcador de contenido 3"/>
          <p:cNvPicPr>
            <a:picLocks/>
          </p:cNvPicPr>
          <p:nvPr/>
        </p:nvPicPr>
        <p:blipFill rotWithShape="1">
          <a:blip r:embed="rId2">
            <a:extLst>
              <a:ext uri="{28A0092B-C50C-407E-A947-70E740481C1C}">
                <a14:useLocalDpi xmlns:a14="http://schemas.microsoft.com/office/drawing/2010/main" val="0"/>
              </a:ext>
            </a:extLst>
          </a:blip>
          <a:srcRect l="66532" t="18913" r="2373" b="11622"/>
          <a:stretch/>
        </p:blipFill>
        <p:spPr bwMode="auto">
          <a:xfrm>
            <a:off x="551384" y="5445224"/>
            <a:ext cx="1305160"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a:ext>
          </a:extLst>
        </p:spPr>
      </p:pic>
      <p:pic>
        <p:nvPicPr>
          <p:cNvPr id="19" name="Marcador de contenido 3"/>
          <p:cNvPicPr>
            <a:picLocks/>
          </p:cNvPicPr>
          <p:nvPr/>
        </p:nvPicPr>
        <p:blipFill rotWithShape="1">
          <a:blip r:embed="rId2">
            <a:extLst>
              <a:ext uri="{28A0092B-C50C-407E-A947-70E740481C1C}">
                <a14:useLocalDpi xmlns:a14="http://schemas.microsoft.com/office/drawing/2010/main" val="0"/>
              </a:ext>
            </a:extLst>
          </a:blip>
          <a:srcRect l="35475" t="18913" r="33705" b="11622"/>
          <a:stretch/>
        </p:blipFill>
        <p:spPr bwMode="auto">
          <a:xfrm>
            <a:off x="605036" y="3631398"/>
            <a:ext cx="1251508" cy="110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a:ext>
          </a:extLst>
        </p:spPr>
      </p:pic>
      <p:grpSp>
        <p:nvGrpSpPr>
          <p:cNvPr id="20" name="Group 1057"/>
          <p:cNvGrpSpPr>
            <a:grpSpLocks/>
          </p:cNvGrpSpPr>
          <p:nvPr/>
        </p:nvGrpSpPr>
        <p:grpSpPr bwMode="auto">
          <a:xfrm>
            <a:off x="8688288" y="959542"/>
            <a:ext cx="3143002" cy="1832652"/>
            <a:chOff x="1104" y="1396"/>
            <a:chExt cx="2252" cy="1240"/>
          </a:xfrm>
        </p:grpSpPr>
        <p:sp>
          <p:nvSpPr>
            <p:cNvPr id="21" name="Oval 1029"/>
            <p:cNvSpPr>
              <a:spLocks noChangeArrowheads="1"/>
            </p:cNvSpPr>
            <p:nvPr/>
          </p:nvSpPr>
          <p:spPr bwMode="auto">
            <a:xfrm>
              <a:off x="1204" y="1396"/>
              <a:ext cx="2152" cy="568"/>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2" name="Line 1030"/>
            <p:cNvSpPr>
              <a:spLocks noChangeShapeType="1"/>
            </p:cNvSpPr>
            <p:nvPr/>
          </p:nvSpPr>
          <p:spPr bwMode="auto">
            <a:xfrm>
              <a:off x="2256" y="1396"/>
              <a:ext cx="0" cy="5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3" name="Line 1031"/>
            <p:cNvSpPr>
              <a:spLocks noChangeShapeType="1"/>
            </p:cNvSpPr>
            <p:nvPr/>
          </p:nvSpPr>
          <p:spPr bwMode="auto">
            <a:xfrm>
              <a:off x="1536" y="1492"/>
              <a:ext cx="0"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4" name="Line 1032"/>
            <p:cNvSpPr>
              <a:spLocks noChangeShapeType="1"/>
            </p:cNvSpPr>
            <p:nvPr/>
          </p:nvSpPr>
          <p:spPr bwMode="auto">
            <a:xfrm>
              <a:off x="1872" y="1396"/>
              <a:ext cx="0" cy="5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5" name="Line 1033"/>
            <p:cNvSpPr>
              <a:spLocks noChangeShapeType="1"/>
            </p:cNvSpPr>
            <p:nvPr/>
          </p:nvSpPr>
          <p:spPr bwMode="auto">
            <a:xfrm>
              <a:off x="2640" y="1396"/>
              <a:ext cx="0" cy="5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6" name="Line 1034"/>
            <p:cNvSpPr>
              <a:spLocks noChangeShapeType="1"/>
            </p:cNvSpPr>
            <p:nvPr/>
          </p:nvSpPr>
          <p:spPr bwMode="auto">
            <a:xfrm>
              <a:off x="2976" y="1444"/>
              <a:ext cx="0" cy="4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7" name="Oval 1035" descr="Vertical oscura"/>
            <p:cNvSpPr>
              <a:spLocks noChangeArrowheads="1"/>
            </p:cNvSpPr>
            <p:nvPr/>
          </p:nvSpPr>
          <p:spPr bwMode="auto">
            <a:xfrm>
              <a:off x="2068" y="2308"/>
              <a:ext cx="328" cy="328"/>
            </a:xfrm>
            <a:prstGeom prst="ellipse">
              <a:avLst/>
            </a:prstGeom>
            <a:pattFill prst="dkVert">
              <a:fgClr>
                <a:srgbClr val="F95AB7"/>
              </a:fgClr>
              <a:bgClr>
                <a:schemeClr val="bg1"/>
              </a:bgClr>
            </a:patt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nvGrpSpPr>
            <p:cNvPr id="28" name="Group 1039"/>
            <p:cNvGrpSpPr>
              <a:grpSpLocks/>
            </p:cNvGrpSpPr>
            <p:nvPr/>
          </p:nvGrpSpPr>
          <p:grpSpPr bwMode="auto">
            <a:xfrm>
              <a:off x="1104" y="2308"/>
              <a:ext cx="476" cy="328"/>
              <a:chOff x="1104" y="2308"/>
              <a:chExt cx="476" cy="328"/>
            </a:xfrm>
          </p:grpSpPr>
          <p:sp>
            <p:nvSpPr>
              <p:cNvPr id="46" name="Oval 1036" descr="Tablero de damas grande"/>
              <p:cNvSpPr>
                <a:spLocks noChangeArrowheads="1"/>
              </p:cNvSpPr>
              <p:nvPr/>
            </p:nvSpPr>
            <p:spPr bwMode="auto">
              <a:xfrm>
                <a:off x="1252" y="2308"/>
                <a:ext cx="328" cy="328"/>
              </a:xfrm>
              <a:prstGeom prst="ellipse">
                <a:avLst/>
              </a:prstGeom>
              <a:pattFill prst="lgCheck">
                <a:fgClr>
                  <a:srgbClr val="9234DB"/>
                </a:fgClr>
                <a:bgClr>
                  <a:schemeClr val="bg1"/>
                </a:bgClr>
              </a:patt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7" name="Line 1037"/>
              <p:cNvSpPr>
                <a:spLocks noChangeShapeType="1"/>
              </p:cNvSpPr>
              <p:nvPr/>
            </p:nvSpPr>
            <p:spPr bwMode="auto">
              <a:xfrm>
                <a:off x="1108" y="2496"/>
                <a:ext cx="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8" name="Line 1038"/>
              <p:cNvSpPr>
                <a:spLocks noChangeShapeType="1"/>
              </p:cNvSpPr>
              <p:nvPr/>
            </p:nvSpPr>
            <p:spPr bwMode="auto">
              <a:xfrm>
                <a:off x="1104" y="2356"/>
                <a:ext cx="0" cy="2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grpSp>
          <p:nvGrpSpPr>
            <p:cNvPr id="29" name="Group 1043"/>
            <p:cNvGrpSpPr>
              <a:grpSpLocks/>
            </p:cNvGrpSpPr>
            <p:nvPr/>
          </p:nvGrpSpPr>
          <p:grpSpPr bwMode="auto">
            <a:xfrm>
              <a:off x="3028" y="2204"/>
              <a:ext cx="328" cy="432"/>
              <a:chOff x="3028" y="2204"/>
              <a:chExt cx="328" cy="432"/>
            </a:xfrm>
          </p:grpSpPr>
          <p:sp>
            <p:nvSpPr>
              <p:cNvPr id="43" name="Oval 1040" descr="Zigzag"/>
              <p:cNvSpPr>
                <a:spLocks noChangeArrowheads="1"/>
              </p:cNvSpPr>
              <p:nvPr/>
            </p:nvSpPr>
            <p:spPr bwMode="auto">
              <a:xfrm>
                <a:off x="3028" y="2308"/>
                <a:ext cx="328" cy="328"/>
              </a:xfrm>
              <a:prstGeom prst="ellipse">
                <a:avLst/>
              </a:prstGeom>
              <a:pattFill prst="zigZag">
                <a:fgClr>
                  <a:srgbClr val="063DE8"/>
                </a:fgClr>
                <a:bgClr>
                  <a:schemeClr val="bg1"/>
                </a:bgClr>
              </a:patt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4" name="Line 1041"/>
              <p:cNvSpPr>
                <a:spLocks noChangeShapeType="1"/>
              </p:cNvSpPr>
              <p:nvPr/>
            </p:nvSpPr>
            <p:spPr bwMode="auto">
              <a:xfrm flipV="1">
                <a:off x="3172" y="2204"/>
                <a:ext cx="88"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5" name="Line 1042"/>
              <p:cNvSpPr>
                <a:spLocks noChangeShapeType="1"/>
              </p:cNvSpPr>
              <p:nvPr/>
            </p:nvSpPr>
            <p:spPr bwMode="auto">
              <a:xfrm>
                <a:off x="3172" y="2308"/>
                <a:ext cx="40"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sp>
          <p:nvSpPr>
            <p:cNvPr id="30" name="Oval 1044"/>
            <p:cNvSpPr>
              <a:spLocks noChangeArrowheads="1"/>
            </p:cNvSpPr>
            <p:nvPr/>
          </p:nvSpPr>
          <p:spPr bwMode="auto">
            <a:xfrm>
              <a:off x="1348" y="1636"/>
              <a:ext cx="88" cy="88"/>
            </a:xfrm>
            <a:prstGeom prst="ellipse">
              <a:avLst/>
            </a:prstGeom>
            <a:solidFill>
              <a:srgbClr val="9234DB"/>
            </a:solidFill>
            <a:ln w="12700">
              <a:solidFill>
                <a:srgbClr val="9234D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1" name="Oval 1045"/>
            <p:cNvSpPr>
              <a:spLocks noChangeArrowheads="1"/>
            </p:cNvSpPr>
            <p:nvPr/>
          </p:nvSpPr>
          <p:spPr bwMode="auto">
            <a:xfrm>
              <a:off x="3076" y="1636"/>
              <a:ext cx="88" cy="88"/>
            </a:xfrm>
            <a:prstGeom prst="ellipse">
              <a:avLst/>
            </a:prstGeom>
            <a:solidFill>
              <a:srgbClr val="9234DB"/>
            </a:solidFill>
            <a:ln w="12700">
              <a:solidFill>
                <a:srgbClr val="9234D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2" name="Oval 1046"/>
            <p:cNvSpPr>
              <a:spLocks noChangeArrowheads="1"/>
            </p:cNvSpPr>
            <p:nvPr/>
          </p:nvSpPr>
          <p:spPr bwMode="auto">
            <a:xfrm>
              <a:off x="1684" y="1636"/>
              <a:ext cx="88" cy="88"/>
            </a:xfrm>
            <a:prstGeom prst="ellipse">
              <a:avLst/>
            </a:prstGeom>
            <a:solidFill>
              <a:srgbClr val="F95AB7"/>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3" name="Oval 1047"/>
            <p:cNvSpPr>
              <a:spLocks noChangeArrowheads="1"/>
            </p:cNvSpPr>
            <p:nvPr/>
          </p:nvSpPr>
          <p:spPr bwMode="auto">
            <a:xfrm>
              <a:off x="1684" y="1636"/>
              <a:ext cx="88" cy="88"/>
            </a:xfrm>
            <a:prstGeom prst="ellipse">
              <a:avLst/>
            </a:prstGeom>
            <a:solidFill>
              <a:srgbClr val="F95AB7"/>
            </a:solidFill>
            <a:ln w="12700">
              <a:solidFill>
                <a:srgbClr val="F95AB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4" name="Oval 1048"/>
            <p:cNvSpPr>
              <a:spLocks noChangeArrowheads="1"/>
            </p:cNvSpPr>
            <p:nvPr/>
          </p:nvSpPr>
          <p:spPr bwMode="auto">
            <a:xfrm>
              <a:off x="2356" y="1636"/>
              <a:ext cx="88" cy="88"/>
            </a:xfrm>
            <a:prstGeom prst="ellipse">
              <a:avLst/>
            </a:prstGeom>
            <a:solidFill>
              <a:srgbClr val="F95AB7"/>
            </a:solidFill>
            <a:ln w="12700">
              <a:solidFill>
                <a:srgbClr val="F95AB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5" name="Oval 1049"/>
            <p:cNvSpPr>
              <a:spLocks noChangeArrowheads="1"/>
            </p:cNvSpPr>
            <p:nvPr/>
          </p:nvSpPr>
          <p:spPr bwMode="auto">
            <a:xfrm>
              <a:off x="2020" y="1636"/>
              <a:ext cx="88" cy="88"/>
            </a:xfrm>
            <a:prstGeom prst="ellipse">
              <a:avLst/>
            </a:prstGeom>
            <a:solidFill>
              <a:srgbClr val="063DE8"/>
            </a:solidFill>
            <a:ln w="12700">
              <a:solidFill>
                <a:srgbClr val="063DE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6" name="Oval 1050"/>
            <p:cNvSpPr>
              <a:spLocks noChangeArrowheads="1"/>
            </p:cNvSpPr>
            <p:nvPr/>
          </p:nvSpPr>
          <p:spPr bwMode="auto">
            <a:xfrm>
              <a:off x="2740" y="1636"/>
              <a:ext cx="88" cy="88"/>
            </a:xfrm>
            <a:prstGeom prst="ellipse">
              <a:avLst/>
            </a:prstGeom>
            <a:solidFill>
              <a:srgbClr val="063DE8"/>
            </a:solidFill>
            <a:ln w="12700">
              <a:solidFill>
                <a:srgbClr val="063DE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7" name="Line 1051"/>
            <p:cNvSpPr>
              <a:spLocks noChangeShapeType="1"/>
            </p:cNvSpPr>
            <p:nvPr/>
          </p:nvSpPr>
          <p:spPr bwMode="auto">
            <a:xfrm>
              <a:off x="1392" y="1828"/>
              <a:ext cx="0" cy="4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8" name="Line 1052"/>
            <p:cNvSpPr>
              <a:spLocks noChangeShapeType="1"/>
            </p:cNvSpPr>
            <p:nvPr/>
          </p:nvSpPr>
          <p:spPr bwMode="auto">
            <a:xfrm flipH="1">
              <a:off x="1436" y="1828"/>
              <a:ext cx="1640" cy="4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9" name="Line 1053"/>
            <p:cNvSpPr>
              <a:spLocks noChangeShapeType="1"/>
            </p:cNvSpPr>
            <p:nvPr/>
          </p:nvSpPr>
          <p:spPr bwMode="auto">
            <a:xfrm>
              <a:off x="1732" y="1780"/>
              <a:ext cx="424" cy="47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0" name="Line 1054"/>
            <p:cNvSpPr>
              <a:spLocks noChangeShapeType="1"/>
            </p:cNvSpPr>
            <p:nvPr/>
          </p:nvSpPr>
          <p:spPr bwMode="auto">
            <a:xfrm flipH="1">
              <a:off x="2300" y="1780"/>
              <a:ext cx="104" cy="47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1" name="Line 1055"/>
            <p:cNvSpPr>
              <a:spLocks noChangeShapeType="1"/>
            </p:cNvSpPr>
            <p:nvPr/>
          </p:nvSpPr>
          <p:spPr bwMode="auto">
            <a:xfrm>
              <a:off x="2068" y="1828"/>
              <a:ext cx="904" cy="47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2" name="Line 1056"/>
            <p:cNvSpPr>
              <a:spLocks noChangeShapeType="1"/>
            </p:cNvSpPr>
            <p:nvPr/>
          </p:nvSpPr>
          <p:spPr bwMode="auto">
            <a:xfrm>
              <a:off x="2788" y="1780"/>
              <a:ext cx="328" cy="52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spTree>
    <p:extLst>
      <p:ext uri="{BB962C8B-B14F-4D97-AF65-F5344CB8AC3E}">
        <p14:creationId xmlns:p14="http://schemas.microsoft.com/office/powerpoint/2010/main" val="9482217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Text Box 2"/>
          <p:cNvSpPr txBox="1">
            <a:spLocks noChangeArrowheads="1"/>
          </p:cNvSpPr>
          <p:nvPr/>
        </p:nvSpPr>
        <p:spPr bwMode="auto">
          <a:xfrm>
            <a:off x="119336" y="980728"/>
            <a:ext cx="4221027" cy="523220"/>
          </a:xfrm>
          <a:prstGeom prst="rect">
            <a:avLst/>
          </a:prstGeom>
          <a:noFill/>
          <a:ln w="9525">
            <a:noFill/>
            <a:miter lim="800000"/>
            <a:headEnd/>
            <a:tailEnd/>
          </a:ln>
          <a:effectLst/>
        </p:spPr>
        <p:txBody>
          <a:bodyPr wrap="none">
            <a:spAutoFit/>
          </a:bodyPr>
          <a:lstStyle/>
          <a:p>
            <a:pPr algn="l">
              <a:lnSpc>
                <a:spcPct val="100000"/>
              </a:lnSpc>
              <a:buClrTx/>
              <a:buFontTx/>
              <a:buNone/>
              <a:defRPr/>
            </a:pPr>
            <a:r>
              <a:rPr lang="es-ES_tradnl" sz="2800" b="1" dirty="0">
                <a:solidFill>
                  <a:schemeClr val="tx2"/>
                </a:solidFill>
                <a:effectLst>
                  <a:outerShdw blurRad="38100" dist="38100" dir="2700000" algn="tl">
                    <a:srgbClr val="000000"/>
                  </a:outerShdw>
                </a:effectLst>
                <a:latin typeface="Futura Md BT" pitchFamily="34" charset="0"/>
              </a:rPr>
              <a:t>Diagrama de Secuencia</a:t>
            </a:r>
          </a:p>
        </p:txBody>
      </p:sp>
      <p:sp>
        <p:nvSpPr>
          <p:cNvPr id="1168387" name="Text Box 3"/>
          <p:cNvSpPr txBox="1">
            <a:spLocks noChangeArrowheads="1"/>
          </p:cNvSpPr>
          <p:nvPr/>
        </p:nvSpPr>
        <p:spPr bwMode="auto">
          <a:xfrm>
            <a:off x="263352" y="1844824"/>
            <a:ext cx="11737304" cy="4524315"/>
          </a:xfrm>
          <a:prstGeom prst="rect">
            <a:avLst/>
          </a:prstGeom>
          <a:noFill/>
          <a:ln w="9525">
            <a:noFill/>
            <a:miter lim="800000"/>
            <a:headEnd/>
            <a:tailEnd/>
          </a:ln>
          <a:effectLst/>
        </p:spPr>
        <p:txBody>
          <a:bodyPr wrap="square" anchor="ctr">
            <a:spAutoFit/>
          </a:bodyPr>
          <a:lstStyle/>
          <a:p>
            <a:pPr algn="l">
              <a:lnSpc>
                <a:spcPct val="100000"/>
              </a:lnSpc>
              <a:buClr>
                <a:schemeClr val="tx2"/>
              </a:buClr>
              <a:buSzPct val="80000"/>
              <a:buFont typeface="Wingdings" pitchFamily="2" charset="2"/>
              <a:buChar char="è"/>
              <a:defRPr/>
            </a:pPr>
            <a:r>
              <a:rPr lang="es-ES_tradnl" sz="2000" dirty="0">
                <a:latin typeface="Futura Md BT" pitchFamily="34" charset="0"/>
              </a:rPr>
              <a:t> </a:t>
            </a:r>
            <a:r>
              <a:rPr lang="es-ES_tradnl" sz="2000" b="1" dirty="0">
                <a:effectLst>
                  <a:outerShdw blurRad="38100" dist="38100" dir="2700000" algn="tl">
                    <a:srgbClr val="000000"/>
                  </a:outerShdw>
                </a:effectLst>
                <a:latin typeface="Futura Md BT" pitchFamily="34" charset="0"/>
              </a:rPr>
              <a:t>CLASIFICACIÓN</a:t>
            </a:r>
            <a:r>
              <a:rPr lang="es-ES_tradnl" sz="2000" dirty="0">
                <a:latin typeface="Futura Md BT" pitchFamily="34" charset="0"/>
              </a:rPr>
              <a:t>: </a:t>
            </a:r>
            <a:r>
              <a:rPr lang="es-ES_tradnl" sz="2000" b="1" dirty="0">
                <a:solidFill>
                  <a:srgbClr val="990099"/>
                </a:solidFill>
                <a:effectLst>
                  <a:outerShdw blurRad="38100" dist="38100" dir="2700000" algn="tl">
                    <a:srgbClr val="000000"/>
                  </a:outerShdw>
                </a:effectLst>
                <a:latin typeface="Futura Md BT" pitchFamily="34" charset="0"/>
              </a:rPr>
              <a:t>De comportamiento, dinámico, lógico.</a:t>
            </a:r>
          </a:p>
          <a:p>
            <a:pPr algn="l">
              <a:lnSpc>
                <a:spcPct val="100000"/>
              </a:lnSpc>
              <a:buClr>
                <a:schemeClr val="tx2"/>
              </a:buClr>
              <a:buSzPct val="80000"/>
              <a:buFont typeface="Wingdings" pitchFamily="2" charset="2"/>
              <a:buChar char="è"/>
              <a:defRPr/>
            </a:pPr>
            <a:r>
              <a:rPr lang="es-ES_tradnl" sz="2000" b="1" dirty="0">
                <a:solidFill>
                  <a:srgbClr val="990099"/>
                </a:solidFill>
                <a:effectLst>
                  <a:outerShdw blurRad="38100" dist="38100" dir="2700000" algn="tl">
                    <a:srgbClr val="000000"/>
                  </a:outerShdw>
                </a:effectLst>
                <a:latin typeface="Futura Md BT" pitchFamily="34" charset="0"/>
              </a:rPr>
              <a:t> </a:t>
            </a:r>
            <a:r>
              <a:rPr lang="es-ES_tradnl" sz="2000" b="1" dirty="0">
                <a:effectLst>
                  <a:outerShdw blurRad="38100" dist="38100" dir="2700000" algn="tl">
                    <a:srgbClr val="000000"/>
                  </a:outerShdw>
                </a:effectLst>
                <a:latin typeface="Futura Md BT" pitchFamily="34" charset="0"/>
              </a:rPr>
              <a:t>Uso: </a:t>
            </a:r>
            <a:endParaRPr lang="es-ES_tradnl" sz="2000" dirty="0">
              <a:latin typeface="Futura Md BT" pitchFamily="34" charset="0"/>
            </a:endParaRPr>
          </a:p>
          <a:p>
            <a:pPr lvl="1" algn="l">
              <a:lnSpc>
                <a:spcPct val="100000"/>
              </a:lnSpc>
              <a:buClr>
                <a:srgbClr val="0000FF"/>
              </a:buClr>
              <a:buSzPct val="80000"/>
              <a:buFont typeface="Wingdings" pitchFamily="2" charset="2"/>
              <a:buChar char="§"/>
              <a:defRPr/>
            </a:pPr>
            <a:r>
              <a:rPr lang="es-ES_tradnl" sz="2000" dirty="0">
                <a:latin typeface="Futura Md BT" pitchFamily="34" charset="0"/>
              </a:rPr>
              <a:t> </a:t>
            </a:r>
            <a:r>
              <a:rPr lang="es-ES_tradnl" sz="1600" dirty="0">
                <a:solidFill>
                  <a:srgbClr val="0000FF"/>
                </a:solidFill>
                <a:latin typeface="Futura Md BT" pitchFamily="34" charset="0"/>
              </a:rPr>
              <a:t>Validar y describir la lógica de un escenario.</a:t>
            </a:r>
          </a:p>
          <a:p>
            <a:pPr lvl="1" algn="l">
              <a:lnSpc>
                <a:spcPct val="100000"/>
              </a:lnSpc>
              <a:buClr>
                <a:srgbClr val="0000FF"/>
              </a:buClr>
              <a:buSzPct val="80000"/>
              <a:buFont typeface="Wingdings" pitchFamily="2" charset="2"/>
              <a:buChar char="§"/>
              <a:defRPr/>
            </a:pPr>
            <a:r>
              <a:rPr lang="es-ES_tradnl" sz="1600" dirty="0">
                <a:solidFill>
                  <a:srgbClr val="0000FF"/>
                </a:solidFill>
                <a:latin typeface="Futura Md BT" pitchFamily="34" charset="0"/>
              </a:rPr>
              <a:t>  Explorar el diseño controlando la invocación de las operaciones definidas en las clases.</a:t>
            </a:r>
          </a:p>
          <a:p>
            <a:pPr lvl="1" algn="l">
              <a:lnSpc>
                <a:spcPct val="100000"/>
              </a:lnSpc>
              <a:buClr>
                <a:srgbClr val="0000FF"/>
              </a:buClr>
              <a:buSzPct val="80000"/>
              <a:buFont typeface="Wingdings" pitchFamily="2" charset="2"/>
              <a:buChar char="§"/>
              <a:defRPr/>
            </a:pPr>
            <a:r>
              <a:rPr lang="es-ES_tradnl" sz="1600" dirty="0">
                <a:solidFill>
                  <a:srgbClr val="0000FF"/>
                </a:solidFill>
                <a:latin typeface="Futura Md BT" pitchFamily="34" charset="0"/>
              </a:rPr>
              <a:t>  Detectar cuellos de botella en un diseño orientado a objetos.</a:t>
            </a:r>
          </a:p>
          <a:p>
            <a:pPr lvl="1" algn="l">
              <a:lnSpc>
                <a:spcPct val="100000"/>
              </a:lnSpc>
              <a:buClr>
                <a:srgbClr val="0000FF"/>
              </a:buClr>
              <a:buSzPct val="80000"/>
              <a:buFont typeface="Wingdings" pitchFamily="2" charset="2"/>
              <a:buChar char="§"/>
              <a:defRPr/>
            </a:pPr>
            <a:r>
              <a:rPr lang="es-ES_tradnl" sz="1600" dirty="0">
                <a:solidFill>
                  <a:srgbClr val="0000FF"/>
                </a:solidFill>
                <a:latin typeface="Futura Md BT" pitchFamily="34" charset="0"/>
              </a:rPr>
              <a:t>  Analizar qué clases son complejas en el sistema.</a:t>
            </a:r>
          </a:p>
          <a:p>
            <a:pPr lvl="1" algn="l">
              <a:lnSpc>
                <a:spcPct val="100000"/>
              </a:lnSpc>
              <a:buClr>
                <a:srgbClr val="0000FF"/>
              </a:buClr>
              <a:buSzPct val="80000"/>
              <a:buFont typeface="Wingdings" pitchFamily="2" charset="2"/>
              <a:buNone/>
              <a:defRPr/>
            </a:pPr>
            <a:endParaRPr lang="es-ES_tradnl" sz="1600" dirty="0">
              <a:solidFill>
                <a:srgbClr val="0000FF"/>
              </a:solidFill>
              <a:latin typeface="Futura Md BT" pitchFamily="34" charset="0"/>
            </a:endParaRPr>
          </a:p>
          <a:p>
            <a:pPr algn="l">
              <a:lnSpc>
                <a:spcPct val="100000"/>
              </a:lnSpc>
              <a:buClr>
                <a:schemeClr val="tx2"/>
              </a:buClr>
              <a:buSzPct val="80000"/>
              <a:buFont typeface="Wingdings" pitchFamily="2" charset="2"/>
              <a:buChar char="è"/>
              <a:defRPr/>
            </a:pPr>
            <a:r>
              <a:rPr lang="es-ES_tradnl" sz="2000" b="1" dirty="0">
                <a:effectLst>
                  <a:outerShdw blurRad="38100" dist="38100" dir="2700000" algn="tl">
                    <a:srgbClr val="000000"/>
                  </a:outerShdw>
                </a:effectLst>
                <a:latin typeface="Futura Md BT" pitchFamily="34" charset="0"/>
              </a:rPr>
              <a:t> Diagrama</a:t>
            </a:r>
            <a:r>
              <a:rPr lang="es-ES_tradnl" sz="2000" dirty="0">
                <a:latin typeface="Futura Md BT" pitchFamily="34" charset="0"/>
              </a:rPr>
              <a:t> </a:t>
            </a:r>
            <a:r>
              <a:rPr lang="es-ES_tradnl" sz="2000" b="1" dirty="0">
                <a:effectLst>
                  <a:outerShdw blurRad="38100" dist="38100" dir="2700000" algn="tl">
                    <a:srgbClr val="000000"/>
                  </a:outerShdw>
                </a:effectLst>
                <a:latin typeface="Futura Md BT" pitchFamily="34" charset="0"/>
              </a:rPr>
              <a:t>de</a:t>
            </a:r>
            <a:r>
              <a:rPr lang="es-ES_tradnl" sz="2000" dirty="0">
                <a:latin typeface="Futura Md BT" pitchFamily="34" charset="0"/>
              </a:rPr>
              <a:t> </a:t>
            </a:r>
            <a:r>
              <a:rPr lang="es-ES_tradnl" sz="2000" b="1" dirty="0">
                <a:effectLst>
                  <a:outerShdw blurRad="38100" dist="38100" dir="2700000" algn="tl">
                    <a:srgbClr val="000000"/>
                  </a:outerShdw>
                </a:effectLst>
                <a:latin typeface="Futura Md BT" pitchFamily="34" charset="0"/>
              </a:rPr>
              <a:t>secuencia que enfatiza el orden de los mensajes en función </a:t>
            </a:r>
            <a:br>
              <a:rPr lang="es-ES_tradnl" sz="2000" b="1" dirty="0">
                <a:effectLst>
                  <a:outerShdw blurRad="38100" dist="38100" dir="2700000" algn="tl">
                    <a:srgbClr val="000000"/>
                  </a:outerShdw>
                </a:effectLst>
                <a:latin typeface="Futura Md BT" pitchFamily="34" charset="0"/>
              </a:rPr>
            </a:br>
            <a:r>
              <a:rPr lang="es-ES_tradnl" sz="2000" b="1" dirty="0">
                <a:effectLst>
                  <a:outerShdw blurRad="38100" dist="38100" dir="2700000" algn="tl">
                    <a:srgbClr val="000000"/>
                  </a:outerShdw>
                </a:effectLst>
                <a:latin typeface="Futura Md BT" pitchFamily="34" charset="0"/>
              </a:rPr>
              <a:t>    del tiempo. Muestra un conjunto de objetos y los mensajes enviados </a:t>
            </a:r>
            <a:br>
              <a:rPr lang="es-ES_tradnl" sz="2000" b="1" dirty="0">
                <a:effectLst>
                  <a:outerShdw blurRad="38100" dist="38100" dir="2700000" algn="tl">
                    <a:srgbClr val="000000"/>
                  </a:outerShdw>
                </a:effectLst>
                <a:latin typeface="Futura Md BT" pitchFamily="34" charset="0"/>
              </a:rPr>
            </a:br>
            <a:r>
              <a:rPr lang="es-ES_tradnl" sz="2000" b="1" dirty="0">
                <a:effectLst>
                  <a:outerShdw blurRad="38100" dist="38100" dir="2700000" algn="tl">
                    <a:srgbClr val="000000"/>
                  </a:outerShdw>
                </a:effectLst>
                <a:latin typeface="Futura Md BT" pitchFamily="34" charset="0"/>
              </a:rPr>
              <a:t>    y recibidos por esos objetos.</a:t>
            </a:r>
          </a:p>
          <a:p>
            <a:pPr algn="l">
              <a:lnSpc>
                <a:spcPct val="100000"/>
              </a:lnSpc>
              <a:buClr>
                <a:schemeClr val="tx2"/>
              </a:buClr>
              <a:buSzPct val="80000"/>
              <a:buFont typeface="Wingdings" pitchFamily="2" charset="2"/>
              <a:buChar char="è"/>
              <a:defRPr/>
            </a:pPr>
            <a:r>
              <a:rPr lang="es-ES_tradnl" sz="2000" b="1" dirty="0">
                <a:effectLst>
                  <a:outerShdw blurRad="38100" dist="38100" dir="2700000" algn="tl">
                    <a:srgbClr val="000000"/>
                  </a:outerShdw>
                </a:effectLst>
                <a:latin typeface="Futura Md BT" pitchFamily="34" charset="0"/>
              </a:rPr>
              <a:t> Contiene</a:t>
            </a:r>
            <a:r>
              <a:rPr lang="es-ES_tradnl" sz="2000" dirty="0">
                <a:latin typeface="Futura Md BT" pitchFamily="34" charset="0"/>
              </a:rPr>
              <a:t> </a:t>
            </a:r>
            <a:r>
              <a:rPr lang="es-ES_tradnl" sz="2000" b="1" dirty="0">
                <a:effectLst>
                  <a:outerShdw blurRad="38100" dist="38100" dir="2700000" algn="tl">
                    <a:srgbClr val="000000"/>
                  </a:outerShdw>
                </a:effectLst>
                <a:latin typeface="Futura Md BT" pitchFamily="34" charset="0"/>
              </a:rPr>
              <a:t>comúnmente:</a:t>
            </a:r>
          </a:p>
          <a:p>
            <a:pPr lvl="2" algn="l">
              <a:lnSpc>
                <a:spcPct val="100000"/>
              </a:lnSpc>
              <a:spcBef>
                <a:spcPct val="50000"/>
              </a:spcBef>
              <a:buClr>
                <a:srgbClr val="0000FF"/>
              </a:buClr>
              <a:buFont typeface="Wingdings" pitchFamily="2" charset="2"/>
              <a:buChar char="§"/>
              <a:defRPr/>
            </a:pPr>
            <a:r>
              <a:rPr lang="es-ES_tradnl" sz="2000" dirty="0">
                <a:latin typeface="Futura Md BT" pitchFamily="34" charset="0"/>
              </a:rPr>
              <a:t> </a:t>
            </a:r>
            <a:r>
              <a:rPr lang="es-ES_tradnl" sz="1600" dirty="0">
                <a:solidFill>
                  <a:srgbClr val="0000FF"/>
                </a:solidFill>
                <a:latin typeface="Futura Md BT" pitchFamily="34" charset="0"/>
              </a:rPr>
              <a:t>Objetos</a:t>
            </a:r>
          </a:p>
          <a:p>
            <a:pPr lvl="2" algn="l">
              <a:lnSpc>
                <a:spcPct val="100000"/>
              </a:lnSpc>
              <a:spcBef>
                <a:spcPct val="50000"/>
              </a:spcBef>
              <a:buClr>
                <a:srgbClr val="0000FF"/>
              </a:buClr>
              <a:buFont typeface="Wingdings" pitchFamily="2" charset="2"/>
              <a:buChar char="§"/>
              <a:defRPr/>
            </a:pPr>
            <a:r>
              <a:rPr lang="es-ES_tradnl" sz="1600" dirty="0">
                <a:solidFill>
                  <a:srgbClr val="0000FF"/>
                </a:solidFill>
                <a:latin typeface="Futura Md BT" pitchFamily="34" charset="0"/>
              </a:rPr>
              <a:t> Links</a:t>
            </a:r>
          </a:p>
          <a:p>
            <a:pPr lvl="2" algn="l">
              <a:lnSpc>
                <a:spcPct val="100000"/>
              </a:lnSpc>
              <a:spcBef>
                <a:spcPct val="50000"/>
              </a:spcBef>
              <a:buClr>
                <a:srgbClr val="0000FF"/>
              </a:buClr>
              <a:buFont typeface="Wingdings" pitchFamily="2" charset="2"/>
              <a:buChar char="§"/>
              <a:defRPr/>
            </a:pPr>
            <a:r>
              <a:rPr lang="es-ES_tradnl" sz="1600" dirty="0">
                <a:solidFill>
                  <a:srgbClr val="0000FF"/>
                </a:solidFill>
                <a:latin typeface="Futura Md BT" pitchFamily="34" charset="0"/>
              </a:rPr>
              <a:t> Mensajes</a:t>
            </a:r>
          </a:p>
        </p:txBody>
      </p:sp>
    </p:spTree>
    <p:extLst>
      <p:ext uri="{BB962C8B-B14F-4D97-AF65-F5344CB8AC3E}">
        <p14:creationId xmlns:p14="http://schemas.microsoft.com/office/powerpoint/2010/main" val="835935087"/>
      </p:ext>
    </p:extLst>
  </p:cSld>
  <p:clrMapOvr>
    <a:masterClrMapping/>
  </p:clrMapOvr>
  <p:transition advClick="0"/>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Text Box 2"/>
          <p:cNvSpPr txBox="1">
            <a:spLocks noChangeArrowheads="1"/>
          </p:cNvSpPr>
          <p:nvPr/>
        </p:nvSpPr>
        <p:spPr bwMode="auto">
          <a:xfrm>
            <a:off x="47703" y="862944"/>
            <a:ext cx="9144000" cy="523220"/>
          </a:xfrm>
          <a:prstGeom prst="rect">
            <a:avLst/>
          </a:prstGeom>
          <a:noFill/>
          <a:ln w="9525">
            <a:noFill/>
            <a:miter lim="800000"/>
            <a:headEnd/>
            <a:tailEnd/>
          </a:ln>
          <a:effectLst/>
        </p:spPr>
        <p:txBody>
          <a:bodyPr>
            <a:spAutoFit/>
          </a:bodyPr>
          <a:lstStyle/>
          <a:p>
            <a:pPr>
              <a:lnSpc>
                <a:spcPct val="100000"/>
              </a:lnSpc>
              <a:buClrTx/>
              <a:buFontTx/>
              <a:buNone/>
              <a:defRPr/>
            </a:pPr>
            <a:r>
              <a:rPr lang="es-ES_tradnl" sz="2800" b="1" dirty="0">
                <a:solidFill>
                  <a:srgbClr val="990033"/>
                </a:solidFill>
                <a:effectLst>
                  <a:outerShdw blurRad="38100" dist="38100" dir="2700000" algn="tl">
                    <a:srgbClr val="000000"/>
                  </a:outerShdw>
                </a:effectLst>
                <a:latin typeface="Arial" pitchFamily="34" charset="0"/>
              </a:rPr>
              <a:t>Elementos que intervienen:</a:t>
            </a:r>
          </a:p>
        </p:txBody>
      </p:sp>
      <p:pic>
        <p:nvPicPr>
          <p:cNvPr id="11" name="Imagen 10"/>
          <p:cNvPicPr/>
          <p:nvPr/>
        </p:nvPicPr>
        <p:blipFill rotWithShape="1">
          <a:blip r:embed="rId2">
            <a:extLst>
              <a:ext uri="{28A0092B-C50C-407E-A947-70E740481C1C}">
                <a14:useLocalDpi xmlns:a14="http://schemas.microsoft.com/office/drawing/2010/main" val="0"/>
              </a:ext>
            </a:extLst>
          </a:blip>
          <a:srcRect l="2103" t="6556" r="2865" b="17883"/>
          <a:stretch/>
        </p:blipFill>
        <p:spPr bwMode="auto">
          <a:xfrm>
            <a:off x="1487488" y="1556792"/>
            <a:ext cx="9072367" cy="496855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77191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Text Box 2"/>
          <p:cNvSpPr txBox="1">
            <a:spLocks noChangeArrowheads="1"/>
          </p:cNvSpPr>
          <p:nvPr/>
        </p:nvSpPr>
        <p:spPr bwMode="auto">
          <a:xfrm>
            <a:off x="119336" y="1772816"/>
            <a:ext cx="3312368" cy="1323439"/>
          </a:xfrm>
          <a:prstGeom prst="rect">
            <a:avLst/>
          </a:prstGeom>
          <a:noFill/>
          <a:ln w="9525">
            <a:noFill/>
            <a:miter lim="800000"/>
            <a:headEnd/>
            <a:tailEnd/>
          </a:ln>
          <a:effectLst/>
        </p:spPr>
        <p:txBody>
          <a:bodyPr wrap="square">
            <a:spAutoFit/>
          </a:bodyPr>
          <a:lstStyle/>
          <a:p>
            <a:pPr algn="l">
              <a:lnSpc>
                <a:spcPct val="100000"/>
              </a:lnSpc>
              <a:buClrTx/>
              <a:buFontTx/>
              <a:buNone/>
              <a:defRPr/>
            </a:pPr>
            <a:r>
              <a:rPr lang="es-ES_tradnl" sz="2000" b="1" dirty="0">
                <a:solidFill>
                  <a:schemeClr val="tx2"/>
                </a:solidFill>
                <a:effectLst>
                  <a:outerShdw blurRad="38100" dist="38100" dir="2700000" algn="tl">
                    <a:srgbClr val="000000"/>
                  </a:outerShdw>
                </a:effectLst>
                <a:latin typeface="Futura Md BT" pitchFamily="34" charset="0"/>
              </a:rPr>
              <a:t>Diagrama de Secuencia </a:t>
            </a:r>
          </a:p>
          <a:p>
            <a:pPr algn="l">
              <a:lnSpc>
                <a:spcPct val="100000"/>
              </a:lnSpc>
              <a:buClrTx/>
              <a:buFontTx/>
              <a:buNone/>
              <a:defRPr/>
            </a:pPr>
            <a:r>
              <a:rPr lang="es-ES_tradnl" sz="2000" b="1" dirty="0">
                <a:solidFill>
                  <a:schemeClr val="tx2"/>
                </a:solidFill>
                <a:effectLst>
                  <a:outerShdw blurRad="38100" dist="38100" dir="2700000" algn="tl">
                    <a:srgbClr val="000000"/>
                  </a:outerShdw>
                </a:effectLst>
                <a:latin typeface="Futura Md BT" pitchFamily="34" charset="0"/>
              </a:rPr>
              <a:t>Caso de Uso Registrar Película: Escenario Curso Normal</a:t>
            </a:r>
          </a:p>
        </p:txBody>
      </p:sp>
      <p:pic>
        <p:nvPicPr>
          <p:cNvPr id="4" name="Imagen 3"/>
          <p:cNvPicPr/>
          <p:nvPr/>
        </p:nvPicPr>
        <p:blipFill rotWithShape="1">
          <a:blip r:embed="rId3">
            <a:extLst>
              <a:ext uri="{28A0092B-C50C-407E-A947-70E740481C1C}">
                <a14:useLocalDpi xmlns:a14="http://schemas.microsoft.com/office/drawing/2010/main" val="0"/>
              </a:ext>
            </a:extLst>
          </a:blip>
          <a:srcRect l="1827" t="2309" r="1576" b="845"/>
          <a:stretch/>
        </p:blipFill>
        <p:spPr bwMode="auto">
          <a:xfrm>
            <a:off x="4223792" y="980728"/>
            <a:ext cx="7420203" cy="576064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54374757"/>
      </p:ext>
    </p:extLst>
  </p:cSld>
  <p:clrMapOvr>
    <a:masterClrMapping/>
  </p:clrMapOvr>
  <p:transition advClick="0"/>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rotWithShape="1">
          <a:blip r:embed="rId2">
            <a:extLst>
              <a:ext uri="{28A0092B-C50C-407E-A947-70E740481C1C}">
                <a14:useLocalDpi xmlns:a14="http://schemas.microsoft.com/office/drawing/2010/main" val="0"/>
              </a:ext>
            </a:extLst>
          </a:blip>
          <a:srcRect l="1291" t="1788" r="1350" b="843"/>
          <a:stretch/>
        </p:blipFill>
        <p:spPr bwMode="auto">
          <a:xfrm>
            <a:off x="3863752" y="876974"/>
            <a:ext cx="8208912" cy="5973149"/>
          </a:xfrm>
          <a:prstGeom prst="rect">
            <a:avLst/>
          </a:prstGeom>
          <a:noFill/>
          <a:ln>
            <a:noFill/>
          </a:ln>
          <a:extLst>
            <a:ext uri="{53640926-AAD7-44D8-BBD7-CCE9431645EC}">
              <a14:shadowObscured xmlns:a14="http://schemas.microsoft.com/office/drawing/2010/main"/>
            </a:ext>
          </a:extLst>
        </p:spPr>
      </p:pic>
      <p:sp>
        <p:nvSpPr>
          <p:cNvPr id="3" name="Text Box 2"/>
          <p:cNvSpPr txBox="1">
            <a:spLocks noChangeArrowheads="1"/>
          </p:cNvSpPr>
          <p:nvPr/>
        </p:nvSpPr>
        <p:spPr bwMode="auto">
          <a:xfrm>
            <a:off x="119336" y="1772816"/>
            <a:ext cx="3312368" cy="1323439"/>
          </a:xfrm>
          <a:prstGeom prst="rect">
            <a:avLst/>
          </a:prstGeom>
          <a:noFill/>
          <a:ln w="9525">
            <a:noFill/>
            <a:miter lim="800000"/>
            <a:headEnd/>
            <a:tailEnd/>
          </a:ln>
          <a:effectLst/>
        </p:spPr>
        <p:txBody>
          <a:bodyPr wrap="square">
            <a:spAutoFit/>
          </a:bodyPr>
          <a:lstStyle/>
          <a:p>
            <a:pPr algn="l">
              <a:lnSpc>
                <a:spcPct val="100000"/>
              </a:lnSpc>
              <a:buClrTx/>
              <a:buFontTx/>
              <a:buNone/>
              <a:defRPr/>
            </a:pPr>
            <a:r>
              <a:rPr lang="es-ES_tradnl" sz="2000" b="1" dirty="0">
                <a:solidFill>
                  <a:schemeClr val="tx2"/>
                </a:solidFill>
                <a:effectLst>
                  <a:outerShdw blurRad="38100" dist="38100" dir="2700000" algn="tl">
                    <a:srgbClr val="000000"/>
                  </a:outerShdw>
                </a:effectLst>
                <a:latin typeface="Futura Md BT" pitchFamily="34" charset="0"/>
              </a:rPr>
              <a:t>Diagrama de Clases </a:t>
            </a:r>
          </a:p>
          <a:p>
            <a:pPr algn="l">
              <a:lnSpc>
                <a:spcPct val="100000"/>
              </a:lnSpc>
              <a:buClrTx/>
              <a:buFontTx/>
              <a:buNone/>
              <a:defRPr/>
            </a:pPr>
            <a:r>
              <a:rPr lang="es-ES_tradnl" sz="2000" b="1" dirty="0">
                <a:solidFill>
                  <a:schemeClr val="tx2"/>
                </a:solidFill>
                <a:effectLst>
                  <a:outerShdw blurRad="38100" dist="38100" dir="2700000" algn="tl">
                    <a:srgbClr val="000000"/>
                  </a:outerShdw>
                </a:effectLst>
                <a:latin typeface="Futura Md BT" pitchFamily="34" charset="0"/>
              </a:rPr>
              <a:t>de Análisis</a:t>
            </a:r>
          </a:p>
          <a:p>
            <a:pPr algn="l">
              <a:lnSpc>
                <a:spcPct val="100000"/>
              </a:lnSpc>
              <a:buClrTx/>
              <a:buFontTx/>
              <a:buNone/>
              <a:defRPr/>
            </a:pPr>
            <a:r>
              <a:rPr lang="es-ES_tradnl" sz="2000" b="1" dirty="0">
                <a:solidFill>
                  <a:schemeClr val="tx2"/>
                </a:solidFill>
                <a:effectLst>
                  <a:outerShdw blurRad="38100" dist="38100" dir="2700000" algn="tl">
                    <a:srgbClr val="000000"/>
                  </a:outerShdw>
                </a:effectLst>
                <a:latin typeface="Futura Md BT" pitchFamily="34" charset="0"/>
              </a:rPr>
              <a:t>Vista de Administración de Películas</a:t>
            </a:r>
          </a:p>
        </p:txBody>
      </p:sp>
    </p:spTree>
    <p:extLst>
      <p:ext uri="{BB962C8B-B14F-4D97-AF65-F5344CB8AC3E}">
        <p14:creationId xmlns:p14="http://schemas.microsoft.com/office/powerpoint/2010/main" val="7931541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8807663" y="2750252"/>
            <a:ext cx="3089757" cy="1400531"/>
          </a:xfrm>
        </p:spPr>
        <p:txBody>
          <a:bodyPr/>
          <a:lstStyle/>
          <a:p>
            <a:pPr eaLnBrk="1" hangingPunct="1"/>
            <a:r>
              <a:rPr lang="en-US" dirty="0"/>
              <a:t>Gracias!!!</a:t>
            </a:r>
            <a:endParaRPr lang="es-ES" dirty="0"/>
          </a:p>
        </p:txBody>
      </p:sp>
      <p:sp>
        <p:nvSpPr>
          <p:cNvPr id="2" name="Marcador de número de diapositiva 1"/>
          <p:cNvSpPr>
            <a:spLocks noGrp="1"/>
          </p:cNvSpPr>
          <p:nvPr>
            <p:ph type="sldNum" sz="quarter" idx="12"/>
          </p:nvPr>
        </p:nvSpPr>
        <p:spPr/>
        <p:txBody>
          <a:bodyPr/>
          <a:lstStyle/>
          <a:p>
            <a:fld id="{D57F1E4F-1CFF-5643-939E-02111984F565}" type="slidenum">
              <a:rPr lang="en-US" smtClean="0"/>
              <a:t>85</a:t>
            </a:fld>
            <a:endParaRPr lang="en-US"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3392" y="295730"/>
            <a:ext cx="7634077" cy="5725559"/>
          </a:xfrm>
        </p:spPr>
      </p:pic>
      <p:pic>
        <p:nvPicPr>
          <p:cNvPr id="5" name="Marcador de contenido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757" y="1214754"/>
            <a:ext cx="6408712" cy="4806535"/>
          </a:xfrm>
          <a:prstGeom prst="rect">
            <a:avLst/>
          </a:prstGeom>
        </p:spPr>
      </p:pic>
    </p:spTree>
    <p:extLst>
      <p:ext uri="{BB962C8B-B14F-4D97-AF65-F5344CB8AC3E}">
        <p14:creationId xmlns:p14="http://schemas.microsoft.com/office/powerpoint/2010/main" val="39303986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6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5795963" y="3218262"/>
            <a:ext cx="6858000" cy="288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700">
                <a:solidFill>
                  <a:schemeClr val="tx1"/>
                </a:solidFill>
                <a:latin typeface="Arial Narrow" panose="020B0606020202030204" pitchFamily="34" charset="0"/>
              </a:defRPr>
            </a:lvl1pPr>
            <a:lvl2pPr marL="742950" indent="-285750">
              <a:defRPr sz="1700">
                <a:solidFill>
                  <a:schemeClr val="tx1"/>
                </a:solidFill>
                <a:latin typeface="Arial Narrow" panose="020B0606020202030204" pitchFamily="34" charset="0"/>
              </a:defRPr>
            </a:lvl2pPr>
            <a:lvl3pPr marL="1143000" indent="-228600">
              <a:defRPr sz="1700">
                <a:solidFill>
                  <a:schemeClr val="tx1"/>
                </a:solidFill>
                <a:latin typeface="Arial Narrow" panose="020B0606020202030204" pitchFamily="34" charset="0"/>
              </a:defRPr>
            </a:lvl3pPr>
            <a:lvl4pPr marL="1600200" indent="-228600">
              <a:defRPr sz="1700">
                <a:solidFill>
                  <a:schemeClr val="tx1"/>
                </a:solidFill>
                <a:latin typeface="Arial Narrow" panose="020B0606020202030204" pitchFamily="34" charset="0"/>
              </a:defRPr>
            </a:lvl4pPr>
            <a:lvl5pPr marL="2057400" indent="-228600">
              <a:defRPr sz="1700">
                <a:solidFill>
                  <a:schemeClr val="tx1"/>
                </a:solidFill>
                <a:latin typeface="Arial Narrow" panose="020B0606020202030204" pitchFamily="34" charset="0"/>
              </a:defRPr>
            </a:lvl5pPr>
            <a:lvl6pPr marL="25146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6pPr>
            <a:lvl7pPr marL="29718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7pPr>
            <a:lvl8pPr marL="34290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8pPr>
            <a:lvl9pPr marL="3886200" indent="-228600" algn="ctr" eaLnBrk="0" fontAlgn="base" hangingPunct="0">
              <a:lnSpc>
                <a:spcPct val="90000"/>
              </a:lnSpc>
              <a:spcBef>
                <a:spcPct val="0"/>
              </a:spcBef>
              <a:spcAft>
                <a:spcPct val="0"/>
              </a:spcAft>
              <a:buClr>
                <a:srgbClr val="F6BF69"/>
              </a:buClr>
              <a:buFont typeface="Monotype Sorts" pitchFamily="2" charset="2"/>
              <a:defRPr sz="1700">
                <a:solidFill>
                  <a:schemeClr val="tx1"/>
                </a:solidFill>
                <a:latin typeface="Arial Narrow" panose="020B0606020202030204" pitchFamily="34" charset="0"/>
              </a:defRPr>
            </a:lvl9pPr>
          </a:lstStyle>
          <a:p>
            <a:endParaRPr lang="es-AR" altLang="es-AR" sz="1275"/>
          </a:p>
        </p:txBody>
      </p:sp>
      <p:sp>
        <p:nvSpPr>
          <p:cNvPr id="159747" name="Rectangle 3"/>
          <p:cNvSpPr>
            <a:spLocks noChangeArrowheads="1"/>
          </p:cNvSpPr>
          <p:nvPr/>
        </p:nvSpPr>
        <p:spPr bwMode="auto">
          <a:xfrm>
            <a:off x="4184543" y="1052736"/>
            <a:ext cx="3222839" cy="436659"/>
          </a:xfrm>
          <a:prstGeom prst="rect">
            <a:avLst/>
          </a:prstGeom>
          <a:noFill/>
          <a:ln w="12700">
            <a:noFill/>
            <a:miter lim="800000"/>
            <a:headEnd/>
            <a:tailEnd/>
          </a:ln>
          <a:effectLst/>
        </p:spPr>
        <p:txBody>
          <a:bodyPr wrap="none" lIns="67866" tIns="33338" rIns="67866" bIns="33338">
            <a:spAutoFit/>
          </a:bodyPr>
          <a:lstStyle/>
          <a:p>
            <a:pPr defTabSz="571500">
              <a:defRPr/>
            </a:pPr>
            <a:r>
              <a:rPr lang="es-ES_tradnl" sz="2400" b="1" dirty="0">
                <a:solidFill>
                  <a:schemeClr val="tx2"/>
                </a:solidFill>
                <a:latin typeface="Futura Md BT" pitchFamily="34" charset="0"/>
              </a:rPr>
              <a:t>¿Qué es una </a:t>
            </a:r>
            <a:r>
              <a:rPr lang="es-ES_tradnl" sz="2400" b="1" dirty="0">
                <a:solidFill>
                  <a:schemeClr val="tx2"/>
                </a:solidFill>
                <a:effectLst>
                  <a:outerShdw blurRad="38100" dist="38100" dir="2700000" algn="tl">
                    <a:srgbClr val="000000"/>
                  </a:outerShdw>
                </a:effectLst>
                <a:latin typeface="Futura Md BT" pitchFamily="34" charset="0"/>
              </a:rPr>
              <a:t>Clase ?</a:t>
            </a:r>
            <a:endParaRPr lang="es-ES_tradnl" sz="2700" b="1" dirty="0">
              <a:solidFill>
                <a:schemeClr val="tx2"/>
              </a:solidFill>
              <a:latin typeface="Futura Md BT" pitchFamily="34" charset="0"/>
            </a:endParaRPr>
          </a:p>
        </p:txBody>
      </p:sp>
      <p:pic>
        <p:nvPicPr>
          <p:cNvPr id="11268" name="Picture 5" descr="clas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8745" y="1481767"/>
            <a:ext cx="6094434" cy="456396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Rectángulo 1"/>
          <p:cNvSpPr/>
          <p:nvPr/>
        </p:nvSpPr>
        <p:spPr>
          <a:xfrm>
            <a:off x="479376" y="6045730"/>
            <a:ext cx="11377264" cy="767646"/>
          </a:xfrm>
          <a:prstGeom prst="rect">
            <a:avLst/>
          </a:prstGeom>
        </p:spPr>
        <p:txBody>
          <a:bodyPr wrap="square">
            <a:spAutoFit/>
          </a:bodyPr>
          <a:lstStyle/>
          <a:p>
            <a:pPr algn="ctr">
              <a:lnSpc>
                <a:spcPct val="115000"/>
              </a:lnSpc>
              <a:spcAft>
                <a:spcPts val="0"/>
              </a:spcAft>
            </a:pPr>
            <a:r>
              <a:rPr lang="es-ES_tradnl" sz="2000" b="1" dirty="0">
                <a:solidFill>
                  <a:srgbClr val="9D315D"/>
                </a:solidFill>
                <a:latin typeface="Futura Md BT" pitchFamily="34" charset="0"/>
              </a:rPr>
              <a:t>Una clase es un conjunto de objetos que comparten una estructura común y un comportamiento común.</a:t>
            </a:r>
            <a:endParaRPr lang="es-AR" sz="2000" b="1" dirty="0">
              <a:solidFill>
                <a:srgbClr val="9D315D"/>
              </a:solidFill>
              <a:latin typeface="Futura Md BT" pitchFamily="34" charset="0"/>
            </a:endParaRPr>
          </a:p>
        </p:txBody>
      </p:sp>
    </p:spTree>
    <p:extLst>
      <p:ext uri="{BB962C8B-B14F-4D97-AF65-F5344CB8AC3E}">
        <p14:creationId xmlns:p14="http://schemas.microsoft.com/office/powerpoint/2010/main" val="1793215373"/>
      </p:ext>
    </p:extLst>
  </p:cSld>
  <p:clrMapOvr>
    <a:masterClrMapping/>
  </p:clrMapOvr>
  <p:transition advClick="0"/>
</p:sld>
</file>

<file path=ppt/theme/theme1.xml><?xml version="1.0" encoding="utf-8"?>
<a:theme xmlns:a="http://schemas.openxmlformats.org/drawingml/2006/main" name="Ministerio de Producció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75000"/>
          </a:schemeClr>
        </a:solidFill>
      </a:spPr>
      <a:bodyPr lIns="11431" tIns="333223" rIns="11430" bIns="333221" spcCol="1270" anchor="ctr"/>
      <a:lstStyle>
        <a:defPPr algn="ctr" defTabSz="800100">
          <a:lnSpc>
            <a:spcPct val="90000"/>
          </a:lnSpc>
          <a:spcAft>
            <a:spcPct val="35000"/>
          </a:spcAft>
          <a:defRPr sz="1800"/>
        </a:defPPr>
      </a:lstStyle>
      <a: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a:style>
    </a:sp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7078</TotalTime>
  <Words>3884</Words>
  <Application>Microsoft Office PowerPoint</Application>
  <PresentationFormat>Panorámica</PresentationFormat>
  <Paragraphs>657</Paragraphs>
  <Slides>85</Slides>
  <Notes>50</Notes>
  <HiddenSlides>0</HiddenSlides>
  <MMClips>0</MMClips>
  <ScaleCrop>false</ScaleCrop>
  <HeadingPairs>
    <vt:vector size="8" baseType="variant">
      <vt:variant>
        <vt:lpstr>Fuentes usadas</vt:lpstr>
      </vt:variant>
      <vt:variant>
        <vt:i4>16</vt:i4>
      </vt:variant>
      <vt:variant>
        <vt:lpstr>Tema</vt:lpstr>
      </vt:variant>
      <vt:variant>
        <vt:i4>1</vt:i4>
      </vt:variant>
      <vt:variant>
        <vt:lpstr>Servidores OLE incrustados</vt:lpstr>
      </vt:variant>
      <vt:variant>
        <vt:i4>1</vt:i4>
      </vt:variant>
      <vt:variant>
        <vt:lpstr>Títulos de diapositiva</vt:lpstr>
      </vt:variant>
      <vt:variant>
        <vt:i4>85</vt:i4>
      </vt:variant>
    </vt:vector>
  </HeadingPairs>
  <TitlesOfParts>
    <vt:vector size="103" baseType="lpstr">
      <vt:lpstr>ＭＳ Ｐゴシック</vt:lpstr>
      <vt:lpstr>ＭＳ Ｐゴシック</vt:lpstr>
      <vt:lpstr>Andy MT</vt:lpstr>
      <vt:lpstr>Arial</vt:lpstr>
      <vt:lpstr>Arial Narrow</vt:lpstr>
      <vt:lpstr>Belwe Bd BT</vt:lpstr>
      <vt:lpstr>Calibri</vt:lpstr>
      <vt:lpstr>Futura Md BT</vt:lpstr>
      <vt:lpstr>Futura XBlk BT</vt:lpstr>
      <vt:lpstr>Lucida Sans Unicode</vt:lpstr>
      <vt:lpstr>Monotype Sorts</vt:lpstr>
      <vt:lpstr>Symbol</vt:lpstr>
      <vt:lpstr>Tahoma</vt:lpstr>
      <vt:lpstr>Times New Roman</vt:lpstr>
      <vt:lpstr>Wingdings</vt:lpstr>
      <vt:lpstr>Wingdings 2</vt:lpstr>
      <vt:lpstr>Ministerio de Producción</vt:lpstr>
      <vt:lpstr>Imagen de mapa de bits</vt:lpstr>
      <vt:lpstr>Presentación de PowerPoint</vt:lpstr>
      <vt:lpstr>Módulo de Programación Orientada a Objetos</vt:lpstr>
      <vt:lpstr>Capacidades Profesionales a las que contribuye el Módulo de POO</vt:lpstr>
      <vt:lpstr>Prácticas formativas de Carácter Profesionalizante</vt:lpstr>
      <vt:lpstr>Presentación de PowerPoint</vt:lpstr>
      <vt:lpstr>Presentación de PowerPoint</vt:lpstr>
      <vt:lpstr>Presentación de PowerPoint</vt:lpstr>
      <vt:lpstr>Presentación de PowerPoint</vt:lpstr>
      <vt:lpstr>Presentación de PowerPoint</vt:lpstr>
      <vt:lpstr>Presentación de PowerPoint</vt:lpstr>
      <vt:lpstr>Modelo de Objetos: Características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Modelo de Objetos: Características</vt:lpstr>
      <vt:lpstr>Presentación de PowerPoint</vt:lpstr>
      <vt:lpstr>Presentación de PowerPoint</vt:lpstr>
      <vt:lpstr>Presentación de PowerPoint</vt:lpstr>
      <vt:lpstr>Clasificación</vt:lpstr>
      <vt:lpstr>Clasificación</vt:lpstr>
      <vt:lpstr>Clasificación de clases del dominio del problema</vt:lpstr>
      <vt:lpstr>Modelos y la importancia de modelar</vt:lpstr>
      <vt:lpstr>Presentación de PowerPoint</vt:lpstr>
      <vt:lpstr>Presentación de PowerPoint</vt:lpstr>
      <vt:lpstr>Presentación de PowerPoint</vt:lpstr>
      <vt:lpstr>Presentación de PowerPoint</vt:lpstr>
      <vt:lpstr>Presentación de PowerPoint</vt:lpstr>
      <vt:lpstr>Presentación de PowerPoint</vt:lpstr>
      <vt:lpstr>Estructura de UML</vt:lpstr>
      <vt:lpstr>Diagramas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Descripción de Actores</vt:lpstr>
      <vt:lpstr>Niveles de detalle en las descripciones de casos de uso</vt:lpstr>
      <vt:lpstr>Algunos ejemplos de descripciones de casos de uso</vt:lpstr>
      <vt:lpstr>Caso de Uso brevemente descripto</vt:lpstr>
      <vt:lpstr>Caso de uso con Resumen Básico (Trazo Grueso)</vt:lpstr>
      <vt:lpstr>Caso de uso con Resumen Esencial (Trazo Medio)</vt:lpstr>
      <vt:lpstr>Caso de uso completamente descripto (Trazo Fino)</vt:lpstr>
      <vt:lpstr>Prototipos</vt:lpstr>
      <vt:lpstr>¿Cuándo son útiles los prototipos?</vt:lpstr>
      <vt:lpstr>Prototipos</vt:lpstr>
      <vt:lpstr>Tipos de Prototipos</vt:lpstr>
      <vt:lpstr>Prototipado en papel</vt:lpstr>
      <vt:lpstr>Clases de Análisis</vt:lpstr>
      <vt:lpstr>Presentación de PowerPoint</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Judith Meles</dc:creator>
  <cp:lastModifiedBy>Judith Meles</cp:lastModifiedBy>
  <cp:revision>697</cp:revision>
  <dcterms:created xsi:type="dcterms:W3CDTF">2016-03-29T13:37:48Z</dcterms:created>
  <dcterms:modified xsi:type="dcterms:W3CDTF">2016-10-27T03:40:32Z</dcterms:modified>
</cp:coreProperties>
</file>