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B9BAF6-77AA-48FA-AE1C-C6BDA3F3437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2807AA15-C1C8-482A-A43F-D98FCEB27FC0}">
      <dgm:prSet phldrT="[Texto]" custT="1"/>
      <dgm:spPr/>
      <dgm:t>
        <a:bodyPr/>
        <a:lstStyle/>
        <a:p>
          <a:r>
            <a:rPr lang="es-ES" sz="2800" dirty="0"/>
            <a:t>Byte</a:t>
          </a:r>
        </a:p>
      </dgm:t>
    </dgm:pt>
    <dgm:pt modelId="{7ED19558-23E0-442F-B98C-EC24A4861E1B}" type="parTrans" cxnId="{7C148C7B-98B5-462C-AEEF-85B8D65D40D5}">
      <dgm:prSet/>
      <dgm:spPr/>
      <dgm:t>
        <a:bodyPr/>
        <a:lstStyle/>
        <a:p>
          <a:endParaRPr lang="es-ES" sz="2800"/>
        </a:p>
      </dgm:t>
    </dgm:pt>
    <dgm:pt modelId="{723F984D-9BF9-4052-876E-A26544E56E0E}" type="sibTrans" cxnId="{7C148C7B-98B5-462C-AEEF-85B8D65D40D5}">
      <dgm:prSet/>
      <dgm:spPr/>
      <dgm:t>
        <a:bodyPr/>
        <a:lstStyle/>
        <a:p>
          <a:endParaRPr lang="es-ES" sz="2800"/>
        </a:p>
      </dgm:t>
    </dgm:pt>
    <dgm:pt modelId="{2245B2F6-560D-488D-80D4-9CBBDE1987B9}">
      <dgm:prSet phldrT="[Texto]" custT="1"/>
      <dgm:spPr/>
      <dgm:t>
        <a:bodyPr/>
        <a:lstStyle/>
        <a:p>
          <a:r>
            <a:rPr lang="es-ES" sz="2000" dirty="0"/>
            <a:t>13 grados</a:t>
          </a:r>
        </a:p>
      </dgm:t>
    </dgm:pt>
    <dgm:pt modelId="{1784035F-1748-4CBF-B45F-0182B4D085FF}" type="parTrans" cxnId="{4DA2CCF5-70E8-4AD2-BD8B-37166D370F56}">
      <dgm:prSet/>
      <dgm:spPr/>
      <dgm:t>
        <a:bodyPr/>
        <a:lstStyle/>
        <a:p>
          <a:endParaRPr lang="es-ES" sz="2800"/>
        </a:p>
      </dgm:t>
    </dgm:pt>
    <dgm:pt modelId="{8C40E395-576E-4BE6-BBBB-F76784C6F429}" type="sibTrans" cxnId="{4DA2CCF5-70E8-4AD2-BD8B-37166D370F56}">
      <dgm:prSet/>
      <dgm:spPr/>
      <dgm:t>
        <a:bodyPr/>
        <a:lstStyle/>
        <a:p>
          <a:endParaRPr lang="es-ES" sz="2800"/>
        </a:p>
      </dgm:t>
    </dgm:pt>
    <dgm:pt modelId="{72542520-C8F4-4DF2-B3F1-3B7856761EF4}">
      <dgm:prSet phldrT="[Texto]" custT="1"/>
      <dgm:spPr/>
      <dgm:t>
        <a:bodyPr/>
        <a:lstStyle/>
        <a:p>
          <a:r>
            <a:rPr lang="es-ES" sz="2800" dirty="0"/>
            <a:t>Short</a:t>
          </a:r>
        </a:p>
      </dgm:t>
    </dgm:pt>
    <dgm:pt modelId="{5E703756-E301-4586-8F66-4F757189F13B}" type="parTrans" cxnId="{BD4B2885-5F9A-4F81-8BB8-A64AD0446911}">
      <dgm:prSet/>
      <dgm:spPr/>
      <dgm:t>
        <a:bodyPr/>
        <a:lstStyle/>
        <a:p>
          <a:endParaRPr lang="es-ES" sz="2800"/>
        </a:p>
      </dgm:t>
    </dgm:pt>
    <dgm:pt modelId="{5D768E40-2159-40DC-98A4-ECBF39414FD3}" type="sibTrans" cxnId="{BD4B2885-5F9A-4F81-8BB8-A64AD0446911}">
      <dgm:prSet/>
      <dgm:spPr/>
      <dgm:t>
        <a:bodyPr/>
        <a:lstStyle/>
        <a:p>
          <a:endParaRPr lang="es-ES" sz="2800"/>
        </a:p>
      </dgm:t>
    </dgm:pt>
    <dgm:pt modelId="{AA9A752B-3C74-4ADD-AEF4-0C385C567C93}">
      <dgm:prSet phldrT="[Texto]" custT="1"/>
      <dgm:spPr/>
      <dgm:t>
        <a:bodyPr/>
        <a:lstStyle/>
        <a:p>
          <a:r>
            <a:rPr lang="es-ES" sz="2000" dirty="0"/>
            <a:t>12 años</a:t>
          </a:r>
        </a:p>
      </dgm:t>
    </dgm:pt>
    <dgm:pt modelId="{574B8FE0-94CE-4DBC-BEEA-EE3776AABF3C}" type="parTrans" cxnId="{118EC045-E241-4EF6-BFA6-CDAE48788638}">
      <dgm:prSet/>
      <dgm:spPr/>
      <dgm:t>
        <a:bodyPr/>
        <a:lstStyle/>
        <a:p>
          <a:endParaRPr lang="es-ES" sz="2800"/>
        </a:p>
      </dgm:t>
    </dgm:pt>
    <dgm:pt modelId="{F6822A0D-8624-4438-9031-274CC6934BA3}" type="sibTrans" cxnId="{118EC045-E241-4EF6-BFA6-CDAE48788638}">
      <dgm:prSet/>
      <dgm:spPr/>
      <dgm:t>
        <a:bodyPr/>
        <a:lstStyle/>
        <a:p>
          <a:endParaRPr lang="es-ES" sz="2800"/>
        </a:p>
      </dgm:t>
    </dgm:pt>
    <dgm:pt modelId="{FA57294C-370D-455E-9B4D-61F2E0393E31}">
      <dgm:prSet phldrT="[Texto]" custT="1"/>
      <dgm:spPr/>
      <dgm:t>
        <a:bodyPr/>
        <a:lstStyle/>
        <a:p>
          <a:r>
            <a:rPr lang="es-ES" sz="2800" dirty="0"/>
            <a:t>Entero</a:t>
          </a:r>
        </a:p>
      </dgm:t>
    </dgm:pt>
    <dgm:pt modelId="{C486B02C-03C6-462C-B4D7-C88B9164560F}" type="parTrans" cxnId="{58CDD71D-06B0-48D5-AADF-6D8F24A0A975}">
      <dgm:prSet/>
      <dgm:spPr/>
      <dgm:t>
        <a:bodyPr/>
        <a:lstStyle/>
        <a:p>
          <a:endParaRPr lang="es-ES" sz="2800"/>
        </a:p>
      </dgm:t>
    </dgm:pt>
    <dgm:pt modelId="{4F666A9A-5B04-40B6-8C98-A0AB5AE6A253}" type="sibTrans" cxnId="{58CDD71D-06B0-48D5-AADF-6D8F24A0A975}">
      <dgm:prSet/>
      <dgm:spPr/>
      <dgm:t>
        <a:bodyPr/>
        <a:lstStyle/>
        <a:p>
          <a:endParaRPr lang="es-ES" sz="2800"/>
        </a:p>
      </dgm:t>
    </dgm:pt>
    <dgm:pt modelId="{6E2A5CC6-AAE4-4019-9AC2-C41A48538181}">
      <dgm:prSet phldrT="[Texto]" custT="1"/>
      <dgm:spPr/>
      <dgm:t>
        <a:bodyPr/>
        <a:lstStyle/>
        <a:p>
          <a:r>
            <a:rPr lang="es-ES" sz="2800" dirty="0"/>
            <a:t>Long</a:t>
          </a:r>
        </a:p>
      </dgm:t>
    </dgm:pt>
    <dgm:pt modelId="{A7304013-C7FE-465A-9FDF-284358F8DE60}" type="parTrans" cxnId="{E0B2B5E6-3398-45F1-88C2-F1459050DA52}">
      <dgm:prSet/>
      <dgm:spPr/>
      <dgm:t>
        <a:bodyPr/>
        <a:lstStyle/>
        <a:p>
          <a:endParaRPr lang="es-ES" sz="2800"/>
        </a:p>
      </dgm:t>
    </dgm:pt>
    <dgm:pt modelId="{17A208F5-34BF-420F-89AE-165184F53E8F}" type="sibTrans" cxnId="{E0B2B5E6-3398-45F1-88C2-F1459050DA52}">
      <dgm:prSet/>
      <dgm:spPr/>
      <dgm:t>
        <a:bodyPr/>
        <a:lstStyle/>
        <a:p>
          <a:endParaRPr lang="es-ES" sz="2800"/>
        </a:p>
      </dgm:t>
    </dgm:pt>
    <dgm:pt modelId="{0D95266B-DF18-4398-8B77-8F30235C687E}">
      <dgm:prSet phldrT="[Texto]" custT="1"/>
      <dgm:spPr/>
      <dgm:t>
        <a:bodyPr/>
        <a:lstStyle/>
        <a:p>
          <a:r>
            <a:rPr lang="es-ES" sz="2000" dirty="0"/>
            <a:t>111000 programadores</a:t>
          </a:r>
        </a:p>
      </dgm:t>
    </dgm:pt>
    <dgm:pt modelId="{1E87DC25-DC98-41DA-B65C-7C3B93D353B9}" type="parTrans" cxnId="{D074670C-F82E-4C29-9BF0-4E193BB34818}">
      <dgm:prSet/>
      <dgm:spPr/>
      <dgm:t>
        <a:bodyPr/>
        <a:lstStyle/>
        <a:p>
          <a:endParaRPr lang="es-ES" sz="2800"/>
        </a:p>
      </dgm:t>
    </dgm:pt>
    <dgm:pt modelId="{359F6382-BD6B-413D-A003-5FDAB115DB2E}" type="sibTrans" cxnId="{D074670C-F82E-4C29-9BF0-4E193BB34818}">
      <dgm:prSet/>
      <dgm:spPr/>
      <dgm:t>
        <a:bodyPr/>
        <a:lstStyle/>
        <a:p>
          <a:endParaRPr lang="es-ES" sz="2800"/>
        </a:p>
      </dgm:t>
    </dgm:pt>
    <dgm:pt modelId="{E6D0ECE5-C3B3-4ECB-8991-C0568D270EFD}">
      <dgm:prSet phldrT="[Texto]" custT="1"/>
      <dgm:spPr/>
      <dgm:t>
        <a:bodyPr/>
        <a:lstStyle/>
        <a:p>
          <a:r>
            <a:rPr lang="es-ES" sz="2000" dirty="0"/>
            <a:t>30546789165 - Nº de </a:t>
          </a:r>
          <a:r>
            <a:rPr lang="es-ES" sz="2000" dirty="0" err="1"/>
            <a:t>Cuit</a:t>
          </a:r>
          <a:endParaRPr lang="es-ES" sz="2000" dirty="0"/>
        </a:p>
      </dgm:t>
    </dgm:pt>
    <dgm:pt modelId="{8066F205-A6F2-45E9-B0F8-F66332F87E5B}" type="parTrans" cxnId="{038A7452-91EE-4164-A64B-E16F24DE3685}">
      <dgm:prSet/>
      <dgm:spPr/>
      <dgm:t>
        <a:bodyPr/>
        <a:lstStyle/>
        <a:p>
          <a:endParaRPr lang="es-ES" sz="2800"/>
        </a:p>
      </dgm:t>
    </dgm:pt>
    <dgm:pt modelId="{F0AE7D47-3D98-41F1-B055-68A0D738E6A6}" type="sibTrans" cxnId="{038A7452-91EE-4164-A64B-E16F24DE3685}">
      <dgm:prSet/>
      <dgm:spPr/>
      <dgm:t>
        <a:bodyPr/>
        <a:lstStyle/>
        <a:p>
          <a:endParaRPr lang="es-ES" sz="2800"/>
        </a:p>
      </dgm:t>
    </dgm:pt>
    <dgm:pt modelId="{31523C37-B25B-49CB-BFAA-EC3FB20CC928}" type="pres">
      <dgm:prSet presAssocID="{F9B9BAF6-77AA-48FA-AE1C-C6BDA3F3437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57A2BAC-FBE6-4B8C-B294-F93B86FE22BC}" type="pres">
      <dgm:prSet presAssocID="{2807AA15-C1C8-482A-A43F-D98FCEB27FC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316957-98F9-4B36-B2A0-FF84A8BF03A8}" type="pres">
      <dgm:prSet presAssocID="{2807AA15-C1C8-482A-A43F-D98FCEB27FC0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996F879-40B0-4FA5-91C6-5FDE73D7346E}" type="pres">
      <dgm:prSet presAssocID="{72542520-C8F4-4DF2-B3F1-3B7856761EF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9FEECC7-1473-4C92-B908-01D8E30364E9}" type="pres">
      <dgm:prSet presAssocID="{72542520-C8F4-4DF2-B3F1-3B7856761EF4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E217FB5-73D2-4C71-87AB-3C3AB2368049}" type="pres">
      <dgm:prSet presAssocID="{FA57294C-370D-455E-9B4D-61F2E0393E3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770EBC7-83AC-4012-A583-C1472E83FD3B}" type="pres">
      <dgm:prSet presAssocID="{FA57294C-370D-455E-9B4D-61F2E0393E3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6D85588-697D-4203-937C-3B64CED28EE1}" type="pres">
      <dgm:prSet presAssocID="{6E2A5CC6-AAE4-4019-9AC2-C41A4853818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2B5CA9-DA76-4CA8-A016-9D1FCF5B4D1B}" type="pres">
      <dgm:prSet presAssocID="{6E2A5CC6-AAE4-4019-9AC2-C41A48538181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D4B2885-5F9A-4F81-8BB8-A64AD0446911}" srcId="{F9B9BAF6-77AA-48FA-AE1C-C6BDA3F3437A}" destId="{72542520-C8F4-4DF2-B3F1-3B7856761EF4}" srcOrd="1" destOrd="0" parTransId="{5E703756-E301-4586-8F66-4F757189F13B}" sibTransId="{5D768E40-2159-40DC-98A4-ECBF39414FD3}"/>
    <dgm:cxn modelId="{2E4134AC-6597-4611-8914-6BB61241991C}" type="presOf" srcId="{0D95266B-DF18-4398-8B77-8F30235C687E}" destId="{1770EBC7-83AC-4012-A583-C1472E83FD3B}" srcOrd="0" destOrd="0" presId="urn:microsoft.com/office/officeart/2005/8/layout/vList2"/>
    <dgm:cxn modelId="{7C148C7B-98B5-462C-AEEF-85B8D65D40D5}" srcId="{F9B9BAF6-77AA-48FA-AE1C-C6BDA3F3437A}" destId="{2807AA15-C1C8-482A-A43F-D98FCEB27FC0}" srcOrd="0" destOrd="0" parTransId="{7ED19558-23E0-442F-B98C-EC24A4861E1B}" sibTransId="{723F984D-9BF9-4052-876E-A26544E56E0E}"/>
    <dgm:cxn modelId="{9EA5DC68-C067-4659-97B3-F29750D32300}" type="presOf" srcId="{F9B9BAF6-77AA-48FA-AE1C-C6BDA3F3437A}" destId="{31523C37-B25B-49CB-BFAA-EC3FB20CC928}" srcOrd="0" destOrd="0" presId="urn:microsoft.com/office/officeart/2005/8/layout/vList2"/>
    <dgm:cxn modelId="{42AFB23E-D474-497B-8660-2C501BE67263}" type="presOf" srcId="{6E2A5CC6-AAE4-4019-9AC2-C41A48538181}" destId="{B6D85588-697D-4203-937C-3B64CED28EE1}" srcOrd="0" destOrd="0" presId="urn:microsoft.com/office/officeart/2005/8/layout/vList2"/>
    <dgm:cxn modelId="{293B8211-FA34-4D28-9AEE-40208137BF2B}" type="presOf" srcId="{E6D0ECE5-C3B3-4ECB-8991-C0568D270EFD}" destId="{2D2B5CA9-DA76-4CA8-A016-9D1FCF5B4D1B}" srcOrd="0" destOrd="0" presId="urn:microsoft.com/office/officeart/2005/8/layout/vList2"/>
    <dgm:cxn modelId="{4A680E81-DA80-48BE-BB37-700407AC116B}" type="presOf" srcId="{2245B2F6-560D-488D-80D4-9CBBDE1987B9}" destId="{63316957-98F9-4B36-B2A0-FF84A8BF03A8}" srcOrd="0" destOrd="0" presId="urn:microsoft.com/office/officeart/2005/8/layout/vList2"/>
    <dgm:cxn modelId="{58CDD71D-06B0-48D5-AADF-6D8F24A0A975}" srcId="{F9B9BAF6-77AA-48FA-AE1C-C6BDA3F3437A}" destId="{FA57294C-370D-455E-9B4D-61F2E0393E31}" srcOrd="2" destOrd="0" parTransId="{C486B02C-03C6-462C-B4D7-C88B9164560F}" sibTransId="{4F666A9A-5B04-40B6-8C98-A0AB5AE6A253}"/>
    <dgm:cxn modelId="{0B295DD6-C436-4654-BC0D-745E77EF9928}" type="presOf" srcId="{2807AA15-C1C8-482A-A43F-D98FCEB27FC0}" destId="{057A2BAC-FBE6-4B8C-B294-F93B86FE22BC}" srcOrd="0" destOrd="0" presId="urn:microsoft.com/office/officeart/2005/8/layout/vList2"/>
    <dgm:cxn modelId="{D074670C-F82E-4C29-9BF0-4E193BB34818}" srcId="{FA57294C-370D-455E-9B4D-61F2E0393E31}" destId="{0D95266B-DF18-4398-8B77-8F30235C687E}" srcOrd="0" destOrd="0" parTransId="{1E87DC25-DC98-41DA-B65C-7C3B93D353B9}" sibTransId="{359F6382-BD6B-413D-A003-5FDAB115DB2E}"/>
    <dgm:cxn modelId="{0B3197B4-30E1-41FC-AD4C-BB9CC2C9B3BE}" type="presOf" srcId="{FA57294C-370D-455E-9B4D-61F2E0393E31}" destId="{1E217FB5-73D2-4C71-87AB-3C3AB2368049}" srcOrd="0" destOrd="0" presId="urn:microsoft.com/office/officeart/2005/8/layout/vList2"/>
    <dgm:cxn modelId="{118EC045-E241-4EF6-BFA6-CDAE48788638}" srcId="{72542520-C8F4-4DF2-B3F1-3B7856761EF4}" destId="{AA9A752B-3C74-4ADD-AEF4-0C385C567C93}" srcOrd="0" destOrd="0" parTransId="{574B8FE0-94CE-4DBC-BEEA-EE3776AABF3C}" sibTransId="{F6822A0D-8624-4438-9031-274CC6934BA3}"/>
    <dgm:cxn modelId="{038A7452-91EE-4164-A64B-E16F24DE3685}" srcId="{6E2A5CC6-AAE4-4019-9AC2-C41A48538181}" destId="{E6D0ECE5-C3B3-4ECB-8991-C0568D270EFD}" srcOrd="0" destOrd="0" parTransId="{8066F205-A6F2-45E9-B0F8-F66332F87E5B}" sibTransId="{F0AE7D47-3D98-41F1-B055-68A0D738E6A6}"/>
    <dgm:cxn modelId="{E0B2B5E6-3398-45F1-88C2-F1459050DA52}" srcId="{F9B9BAF6-77AA-48FA-AE1C-C6BDA3F3437A}" destId="{6E2A5CC6-AAE4-4019-9AC2-C41A48538181}" srcOrd="3" destOrd="0" parTransId="{A7304013-C7FE-465A-9FDF-284358F8DE60}" sibTransId="{17A208F5-34BF-420F-89AE-165184F53E8F}"/>
    <dgm:cxn modelId="{6C692A34-A044-4C07-96AB-EA4CA22B7750}" type="presOf" srcId="{72542520-C8F4-4DF2-B3F1-3B7856761EF4}" destId="{8996F879-40B0-4FA5-91C6-5FDE73D7346E}" srcOrd="0" destOrd="0" presId="urn:microsoft.com/office/officeart/2005/8/layout/vList2"/>
    <dgm:cxn modelId="{4DA2CCF5-70E8-4AD2-BD8B-37166D370F56}" srcId="{2807AA15-C1C8-482A-A43F-D98FCEB27FC0}" destId="{2245B2F6-560D-488D-80D4-9CBBDE1987B9}" srcOrd="0" destOrd="0" parTransId="{1784035F-1748-4CBF-B45F-0182B4D085FF}" sibTransId="{8C40E395-576E-4BE6-BBBB-F76784C6F429}"/>
    <dgm:cxn modelId="{4AE6C20F-71D3-4359-B130-32AE593A190E}" type="presOf" srcId="{AA9A752B-3C74-4ADD-AEF4-0C385C567C93}" destId="{E9FEECC7-1473-4C92-B908-01D8E30364E9}" srcOrd="0" destOrd="0" presId="urn:microsoft.com/office/officeart/2005/8/layout/vList2"/>
    <dgm:cxn modelId="{EF732E28-0376-4217-A5EB-303F59719E7C}" type="presParOf" srcId="{31523C37-B25B-49CB-BFAA-EC3FB20CC928}" destId="{057A2BAC-FBE6-4B8C-B294-F93B86FE22BC}" srcOrd="0" destOrd="0" presId="urn:microsoft.com/office/officeart/2005/8/layout/vList2"/>
    <dgm:cxn modelId="{BC90587C-4414-4981-B210-2865C28EADA3}" type="presParOf" srcId="{31523C37-B25B-49CB-BFAA-EC3FB20CC928}" destId="{63316957-98F9-4B36-B2A0-FF84A8BF03A8}" srcOrd="1" destOrd="0" presId="urn:microsoft.com/office/officeart/2005/8/layout/vList2"/>
    <dgm:cxn modelId="{76C794D6-6441-40BA-BE54-EC143D7290C3}" type="presParOf" srcId="{31523C37-B25B-49CB-BFAA-EC3FB20CC928}" destId="{8996F879-40B0-4FA5-91C6-5FDE73D7346E}" srcOrd="2" destOrd="0" presId="urn:microsoft.com/office/officeart/2005/8/layout/vList2"/>
    <dgm:cxn modelId="{CCEA178B-9523-4CAC-A00B-957987B99EC6}" type="presParOf" srcId="{31523C37-B25B-49CB-BFAA-EC3FB20CC928}" destId="{E9FEECC7-1473-4C92-B908-01D8E30364E9}" srcOrd="3" destOrd="0" presId="urn:microsoft.com/office/officeart/2005/8/layout/vList2"/>
    <dgm:cxn modelId="{E0B73B4E-340E-4903-AE8E-5F1AA3F02126}" type="presParOf" srcId="{31523C37-B25B-49CB-BFAA-EC3FB20CC928}" destId="{1E217FB5-73D2-4C71-87AB-3C3AB2368049}" srcOrd="4" destOrd="0" presId="urn:microsoft.com/office/officeart/2005/8/layout/vList2"/>
    <dgm:cxn modelId="{35B28BAA-4CF5-4E2D-8E16-91B21EFCB0FE}" type="presParOf" srcId="{31523C37-B25B-49CB-BFAA-EC3FB20CC928}" destId="{1770EBC7-83AC-4012-A583-C1472E83FD3B}" srcOrd="5" destOrd="0" presId="urn:microsoft.com/office/officeart/2005/8/layout/vList2"/>
    <dgm:cxn modelId="{4808A760-5BC6-449D-8530-87CC173476C0}" type="presParOf" srcId="{31523C37-B25B-49CB-BFAA-EC3FB20CC928}" destId="{B6D85588-697D-4203-937C-3B64CED28EE1}" srcOrd="6" destOrd="0" presId="urn:microsoft.com/office/officeart/2005/8/layout/vList2"/>
    <dgm:cxn modelId="{7DA3F5F1-80CC-4602-B235-C134F15698C6}" type="presParOf" srcId="{31523C37-B25B-49CB-BFAA-EC3FB20CC928}" destId="{2D2B5CA9-DA76-4CA8-A016-9D1FCF5B4D1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7B8479-A435-4265-9D5D-6ADC2DAC295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D485D595-0AAE-4F15-8A26-BD342928CE8D}">
      <dgm:prSet phldrT="[Texto]" custT="1"/>
      <dgm:spPr/>
      <dgm:t>
        <a:bodyPr/>
        <a:lstStyle/>
        <a:p>
          <a:r>
            <a:rPr lang="es-ES" sz="2800" dirty="0"/>
            <a:t>Flotante</a:t>
          </a:r>
          <a:endParaRPr lang="es-ES" sz="2400" dirty="0"/>
        </a:p>
      </dgm:t>
    </dgm:pt>
    <dgm:pt modelId="{03D046E6-35C5-40BE-8A29-31D0ADE7B7C5}" type="parTrans" cxnId="{9ED4F10F-7F42-416B-A443-0C3190303EEC}">
      <dgm:prSet/>
      <dgm:spPr/>
      <dgm:t>
        <a:bodyPr/>
        <a:lstStyle/>
        <a:p>
          <a:endParaRPr lang="es-ES" sz="1600"/>
        </a:p>
      </dgm:t>
    </dgm:pt>
    <dgm:pt modelId="{8317FE3B-8938-4471-9407-A31B0A877632}" type="sibTrans" cxnId="{9ED4F10F-7F42-416B-A443-0C3190303EEC}">
      <dgm:prSet/>
      <dgm:spPr/>
      <dgm:t>
        <a:bodyPr/>
        <a:lstStyle/>
        <a:p>
          <a:endParaRPr lang="es-ES" sz="1600"/>
        </a:p>
      </dgm:t>
    </dgm:pt>
    <dgm:pt modelId="{71BB778D-99E1-47C1-A495-BA54D5AF2B3D}">
      <dgm:prSet phldrT="[Texto]" custT="1"/>
      <dgm:spPr/>
      <dgm:t>
        <a:bodyPr/>
        <a:lstStyle/>
        <a:p>
          <a:r>
            <a:rPr lang="es-ES" sz="2000" dirty="0"/>
            <a:t>590.90 $</a:t>
          </a:r>
        </a:p>
      </dgm:t>
    </dgm:pt>
    <dgm:pt modelId="{8AD1592E-16B8-478D-AE07-14E38428C787}" type="parTrans" cxnId="{906F8108-C2FF-41C4-9391-8B415F6772C3}">
      <dgm:prSet/>
      <dgm:spPr/>
      <dgm:t>
        <a:bodyPr/>
        <a:lstStyle/>
        <a:p>
          <a:endParaRPr lang="es-ES" sz="1600"/>
        </a:p>
      </dgm:t>
    </dgm:pt>
    <dgm:pt modelId="{58724230-DFB3-4401-B43E-0B661044D634}" type="sibTrans" cxnId="{906F8108-C2FF-41C4-9391-8B415F6772C3}">
      <dgm:prSet/>
      <dgm:spPr/>
      <dgm:t>
        <a:bodyPr/>
        <a:lstStyle/>
        <a:p>
          <a:endParaRPr lang="es-ES" sz="1600"/>
        </a:p>
      </dgm:t>
    </dgm:pt>
    <dgm:pt modelId="{96EE222B-58AC-45B2-B41C-8977749D4CCF}">
      <dgm:prSet phldrT="[Texto]" custT="1"/>
      <dgm:spPr/>
      <dgm:t>
        <a:bodyPr/>
        <a:lstStyle/>
        <a:p>
          <a:r>
            <a:rPr lang="es-ES" sz="2800" dirty="0"/>
            <a:t>Decimal</a:t>
          </a:r>
        </a:p>
      </dgm:t>
    </dgm:pt>
    <dgm:pt modelId="{8BF71ECB-C2DD-4EEF-80D3-3F6DD5925754}" type="parTrans" cxnId="{CAE3376B-4183-47E6-B21E-2B70004F9697}">
      <dgm:prSet/>
      <dgm:spPr/>
      <dgm:t>
        <a:bodyPr/>
        <a:lstStyle/>
        <a:p>
          <a:endParaRPr lang="es-ES" sz="1600"/>
        </a:p>
      </dgm:t>
    </dgm:pt>
    <dgm:pt modelId="{299F8877-D623-4D9C-8FE1-E73A80E5F26F}" type="sibTrans" cxnId="{CAE3376B-4183-47E6-B21E-2B70004F9697}">
      <dgm:prSet/>
      <dgm:spPr/>
      <dgm:t>
        <a:bodyPr/>
        <a:lstStyle/>
        <a:p>
          <a:endParaRPr lang="es-ES" sz="1600"/>
        </a:p>
      </dgm:t>
    </dgm:pt>
    <dgm:pt modelId="{52B2791A-AA09-44E9-99FD-7BFEB4D0F2B9}">
      <dgm:prSet phldrT="[Texto]" custT="1"/>
      <dgm:spPr/>
      <dgm:t>
        <a:bodyPr/>
        <a:lstStyle/>
        <a:p>
          <a:r>
            <a:rPr lang="es-ES" sz="2000" dirty="0"/>
            <a:t>54378981,9181</a:t>
          </a:r>
        </a:p>
      </dgm:t>
    </dgm:pt>
    <dgm:pt modelId="{F4B9D514-10A5-4BFB-9EBD-1DFAB120357C}" type="parTrans" cxnId="{036A9CA6-4973-40E7-8FB2-B245181A2493}">
      <dgm:prSet/>
      <dgm:spPr/>
      <dgm:t>
        <a:bodyPr/>
        <a:lstStyle/>
        <a:p>
          <a:endParaRPr lang="es-ES" sz="1600"/>
        </a:p>
      </dgm:t>
    </dgm:pt>
    <dgm:pt modelId="{6178B6D9-A64C-4A23-9196-730E98559B62}" type="sibTrans" cxnId="{036A9CA6-4973-40E7-8FB2-B245181A2493}">
      <dgm:prSet/>
      <dgm:spPr/>
      <dgm:t>
        <a:bodyPr/>
        <a:lstStyle/>
        <a:p>
          <a:endParaRPr lang="es-ES" sz="1600"/>
        </a:p>
      </dgm:t>
    </dgm:pt>
    <dgm:pt modelId="{69E15D09-94A1-48E1-9ED6-BAA22B0306F9}">
      <dgm:prSet phldrT="[Texto]" custT="1"/>
      <dgm:spPr/>
      <dgm:t>
        <a:bodyPr/>
        <a:lstStyle/>
        <a:p>
          <a:r>
            <a:rPr lang="es-ES" sz="2800" dirty="0"/>
            <a:t>Booleano</a:t>
          </a:r>
        </a:p>
      </dgm:t>
    </dgm:pt>
    <dgm:pt modelId="{3A6249D0-8700-46B7-8B09-42BF3BA1EEDA}" type="parTrans" cxnId="{DDDB94B6-2F4C-404E-A481-55A5009A44E8}">
      <dgm:prSet/>
      <dgm:spPr/>
      <dgm:t>
        <a:bodyPr/>
        <a:lstStyle/>
        <a:p>
          <a:endParaRPr lang="es-ES" sz="1600"/>
        </a:p>
      </dgm:t>
    </dgm:pt>
    <dgm:pt modelId="{CABB66BE-694D-4D10-B09E-6934EE53CE92}" type="sibTrans" cxnId="{DDDB94B6-2F4C-404E-A481-55A5009A44E8}">
      <dgm:prSet/>
      <dgm:spPr/>
      <dgm:t>
        <a:bodyPr/>
        <a:lstStyle/>
        <a:p>
          <a:endParaRPr lang="es-ES" sz="1600"/>
        </a:p>
      </dgm:t>
    </dgm:pt>
    <dgm:pt modelId="{5B25EECE-B364-4D8F-99FB-9F5E24BBA961}">
      <dgm:prSet phldrT="[Texto]" custT="1"/>
      <dgm:spPr/>
      <dgm:t>
        <a:bodyPr/>
        <a:lstStyle/>
        <a:p>
          <a:r>
            <a:rPr lang="es-ES" sz="2000" dirty="0"/>
            <a:t>True / False</a:t>
          </a:r>
        </a:p>
      </dgm:t>
    </dgm:pt>
    <dgm:pt modelId="{021B7726-5394-40E0-8595-7B63623965CC}" type="parTrans" cxnId="{7EAAEC9C-A37D-4CCD-8262-4BF8B620FC3A}">
      <dgm:prSet/>
      <dgm:spPr/>
      <dgm:t>
        <a:bodyPr/>
        <a:lstStyle/>
        <a:p>
          <a:endParaRPr lang="es-ES" sz="1600"/>
        </a:p>
      </dgm:t>
    </dgm:pt>
    <dgm:pt modelId="{913EF28B-F9FB-4041-98CD-1C3A54AF916B}" type="sibTrans" cxnId="{7EAAEC9C-A37D-4CCD-8262-4BF8B620FC3A}">
      <dgm:prSet/>
      <dgm:spPr/>
      <dgm:t>
        <a:bodyPr/>
        <a:lstStyle/>
        <a:p>
          <a:endParaRPr lang="es-ES" sz="1600"/>
        </a:p>
      </dgm:t>
    </dgm:pt>
    <dgm:pt modelId="{5C3377DB-6158-4EC3-8081-DFC13FAC6535}" type="pres">
      <dgm:prSet presAssocID="{6A7B8479-A435-4265-9D5D-6ADC2DAC295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63EBD33-33DD-492A-9F9B-AAB7184AC678}" type="pres">
      <dgm:prSet presAssocID="{D485D595-0AAE-4F15-8A26-BD342928CE8D}" presName="parentText" presStyleLbl="node1" presStyleIdx="0" presStyleCnt="3" custLinFactNeighborX="-8277" custLinFactNeighborY="-129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BB7A39B-171C-4F54-90AF-50CBDE49DDF1}" type="pres">
      <dgm:prSet presAssocID="{D485D595-0AAE-4F15-8A26-BD342928CE8D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D186041-5B5D-4CD5-B4E2-6089645E4311}" type="pres">
      <dgm:prSet presAssocID="{96EE222B-58AC-45B2-B41C-8977749D4CC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17956F5-221B-44AA-9BA0-A838BE6D6C0C}" type="pres">
      <dgm:prSet presAssocID="{96EE222B-58AC-45B2-B41C-8977749D4CCF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6367700-9686-450F-8E65-A5EF6F23C9FB}" type="pres">
      <dgm:prSet presAssocID="{69E15D09-94A1-48E1-9ED6-BAA22B0306F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72C8E16-CAF5-41E8-A4DE-7B7325FD6B95}" type="pres">
      <dgm:prSet presAssocID="{69E15D09-94A1-48E1-9ED6-BAA22B0306F9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EAAEC9C-A37D-4CCD-8262-4BF8B620FC3A}" srcId="{69E15D09-94A1-48E1-9ED6-BAA22B0306F9}" destId="{5B25EECE-B364-4D8F-99FB-9F5E24BBA961}" srcOrd="0" destOrd="0" parTransId="{021B7726-5394-40E0-8595-7B63623965CC}" sibTransId="{913EF28B-F9FB-4041-98CD-1C3A54AF916B}"/>
    <dgm:cxn modelId="{D5072F64-F37E-449F-B79C-A47D19618F33}" type="presOf" srcId="{52B2791A-AA09-44E9-99FD-7BFEB4D0F2B9}" destId="{317956F5-221B-44AA-9BA0-A838BE6D6C0C}" srcOrd="0" destOrd="0" presId="urn:microsoft.com/office/officeart/2005/8/layout/vList2"/>
    <dgm:cxn modelId="{F7C4BA9B-E33B-4AEF-A025-36B3C0704936}" type="presOf" srcId="{D485D595-0AAE-4F15-8A26-BD342928CE8D}" destId="{563EBD33-33DD-492A-9F9B-AAB7184AC678}" srcOrd="0" destOrd="0" presId="urn:microsoft.com/office/officeart/2005/8/layout/vList2"/>
    <dgm:cxn modelId="{BB60F1B9-86BA-4D14-85DB-7705AA6DFBA8}" type="presOf" srcId="{6A7B8479-A435-4265-9D5D-6ADC2DAC2956}" destId="{5C3377DB-6158-4EC3-8081-DFC13FAC6535}" srcOrd="0" destOrd="0" presId="urn:microsoft.com/office/officeart/2005/8/layout/vList2"/>
    <dgm:cxn modelId="{E4595187-13B2-4A75-B9CB-E40E15FC75BD}" type="presOf" srcId="{71BB778D-99E1-47C1-A495-BA54D5AF2B3D}" destId="{9BB7A39B-171C-4F54-90AF-50CBDE49DDF1}" srcOrd="0" destOrd="0" presId="urn:microsoft.com/office/officeart/2005/8/layout/vList2"/>
    <dgm:cxn modelId="{B819071B-C405-49E8-86CD-7E51E5B8B4A5}" type="presOf" srcId="{96EE222B-58AC-45B2-B41C-8977749D4CCF}" destId="{7D186041-5B5D-4CD5-B4E2-6089645E4311}" srcOrd="0" destOrd="0" presId="urn:microsoft.com/office/officeart/2005/8/layout/vList2"/>
    <dgm:cxn modelId="{6AA5DB2B-0410-4C0C-8208-EB7189409A46}" type="presOf" srcId="{5B25EECE-B364-4D8F-99FB-9F5E24BBA961}" destId="{472C8E16-CAF5-41E8-A4DE-7B7325FD6B95}" srcOrd="0" destOrd="0" presId="urn:microsoft.com/office/officeart/2005/8/layout/vList2"/>
    <dgm:cxn modelId="{CAE3376B-4183-47E6-B21E-2B70004F9697}" srcId="{6A7B8479-A435-4265-9D5D-6ADC2DAC2956}" destId="{96EE222B-58AC-45B2-B41C-8977749D4CCF}" srcOrd="1" destOrd="0" parTransId="{8BF71ECB-C2DD-4EEF-80D3-3F6DD5925754}" sibTransId="{299F8877-D623-4D9C-8FE1-E73A80E5F26F}"/>
    <dgm:cxn modelId="{9ED4F10F-7F42-416B-A443-0C3190303EEC}" srcId="{6A7B8479-A435-4265-9D5D-6ADC2DAC2956}" destId="{D485D595-0AAE-4F15-8A26-BD342928CE8D}" srcOrd="0" destOrd="0" parTransId="{03D046E6-35C5-40BE-8A29-31D0ADE7B7C5}" sibTransId="{8317FE3B-8938-4471-9407-A31B0A877632}"/>
    <dgm:cxn modelId="{DDDB94B6-2F4C-404E-A481-55A5009A44E8}" srcId="{6A7B8479-A435-4265-9D5D-6ADC2DAC2956}" destId="{69E15D09-94A1-48E1-9ED6-BAA22B0306F9}" srcOrd="2" destOrd="0" parTransId="{3A6249D0-8700-46B7-8B09-42BF3BA1EEDA}" sibTransId="{CABB66BE-694D-4D10-B09E-6934EE53CE92}"/>
    <dgm:cxn modelId="{906F8108-C2FF-41C4-9391-8B415F6772C3}" srcId="{D485D595-0AAE-4F15-8A26-BD342928CE8D}" destId="{71BB778D-99E1-47C1-A495-BA54D5AF2B3D}" srcOrd="0" destOrd="0" parTransId="{8AD1592E-16B8-478D-AE07-14E38428C787}" sibTransId="{58724230-DFB3-4401-B43E-0B661044D634}"/>
    <dgm:cxn modelId="{C1A786BB-8853-4995-82D4-599B0421B859}" type="presOf" srcId="{69E15D09-94A1-48E1-9ED6-BAA22B0306F9}" destId="{06367700-9686-450F-8E65-A5EF6F23C9FB}" srcOrd="0" destOrd="0" presId="urn:microsoft.com/office/officeart/2005/8/layout/vList2"/>
    <dgm:cxn modelId="{036A9CA6-4973-40E7-8FB2-B245181A2493}" srcId="{96EE222B-58AC-45B2-B41C-8977749D4CCF}" destId="{52B2791A-AA09-44E9-99FD-7BFEB4D0F2B9}" srcOrd="0" destOrd="0" parTransId="{F4B9D514-10A5-4BFB-9EBD-1DFAB120357C}" sibTransId="{6178B6D9-A64C-4A23-9196-730E98559B62}"/>
    <dgm:cxn modelId="{8CD0C02B-6D12-4F13-A98A-82192E74DFC2}" type="presParOf" srcId="{5C3377DB-6158-4EC3-8081-DFC13FAC6535}" destId="{563EBD33-33DD-492A-9F9B-AAB7184AC678}" srcOrd="0" destOrd="0" presId="urn:microsoft.com/office/officeart/2005/8/layout/vList2"/>
    <dgm:cxn modelId="{3393D6BE-C81B-4186-A1BB-7BE87577A361}" type="presParOf" srcId="{5C3377DB-6158-4EC3-8081-DFC13FAC6535}" destId="{9BB7A39B-171C-4F54-90AF-50CBDE49DDF1}" srcOrd="1" destOrd="0" presId="urn:microsoft.com/office/officeart/2005/8/layout/vList2"/>
    <dgm:cxn modelId="{4FE3A538-ADF2-4A30-82DC-CE2D34079CDD}" type="presParOf" srcId="{5C3377DB-6158-4EC3-8081-DFC13FAC6535}" destId="{7D186041-5B5D-4CD5-B4E2-6089645E4311}" srcOrd="2" destOrd="0" presId="urn:microsoft.com/office/officeart/2005/8/layout/vList2"/>
    <dgm:cxn modelId="{7A1E5C80-D199-496F-B8BE-B09CEF93FA15}" type="presParOf" srcId="{5C3377DB-6158-4EC3-8081-DFC13FAC6535}" destId="{317956F5-221B-44AA-9BA0-A838BE6D6C0C}" srcOrd="3" destOrd="0" presId="urn:microsoft.com/office/officeart/2005/8/layout/vList2"/>
    <dgm:cxn modelId="{C779097B-7390-4B52-8A6A-2C7D0A352A4E}" type="presParOf" srcId="{5C3377DB-6158-4EC3-8081-DFC13FAC6535}" destId="{06367700-9686-450F-8E65-A5EF6F23C9FB}" srcOrd="4" destOrd="0" presId="urn:microsoft.com/office/officeart/2005/8/layout/vList2"/>
    <dgm:cxn modelId="{08C424A4-016D-4884-BD1E-2D3F1B0D68A6}" type="presParOf" srcId="{5C3377DB-6158-4EC3-8081-DFC13FAC6535}" destId="{472C8E16-CAF5-41E8-A4DE-7B7325FD6B9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59799F-A959-47EB-BA30-3B4938063C9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7E116782-EE64-4894-B454-F862C450B44B}">
      <dgm:prSet phldrT="[Texto]" custT="1"/>
      <dgm:spPr/>
      <dgm:t>
        <a:bodyPr/>
        <a:lstStyle/>
        <a:p>
          <a:r>
            <a:rPr lang="es-ES" sz="2500"/>
            <a:t>Suma</a:t>
          </a:r>
          <a:endParaRPr lang="es-ES" sz="2500" dirty="0"/>
        </a:p>
      </dgm:t>
    </dgm:pt>
    <dgm:pt modelId="{810E7D94-4E66-4827-B8C4-82817727D751}" type="parTrans" cxnId="{E6D3A2B4-34FE-4712-81FD-2DB289813C6B}">
      <dgm:prSet/>
      <dgm:spPr/>
      <dgm:t>
        <a:bodyPr/>
        <a:lstStyle/>
        <a:p>
          <a:endParaRPr lang="es-ES"/>
        </a:p>
      </dgm:t>
    </dgm:pt>
    <dgm:pt modelId="{F70C0A7E-7F72-4FCC-BB61-A14E0446AEAE}" type="sibTrans" cxnId="{E6D3A2B4-34FE-4712-81FD-2DB289813C6B}">
      <dgm:prSet/>
      <dgm:spPr/>
      <dgm:t>
        <a:bodyPr/>
        <a:lstStyle/>
        <a:p>
          <a:endParaRPr lang="es-ES"/>
        </a:p>
      </dgm:t>
    </dgm:pt>
    <dgm:pt modelId="{FFCE6EC4-8C08-4556-B816-ED2B0486DD84}">
      <dgm:prSet phldrT="[Texto]"/>
      <dgm:spPr/>
      <dgm:t>
        <a:bodyPr/>
        <a:lstStyle/>
        <a:p>
          <a:r>
            <a:rPr lang="es-ES" dirty="0"/>
            <a:t>Resta</a:t>
          </a:r>
        </a:p>
      </dgm:t>
    </dgm:pt>
    <dgm:pt modelId="{A12F7A6C-2442-4A6D-8190-EECBD19884A3}" type="parTrans" cxnId="{CBF74CC2-A930-4017-B5BF-E04CF6B50066}">
      <dgm:prSet/>
      <dgm:spPr/>
      <dgm:t>
        <a:bodyPr/>
        <a:lstStyle/>
        <a:p>
          <a:endParaRPr lang="es-ES"/>
        </a:p>
      </dgm:t>
    </dgm:pt>
    <dgm:pt modelId="{6A7A188D-F137-4BDA-8644-A52555357ED9}" type="sibTrans" cxnId="{CBF74CC2-A930-4017-B5BF-E04CF6B50066}">
      <dgm:prSet/>
      <dgm:spPr/>
      <dgm:t>
        <a:bodyPr/>
        <a:lstStyle/>
        <a:p>
          <a:endParaRPr lang="es-ES"/>
        </a:p>
      </dgm:t>
    </dgm:pt>
    <dgm:pt modelId="{8F4449E3-C98C-4D52-9E72-16D3E54F7417}">
      <dgm:prSet phldrT="[Texto]" custT="1"/>
      <dgm:spPr/>
      <dgm:t>
        <a:bodyPr/>
        <a:lstStyle/>
        <a:p>
          <a:r>
            <a:rPr lang="es-ES" sz="2400" dirty="0"/>
            <a:t>entero b = 15-4=11;</a:t>
          </a:r>
          <a:br>
            <a:rPr lang="es-ES" sz="2400" dirty="0"/>
          </a:br>
          <a:endParaRPr lang="es-ES" sz="2400" dirty="0"/>
        </a:p>
      </dgm:t>
    </dgm:pt>
    <dgm:pt modelId="{FED94673-C97F-4AFD-8A04-B146E2C29FEA}" type="parTrans" cxnId="{62F70CE3-DE8B-4BF6-A4CF-7C62AD30D11D}">
      <dgm:prSet/>
      <dgm:spPr/>
      <dgm:t>
        <a:bodyPr/>
        <a:lstStyle/>
        <a:p>
          <a:endParaRPr lang="es-ES"/>
        </a:p>
      </dgm:t>
    </dgm:pt>
    <dgm:pt modelId="{280AEF7D-6DED-4B59-8BEA-97F618AE7E36}" type="sibTrans" cxnId="{62F70CE3-DE8B-4BF6-A4CF-7C62AD30D11D}">
      <dgm:prSet/>
      <dgm:spPr/>
      <dgm:t>
        <a:bodyPr/>
        <a:lstStyle/>
        <a:p>
          <a:endParaRPr lang="es-ES"/>
        </a:p>
      </dgm:t>
    </dgm:pt>
    <dgm:pt modelId="{6EF79CD8-7AD7-440A-AF2A-62C33DE152F0}">
      <dgm:prSet phldrT="[Texto]"/>
      <dgm:spPr/>
      <dgm:t>
        <a:bodyPr/>
        <a:lstStyle/>
        <a:p>
          <a:r>
            <a:rPr lang="es-ES" dirty="0"/>
            <a:t>Producto</a:t>
          </a:r>
        </a:p>
      </dgm:t>
    </dgm:pt>
    <dgm:pt modelId="{9234E95A-BE06-4596-B933-1F063BF84A88}" type="parTrans" cxnId="{4C21250A-5526-4147-B70C-80E7F46973CD}">
      <dgm:prSet/>
      <dgm:spPr/>
      <dgm:t>
        <a:bodyPr/>
        <a:lstStyle/>
        <a:p>
          <a:endParaRPr lang="es-ES"/>
        </a:p>
      </dgm:t>
    </dgm:pt>
    <dgm:pt modelId="{65A40228-7FF2-4E68-AA84-EE7A444C6A0A}" type="sibTrans" cxnId="{4C21250A-5526-4147-B70C-80E7F46973CD}">
      <dgm:prSet/>
      <dgm:spPr/>
      <dgm:t>
        <a:bodyPr/>
        <a:lstStyle/>
        <a:p>
          <a:endParaRPr lang="es-ES"/>
        </a:p>
      </dgm:t>
    </dgm:pt>
    <dgm:pt modelId="{93033E9E-421A-4820-8049-E6B789D36572}">
      <dgm:prSet phldrT="[Texto]" custT="1"/>
      <dgm:spPr/>
      <dgm:t>
        <a:bodyPr/>
        <a:lstStyle/>
        <a:p>
          <a:r>
            <a:rPr lang="es-ES" sz="2400" dirty="0"/>
            <a:t>entero c = 3*3=9;</a:t>
          </a:r>
        </a:p>
      </dgm:t>
    </dgm:pt>
    <dgm:pt modelId="{284F9557-078F-4AAE-8DFD-D747119AC430}" type="parTrans" cxnId="{077409DD-D725-47FF-B35E-F1867E7A736F}">
      <dgm:prSet/>
      <dgm:spPr/>
      <dgm:t>
        <a:bodyPr/>
        <a:lstStyle/>
        <a:p>
          <a:endParaRPr lang="es-ES"/>
        </a:p>
      </dgm:t>
    </dgm:pt>
    <dgm:pt modelId="{8F4E0E02-C185-4304-AE13-F163EF51B128}" type="sibTrans" cxnId="{077409DD-D725-47FF-B35E-F1867E7A736F}">
      <dgm:prSet/>
      <dgm:spPr/>
      <dgm:t>
        <a:bodyPr/>
        <a:lstStyle/>
        <a:p>
          <a:endParaRPr lang="es-ES"/>
        </a:p>
      </dgm:t>
    </dgm:pt>
    <dgm:pt modelId="{C42BF56F-B0F1-42A6-9AC8-F20881051F6B}">
      <dgm:prSet phldrT="[Texto]" custT="1"/>
      <dgm:spPr/>
      <dgm:t>
        <a:bodyPr/>
        <a:lstStyle/>
        <a:p>
          <a:r>
            <a:rPr lang="es-ES" sz="2400" dirty="0"/>
            <a:t>entero a = 5+6 = 11;</a:t>
          </a:r>
          <a:br>
            <a:rPr lang="es-ES" sz="2400" dirty="0"/>
          </a:br>
          <a:endParaRPr lang="es-ES" sz="2400" dirty="0"/>
        </a:p>
      </dgm:t>
    </dgm:pt>
    <dgm:pt modelId="{B71BE692-0694-4741-997E-914A05B9E894}" type="sibTrans" cxnId="{F4775D8C-CA5D-459F-A54B-CD9CCC8A2C9D}">
      <dgm:prSet/>
      <dgm:spPr/>
      <dgm:t>
        <a:bodyPr/>
        <a:lstStyle/>
        <a:p>
          <a:endParaRPr lang="es-ES"/>
        </a:p>
      </dgm:t>
    </dgm:pt>
    <dgm:pt modelId="{91168D7F-6A57-42D4-9698-3C0D8F448855}" type="parTrans" cxnId="{F4775D8C-CA5D-459F-A54B-CD9CCC8A2C9D}">
      <dgm:prSet/>
      <dgm:spPr/>
      <dgm:t>
        <a:bodyPr/>
        <a:lstStyle/>
        <a:p>
          <a:endParaRPr lang="es-ES"/>
        </a:p>
      </dgm:t>
    </dgm:pt>
    <dgm:pt modelId="{0A6DDB31-A9A7-4478-816E-7E937A131069}" type="pres">
      <dgm:prSet presAssocID="{E359799F-A959-47EB-BA30-3B4938063C9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6842A48-F0EC-4335-A403-E58591E04169}" type="pres">
      <dgm:prSet presAssocID="{7E116782-EE64-4894-B454-F862C450B44B}" presName="composite" presStyleCnt="0"/>
      <dgm:spPr/>
    </dgm:pt>
    <dgm:pt modelId="{0FA4AFB1-1697-4DBF-ABBE-352A0BBBFFE4}" type="pres">
      <dgm:prSet presAssocID="{7E116782-EE64-4894-B454-F862C450B44B}" presName="parTx" presStyleLbl="alignNode1" presStyleIdx="0" presStyleCnt="3" custLinFactY="-27918" custLinFactNeighborX="-2922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8986E1-2CDA-40DF-BB08-3A74BB6EE738}" type="pres">
      <dgm:prSet presAssocID="{7E116782-EE64-4894-B454-F862C450B44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14364B-C2A4-44E0-8B56-45145A8107BC}" type="pres">
      <dgm:prSet presAssocID="{F70C0A7E-7F72-4FCC-BB61-A14E0446AEAE}" presName="space" presStyleCnt="0"/>
      <dgm:spPr/>
    </dgm:pt>
    <dgm:pt modelId="{1DEDE35C-3DA0-4645-9420-BC0757AD92D5}" type="pres">
      <dgm:prSet presAssocID="{FFCE6EC4-8C08-4556-B816-ED2B0486DD84}" presName="composite" presStyleCnt="0"/>
      <dgm:spPr/>
    </dgm:pt>
    <dgm:pt modelId="{BF75C198-DD9C-4785-8914-7B96BA2645B1}" type="pres">
      <dgm:prSet presAssocID="{FFCE6EC4-8C08-4556-B816-ED2B0486DD8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A37658-D849-40F9-8B65-D4ADFF061D2E}" type="pres">
      <dgm:prSet presAssocID="{FFCE6EC4-8C08-4556-B816-ED2B0486DD84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0EAFA4-65FE-4EC0-A66F-6690E3A5A3DD}" type="pres">
      <dgm:prSet presAssocID="{6A7A188D-F137-4BDA-8644-A52555357ED9}" presName="space" presStyleCnt="0"/>
      <dgm:spPr/>
    </dgm:pt>
    <dgm:pt modelId="{A3588668-A296-4E43-881F-9DEB2D23F0FC}" type="pres">
      <dgm:prSet presAssocID="{6EF79CD8-7AD7-440A-AF2A-62C33DE152F0}" presName="composite" presStyleCnt="0"/>
      <dgm:spPr/>
    </dgm:pt>
    <dgm:pt modelId="{C08D4980-3705-4E91-92C2-7571AD5D6217}" type="pres">
      <dgm:prSet presAssocID="{6EF79CD8-7AD7-440A-AF2A-62C33DE152F0}" presName="parTx" presStyleLbl="alignNode1" presStyleIdx="2" presStyleCnt="3" custLinFactNeighborX="1057" custLinFactNeighborY="-537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511A44A-BCCE-432A-9EC6-8F0FB2A5CC54}" type="pres">
      <dgm:prSet presAssocID="{6EF79CD8-7AD7-440A-AF2A-62C33DE152F0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B391516-CE1A-4997-98AB-4BB30A325643}" type="presOf" srcId="{93033E9E-421A-4820-8049-E6B789D36572}" destId="{4511A44A-BCCE-432A-9EC6-8F0FB2A5CC54}" srcOrd="0" destOrd="0" presId="urn:microsoft.com/office/officeart/2005/8/layout/hList1"/>
    <dgm:cxn modelId="{CBF74CC2-A930-4017-B5BF-E04CF6B50066}" srcId="{E359799F-A959-47EB-BA30-3B4938063C9D}" destId="{FFCE6EC4-8C08-4556-B816-ED2B0486DD84}" srcOrd="1" destOrd="0" parTransId="{A12F7A6C-2442-4A6D-8190-EECBD19884A3}" sibTransId="{6A7A188D-F137-4BDA-8644-A52555357ED9}"/>
    <dgm:cxn modelId="{077409DD-D725-47FF-B35E-F1867E7A736F}" srcId="{6EF79CD8-7AD7-440A-AF2A-62C33DE152F0}" destId="{93033E9E-421A-4820-8049-E6B789D36572}" srcOrd="0" destOrd="0" parTransId="{284F9557-078F-4AAE-8DFD-D747119AC430}" sibTransId="{8F4E0E02-C185-4304-AE13-F163EF51B128}"/>
    <dgm:cxn modelId="{27FBDBC0-17C9-4A73-A861-C08DC18594ED}" type="presOf" srcId="{C42BF56F-B0F1-42A6-9AC8-F20881051F6B}" destId="{868986E1-2CDA-40DF-BB08-3A74BB6EE738}" srcOrd="0" destOrd="0" presId="urn:microsoft.com/office/officeart/2005/8/layout/hList1"/>
    <dgm:cxn modelId="{20097426-657B-46E5-8BE3-53CF13B9359A}" type="presOf" srcId="{8F4449E3-C98C-4D52-9E72-16D3E54F7417}" destId="{8FA37658-D849-40F9-8B65-D4ADFF061D2E}" srcOrd="0" destOrd="0" presId="urn:microsoft.com/office/officeart/2005/8/layout/hList1"/>
    <dgm:cxn modelId="{F2E3CB20-9BE7-4487-90F9-73D5EC7D0F37}" type="presOf" srcId="{6EF79CD8-7AD7-440A-AF2A-62C33DE152F0}" destId="{C08D4980-3705-4E91-92C2-7571AD5D6217}" srcOrd="0" destOrd="0" presId="urn:microsoft.com/office/officeart/2005/8/layout/hList1"/>
    <dgm:cxn modelId="{4C21250A-5526-4147-B70C-80E7F46973CD}" srcId="{E359799F-A959-47EB-BA30-3B4938063C9D}" destId="{6EF79CD8-7AD7-440A-AF2A-62C33DE152F0}" srcOrd="2" destOrd="0" parTransId="{9234E95A-BE06-4596-B933-1F063BF84A88}" sibTransId="{65A40228-7FF2-4E68-AA84-EE7A444C6A0A}"/>
    <dgm:cxn modelId="{62F70CE3-DE8B-4BF6-A4CF-7C62AD30D11D}" srcId="{FFCE6EC4-8C08-4556-B816-ED2B0486DD84}" destId="{8F4449E3-C98C-4D52-9E72-16D3E54F7417}" srcOrd="0" destOrd="0" parTransId="{FED94673-C97F-4AFD-8A04-B146E2C29FEA}" sibTransId="{280AEF7D-6DED-4B59-8BEA-97F618AE7E36}"/>
    <dgm:cxn modelId="{E6D3A2B4-34FE-4712-81FD-2DB289813C6B}" srcId="{E359799F-A959-47EB-BA30-3B4938063C9D}" destId="{7E116782-EE64-4894-B454-F862C450B44B}" srcOrd="0" destOrd="0" parTransId="{810E7D94-4E66-4827-B8C4-82817727D751}" sibTransId="{F70C0A7E-7F72-4FCC-BB61-A14E0446AEAE}"/>
    <dgm:cxn modelId="{299B2949-0873-40E9-A3DA-CC04F4610038}" type="presOf" srcId="{7E116782-EE64-4894-B454-F862C450B44B}" destId="{0FA4AFB1-1697-4DBF-ABBE-352A0BBBFFE4}" srcOrd="0" destOrd="0" presId="urn:microsoft.com/office/officeart/2005/8/layout/hList1"/>
    <dgm:cxn modelId="{F4775D8C-CA5D-459F-A54B-CD9CCC8A2C9D}" srcId="{7E116782-EE64-4894-B454-F862C450B44B}" destId="{C42BF56F-B0F1-42A6-9AC8-F20881051F6B}" srcOrd="0" destOrd="0" parTransId="{91168D7F-6A57-42D4-9698-3C0D8F448855}" sibTransId="{B71BE692-0694-4741-997E-914A05B9E894}"/>
    <dgm:cxn modelId="{A74B2648-F6DA-4072-85E0-423EFF4FC2E5}" type="presOf" srcId="{FFCE6EC4-8C08-4556-B816-ED2B0486DD84}" destId="{BF75C198-DD9C-4785-8914-7B96BA2645B1}" srcOrd="0" destOrd="0" presId="urn:microsoft.com/office/officeart/2005/8/layout/hList1"/>
    <dgm:cxn modelId="{C01788A5-285E-4F9F-9ACB-E95EA9D270DB}" type="presOf" srcId="{E359799F-A959-47EB-BA30-3B4938063C9D}" destId="{0A6DDB31-A9A7-4478-816E-7E937A131069}" srcOrd="0" destOrd="0" presId="urn:microsoft.com/office/officeart/2005/8/layout/hList1"/>
    <dgm:cxn modelId="{7D5BA2DA-9E31-4B84-909D-E317FB6F12DB}" type="presParOf" srcId="{0A6DDB31-A9A7-4478-816E-7E937A131069}" destId="{36842A48-F0EC-4335-A403-E58591E04169}" srcOrd="0" destOrd="0" presId="urn:microsoft.com/office/officeart/2005/8/layout/hList1"/>
    <dgm:cxn modelId="{C3BCE0D5-FE08-4D22-AD22-ACA0E486A8CD}" type="presParOf" srcId="{36842A48-F0EC-4335-A403-E58591E04169}" destId="{0FA4AFB1-1697-4DBF-ABBE-352A0BBBFFE4}" srcOrd="0" destOrd="0" presId="urn:microsoft.com/office/officeart/2005/8/layout/hList1"/>
    <dgm:cxn modelId="{6E683E70-0B10-4E2D-A4B5-F3877D398A9B}" type="presParOf" srcId="{36842A48-F0EC-4335-A403-E58591E04169}" destId="{868986E1-2CDA-40DF-BB08-3A74BB6EE738}" srcOrd="1" destOrd="0" presId="urn:microsoft.com/office/officeart/2005/8/layout/hList1"/>
    <dgm:cxn modelId="{0FC64F40-C310-4AD6-AFEB-5601B8EAC587}" type="presParOf" srcId="{0A6DDB31-A9A7-4478-816E-7E937A131069}" destId="{8714364B-C2A4-44E0-8B56-45145A8107BC}" srcOrd="1" destOrd="0" presId="urn:microsoft.com/office/officeart/2005/8/layout/hList1"/>
    <dgm:cxn modelId="{37780C69-9705-4D5B-9B1A-7A01100CE396}" type="presParOf" srcId="{0A6DDB31-A9A7-4478-816E-7E937A131069}" destId="{1DEDE35C-3DA0-4645-9420-BC0757AD92D5}" srcOrd="2" destOrd="0" presId="urn:microsoft.com/office/officeart/2005/8/layout/hList1"/>
    <dgm:cxn modelId="{ABF9CB42-CEF0-4ABB-B5D6-5492C2CD88BB}" type="presParOf" srcId="{1DEDE35C-3DA0-4645-9420-BC0757AD92D5}" destId="{BF75C198-DD9C-4785-8914-7B96BA2645B1}" srcOrd="0" destOrd="0" presId="urn:microsoft.com/office/officeart/2005/8/layout/hList1"/>
    <dgm:cxn modelId="{766B7B26-1F4F-4FEB-95EA-2FC04130FFB9}" type="presParOf" srcId="{1DEDE35C-3DA0-4645-9420-BC0757AD92D5}" destId="{8FA37658-D849-40F9-8B65-D4ADFF061D2E}" srcOrd="1" destOrd="0" presId="urn:microsoft.com/office/officeart/2005/8/layout/hList1"/>
    <dgm:cxn modelId="{95CD1CE6-4323-4907-88A4-B3D2DFABD1C0}" type="presParOf" srcId="{0A6DDB31-A9A7-4478-816E-7E937A131069}" destId="{F90EAFA4-65FE-4EC0-A66F-6690E3A5A3DD}" srcOrd="3" destOrd="0" presId="urn:microsoft.com/office/officeart/2005/8/layout/hList1"/>
    <dgm:cxn modelId="{391ACE75-7605-4E90-9F39-12EE2B9A4E13}" type="presParOf" srcId="{0A6DDB31-A9A7-4478-816E-7E937A131069}" destId="{A3588668-A296-4E43-881F-9DEB2D23F0FC}" srcOrd="4" destOrd="0" presId="urn:microsoft.com/office/officeart/2005/8/layout/hList1"/>
    <dgm:cxn modelId="{2F651330-9311-40B2-9222-E7CCA47F2C9C}" type="presParOf" srcId="{A3588668-A296-4E43-881F-9DEB2D23F0FC}" destId="{C08D4980-3705-4E91-92C2-7571AD5D6217}" srcOrd="0" destOrd="0" presId="urn:microsoft.com/office/officeart/2005/8/layout/hList1"/>
    <dgm:cxn modelId="{E754C18D-D43D-4D24-95ED-B6D71B4B92EF}" type="presParOf" srcId="{A3588668-A296-4E43-881F-9DEB2D23F0FC}" destId="{4511A44A-BCCE-432A-9EC6-8F0FB2A5CC5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1560D2-FC72-4EC5-A07C-F02AE86E7A2C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160DFED8-465A-46D6-8442-C2492EE9DEF8}">
      <dgm:prSet phldrT="[Texto]" custT="1"/>
      <dgm:spPr/>
      <dgm:t>
        <a:bodyPr/>
        <a:lstStyle/>
        <a:p>
          <a:r>
            <a:rPr lang="es-ES" sz="2000" dirty="0"/>
            <a:t>División</a:t>
          </a:r>
        </a:p>
      </dgm:t>
    </dgm:pt>
    <dgm:pt modelId="{68A4612E-505A-440B-B08B-AD09F9E413B6}" type="parTrans" cxnId="{185DC492-A15F-4E14-B94B-2984C6A5D552}">
      <dgm:prSet/>
      <dgm:spPr/>
      <dgm:t>
        <a:bodyPr/>
        <a:lstStyle/>
        <a:p>
          <a:endParaRPr lang="es-ES"/>
        </a:p>
      </dgm:t>
    </dgm:pt>
    <dgm:pt modelId="{F05EB882-1FD8-4E80-8119-2A5F8F7E7A94}" type="sibTrans" cxnId="{185DC492-A15F-4E14-B94B-2984C6A5D552}">
      <dgm:prSet/>
      <dgm:spPr/>
      <dgm:t>
        <a:bodyPr/>
        <a:lstStyle/>
        <a:p>
          <a:endParaRPr lang="es-ES"/>
        </a:p>
      </dgm:t>
    </dgm:pt>
    <dgm:pt modelId="{DA4AD55B-6E25-4849-AC36-EC95383704A9}">
      <dgm:prSet phldrT="[Texto]" custT="1"/>
      <dgm:spPr/>
      <dgm:t>
        <a:bodyPr/>
        <a:lstStyle/>
        <a:p>
          <a:r>
            <a:rPr lang="es-ES" sz="2400" dirty="0"/>
            <a:t>flotante d = 40/10 = 4.0</a:t>
          </a:r>
          <a:r>
            <a:rPr lang="es-ES" sz="2600" dirty="0"/>
            <a:t>;</a:t>
          </a:r>
        </a:p>
      </dgm:t>
    </dgm:pt>
    <dgm:pt modelId="{6D36B4D9-E876-4A41-B3D7-812A8B3FFC85}" type="parTrans" cxnId="{81CA3CD8-4F2A-4D6B-8B7F-5F50EDBCA681}">
      <dgm:prSet/>
      <dgm:spPr/>
      <dgm:t>
        <a:bodyPr/>
        <a:lstStyle/>
        <a:p>
          <a:endParaRPr lang="es-ES"/>
        </a:p>
      </dgm:t>
    </dgm:pt>
    <dgm:pt modelId="{9BEE2629-07C0-4DB2-A593-28D318349993}" type="sibTrans" cxnId="{81CA3CD8-4F2A-4D6B-8B7F-5F50EDBCA681}">
      <dgm:prSet/>
      <dgm:spPr/>
      <dgm:t>
        <a:bodyPr/>
        <a:lstStyle/>
        <a:p>
          <a:endParaRPr lang="es-ES"/>
        </a:p>
      </dgm:t>
    </dgm:pt>
    <dgm:pt modelId="{9CF53EFE-2F23-4644-8D92-E0B1CA23CB4F}">
      <dgm:prSet phldrT="[Texto]" custT="1"/>
      <dgm:spPr/>
      <dgm:t>
        <a:bodyPr/>
        <a:lstStyle/>
        <a:p>
          <a:r>
            <a:rPr lang="es-ES" sz="2000" dirty="0"/>
            <a:t>Resto</a:t>
          </a:r>
        </a:p>
      </dgm:t>
    </dgm:pt>
    <dgm:pt modelId="{2CD44473-C2C1-45C1-B4DA-553FA0E8B22C}" type="parTrans" cxnId="{A508846B-9DD6-4F15-85F0-B9639DE825E8}">
      <dgm:prSet/>
      <dgm:spPr/>
      <dgm:t>
        <a:bodyPr/>
        <a:lstStyle/>
        <a:p>
          <a:endParaRPr lang="es-ES"/>
        </a:p>
      </dgm:t>
    </dgm:pt>
    <dgm:pt modelId="{B3D4D15E-F2B5-4BE4-944C-F7F515CD0BCB}" type="sibTrans" cxnId="{A508846B-9DD6-4F15-85F0-B9639DE825E8}">
      <dgm:prSet/>
      <dgm:spPr/>
      <dgm:t>
        <a:bodyPr/>
        <a:lstStyle/>
        <a:p>
          <a:endParaRPr lang="es-ES"/>
        </a:p>
      </dgm:t>
    </dgm:pt>
    <dgm:pt modelId="{F55DB04B-B0B8-4B33-A462-EFD0B70F4299}">
      <dgm:prSet phldrT="[Texto]" custT="1"/>
      <dgm:spPr/>
      <dgm:t>
        <a:bodyPr/>
        <a:lstStyle/>
        <a:p>
          <a:r>
            <a:rPr lang="es-ES" sz="2400" dirty="0"/>
            <a:t>entero e= 50 % 8=2;</a:t>
          </a:r>
        </a:p>
      </dgm:t>
    </dgm:pt>
    <dgm:pt modelId="{0C90AED8-09F8-4027-952E-2D82D2016CC6}" type="parTrans" cxnId="{7B234500-E01C-4D31-AD95-C8791C0585AC}">
      <dgm:prSet/>
      <dgm:spPr/>
      <dgm:t>
        <a:bodyPr/>
        <a:lstStyle/>
        <a:p>
          <a:endParaRPr lang="es-ES"/>
        </a:p>
      </dgm:t>
    </dgm:pt>
    <dgm:pt modelId="{17369BAE-CAF8-4E2E-B871-DCFC9D936E2E}" type="sibTrans" cxnId="{7B234500-E01C-4D31-AD95-C8791C0585AC}">
      <dgm:prSet/>
      <dgm:spPr/>
      <dgm:t>
        <a:bodyPr/>
        <a:lstStyle/>
        <a:p>
          <a:endParaRPr lang="es-ES"/>
        </a:p>
      </dgm:t>
    </dgm:pt>
    <dgm:pt modelId="{6968F775-2705-4574-8AFA-DEE5B780CFBF}" type="pres">
      <dgm:prSet presAssocID="{871560D2-FC72-4EC5-A07C-F02AE86E7A2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2FE7CBE-B995-47C9-BCD1-F6069DA4FFE4}" type="pres">
      <dgm:prSet presAssocID="{160DFED8-465A-46D6-8442-C2492EE9DEF8}" presName="composite" presStyleCnt="0"/>
      <dgm:spPr/>
    </dgm:pt>
    <dgm:pt modelId="{84B8770A-1F21-4C96-9A1C-C2227E64BD60}" type="pres">
      <dgm:prSet presAssocID="{160DFED8-465A-46D6-8442-C2492EE9DEF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440FEC-E092-4CDD-B31E-6AB16A6DCA42}" type="pres">
      <dgm:prSet presAssocID="{160DFED8-465A-46D6-8442-C2492EE9DEF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FB93FBB-E65A-4067-8DA2-CAC65AEA69C1}" type="pres">
      <dgm:prSet presAssocID="{F05EB882-1FD8-4E80-8119-2A5F8F7E7A94}" presName="space" presStyleCnt="0"/>
      <dgm:spPr/>
    </dgm:pt>
    <dgm:pt modelId="{D0CC58C4-F7BD-49D0-A29C-F5DF1C76F3DB}" type="pres">
      <dgm:prSet presAssocID="{9CF53EFE-2F23-4644-8D92-E0B1CA23CB4F}" presName="composite" presStyleCnt="0"/>
      <dgm:spPr/>
    </dgm:pt>
    <dgm:pt modelId="{5FA66629-3F33-4D41-BAD7-5E1056C10379}" type="pres">
      <dgm:prSet presAssocID="{9CF53EFE-2F23-4644-8D92-E0B1CA23CB4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AF3413-852A-4FC3-A081-038CBC14585E}" type="pres">
      <dgm:prSet presAssocID="{9CF53EFE-2F23-4644-8D92-E0B1CA23CB4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46991F4-BCE8-4803-9A22-E3C9D1499D03}" type="presOf" srcId="{160DFED8-465A-46D6-8442-C2492EE9DEF8}" destId="{84B8770A-1F21-4C96-9A1C-C2227E64BD60}" srcOrd="0" destOrd="0" presId="urn:microsoft.com/office/officeart/2005/8/layout/hList1"/>
    <dgm:cxn modelId="{7B234500-E01C-4D31-AD95-C8791C0585AC}" srcId="{9CF53EFE-2F23-4644-8D92-E0B1CA23CB4F}" destId="{F55DB04B-B0B8-4B33-A462-EFD0B70F4299}" srcOrd="0" destOrd="0" parTransId="{0C90AED8-09F8-4027-952E-2D82D2016CC6}" sibTransId="{17369BAE-CAF8-4E2E-B871-DCFC9D936E2E}"/>
    <dgm:cxn modelId="{81CA3CD8-4F2A-4D6B-8B7F-5F50EDBCA681}" srcId="{160DFED8-465A-46D6-8442-C2492EE9DEF8}" destId="{DA4AD55B-6E25-4849-AC36-EC95383704A9}" srcOrd="0" destOrd="0" parTransId="{6D36B4D9-E876-4A41-B3D7-812A8B3FFC85}" sibTransId="{9BEE2629-07C0-4DB2-A593-28D318349993}"/>
    <dgm:cxn modelId="{8B23FCA4-92EB-47C7-B27C-EBE564403FA6}" type="presOf" srcId="{9CF53EFE-2F23-4644-8D92-E0B1CA23CB4F}" destId="{5FA66629-3F33-4D41-BAD7-5E1056C10379}" srcOrd="0" destOrd="0" presId="urn:microsoft.com/office/officeart/2005/8/layout/hList1"/>
    <dgm:cxn modelId="{8448611C-63A6-4907-8F0D-22C4BF9E31C0}" type="presOf" srcId="{DA4AD55B-6E25-4849-AC36-EC95383704A9}" destId="{44440FEC-E092-4CDD-B31E-6AB16A6DCA42}" srcOrd="0" destOrd="0" presId="urn:microsoft.com/office/officeart/2005/8/layout/hList1"/>
    <dgm:cxn modelId="{E6BC3862-8CCC-4496-AFEC-0C4DB70042D6}" type="presOf" srcId="{F55DB04B-B0B8-4B33-A462-EFD0B70F4299}" destId="{08AF3413-852A-4FC3-A081-038CBC14585E}" srcOrd="0" destOrd="0" presId="urn:microsoft.com/office/officeart/2005/8/layout/hList1"/>
    <dgm:cxn modelId="{A508846B-9DD6-4F15-85F0-B9639DE825E8}" srcId="{871560D2-FC72-4EC5-A07C-F02AE86E7A2C}" destId="{9CF53EFE-2F23-4644-8D92-E0B1CA23CB4F}" srcOrd="1" destOrd="0" parTransId="{2CD44473-C2C1-45C1-B4DA-553FA0E8B22C}" sibTransId="{B3D4D15E-F2B5-4BE4-944C-F7F515CD0BCB}"/>
    <dgm:cxn modelId="{A4301C91-63CA-45D6-AA19-19EC15F52C3B}" type="presOf" srcId="{871560D2-FC72-4EC5-A07C-F02AE86E7A2C}" destId="{6968F775-2705-4574-8AFA-DEE5B780CFBF}" srcOrd="0" destOrd="0" presId="urn:microsoft.com/office/officeart/2005/8/layout/hList1"/>
    <dgm:cxn modelId="{185DC492-A15F-4E14-B94B-2984C6A5D552}" srcId="{871560D2-FC72-4EC5-A07C-F02AE86E7A2C}" destId="{160DFED8-465A-46D6-8442-C2492EE9DEF8}" srcOrd="0" destOrd="0" parTransId="{68A4612E-505A-440B-B08B-AD09F9E413B6}" sibTransId="{F05EB882-1FD8-4E80-8119-2A5F8F7E7A94}"/>
    <dgm:cxn modelId="{7685CFB2-1628-483E-A143-AEDCB41DA7F9}" type="presParOf" srcId="{6968F775-2705-4574-8AFA-DEE5B780CFBF}" destId="{92FE7CBE-B995-47C9-BCD1-F6069DA4FFE4}" srcOrd="0" destOrd="0" presId="urn:microsoft.com/office/officeart/2005/8/layout/hList1"/>
    <dgm:cxn modelId="{2EE7F82F-1AB2-4B7E-BFF3-85E6E1A41C59}" type="presParOf" srcId="{92FE7CBE-B995-47C9-BCD1-F6069DA4FFE4}" destId="{84B8770A-1F21-4C96-9A1C-C2227E64BD60}" srcOrd="0" destOrd="0" presId="urn:microsoft.com/office/officeart/2005/8/layout/hList1"/>
    <dgm:cxn modelId="{AFFC188B-1223-4055-9A16-2AF05D78DFEA}" type="presParOf" srcId="{92FE7CBE-B995-47C9-BCD1-F6069DA4FFE4}" destId="{44440FEC-E092-4CDD-B31E-6AB16A6DCA42}" srcOrd="1" destOrd="0" presId="urn:microsoft.com/office/officeart/2005/8/layout/hList1"/>
    <dgm:cxn modelId="{55F196D8-48B0-491A-8A40-D49463BF381F}" type="presParOf" srcId="{6968F775-2705-4574-8AFA-DEE5B780CFBF}" destId="{0FB93FBB-E65A-4067-8DA2-CAC65AEA69C1}" srcOrd="1" destOrd="0" presId="urn:microsoft.com/office/officeart/2005/8/layout/hList1"/>
    <dgm:cxn modelId="{EF368619-B098-4509-A518-308B1EFB010C}" type="presParOf" srcId="{6968F775-2705-4574-8AFA-DEE5B780CFBF}" destId="{D0CC58C4-F7BD-49D0-A29C-F5DF1C76F3DB}" srcOrd="2" destOrd="0" presId="urn:microsoft.com/office/officeart/2005/8/layout/hList1"/>
    <dgm:cxn modelId="{40846473-D21A-40E5-9D1D-55B9DEF292BF}" type="presParOf" srcId="{D0CC58C4-F7BD-49D0-A29C-F5DF1C76F3DB}" destId="{5FA66629-3F33-4D41-BAD7-5E1056C10379}" srcOrd="0" destOrd="0" presId="urn:microsoft.com/office/officeart/2005/8/layout/hList1"/>
    <dgm:cxn modelId="{AE40AE4C-6CDD-44B7-97CC-43558E169263}" type="presParOf" srcId="{D0CC58C4-F7BD-49D0-A29C-F5DF1C76F3DB}" destId="{08AF3413-852A-4FC3-A081-038CBC14585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2ADFCB-2BA7-4E9D-9A97-1BE288DDAF2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235BFB4C-93D8-43D1-865A-2771628B091F}">
      <dgm:prSet phldrT="[Texto]"/>
      <dgm:spPr/>
      <dgm:t>
        <a:bodyPr/>
        <a:lstStyle/>
        <a:p>
          <a:r>
            <a:rPr lang="es-ES" dirty="0"/>
            <a:t>Secuenciales</a:t>
          </a:r>
        </a:p>
      </dgm:t>
    </dgm:pt>
    <dgm:pt modelId="{FCF3713A-C91B-4D8E-9F16-74127D6D066D}" type="parTrans" cxnId="{830F9802-B5DA-4863-9C5E-9BF9AA4B001B}">
      <dgm:prSet/>
      <dgm:spPr/>
      <dgm:t>
        <a:bodyPr/>
        <a:lstStyle/>
        <a:p>
          <a:endParaRPr lang="es-ES"/>
        </a:p>
      </dgm:t>
    </dgm:pt>
    <dgm:pt modelId="{8AF5D398-2804-4B07-A55F-D2DCDF3D9836}" type="sibTrans" cxnId="{830F9802-B5DA-4863-9C5E-9BF9AA4B001B}">
      <dgm:prSet/>
      <dgm:spPr/>
      <dgm:t>
        <a:bodyPr/>
        <a:lstStyle/>
        <a:p>
          <a:endParaRPr lang="es-ES"/>
        </a:p>
      </dgm:t>
    </dgm:pt>
    <dgm:pt modelId="{DC660C4B-DFE3-4E26-BDAC-A6E88127E94B}">
      <dgm:prSet/>
      <dgm:spPr/>
      <dgm:t>
        <a:bodyPr/>
        <a:lstStyle/>
        <a:p>
          <a:r>
            <a:rPr lang="es-ES" dirty="0"/>
            <a:t>Selectivas o De Decisión</a:t>
          </a:r>
        </a:p>
      </dgm:t>
    </dgm:pt>
    <dgm:pt modelId="{5077E9DE-1E45-406C-9344-429CC658434D}" type="parTrans" cxnId="{ACF8322B-9E3B-48AF-A71D-FFE3B96B66D0}">
      <dgm:prSet/>
      <dgm:spPr/>
      <dgm:t>
        <a:bodyPr/>
        <a:lstStyle/>
        <a:p>
          <a:endParaRPr lang="es-ES"/>
        </a:p>
      </dgm:t>
    </dgm:pt>
    <dgm:pt modelId="{BA55A44B-1F21-48DD-BBF1-C655ACE9FB74}" type="sibTrans" cxnId="{ACF8322B-9E3B-48AF-A71D-FFE3B96B66D0}">
      <dgm:prSet/>
      <dgm:spPr/>
      <dgm:t>
        <a:bodyPr/>
        <a:lstStyle/>
        <a:p>
          <a:endParaRPr lang="es-ES"/>
        </a:p>
      </dgm:t>
    </dgm:pt>
    <dgm:pt modelId="{496834E4-2D88-4B26-989D-DD3DE5A3AB9E}">
      <dgm:prSet/>
      <dgm:spPr/>
      <dgm:t>
        <a:bodyPr/>
        <a:lstStyle/>
        <a:p>
          <a:r>
            <a:rPr lang="es-ES" dirty="0"/>
            <a:t>Repetitivas</a:t>
          </a:r>
        </a:p>
      </dgm:t>
    </dgm:pt>
    <dgm:pt modelId="{B4D27AA5-3C15-4344-9CED-BD8E087A9521}" type="parTrans" cxnId="{EFBC10A6-AE1E-4F73-B9FB-60AECD877A43}">
      <dgm:prSet/>
      <dgm:spPr/>
      <dgm:t>
        <a:bodyPr/>
        <a:lstStyle/>
        <a:p>
          <a:endParaRPr lang="es-ES"/>
        </a:p>
      </dgm:t>
    </dgm:pt>
    <dgm:pt modelId="{AFF7C9BB-21AA-4F17-AE9F-818FC035A48A}" type="sibTrans" cxnId="{EFBC10A6-AE1E-4F73-B9FB-60AECD877A43}">
      <dgm:prSet/>
      <dgm:spPr/>
      <dgm:t>
        <a:bodyPr/>
        <a:lstStyle/>
        <a:p>
          <a:endParaRPr lang="es-ES"/>
        </a:p>
      </dgm:t>
    </dgm:pt>
    <dgm:pt modelId="{3DAC7EB9-6C39-47CB-901C-5B0759087125}" type="pres">
      <dgm:prSet presAssocID="{B12ADFCB-2BA7-4E9D-9A97-1BE288DDAF2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F526933-6102-4D6B-B5BE-F0FC7655F250}" type="pres">
      <dgm:prSet presAssocID="{235BFB4C-93D8-43D1-865A-2771628B091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E6A7E8-AE61-45B0-BF9F-FC218353F787}" type="pres">
      <dgm:prSet presAssocID="{8AF5D398-2804-4B07-A55F-D2DCDF3D9836}" presName="spacer" presStyleCnt="0"/>
      <dgm:spPr/>
    </dgm:pt>
    <dgm:pt modelId="{45F720B5-A8F1-40B1-8F2D-3B168641E8A7}" type="pres">
      <dgm:prSet presAssocID="{DC660C4B-DFE3-4E26-BDAC-A6E88127E94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58C0BB-A25A-4796-A26D-1DBF12A3DB8F}" type="pres">
      <dgm:prSet presAssocID="{BA55A44B-1F21-48DD-BBF1-C655ACE9FB74}" presName="spacer" presStyleCnt="0"/>
      <dgm:spPr/>
    </dgm:pt>
    <dgm:pt modelId="{17B3D49F-1FEE-4D9E-9DDD-A4B2B6DBAF1E}" type="pres">
      <dgm:prSet presAssocID="{496834E4-2D88-4B26-989D-DD3DE5A3AB9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14A1729-E9FB-4C7D-9334-04125EA4B29F}" type="presOf" srcId="{DC660C4B-DFE3-4E26-BDAC-A6E88127E94B}" destId="{45F720B5-A8F1-40B1-8F2D-3B168641E8A7}" srcOrd="0" destOrd="0" presId="urn:microsoft.com/office/officeart/2005/8/layout/vList2"/>
    <dgm:cxn modelId="{830F9802-B5DA-4863-9C5E-9BF9AA4B001B}" srcId="{B12ADFCB-2BA7-4E9D-9A97-1BE288DDAF23}" destId="{235BFB4C-93D8-43D1-865A-2771628B091F}" srcOrd="0" destOrd="0" parTransId="{FCF3713A-C91B-4D8E-9F16-74127D6D066D}" sibTransId="{8AF5D398-2804-4B07-A55F-D2DCDF3D9836}"/>
    <dgm:cxn modelId="{ACF8322B-9E3B-48AF-A71D-FFE3B96B66D0}" srcId="{B12ADFCB-2BA7-4E9D-9A97-1BE288DDAF23}" destId="{DC660C4B-DFE3-4E26-BDAC-A6E88127E94B}" srcOrd="1" destOrd="0" parTransId="{5077E9DE-1E45-406C-9344-429CC658434D}" sibTransId="{BA55A44B-1F21-48DD-BBF1-C655ACE9FB74}"/>
    <dgm:cxn modelId="{85C335FB-718F-455E-9DA9-92AA706675A5}" type="presOf" srcId="{496834E4-2D88-4B26-989D-DD3DE5A3AB9E}" destId="{17B3D49F-1FEE-4D9E-9DDD-A4B2B6DBAF1E}" srcOrd="0" destOrd="0" presId="urn:microsoft.com/office/officeart/2005/8/layout/vList2"/>
    <dgm:cxn modelId="{4DAB8CD2-E33E-46D4-A192-F1B4E87167F9}" type="presOf" srcId="{235BFB4C-93D8-43D1-865A-2771628B091F}" destId="{DF526933-6102-4D6B-B5BE-F0FC7655F250}" srcOrd="0" destOrd="0" presId="urn:microsoft.com/office/officeart/2005/8/layout/vList2"/>
    <dgm:cxn modelId="{EFBC10A6-AE1E-4F73-B9FB-60AECD877A43}" srcId="{B12ADFCB-2BA7-4E9D-9A97-1BE288DDAF23}" destId="{496834E4-2D88-4B26-989D-DD3DE5A3AB9E}" srcOrd="2" destOrd="0" parTransId="{B4D27AA5-3C15-4344-9CED-BD8E087A9521}" sibTransId="{AFF7C9BB-21AA-4F17-AE9F-818FC035A48A}"/>
    <dgm:cxn modelId="{23B8ABF9-AF48-4B5F-BC7A-2F64EDDA65EF}" type="presOf" srcId="{B12ADFCB-2BA7-4E9D-9A97-1BE288DDAF23}" destId="{3DAC7EB9-6C39-47CB-901C-5B0759087125}" srcOrd="0" destOrd="0" presId="urn:microsoft.com/office/officeart/2005/8/layout/vList2"/>
    <dgm:cxn modelId="{CFFC2305-FC4C-4620-9D51-F4142D7A29F1}" type="presParOf" srcId="{3DAC7EB9-6C39-47CB-901C-5B0759087125}" destId="{DF526933-6102-4D6B-B5BE-F0FC7655F250}" srcOrd="0" destOrd="0" presId="urn:microsoft.com/office/officeart/2005/8/layout/vList2"/>
    <dgm:cxn modelId="{AEFD088A-DAC5-48F4-8E44-050515737A52}" type="presParOf" srcId="{3DAC7EB9-6C39-47CB-901C-5B0759087125}" destId="{A7E6A7E8-AE61-45B0-BF9F-FC218353F787}" srcOrd="1" destOrd="0" presId="urn:microsoft.com/office/officeart/2005/8/layout/vList2"/>
    <dgm:cxn modelId="{9B8709C1-5113-42E8-8515-0D5561A72642}" type="presParOf" srcId="{3DAC7EB9-6C39-47CB-901C-5B0759087125}" destId="{45F720B5-A8F1-40B1-8F2D-3B168641E8A7}" srcOrd="2" destOrd="0" presId="urn:microsoft.com/office/officeart/2005/8/layout/vList2"/>
    <dgm:cxn modelId="{B5CF0532-FA22-47AB-9D76-57AE61012B9B}" type="presParOf" srcId="{3DAC7EB9-6C39-47CB-901C-5B0759087125}" destId="{5F58C0BB-A25A-4796-A26D-1DBF12A3DB8F}" srcOrd="3" destOrd="0" presId="urn:microsoft.com/office/officeart/2005/8/layout/vList2"/>
    <dgm:cxn modelId="{E8113B67-375B-4979-AD5F-7BE7B0678DC4}" type="presParOf" srcId="{3DAC7EB9-6C39-47CB-901C-5B0759087125}" destId="{17B3D49F-1FEE-4D9E-9DDD-A4B2B6DBAF1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A2BAC-FBE6-4B8C-B294-F93B86FE22BC}">
      <dsp:nvSpPr>
        <dsp:cNvPr id="0" name=""/>
        <dsp:cNvSpPr/>
      </dsp:nvSpPr>
      <dsp:spPr>
        <a:xfrm>
          <a:off x="0" y="10847"/>
          <a:ext cx="3672408" cy="6563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/>
            <a:t>Byte</a:t>
          </a:r>
        </a:p>
      </dsp:txBody>
      <dsp:txXfrm>
        <a:off x="32041" y="42888"/>
        <a:ext cx="3608326" cy="592288"/>
      </dsp:txXfrm>
    </dsp:sp>
    <dsp:sp modelId="{63316957-98F9-4B36-B2A0-FF84A8BF03A8}">
      <dsp:nvSpPr>
        <dsp:cNvPr id="0" name=""/>
        <dsp:cNvSpPr/>
      </dsp:nvSpPr>
      <dsp:spPr>
        <a:xfrm>
          <a:off x="0" y="667217"/>
          <a:ext cx="3672408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9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kern="1200" dirty="0"/>
            <a:t>13 grados</a:t>
          </a:r>
        </a:p>
      </dsp:txBody>
      <dsp:txXfrm>
        <a:off x="0" y="667217"/>
        <a:ext cx="3672408" cy="364320"/>
      </dsp:txXfrm>
    </dsp:sp>
    <dsp:sp modelId="{8996F879-40B0-4FA5-91C6-5FDE73D7346E}">
      <dsp:nvSpPr>
        <dsp:cNvPr id="0" name=""/>
        <dsp:cNvSpPr/>
      </dsp:nvSpPr>
      <dsp:spPr>
        <a:xfrm>
          <a:off x="0" y="1031537"/>
          <a:ext cx="3672408" cy="6563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/>
            <a:t>Short</a:t>
          </a:r>
        </a:p>
      </dsp:txBody>
      <dsp:txXfrm>
        <a:off x="32041" y="1063578"/>
        <a:ext cx="3608326" cy="592288"/>
      </dsp:txXfrm>
    </dsp:sp>
    <dsp:sp modelId="{E9FEECC7-1473-4C92-B908-01D8E30364E9}">
      <dsp:nvSpPr>
        <dsp:cNvPr id="0" name=""/>
        <dsp:cNvSpPr/>
      </dsp:nvSpPr>
      <dsp:spPr>
        <a:xfrm>
          <a:off x="0" y="1687907"/>
          <a:ext cx="3672408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9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kern="1200" dirty="0"/>
            <a:t>12 años</a:t>
          </a:r>
        </a:p>
      </dsp:txBody>
      <dsp:txXfrm>
        <a:off x="0" y="1687907"/>
        <a:ext cx="3672408" cy="364320"/>
      </dsp:txXfrm>
    </dsp:sp>
    <dsp:sp modelId="{1E217FB5-73D2-4C71-87AB-3C3AB2368049}">
      <dsp:nvSpPr>
        <dsp:cNvPr id="0" name=""/>
        <dsp:cNvSpPr/>
      </dsp:nvSpPr>
      <dsp:spPr>
        <a:xfrm>
          <a:off x="0" y="2052228"/>
          <a:ext cx="3672408" cy="6563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/>
            <a:t>Entero</a:t>
          </a:r>
        </a:p>
      </dsp:txBody>
      <dsp:txXfrm>
        <a:off x="32041" y="2084269"/>
        <a:ext cx="3608326" cy="592288"/>
      </dsp:txXfrm>
    </dsp:sp>
    <dsp:sp modelId="{1770EBC7-83AC-4012-A583-C1472E83FD3B}">
      <dsp:nvSpPr>
        <dsp:cNvPr id="0" name=""/>
        <dsp:cNvSpPr/>
      </dsp:nvSpPr>
      <dsp:spPr>
        <a:xfrm>
          <a:off x="0" y="2708598"/>
          <a:ext cx="3672408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9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kern="1200" dirty="0"/>
            <a:t>111000 programadores</a:t>
          </a:r>
        </a:p>
      </dsp:txBody>
      <dsp:txXfrm>
        <a:off x="0" y="2708598"/>
        <a:ext cx="3672408" cy="364320"/>
      </dsp:txXfrm>
    </dsp:sp>
    <dsp:sp modelId="{B6D85588-697D-4203-937C-3B64CED28EE1}">
      <dsp:nvSpPr>
        <dsp:cNvPr id="0" name=""/>
        <dsp:cNvSpPr/>
      </dsp:nvSpPr>
      <dsp:spPr>
        <a:xfrm>
          <a:off x="0" y="3072918"/>
          <a:ext cx="3672408" cy="6563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/>
            <a:t>Long</a:t>
          </a:r>
        </a:p>
      </dsp:txBody>
      <dsp:txXfrm>
        <a:off x="32041" y="3104959"/>
        <a:ext cx="3608326" cy="592288"/>
      </dsp:txXfrm>
    </dsp:sp>
    <dsp:sp modelId="{2D2B5CA9-DA76-4CA8-A016-9D1FCF5B4D1B}">
      <dsp:nvSpPr>
        <dsp:cNvPr id="0" name=""/>
        <dsp:cNvSpPr/>
      </dsp:nvSpPr>
      <dsp:spPr>
        <a:xfrm>
          <a:off x="0" y="3729288"/>
          <a:ext cx="3672408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9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kern="1200" dirty="0"/>
            <a:t>30546789165 - Nº de </a:t>
          </a:r>
          <a:r>
            <a:rPr lang="es-ES" sz="2000" kern="1200" dirty="0" err="1"/>
            <a:t>Cuit</a:t>
          </a:r>
          <a:endParaRPr lang="es-ES" sz="2000" kern="1200" dirty="0"/>
        </a:p>
      </dsp:txBody>
      <dsp:txXfrm>
        <a:off x="0" y="3729288"/>
        <a:ext cx="3672408" cy="364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EBD33-33DD-492A-9F9B-AAB7184AC678}">
      <dsp:nvSpPr>
        <dsp:cNvPr id="0" name=""/>
        <dsp:cNvSpPr/>
      </dsp:nvSpPr>
      <dsp:spPr>
        <a:xfrm>
          <a:off x="0" y="266"/>
          <a:ext cx="3480067" cy="6428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/>
            <a:t>Flotante</a:t>
          </a:r>
          <a:endParaRPr lang="es-ES" sz="2400" kern="1200" dirty="0"/>
        </a:p>
      </dsp:txBody>
      <dsp:txXfrm>
        <a:off x="31382" y="31648"/>
        <a:ext cx="3417303" cy="580107"/>
      </dsp:txXfrm>
    </dsp:sp>
    <dsp:sp modelId="{9BB7A39B-171C-4F54-90AF-50CBDE49DDF1}">
      <dsp:nvSpPr>
        <dsp:cNvPr id="0" name=""/>
        <dsp:cNvSpPr/>
      </dsp:nvSpPr>
      <dsp:spPr>
        <a:xfrm>
          <a:off x="0" y="643544"/>
          <a:ext cx="3480067" cy="31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kern="1200" dirty="0"/>
            <a:t>590.90 $</a:t>
          </a:r>
        </a:p>
      </dsp:txBody>
      <dsp:txXfrm>
        <a:off x="0" y="643544"/>
        <a:ext cx="3480067" cy="315366"/>
      </dsp:txXfrm>
    </dsp:sp>
    <dsp:sp modelId="{7D186041-5B5D-4CD5-B4E2-6089645E4311}">
      <dsp:nvSpPr>
        <dsp:cNvPr id="0" name=""/>
        <dsp:cNvSpPr/>
      </dsp:nvSpPr>
      <dsp:spPr>
        <a:xfrm>
          <a:off x="0" y="958911"/>
          <a:ext cx="3480067" cy="6428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/>
            <a:t>Decimal</a:t>
          </a:r>
        </a:p>
      </dsp:txBody>
      <dsp:txXfrm>
        <a:off x="31382" y="990293"/>
        <a:ext cx="3417303" cy="580107"/>
      </dsp:txXfrm>
    </dsp:sp>
    <dsp:sp modelId="{317956F5-221B-44AA-9BA0-A838BE6D6C0C}">
      <dsp:nvSpPr>
        <dsp:cNvPr id="0" name=""/>
        <dsp:cNvSpPr/>
      </dsp:nvSpPr>
      <dsp:spPr>
        <a:xfrm>
          <a:off x="0" y="1601782"/>
          <a:ext cx="3480067" cy="31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kern="1200" dirty="0"/>
            <a:t>54378981,9181</a:t>
          </a:r>
        </a:p>
      </dsp:txBody>
      <dsp:txXfrm>
        <a:off x="0" y="1601782"/>
        <a:ext cx="3480067" cy="315366"/>
      </dsp:txXfrm>
    </dsp:sp>
    <dsp:sp modelId="{06367700-9686-450F-8E65-A5EF6F23C9FB}">
      <dsp:nvSpPr>
        <dsp:cNvPr id="0" name=""/>
        <dsp:cNvSpPr/>
      </dsp:nvSpPr>
      <dsp:spPr>
        <a:xfrm>
          <a:off x="0" y="1917149"/>
          <a:ext cx="3480067" cy="64287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/>
            <a:t>Booleano</a:t>
          </a:r>
        </a:p>
      </dsp:txBody>
      <dsp:txXfrm>
        <a:off x="31382" y="1948531"/>
        <a:ext cx="3417303" cy="580107"/>
      </dsp:txXfrm>
    </dsp:sp>
    <dsp:sp modelId="{472C8E16-CAF5-41E8-A4DE-7B7325FD6B95}">
      <dsp:nvSpPr>
        <dsp:cNvPr id="0" name=""/>
        <dsp:cNvSpPr/>
      </dsp:nvSpPr>
      <dsp:spPr>
        <a:xfrm>
          <a:off x="0" y="2560021"/>
          <a:ext cx="3480067" cy="31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kern="1200" dirty="0"/>
            <a:t>True / False</a:t>
          </a:r>
        </a:p>
      </dsp:txBody>
      <dsp:txXfrm>
        <a:off x="0" y="2560021"/>
        <a:ext cx="3480067" cy="3153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4AFB1-1697-4DBF-ABBE-352A0BBBFFE4}">
      <dsp:nvSpPr>
        <dsp:cNvPr id="0" name=""/>
        <dsp:cNvSpPr/>
      </dsp:nvSpPr>
      <dsp:spPr>
        <a:xfrm>
          <a:off x="0" y="0"/>
          <a:ext cx="3203230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/>
            <a:t>Suma</a:t>
          </a:r>
          <a:endParaRPr lang="es-ES" sz="2500" kern="1200" dirty="0"/>
        </a:p>
      </dsp:txBody>
      <dsp:txXfrm>
        <a:off x="0" y="0"/>
        <a:ext cx="3203230" cy="576000"/>
      </dsp:txXfrm>
    </dsp:sp>
    <dsp:sp modelId="{868986E1-2CDA-40DF-BB08-3A74BB6EE738}">
      <dsp:nvSpPr>
        <dsp:cNvPr id="0" name=""/>
        <dsp:cNvSpPr/>
      </dsp:nvSpPr>
      <dsp:spPr>
        <a:xfrm>
          <a:off x="3285" y="579029"/>
          <a:ext cx="3203230" cy="129014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/>
            <a:t>entero a = 5+6 = 11;</a:t>
          </a:r>
          <a:br>
            <a:rPr lang="es-ES" sz="2400" kern="1200" dirty="0"/>
          </a:br>
          <a:endParaRPr lang="es-ES" sz="2400" kern="1200" dirty="0"/>
        </a:p>
      </dsp:txBody>
      <dsp:txXfrm>
        <a:off x="3285" y="579029"/>
        <a:ext cx="3203230" cy="1290149"/>
      </dsp:txXfrm>
    </dsp:sp>
    <dsp:sp modelId="{BF75C198-DD9C-4785-8914-7B96BA2645B1}">
      <dsp:nvSpPr>
        <dsp:cNvPr id="0" name=""/>
        <dsp:cNvSpPr/>
      </dsp:nvSpPr>
      <dsp:spPr>
        <a:xfrm>
          <a:off x="3654968" y="3029"/>
          <a:ext cx="3203230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Resta</a:t>
          </a:r>
        </a:p>
      </dsp:txBody>
      <dsp:txXfrm>
        <a:off x="3654968" y="3029"/>
        <a:ext cx="3203230" cy="576000"/>
      </dsp:txXfrm>
    </dsp:sp>
    <dsp:sp modelId="{8FA37658-D849-40F9-8B65-D4ADFF061D2E}">
      <dsp:nvSpPr>
        <dsp:cNvPr id="0" name=""/>
        <dsp:cNvSpPr/>
      </dsp:nvSpPr>
      <dsp:spPr>
        <a:xfrm>
          <a:off x="3654968" y="579029"/>
          <a:ext cx="3203230" cy="129014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/>
            <a:t>entero b = 15-4=11;</a:t>
          </a:r>
          <a:br>
            <a:rPr lang="es-ES" sz="2400" kern="1200" dirty="0"/>
          </a:br>
          <a:endParaRPr lang="es-ES" sz="2400" kern="1200" dirty="0"/>
        </a:p>
      </dsp:txBody>
      <dsp:txXfrm>
        <a:off x="3654968" y="579029"/>
        <a:ext cx="3203230" cy="1290149"/>
      </dsp:txXfrm>
    </dsp:sp>
    <dsp:sp modelId="{C08D4980-3705-4E91-92C2-7571AD5D6217}">
      <dsp:nvSpPr>
        <dsp:cNvPr id="0" name=""/>
        <dsp:cNvSpPr/>
      </dsp:nvSpPr>
      <dsp:spPr>
        <a:xfrm>
          <a:off x="7309937" y="0"/>
          <a:ext cx="3203230" cy="576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Producto</a:t>
          </a:r>
        </a:p>
      </dsp:txBody>
      <dsp:txXfrm>
        <a:off x="7309937" y="0"/>
        <a:ext cx="3203230" cy="576000"/>
      </dsp:txXfrm>
    </dsp:sp>
    <dsp:sp modelId="{4511A44A-BCCE-432A-9EC6-8F0FB2A5CC54}">
      <dsp:nvSpPr>
        <dsp:cNvPr id="0" name=""/>
        <dsp:cNvSpPr/>
      </dsp:nvSpPr>
      <dsp:spPr>
        <a:xfrm>
          <a:off x="7306651" y="579029"/>
          <a:ext cx="3203230" cy="129014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/>
            <a:t>entero c = 3*3=9;</a:t>
          </a:r>
        </a:p>
      </dsp:txBody>
      <dsp:txXfrm>
        <a:off x="7306651" y="579029"/>
        <a:ext cx="3203230" cy="12901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8770A-1F21-4C96-9A1C-C2227E64BD60}">
      <dsp:nvSpPr>
        <dsp:cNvPr id="0" name=""/>
        <dsp:cNvSpPr/>
      </dsp:nvSpPr>
      <dsp:spPr>
        <a:xfrm>
          <a:off x="36" y="34636"/>
          <a:ext cx="3524085" cy="748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División</a:t>
          </a:r>
        </a:p>
      </dsp:txBody>
      <dsp:txXfrm>
        <a:off x="36" y="34636"/>
        <a:ext cx="3524085" cy="748800"/>
      </dsp:txXfrm>
    </dsp:sp>
    <dsp:sp modelId="{44440FEC-E092-4CDD-B31E-6AB16A6DCA42}">
      <dsp:nvSpPr>
        <dsp:cNvPr id="0" name=""/>
        <dsp:cNvSpPr/>
      </dsp:nvSpPr>
      <dsp:spPr>
        <a:xfrm>
          <a:off x="36" y="783436"/>
          <a:ext cx="3524085" cy="11419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/>
            <a:t>flotante d = 40/10 = 4.0</a:t>
          </a:r>
          <a:r>
            <a:rPr lang="es-ES" sz="2600" kern="1200" dirty="0"/>
            <a:t>;</a:t>
          </a:r>
        </a:p>
      </dsp:txBody>
      <dsp:txXfrm>
        <a:off x="36" y="783436"/>
        <a:ext cx="3524085" cy="1141920"/>
      </dsp:txXfrm>
    </dsp:sp>
    <dsp:sp modelId="{5FA66629-3F33-4D41-BAD7-5E1056C10379}">
      <dsp:nvSpPr>
        <dsp:cNvPr id="0" name=""/>
        <dsp:cNvSpPr/>
      </dsp:nvSpPr>
      <dsp:spPr>
        <a:xfrm>
          <a:off x="4017493" y="34636"/>
          <a:ext cx="3524085" cy="748800"/>
        </a:xfrm>
        <a:prstGeom prst="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2700" cap="flat" cmpd="sng" algn="ctr">
          <a:solidFill>
            <a:schemeClr val="accent5">
              <a:hueOff val="-21323121"/>
              <a:satOff val="12119"/>
              <a:lumOff val="-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Resto</a:t>
          </a:r>
        </a:p>
      </dsp:txBody>
      <dsp:txXfrm>
        <a:off x="4017493" y="34636"/>
        <a:ext cx="3524085" cy="748800"/>
      </dsp:txXfrm>
    </dsp:sp>
    <dsp:sp modelId="{08AF3413-852A-4FC3-A081-038CBC14585E}">
      <dsp:nvSpPr>
        <dsp:cNvPr id="0" name=""/>
        <dsp:cNvSpPr/>
      </dsp:nvSpPr>
      <dsp:spPr>
        <a:xfrm>
          <a:off x="4017493" y="783436"/>
          <a:ext cx="3524085" cy="1141920"/>
        </a:xfrm>
        <a:prstGeom prst="rect">
          <a:avLst/>
        </a:prstGeom>
        <a:solidFill>
          <a:schemeClr val="accent5">
            <a:tint val="40000"/>
            <a:alpha val="90000"/>
            <a:hueOff val="-21336812"/>
            <a:satOff val="4612"/>
            <a:lumOff val="-187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1336812"/>
              <a:satOff val="4612"/>
              <a:lumOff val="-18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/>
            <a:t>entero e= 50 % 8=2;</a:t>
          </a:r>
        </a:p>
      </dsp:txBody>
      <dsp:txXfrm>
        <a:off x="4017493" y="783436"/>
        <a:ext cx="3524085" cy="11419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26933-6102-4D6B-B5BE-F0FC7655F250}">
      <dsp:nvSpPr>
        <dsp:cNvPr id="0" name=""/>
        <dsp:cNvSpPr/>
      </dsp:nvSpPr>
      <dsp:spPr>
        <a:xfrm>
          <a:off x="0" y="621102"/>
          <a:ext cx="5760640" cy="865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700" kern="1200" dirty="0"/>
            <a:t>Secuenciales</a:t>
          </a:r>
        </a:p>
      </dsp:txBody>
      <dsp:txXfrm>
        <a:off x="42265" y="663367"/>
        <a:ext cx="5676110" cy="781270"/>
      </dsp:txXfrm>
    </dsp:sp>
    <dsp:sp modelId="{45F720B5-A8F1-40B1-8F2D-3B168641E8A7}">
      <dsp:nvSpPr>
        <dsp:cNvPr id="0" name=""/>
        <dsp:cNvSpPr/>
      </dsp:nvSpPr>
      <dsp:spPr>
        <a:xfrm>
          <a:off x="0" y="1593462"/>
          <a:ext cx="5760640" cy="865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700" kern="1200" dirty="0"/>
            <a:t>Selectivas o De Decisión</a:t>
          </a:r>
        </a:p>
      </dsp:txBody>
      <dsp:txXfrm>
        <a:off x="42265" y="1635727"/>
        <a:ext cx="5676110" cy="781270"/>
      </dsp:txXfrm>
    </dsp:sp>
    <dsp:sp modelId="{17B3D49F-1FEE-4D9E-9DDD-A4B2B6DBAF1E}">
      <dsp:nvSpPr>
        <dsp:cNvPr id="0" name=""/>
        <dsp:cNvSpPr/>
      </dsp:nvSpPr>
      <dsp:spPr>
        <a:xfrm>
          <a:off x="0" y="2565822"/>
          <a:ext cx="5760640" cy="865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700" kern="1200" dirty="0"/>
            <a:t>Repetitivas</a:t>
          </a:r>
        </a:p>
      </dsp:txBody>
      <dsp:txXfrm>
        <a:off x="42265" y="2608087"/>
        <a:ext cx="5676110" cy="781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3/11/2018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Elementos de un Programa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Variables y Constantes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9387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89163187"/>
              </p:ext>
            </p:extLst>
          </p:nvPr>
        </p:nvGraphicFramePr>
        <p:xfrm>
          <a:off x="3012480" y="1173301"/>
          <a:ext cx="5760640" cy="405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679836" y="386537"/>
            <a:ext cx="7066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ESTRUCTURAS DE CONTROL</a:t>
            </a:r>
          </a:p>
        </p:txBody>
      </p:sp>
    </p:spTree>
    <p:extLst>
      <p:ext uri="{BB962C8B-B14F-4D97-AF65-F5344CB8AC3E}">
        <p14:creationId xmlns:p14="http://schemas.microsoft.com/office/powerpoint/2010/main" val="56842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duotone>
              <a:srgbClr val="C0504D">
                <a:shade val="45000"/>
                <a:satMod val="135000"/>
              </a:srgbClr>
              <a:prstClr val="white"/>
            </a:duotone>
            <a:lum bright="-20000" contrast="40000"/>
          </a:blip>
          <a:stretch>
            <a:fillRect/>
          </a:stretch>
        </p:blipFill>
        <p:spPr>
          <a:xfrm>
            <a:off x="8302834" y="3027724"/>
            <a:ext cx="3565166" cy="321254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95400" y="3027724"/>
            <a:ext cx="65268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s-ES" sz="2400" b="1" dirty="0">
                <a:solidFill>
                  <a:prstClr val="black"/>
                </a:solidFill>
                <a:latin typeface="Consolas" panose="020B0609020204030204" pitchFamily="49" charset="0"/>
              </a:rPr>
              <a:t>INICIO </a:t>
            </a:r>
            <a:r>
              <a:rPr lang="es-ES" sz="24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calcularDescuento</a:t>
            </a:r>
            <a:endParaRPr lang="es-ES" sz="24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 defTabSz="914400"/>
            <a:r>
              <a:rPr lang="es-ES" sz="2400" b="1" dirty="0">
                <a:solidFill>
                  <a:prstClr val="black"/>
                </a:solidFill>
                <a:latin typeface="Consolas" panose="020B0609020204030204" pitchFamily="49" charset="0"/>
              </a:rPr>
              <a:t>flotante </a:t>
            </a:r>
            <a:r>
              <a:rPr lang="es-ES" sz="24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precioProducto</a:t>
            </a:r>
            <a:r>
              <a:rPr lang="es-ES" sz="2400" b="1" dirty="0">
                <a:solidFill>
                  <a:prstClr val="black"/>
                </a:solidFill>
                <a:latin typeface="Consolas" panose="020B0609020204030204" pitchFamily="49" charset="0"/>
              </a:rPr>
              <a:t> = 450.80;</a:t>
            </a:r>
            <a:br>
              <a:rPr lang="es-ES" sz="2400" b="1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s-ES" sz="2400" b="1" dirty="0">
                <a:solidFill>
                  <a:prstClr val="black"/>
                </a:solidFill>
                <a:latin typeface="Consolas" panose="020B0609020204030204" pitchFamily="49" charset="0"/>
              </a:rPr>
              <a:t>flotante </a:t>
            </a:r>
            <a:r>
              <a:rPr lang="es-ES" sz="24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porcDescuento</a:t>
            </a:r>
            <a:r>
              <a:rPr lang="es-ES" sz="2400" b="1" dirty="0">
                <a:solidFill>
                  <a:prstClr val="black"/>
                </a:solidFill>
                <a:latin typeface="Consolas" panose="020B0609020204030204" pitchFamily="49" charset="0"/>
              </a:rPr>
              <a:t> = 0.10;</a:t>
            </a:r>
          </a:p>
          <a:p>
            <a:pPr lvl="1" defTabSz="914400"/>
            <a:endParaRPr lang="es-ES" sz="24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 defTabSz="914400"/>
            <a:r>
              <a:rPr lang="es-ES" sz="2400" b="1" dirty="0">
                <a:solidFill>
                  <a:prstClr val="black"/>
                </a:solidFill>
                <a:latin typeface="Consolas" panose="020B0609020204030204" pitchFamily="49" charset="0"/>
              </a:rPr>
              <a:t>flotante descuento = </a:t>
            </a:r>
            <a:r>
              <a:rPr lang="es-ES" sz="24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precioProducto</a:t>
            </a:r>
            <a:r>
              <a:rPr lang="es-ES" sz="2400" b="1" dirty="0">
                <a:solidFill>
                  <a:prstClr val="black"/>
                </a:solidFill>
                <a:latin typeface="Consolas" panose="020B0609020204030204" pitchFamily="49" charset="0"/>
              </a:rPr>
              <a:t>*</a:t>
            </a:r>
            <a:r>
              <a:rPr lang="es-ES" sz="24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porcDescuento</a:t>
            </a:r>
            <a:r>
              <a:rPr lang="es-ES" sz="2400" b="1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br>
              <a:rPr lang="es-ES" sz="2400" b="1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s-ES" sz="2400" b="1" dirty="0">
                <a:solidFill>
                  <a:prstClr val="black"/>
                </a:solidFill>
                <a:latin typeface="Consolas" panose="020B0609020204030204" pitchFamily="49" charset="0"/>
              </a:rPr>
              <a:t/>
            </a:r>
            <a:br>
              <a:rPr lang="es-ES" sz="2400" b="1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s-ES" sz="2400" b="1" dirty="0">
                <a:solidFill>
                  <a:prstClr val="black"/>
                </a:solidFill>
                <a:latin typeface="Consolas" panose="020B0609020204030204" pitchFamily="49" charset="0"/>
              </a:rPr>
              <a:t>flotante </a:t>
            </a:r>
            <a:r>
              <a:rPr lang="es-ES" sz="24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nuevoPrecio</a:t>
            </a:r>
            <a:r>
              <a:rPr lang="es-ES" sz="2400" b="1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s-ES" sz="24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precioProducto</a:t>
            </a:r>
            <a:r>
              <a:rPr lang="es-ES" sz="2400" b="1" dirty="0">
                <a:solidFill>
                  <a:prstClr val="black"/>
                </a:solidFill>
                <a:latin typeface="Consolas" panose="020B0609020204030204" pitchFamily="49" charset="0"/>
              </a:rPr>
              <a:t>- descuento</a:t>
            </a:r>
          </a:p>
          <a:p>
            <a:pPr defTabSz="914400"/>
            <a:r>
              <a:rPr lang="es-ES" sz="2400" b="1" dirty="0">
                <a:solidFill>
                  <a:prstClr val="black"/>
                </a:solidFill>
                <a:latin typeface="Consolas" panose="020B0609020204030204" pitchFamily="49" charset="0"/>
              </a:rPr>
              <a:t>FIN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623392" y="2180049"/>
            <a:ext cx="2880320" cy="686049"/>
            <a:chOff x="0" y="355490"/>
            <a:chExt cx="5760640" cy="1091871"/>
          </a:xfrm>
        </p:grpSpPr>
        <p:sp>
          <p:nvSpPr>
            <p:cNvPr id="7" name="Rectángulo redondeado 6"/>
            <p:cNvSpPr/>
            <p:nvPr/>
          </p:nvSpPr>
          <p:spPr>
            <a:xfrm>
              <a:off x="0" y="355490"/>
              <a:ext cx="5760640" cy="1031354"/>
            </a:xfrm>
            <a:prstGeom prst="roundRect">
              <a:avLst/>
            </a:prstGeom>
            <a:solidFill>
              <a:srgbClr val="C0504D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8" name="CuadroTexto 7"/>
            <p:cNvSpPr txBox="1"/>
            <p:nvPr/>
          </p:nvSpPr>
          <p:spPr>
            <a:xfrm>
              <a:off x="50349" y="405838"/>
              <a:ext cx="5659947" cy="10415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63830" tIns="163830" rIns="163830" bIns="163830" numCol="1" spcCol="1270" anchor="ctr" anchorCtr="0">
              <a:noAutofit/>
            </a:bodyPr>
            <a:lstStyle/>
            <a:p>
              <a:pPr marL="0" marR="0" lvl="0" indent="0" defTabSz="19113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Secuenciales</a:t>
              </a:r>
            </a:p>
          </p:txBody>
        </p:sp>
      </p:grpSp>
      <p:sp>
        <p:nvSpPr>
          <p:cNvPr id="9" name="CuadroTexto 8"/>
          <p:cNvSpPr txBox="1"/>
          <p:nvPr/>
        </p:nvSpPr>
        <p:spPr>
          <a:xfrm>
            <a:off x="3779013" y="1556135"/>
            <a:ext cx="524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s-ES" sz="3200" b="1" dirty="0">
                <a:solidFill>
                  <a:prstClr val="black"/>
                </a:solidFill>
                <a:latin typeface="Calibri"/>
              </a:rPr>
              <a:t>ESTRUCTURAS DE CONTROL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 bwMode="auto">
          <a:xfrm>
            <a:off x="1981647" y="836712"/>
            <a:ext cx="822870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ＭＳ Ｐゴシック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94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94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94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94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ＭＳ Ｐゴシック" charset="0"/>
              </a:defRPr>
            </a:lvl5pPr>
            <a:lvl6pPr marL="321457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642915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964372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285829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/>
            <a:r>
              <a:rPr lang="es-ES" kern="0" dirty="0">
                <a:solidFill>
                  <a:srgbClr val="1F497D"/>
                </a:solidFill>
                <a:latin typeface="Calibri"/>
              </a:rPr>
              <a:t>Desarrollo de Programas</a:t>
            </a:r>
          </a:p>
        </p:txBody>
      </p:sp>
    </p:spTree>
    <p:extLst>
      <p:ext uri="{BB962C8B-B14F-4D97-AF65-F5344CB8AC3E}">
        <p14:creationId xmlns:p14="http://schemas.microsoft.com/office/powerpoint/2010/main" val="216477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673131" y="2073333"/>
            <a:ext cx="4360165" cy="4609888"/>
            <a:chOff x="407368" y="1628800"/>
            <a:chExt cx="4360165" cy="4742494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/>
            <a:srcRect r="21362" b="7553"/>
            <a:stretch/>
          </p:blipFill>
          <p:spPr>
            <a:xfrm>
              <a:off x="407368" y="1628800"/>
              <a:ext cx="4360165" cy="4742494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2495600" y="1844824"/>
              <a:ext cx="792088" cy="400110"/>
            </a:xfrm>
            <a:prstGeom prst="rect">
              <a:avLst/>
            </a:prstGeom>
            <a:solidFill>
              <a:srgbClr val="FCFBF4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Inicio</a:t>
              </a: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2279576" y="2812866"/>
              <a:ext cx="1224136" cy="400110"/>
            </a:xfrm>
            <a:prstGeom prst="rect">
              <a:avLst/>
            </a:prstGeom>
            <a:solidFill>
              <a:srgbClr val="FCFBF4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Variables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2207568" y="5301208"/>
              <a:ext cx="1368152" cy="400110"/>
            </a:xfrm>
            <a:prstGeom prst="rect">
              <a:avLst/>
            </a:prstGeom>
            <a:solidFill>
              <a:srgbClr val="FCFBF4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Acción</a:t>
              </a:r>
            </a:p>
          </p:txBody>
        </p:sp>
        <p:sp>
          <p:nvSpPr>
            <p:cNvPr id="9" name="Rombo 8"/>
            <p:cNvSpPr/>
            <p:nvPr/>
          </p:nvSpPr>
          <p:spPr>
            <a:xfrm>
              <a:off x="1847528" y="3545843"/>
              <a:ext cx="2088232" cy="1250875"/>
            </a:xfrm>
            <a:prstGeom prst="diamond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lIns="11431" tIns="333223" rIns="11430" bIns="333221" spcCol="1270" rtlCol="0" anchor="ctr"/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2179745" y="3944685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Condición</a:t>
              </a:r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569165" y="2990450"/>
            <a:ext cx="86820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s-ES" sz="2400" b="1" dirty="0">
                <a:solidFill>
                  <a:prstClr val="black"/>
                </a:solidFill>
                <a:latin typeface="Consolas" panose="020B0609020204030204" pitchFamily="49" charset="0"/>
              </a:rPr>
              <a:t>INICIO </a:t>
            </a:r>
            <a:r>
              <a:rPr lang="es-ES" sz="24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aplicarDescuento</a:t>
            </a:r>
            <a:endParaRPr lang="es-ES" sz="24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914400"/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</a:rPr>
              <a:t>  flotante </a:t>
            </a:r>
            <a:r>
              <a:rPr lang="es-E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precioProd</a:t>
            </a: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</a:rPr>
              <a:t> = 450.80;</a:t>
            </a:r>
            <a:b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</a:rPr>
              <a:t>  flotante </a:t>
            </a:r>
            <a:r>
              <a:rPr lang="es-E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porcDesc</a:t>
            </a:r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</a:rPr>
              <a:t> = 0.10;</a:t>
            </a:r>
          </a:p>
          <a:p>
            <a:pPr defTabSz="914400"/>
            <a:r>
              <a:rPr lang="es-ES" sz="20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s-E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Booleano </a:t>
            </a:r>
            <a:r>
              <a:rPr lang="es-E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tieneDescuento</a:t>
            </a:r>
            <a:r>
              <a:rPr lang="es-E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=true;</a:t>
            </a:r>
          </a:p>
          <a:p>
            <a:pPr defTabSz="914400"/>
            <a:r>
              <a:rPr lang="es-E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s-ES" sz="2400" b="1" dirty="0">
                <a:solidFill>
                  <a:prstClr val="black"/>
                </a:solidFill>
                <a:latin typeface="Consolas" panose="020B0609020204030204" pitchFamily="49" charset="0"/>
              </a:rPr>
              <a:t>SI</a:t>
            </a:r>
            <a:r>
              <a:rPr lang="es-E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s-E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tieneDescuento</a:t>
            </a:r>
            <a:r>
              <a:rPr lang="es-E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==true)</a:t>
            </a:r>
          </a:p>
          <a:p>
            <a:pPr lvl="1" defTabSz="914400"/>
            <a:r>
              <a:rPr lang="es-E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	ENTONCES flotante descuento = </a:t>
            </a:r>
            <a:r>
              <a:rPr lang="es-E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precioProd</a:t>
            </a:r>
            <a:r>
              <a:rPr lang="es-E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*</a:t>
            </a:r>
            <a:r>
              <a:rPr lang="es-E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porcDesc</a:t>
            </a:r>
            <a:endParaRPr lang="es-ES" sz="20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 defTabSz="914400"/>
            <a:r>
              <a:rPr lang="es-E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	flotante </a:t>
            </a:r>
            <a:r>
              <a:rPr lang="es-E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nuevoPrecio</a:t>
            </a:r>
            <a:r>
              <a:rPr lang="es-E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s-E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precioProd</a:t>
            </a:r>
            <a:r>
              <a:rPr lang="es-E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– descuento</a:t>
            </a:r>
            <a:endParaRPr lang="es-ES" sz="24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 defTabSz="914400"/>
            <a:r>
              <a:rPr lang="es-ES" sz="2400" b="1" dirty="0">
                <a:solidFill>
                  <a:prstClr val="black"/>
                </a:solidFill>
                <a:latin typeface="Consolas" panose="020B0609020204030204" pitchFamily="49" charset="0"/>
              </a:rPr>
              <a:t>FIN SI</a:t>
            </a:r>
          </a:p>
          <a:p>
            <a:pPr defTabSz="914400"/>
            <a:r>
              <a:rPr lang="es-ES" sz="2400" b="1" dirty="0">
                <a:solidFill>
                  <a:prstClr val="black"/>
                </a:solidFill>
                <a:latin typeface="Consolas" panose="020B0609020204030204" pitchFamily="49" charset="0"/>
              </a:rPr>
              <a:t>FIN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569165" y="2015349"/>
            <a:ext cx="4680520" cy="664810"/>
            <a:chOff x="0" y="1510685"/>
            <a:chExt cx="5760640" cy="1031354"/>
          </a:xfrm>
        </p:grpSpPr>
        <p:sp>
          <p:nvSpPr>
            <p:cNvPr id="13" name="Rectángulo redondeado 12"/>
            <p:cNvSpPr/>
            <p:nvPr/>
          </p:nvSpPr>
          <p:spPr>
            <a:xfrm>
              <a:off x="0" y="1510685"/>
              <a:ext cx="5760640" cy="1031354"/>
            </a:xfrm>
            <a:prstGeom prst="roundRect">
              <a:avLst/>
            </a:prstGeom>
            <a:solidFill>
              <a:srgbClr val="9BBB59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14" name="CuadroTexto 13"/>
            <p:cNvSpPr txBox="1"/>
            <p:nvPr/>
          </p:nvSpPr>
          <p:spPr>
            <a:xfrm>
              <a:off x="50347" y="1561033"/>
              <a:ext cx="5533042" cy="9810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63830" tIns="163830" rIns="163830" bIns="163830" numCol="1" spcCol="1270" anchor="ctr" anchorCtr="0">
              <a:noAutofit/>
            </a:bodyPr>
            <a:lstStyle/>
            <a:p>
              <a:pPr marL="0" marR="0" lvl="0" indent="0" defTabSz="19113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Selectivas o De Decisión</a:t>
              </a:r>
            </a:p>
          </p:txBody>
        </p:sp>
      </p:grpSp>
      <p:sp>
        <p:nvSpPr>
          <p:cNvPr id="15" name="CuadroTexto 14"/>
          <p:cNvSpPr txBox="1"/>
          <p:nvPr/>
        </p:nvSpPr>
        <p:spPr>
          <a:xfrm>
            <a:off x="5480079" y="2047803"/>
            <a:ext cx="3237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s-ES" sz="3200" i="1" dirty="0">
                <a:ln w="0"/>
                <a:solidFill>
                  <a:srgbClr val="9BBB59">
                    <a:lumMod val="50000"/>
                  </a:srgb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/>
              </a:rPr>
              <a:t>Alternativa Simple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3470601" y="846346"/>
            <a:ext cx="524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s-ES" sz="3200" b="1" dirty="0">
                <a:solidFill>
                  <a:prstClr val="black"/>
                </a:solidFill>
                <a:latin typeface="Calibri"/>
              </a:rPr>
              <a:t>ESTRUCTURAS DE CONTROL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 bwMode="auto">
          <a:xfrm>
            <a:off x="1532655" y="189633"/>
            <a:ext cx="822870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ＭＳ Ｐゴシック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94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94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94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94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ＭＳ Ｐゴシック" charset="0"/>
              </a:defRPr>
            </a:lvl5pPr>
            <a:lvl6pPr marL="321457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642915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964372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285829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/>
            <a:r>
              <a:rPr lang="es-ES" kern="0" dirty="0">
                <a:solidFill>
                  <a:srgbClr val="1F497D"/>
                </a:solidFill>
                <a:latin typeface="Calibri"/>
              </a:rPr>
              <a:t>Desarrollo de Programas</a:t>
            </a:r>
          </a:p>
        </p:txBody>
      </p:sp>
    </p:spTree>
    <p:extLst>
      <p:ext uri="{BB962C8B-B14F-4D97-AF65-F5344CB8AC3E}">
        <p14:creationId xmlns:p14="http://schemas.microsoft.com/office/powerpoint/2010/main" val="26763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48185" y="1976239"/>
            <a:ext cx="740261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s-ES" b="1" dirty="0">
                <a:solidFill>
                  <a:prstClr val="black"/>
                </a:solidFill>
                <a:latin typeface="Consolas" panose="020B0609020204030204" pitchFamily="49" charset="0"/>
              </a:rPr>
              <a:t>INICIO </a:t>
            </a:r>
            <a:r>
              <a:rPr lang="es-ES" dirty="0" err="1">
                <a:solidFill>
                  <a:prstClr val="black"/>
                </a:solidFill>
                <a:latin typeface="Consolas" panose="020B0609020204030204" pitchFamily="49" charset="0"/>
              </a:rPr>
              <a:t>aplicarDescuento</a:t>
            </a:r>
            <a:endParaRPr lang="es-E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914400"/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</a:rPr>
              <a:t>   flotante </a:t>
            </a:r>
            <a:r>
              <a:rPr lang="es-ES" dirty="0" err="1">
                <a:solidFill>
                  <a:prstClr val="black"/>
                </a:solidFill>
                <a:latin typeface="Consolas" panose="020B0609020204030204" pitchFamily="49" charset="0"/>
              </a:rPr>
              <a:t>precioProd</a:t>
            </a: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</a:rPr>
              <a:t> = 450.80;</a:t>
            </a:r>
            <a:br>
              <a:rPr lang="es-ES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</a:rPr>
              <a:t>   flotante </a:t>
            </a:r>
            <a:r>
              <a:rPr lang="es-ES" dirty="0" err="1">
                <a:solidFill>
                  <a:prstClr val="black"/>
                </a:solidFill>
                <a:latin typeface="Consolas" panose="020B0609020204030204" pitchFamily="49" charset="0"/>
              </a:rPr>
              <a:t>porcDesc</a:t>
            </a: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</a:rPr>
              <a:t> = 0.10;</a:t>
            </a:r>
          </a:p>
          <a:p>
            <a:pPr defTabSz="914400"/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</a:rPr>
              <a:t>   Booleano </a:t>
            </a:r>
            <a:r>
              <a:rPr lang="es-ES" dirty="0" err="1">
                <a:solidFill>
                  <a:prstClr val="black"/>
                </a:solidFill>
                <a:latin typeface="Consolas" panose="020B0609020204030204" pitchFamily="49" charset="0"/>
              </a:rPr>
              <a:t>tieneDescuento</a:t>
            </a: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</a:rPr>
              <a:t>=true;</a:t>
            </a:r>
          </a:p>
          <a:p>
            <a:pPr lvl="1" defTabSz="914400"/>
            <a:r>
              <a:rPr lang="es-E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SI (</a:t>
            </a:r>
            <a:r>
              <a:rPr lang="es-E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tieneDescuento</a:t>
            </a:r>
            <a:r>
              <a:rPr lang="es-E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==true)</a:t>
            </a:r>
          </a:p>
          <a:p>
            <a:pPr lvl="1" defTabSz="914400"/>
            <a:r>
              <a:rPr lang="es-E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ENTONCES</a:t>
            </a:r>
            <a:br>
              <a:rPr lang="es-ES" sz="2000" b="1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s-E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	flotante </a:t>
            </a:r>
            <a:r>
              <a:rPr lang="es-E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desc</a:t>
            </a:r>
            <a:r>
              <a:rPr lang="es-E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s-E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precioProd</a:t>
            </a:r>
            <a:r>
              <a:rPr lang="es-E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*</a:t>
            </a:r>
            <a:r>
              <a:rPr lang="es-E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porcDesc</a:t>
            </a:r>
            <a:r>
              <a:rPr lang="es-E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 defTabSz="914400"/>
            <a:r>
              <a:rPr lang="es-E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	flotante </a:t>
            </a:r>
            <a:r>
              <a:rPr lang="es-E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nuevoPrecio</a:t>
            </a:r>
            <a:r>
              <a:rPr lang="es-E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s-E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precioProd</a:t>
            </a:r>
            <a:r>
              <a:rPr lang="es-E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 - </a:t>
            </a:r>
            <a:r>
              <a:rPr lang="es-E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desc</a:t>
            </a:r>
            <a:endParaRPr lang="es-ES" sz="20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 defTabSz="914400"/>
            <a:r>
              <a:rPr lang="es-E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	MOSTRAR “El precio nuevo es:” + </a:t>
            </a:r>
            <a:r>
              <a:rPr lang="es-E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nuevoPrecio</a:t>
            </a:r>
            <a:endParaRPr lang="es-ES" sz="20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 defTabSz="914400"/>
            <a:r>
              <a:rPr lang="es-E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SINO</a:t>
            </a:r>
          </a:p>
          <a:p>
            <a:pPr lvl="1" defTabSz="914400"/>
            <a:r>
              <a:rPr lang="es-E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	MOSTAR “No aplica descuento”</a:t>
            </a:r>
            <a:br>
              <a:rPr lang="es-ES" sz="2000" b="1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s-ES" sz="2000" b="1" dirty="0">
                <a:solidFill>
                  <a:prstClr val="black"/>
                </a:solidFill>
                <a:latin typeface="Consolas" panose="020B0609020204030204" pitchFamily="49" charset="0"/>
              </a:rPr>
              <a:t>FIN SI</a:t>
            </a:r>
          </a:p>
          <a:p>
            <a:pPr defTabSz="914400"/>
            <a:r>
              <a:rPr lang="es-ES" b="1" dirty="0">
                <a:solidFill>
                  <a:prstClr val="black"/>
                </a:solidFill>
                <a:latin typeface="Consolas" panose="020B0609020204030204" pitchFamily="49" charset="0"/>
              </a:rPr>
              <a:t>FIN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7381972" y="1668807"/>
            <a:ext cx="4608512" cy="4248471"/>
            <a:chOff x="7189313" y="1970358"/>
            <a:chExt cx="4608512" cy="4375492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2"/>
            <a:srcRect r="4366"/>
            <a:stretch/>
          </p:blipFill>
          <p:spPr>
            <a:xfrm>
              <a:off x="7189313" y="1970358"/>
              <a:ext cx="4608512" cy="4375492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7824192" y="2155353"/>
              <a:ext cx="792088" cy="400110"/>
            </a:xfrm>
            <a:prstGeom prst="rect">
              <a:avLst/>
            </a:prstGeom>
            <a:solidFill>
              <a:srgbClr val="FCFBF4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Inicio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7608168" y="2985408"/>
              <a:ext cx="1224136" cy="400110"/>
            </a:xfrm>
            <a:prstGeom prst="rect">
              <a:avLst/>
            </a:prstGeom>
            <a:solidFill>
              <a:srgbClr val="FCFBF4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Variables</a:t>
              </a: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7608168" y="5229200"/>
              <a:ext cx="1224136" cy="400110"/>
            </a:xfrm>
            <a:prstGeom prst="rect">
              <a:avLst/>
            </a:prstGeom>
            <a:solidFill>
              <a:srgbClr val="FCFBF4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Acción</a:t>
              </a: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0395013" y="4829090"/>
              <a:ext cx="1258796" cy="400110"/>
            </a:xfrm>
            <a:prstGeom prst="rect">
              <a:avLst/>
            </a:prstGeom>
            <a:solidFill>
              <a:srgbClr val="FCFBF4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Acción</a:t>
              </a:r>
            </a:p>
          </p:txBody>
        </p:sp>
        <p:sp>
          <p:nvSpPr>
            <p:cNvPr id="11" name="Rombo 10"/>
            <p:cNvSpPr/>
            <p:nvPr/>
          </p:nvSpPr>
          <p:spPr>
            <a:xfrm>
              <a:off x="7289362" y="3660523"/>
              <a:ext cx="1706291" cy="1039621"/>
            </a:xfrm>
            <a:prstGeom prst="diamond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lIns="11431" tIns="333223" rIns="11430" bIns="333221" spcCol="1270" rtlCol="0" anchor="ctr"/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7464152" y="3933056"/>
              <a:ext cx="1531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Condición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399832" y="1220021"/>
            <a:ext cx="4680520" cy="664810"/>
            <a:chOff x="0" y="1510685"/>
            <a:chExt cx="5760640" cy="1031354"/>
          </a:xfrm>
        </p:grpSpPr>
        <p:sp>
          <p:nvSpPr>
            <p:cNvPr id="14" name="Rectángulo redondeado 13"/>
            <p:cNvSpPr/>
            <p:nvPr/>
          </p:nvSpPr>
          <p:spPr>
            <a:xfrm>
              <a:off x="0" y="1510685"/>
              <a:ext cx="5760640" cy="1031354"/>
            </a:xfrm>
            <a:prstGeom prst="roundRect">
              <a:avLst/>
            </a:prstGeom>
            <a:solidFill>
              <a:srgbClr val="9BBB59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15" name="CuadroTexto 14"/>
            <p:cNvSpPr txBox="1"/>
            <p:nvPr/>
          </p:nvSpPr>
          <p:spPr>
            <a:xfrm>
              <a:off x="50347" y="1561033"/>
              <a:ext cx="5533042" cy="9810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63830" tIns="163830" rIns="163830" bIns="163830" numCol="1" spcCol="1270" anchor="ctr" anchorCtr="0">
              <a:noAutofit/>
            </a:bodyPr>
            <a:lstStyle/>
            <a:p>
              <a:pPr marL="0" marR="0" lvl="0" indent="0" defTabSz="19113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Selectivas o De Decisión</a:t>
              </a:r>
            </a:p>
          </p:txBody>
        </p:sp>
      </p:grpSp>
      <p:sp>
        <p:nvSpPr>
          <p:cNvPr id="16" name="CuadroTexto 15"/>
          <p:cNvSpPr txBox="1"/>
          <p:nvPr/>
        </p:nvSpPr>
        <p:spPr>
          <a:xfrm>
            <a:off x="5682356" y="1278005"/>
            <a:ext cx="3094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s-ES" sz="3200" i="1" dirty="0">
                <a:ln w="0"/>
                <a:solidFill>
                  <a:srgbClr val="9BBB59">
                    <a:lumMod val="50000"/>
                  </a:srgb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/>
              </a:rPr>
              <a:t>Alternativa Doble</a:t>
            </a:r>
          </a:p>
        </p:txBody>
      </p:sp>
      <p:sp>
        <p:nvSpPr>
          <p:cNvPr id="17" name="Flecha izquierda 16"/>
          <p:cNvSpPr/>
          <p:nvPr/>
        </p:nvSpPr>
        <p:spPr>
          <a:xfrm flipH="1">
            <a:off x="5206587" y="1452784"/>
            <a:ext cx="475769" cy="216024"/>
          </a:xfrm>
          <a:prstGeom prst="leftArrow">
            <a:avLst/>
          </a:prstGeom>
          <a:solidFill>
            <a:srgbClr val="2A2A2A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11431" tIns="333223" rIns="11430" bIns="333221" spcCol="1270" rtlCol="0" anchor="ctr"/>
          <a:lstStyle/>
          <a:p>
            <a:pPr marL="0" marR="0" lvl="0" indent="0" algn="ctr" defTabSz="8001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939538" y="186245"/>
            <a:ext cx="524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s-ES" sz="3200" b="1" dirty="0">
                <a:solidFill>
                  <a:prstClr val="black"/>
                </a:solidFill>
                <a:latin typeface="Calibri"/>
              </a:rPr>
              <a:t>ESTRUCTURAS DE CONTROL</a:t>
            </a:r>
          </a:p>
        </p:txBody>
      </p:sp>
    </p:spTree>
    <p:extLst>
      <p:ext uri="{BB962C8B-B14F-4D97-AF65-F5344CB8AC3E}">
        <p14:creationId xmlns:p14="http://schemas.microsoft.com/office/powerpoint/2010/main" val="482658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49787" y="1272893"/>
            <a:ext cx="4680520" cy="664810"/>
            <a:chOff x="0" y="1510685"/>
            <a:chExt cx="5760640" cy="1031354"/>
          </a:xfrm>
        </p:grpSpPr>
        <p:sp>
          <p:nvSpPr>
            <p:cNvPr id="5" name="Rectángulo redondeado 4"/>
            <p:cNvSpPr/>
            <p:nvPr/>
          </p:nvSpPr>
          <p:spPr>
            <a:xfrm>
              <a:off x="0" y="1510685"/>
              <a:ext cx="5760640" cy="1031354"/>
            </a:xfrm>
            <a:prstGeom prst="roundRect">
              <a:avLst/>
            </a:prstGeom>
            <a:solidFill>
              <a:srgbClr val="9BBB59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6" name="CuadroTexto 5"/>
            <p:cNvSpPr txBox="1"/>
            <p:nvPr/>
          </p:nvSpPr>
          <p:spPr>
            <a:xfrm>
              <a:off x="50347" y="1561033"/>
              <a:ext cx="5533042" cy="9810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63830" tIns="163830" rIns="163830" bIns="163830" numCol="1" spcCol="1270" anchor="ctr" anchorCtr="0">
              <a:noAutofit/>
            </a:bodyPr>
            <a:lstStyle/>
            <a:p>
              <a:pPr marL="0" marR="0" lvl="0" indent="0" defTabSz="19113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Selectivas o De Decisión</a:t>
              </a:r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6032311" y="1330877"/>
            <a:ext cx="3520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s-ES" sz="3200" i="1" dirty="0">
                <a:ln w="0"/>
                <a:solidFill>
                  <a:srgbClr val="9BBB59">
                    <a:lumMod val="50000"/>
                  </a:srgb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/>
              </a:rPr>
              <a:t>Alternativa Múltiple</a:t>
            </a:r>
          </a:p>
        </p:txBody>
      </p:sp>
      <p:sp>
        <p:nvSpPr>
          <p:cNvPr id="8" name="Flecha izquierda 7"/>
          <p:cNvSpPr/>
          <p:nvPr/>
        </p:nvSpPr>
        <p:spPr>
          <a:xfrm flipH="1">
            <a:off x="5556542" y="1505656"/>
            <a:ext cx="475769" cy="216024"/>
          </a:xfrm>
          <a:prstGeom prst="leftArrow">
            <a:avLst/>
          </a:prstGeom>
          <a:solidFill>
            <a:srgbClr val="2A2A2A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11431" tIns="333223" rIns="11430" bIns="333221" spcCol="1270" rtlCol="0" anchor="ctr"/>
          <a:lstStyle/>
          <a:p>
            <a:pPr marL="0" marR="0" lvl="0" indent="0" algn="ctr" defTabSz="8001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l="2919" t="3285" r="2851" b="4645"/>
          <a:stretch/>
        </p:blipFill>
        <p:spPr>
          <a:xfrm>
            <a:off x="5286291" y="2474618"/>
            <a:ext cx="6872415" cy="4207601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629115" y="2735683"/>
            <a:ext cx="50227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s-ES" sz="2200" b="1" dirty="0">
                <a:solidFill>
                  <a:prstClr val="black"/>
                </a:solidFill>
                <a:latin typeface="Consolas" panose="020B0609020204030204" pitchFamily="49" charset="0"/>
              </a:rPr>
              <a:t>INICIO</a:t>
            </a:r>
          </a:p>
          <a:p>
            <a:pPr defTabSz="914400"/>
            <a:r>
              <a:rPr lang="es-ES" sz="2200" b="1" dirty="0">
                <a:solidFill>
                  <a:prstClr val="black"/>
                </a:solidFill>
                <a:latin typeface="Consolas" panose="020B0609020204030204" pitchFamily="49" charset="0"/>
              </a:rPr>
              <a:t>ENTERO </a:t>
            </a:r>
            <a:r>
              <a:rPr lang="es-ES" sz="2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posicionDeLlegada</a:t>
            </a:r>
            <a:r>
              <a:rPr lang="es-ES" sz="2200" b="1" dirty="0">
                <a:solidFill>
                  <a:prstClr val="black"/>
                </a:solidFill>
                <a:latin typeface="Consolas" panose="020B0609020204030204" pitchFamily="49" charset="0"/>
              </a:rPr>
              <a:t> = 3</a:t>
            </a:r>
          </a:p>
          <a:p>
            <a:pPr lvl="1" defTabSz="914400"/>
            <a:r>
              <a:rPr lang="es-ES" sz="2200" b="1" dirty="0">
                <a:solidFill>
                  <a:prstClr val="black"/>
                </a:solidFill>
                <a:latin typeface="Consolas" panose="020B0609020204030204" pitchFamily="49" charset="0"/>
              </a:rPr>
              <a:t>SEGUN SEA </a:t>
            </a:r>
            <a:r>
              <a:rPr lang="es-ES" sz="22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posicionDeLlegada</a:t>
            </a:r>
            <a:endParaRPr lang="es-ES" sz="22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 defTabSz="914400"/>
            <a:r>
              <a:rPr lang="es-ES" sz="2200" b="1" dirty="0">
                <a:solidFill>
                  <a:prstClr val="black"/>
                </a:solidFill>
                <a:latin typeface="Consolas" panose="020B0609020204030204" pitchFamily="49" charset="0"/>
              </a:rPr>
              <a:t>1: entregar medalla de oro</a:t>
            </a:r>
          </a:p>
          <a:p>
            <a:pPr lvl="1" defTabSz="914400"/>
            <a:r>
              <a:rPr lang="es-ES" sz="2200" b="1" dirty="0">
                <a:solidFill>
                  <a:prstClr val="black"/>
                </a:solidFill>
                <a:latin typeface="Consolas" panose="020B0609020204030204" pitchFamily="49" charset="0"/>
              </a:rPr>
              <a:t>2: entregar medalla de plata</a:t>
            </a:r>
          </a:p>
          <a:p>
            <a:pPr lvl="1" defTabSz="914400"/>
            <a:r>
              <a:rPr lang="es-ES" sz="2200" b="1" dirty="0">
                <a:solidFill>
                  <a:prstClr val="black"/>
                </a:solidFill>
                <a:latin typeface="Consolas" panose="020B0609020204030204" pitchFamily="49" charset="0"/>
              </a:rPr>
              <a:t>3: entregar medalla de bronce</a:t>
            </a:r>
          </a:p>
          <a:p>
            <a:pPr lvl="1" defTabSz="914400"/>
            <a:r>
              <a:rPr lang="es-ES" sz="2200" b="1" dirty="0">
                <a:solidFill>
                  <a:prstClr val="black"/>
                </a:solidFill>
                <a:latin typeface="Consolas" panose="020B0609020204030204" pitchFamily="49" charset="0"/>
              </a:rPr>
              <a:t>otro: entregar mención de 	     	   participación</a:t>
            </a:r>
          </a:p>
          <a:p>
            <a:pPr defTabSz="914400"/>
            <a:r>
              <a:rPr lang="es-ES" sz="2200" b="1" dirty="0">
                <a:solidFill>
                  <a:prstClr val="black"/>
                </a:solidFill>
                <a:latin typeface="Consolas" panose="020B0609020204030204" pitchFamily="49" charset="0"/>
              </a:rPr>
              <a:t>FIN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228366" y="187136"/>
            <a:ext cx="524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s-ES" sz="3200" b="1" dirty="0">
                <a:solidFill>
                  <a:prstClr val="black"/>
                </a:solidFill>
                <a:latin typeface="Calibri"/>
              </a:rPr>
              <a:t>ESTRUCTURAS DE CONTROL</a:t>
            </a:r>
          </a:p>
        </p:txBody>
      </p:sp>
    </p:spTree>
    <p:extLst>
      <p:ext uri="{BB962C8B-B14F-4D97-AF65-F5344CB8AC3E}">
        <p14:creationId xmlns:p14="http://schemas.microsoft.com/office/powerpoint/2010/main" val="372033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92070" y="0"/>
            <a:ext cx="4021441" cy="1022677"/>
          </a:xfrm>
        </p:spPr>
        <p:txBody>
          <a:bodyPr/>
          <a:lstStyle/>
          <a:p>
            <a:r>
              <a:rPr lang="es-ES" dirty="0" smtClean="0"/>
              <a:t>Variables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l="21513" t="5901" r="3344" b="3485"/>
          <a:stretch/>
        </p:blipFill>
        <p:spPr>
          <a:xfrm>
            <a:off x="507694" y="1510234"/>
            <a:ext cx="6768752" cy="382581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588542" y="3330126"/>
            <a:ext cx="42484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3200" b="1" i="1" dirty="0"/>
              <a:t>Direcciones de memoria con un valor: </a:t>
            </a:r>
            <a:r>
              <a:rPr lang="es-AR" sz="2800" dirty="0"/>
              <a:t>un número, una letra, o valor nulo. </a:t>
            </a:r>
            <a:endParaRPr lang="es-ES" sz="2800" dirty="0"/>
          </a:p>
        </p:txBody>
      </p:sp>
      <p:grpSp>
        <p:nvGrpSpPr>
          <p:cNvPr id="7" name="Grupo 6"/>
          <p:cNvGrpSpPr/>
          <p:nvPr/>
        </p:nvGrpSpPr>
        <p:grpSpPr>
          <a:xfrm>
            <a:off x="8148633" y="574819"/>
            <a:ext cx="2715713" cy="935415"/>
            <a:chOff x="45663" y="271588"/>
            <a:chExt cx="2324092" cy="935415"/>
          </a:xfrm>
        </p:grpSpPr>
        <p:sp>
          <p:nvSpPr>
            <p:cNvPr id="8" name="Rectángulo redondeado 7"/>
            <p:cNvSpPr/>
            <p:nvPr/>
          </p:nvSpPr>
          <p:spPr>
            <a:xfrm>
              <a:off x="45663" y="271588"/>
              <a:ext cx="2324092" cy="93541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uadroTexto 8"/>
            <p:cNvSpPr txBox="1"/>
            <p:nvPr/>
          </p:nvSpPr>
          <p:spPr>
            <a:xfrm>
              <a:off x="45663" y="271588"/>
              <a:ext cx="2232766" cy="844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3900" dirty="0"/>
                <a:t>Variables</a:t>
              </a:r>
            </a:p>
          </p:txBody>
        </p:sp>
      </p:grpSp>
      <p:sp>
        <p:nvSpPr>
          <p:cNvPr id="10" name="Flecha abajo 9"/>
          <p:cNvSpPr/>
          <p:nvPr/>
        </p:nvSpPr>
        <p:spPr>
          <a:xfrm>
            <a:off x="9345723" y="1779991"/>
            <a:ext cx="576064" cy="1280378"/>
          </a:xfrm>
          <a:prstGeom prst="downArrow">
            <a:avLst/>
          </a:prstGeom>
          <a:ln w="57150">
            <a:solidFill>
              <a:srgbClr val="92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1" tIns="333223" rIns="11430" bIns="333221" spcCol="1270" rtlCol="0" anchor="ctr"/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</a:pPr>
            <a:endParaRPr lang="es-ES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257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Constantes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l="21513" t="5901" r="3344" b="3485"/>
          <a:stretch/>
        </p:blipFill>
        <p:spPr>
          <a:xfrm>
            <a:off x="560275" y="2492896"/>
            <a:ext cx="6768752" cy="382581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571776" y="4158244"/>
            <a:ext cx="425942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3200" b="1" i="1" dirty="0"/>
              <a:t>Direcciones de memoria </a:t>
            </a:r>
            <a:r>
              <a:rPr lang="es-AR" sz="2800" dirty="0"/>
              <a:t>con un valor</a:t>
            </a:r>
            <a:r>
              <a:rPr lang="es-AR" sz="2400" dirty="0"/>
              <a:t> </a:t>
            </a:r>
            <a:r>
              <a:rPr lang="es-AR" sz="2800" dirty="0"/>
              <a:t>que </a:t>
            </a:r>
            <a:r>
              <a:rPr lang="es-AR" sz="3200" b="1" i="1" dirty="0"/>
              <a:t>no varía </a:t>
            </a:r>
            <a:r>
              <a:rPr lang="es-AR" sz="2800" dirty="0"/>
              <a:t>durante la ejecución del programa</a:t>
            </a:r>
            <a:r>
              <a:rPr lang="es-AR" sz="1600" dirty="0"/>
              <a:t>.</a:t>
            </a:r>
            <a:endParaRPr lang="es-ES" sz="2800" dirty="0"/>
          </a:p>
        </p:txBody>
      </p:sp>
      <p:grpSp>
        <p:nvGrpSpPr>
          <p:cNvPr id="6" name="Grupo 5"/>
          <p:cNvGrpSpPr/>
          <p:nvPr/>
        </p:nvGrpSpPr>
        <p:grpSpPr>
          <a:xfrm>
            <a:off x="7869526" y="1557481"/>
            <a:ext cx="3258722" cy="935415"/>
            <a:chOff x="0" y="225925"/>
            <a:chExt cx="2324092" cy="935415"/>
          </a:xfrm>
        </p:grpSpPr>
        <p:sp>
          <p:nvSpPr>
            <p:cNvPr id="7" name="Rectángulo redondeado 6"/>
            <p:cNvSpPr/>
            <p:nvPr/>
          </p:nvSpPr>
          <p:spPr>
            <a:xfrm>
              <a:off x="0" y="225925"/>
              <a:ext cx="2324092" cy="93541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uadroTexto 7"/>
            <p:cNvSpPr txBox="1"/>
            <p:nvPr/>
          </p:nvSpPr>
          <p:spPr>
            <a:xfrm>
              <a:off x="45663" y="271588"/>
              <a:ext cx="2232766" cy="8440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3900" dirty="0"/>
                <a:t>Constantes</a:t>
              </a:r>
            </a:p>
          </p:txBody>
        </p:sp>
      </p:grpSp>
      <p:sp>
        <p:nvSpPr>
          <p:cNvPr id="9" name="Flecha abajo 8"/>
          <p:cNvSpPr/>
          <p:nvPr/>
        </p:nvSpPr>
        <p:spPr>
          <a:xfrm>
            <a:off x="9413456" y="2796489"/>
            <a:ext cx="576064" cy="1280378"/>
          </a:xfrm>
          <a:prstGeom prst="downArrow">
            <a:avLst/>
          </a:prstGeom>
          <a:ln w="57150">
            <a:solidFill>
              <a:srgbClr val="92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1" tIns="333223" rIns="11430" bIns="333221" spcCol="1270" rtlCol="0" anchor="ctr"/>
          <a:lstStyle/>
          <a:p>
            <a:pPr algn="ctr" defTabSz="800100">
              <a:lnSpc>
                <a:spcPct val="90000"/>
              </a:lnSpc>
              <a:spcAft>
                <a:spcPct val="35000"/>
              </a:spcAft>
            </a:pPr>
            <a:endParaRPr lang="es-ES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988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28805" y="307514"/>
            <a:ext cx="4596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TIPOS DE DATOS</a:t>
            </a: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61342278"/>
              </p:ext>
            </p:extLst>
          </p:nvPr>
        </p:nvGraphicFramePr>
        <p:xfrm>
          <a:off x="2217653" y="1483910"/>
          <a:ext cx="3672408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4248671699"/>
              </p:ext>
            </p:extLst>
          </p:nvPr>
        </p:nvGraphicFramePr>
        <p:xfrm>
          <a:off x="6115983" y="1488170"/>
          <a:ext cx="3480067" cy="2876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5400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09430" y="317325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OPERADORES ARITMÉTICOS</a:t>
            </a: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615830524"/>
              </p:ext>
            </p:extLst>
          </p:nvPr>
        </p:nvGraphicFramePr>
        <p:xfrm>
          <a:off x="911424" y="2495909"/>
          <a:ext cx="10513168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132787289"/>
              </p:ext>
            </p:extLst>
          </p:nvPr>
        </p:nvGraphicFramePr>
        <p:xfrm>
          <a:off x="2514824" y="4628360"/>
          <a:ext cx="7541616" cy="1959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5838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62673" y="341381"/>
            <a:ext cx="4834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OPERADORES UNITARIOS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841059" y="2205636"/>
            <a:ext cx="3203230" cy="777600"/>
            <a:chOff x="0" y="2"/>
            <a:chExt cx="3203230" cy="777600"/>
          </a:xfrm>
        </p:grpSpPr>
        <p:sp>
          <p:nvSpPr>
            <p:cNvPr id="23" name="Rectángulo 22"/>
            <p:cNvSpPr/>
            <p:nvPr/>
          </p:nvSpPr>
          <p:spPr>
            <a:xfrm>
              <a:off x="0" y="2"/>
              <a:ext cx="3203230" cy="777600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ángulo 23"/>
            <p:cNvSpPr/>
            <p:nvPr/>
          </p:nvSpPr>
          <p:spPr>
            <a:xfrm>
              <a:off x="0" y="2"/>
              <a:ext cx="3203230" cy="777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800" kern="1200" dirty="0"/>
                <a:t>++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844344" y="2984776"/>
            <a:ext cx="3203230" cy="1667587"/>
            <a:chOff x="3285" y="779142"/>
            <a:chExt cx="3203230" cy="1667587"/>
          </a:xfrm>
        </p:grpSpPr>
        <p:sp>
          <p:nvSpPr>
            <p:cNvPr id="21" name="Rectángulo 20"/>
            <p:cNvSpPr/>
            <p:nvPr/>
          </p:nvSpPr>
          <p:spPr>
            <a:xfrm>
              <a:off x="3285" y="779142"/>
              <a:ext cx="3203230" cy="1667587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ángulo 21"/>
            <p:cNvSpPr/>
            <p:nvPr/>
          </p:nvSpPr>
          <p:spPr>
            <a:xfrm>
              <a:off x="3285" y="779142"/>
              <a:ext cx="3203230" cy="16675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ES" sz="2400" kern="1200" dirty="0"/>
                <a:t>entero a = 5+6 = 11;</a:t>
              </a:r>
              <a:br>
                <a:rPr lang="es-ES" sz="2400" kern="1200" dirty="0"/>
              </a:br>
              <a:r>
                <a:rPr lang="es-ES" sz="2400" kern="1200" dirty="0"/>
                <a:t>a++;</a:t>
              </a:r>
              <a:br>
                <a:rPr lang="es-ES" sz="2400" kern="1200" dirty="0"/>
              </a:br>
              <a:r>
                <a:rPr lang="es-ES" sz="2400" kern="1200" dirty="0"/>
                <a:t>a=12</a:t>
              </a:r>
              <a:br>
                <a:rPr lang="es-ES" sz="2400" kern="1200" dirty="0"/>
              </a:br>
              <a:endParaRPr lang="es-ES" sz="2400" kern="1200" dirty="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4496027" y="2207176"/>
            <a:ext cx="3203230" cy="777600"/>
            <a:chOff x="3654968" y="1542"/>
            <a:chExt cx="3203230" cy="777600"/>
          </a:xfrm>
        </p:grpSpPr>
        <p:sp>
          <p:nvSpPr>
            <p:cNvPr id="19" name="Rectángulo 18"/>
            <p:cNvSpPr/>
            <p:nvPr/>
          </p:nvSpPr>
          <p:spPr>
            <a:xfrm>
              <a:off x="3654968" y="1542"/>
              <a:ext cx="3203230" cy="777600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ángulo 19"/>
            <p:cNvSpPr/>
            <p:nvPr/>
          </p:nvSpPr>
          <p:spPr>
            <a:xfrm>
              <a:off x="3654968" y="1542"/>
              <a:ext cx="3203230" cy="777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800" kern="1200" dirty="0"/>
                <a:t>- -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4496027" y="2984776"/>
            <a:ext cx="3203230" cy="1667587"/>
            <a:chOff x="3654968" y="779142"/>
            <a:chExt cx="3203230" cy="1667587"/>
          </a:xfrm>
        </p:grpSpPr>
        <p:sp>
          <p:nvSpPr>
            <p:cNvPr id="17" name="Rectángulo 16"/>
            <p:cNvSpPr/>
            <p:nvPr/>
          </p:nvSpPr>
          <p:spPr>
            <a:xfrm>
              <a:off x="3654968" y="779142"/>
              <a:ext cx="3203230" cy="1667587"/>
            </a:xfrm>
            <a:prstGeom prst="rect">
              <a:avLst/>
            </a:pr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ángulo 17"/>
            <p:cNvSpPr/>
            <p:nvPr/>
          </p:nvSpPr>
          <p:spPr>
            <a:xfrm>
              <a:off x="3654968" y="779142"/>
              <a:ext cx="3203230" cy="16675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ES" sz="2400" kern="1200" dirty="0"/>
                <a:t>entero b = 15-4=11;</a:t>
              </a:r>
              <a:br>
                <a:rPr lang="es-ES" sz="2400" kern="1200" dirty="0"/>
              </a:br>
              <a:r>
                <a:rPr lang="es-ES" sz="2400" kern="1200" dirty="0"/>
                <a:t>entero --;</a:t>
              </a:r>
              <a:br>
                <a:rPr lang="es-ES" sz="2400" kern="1200" dirty="0"/>
              </a:br>
              <a:r>
                <a:rPr lang="es-ES" sz="2400" kern="1200" dirty="0"/>
                <a:t>b=10</a:t>
              </a:r>
              <a:br>
                <a:rPr lang="es-ES" sz="2400" kern="1200" dirty="0"/>
              </a:br>
              <a:endParaRPr lang="es-ES" sz="2400" kern="1200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8147710" y="2207176"/>
            <a:ext cx="3203230" cy="777600"/>
            <a:chOff x="7306651" y="1542"/>
            <a:chExt cx="3203230" cy="777600"/>
          </a:xfrm>
        </p:grpSpPr>
        <p:sp>
          <p:nvSpPr>
            <p:cNvPr id="15" name="Rectángulo 14"/>
            <p:cNvSpPr/>
            <p:nvPr/>
          </p:nvSpPr>
          <p:spPr>
            <a:xfrm>
              <a:off x="7306651" y="1542"/>
              <a:ext cx="3203230" cy="777600"/>
            </a:xfrm>
            <a:prstGeom prst="rect">
              <a:avLst/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ángulo 15"/>
            <p:cNvSpPr/>
            <p:nvPr/>
          </p:nvSpPr>
          <p:spPr>
            <a:xfrm>
              <a:off x="7306651" y="1542"/>
              <a:ext cx="3203230" cy="777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800" kern="1200" dirty="0"/>
                <a:t>!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8147710" y="2984776"/>
            <a:ext cx="3203230" cy="1667587"/>
            <a:chOff x="7306651" y="779142"/>
            <a:chExt cx="3203230" cy="1667587"/>
          </a:xfrm>
        </p:grpSpPr>
        <p:sp>
          <p:nvSpPr>
            <p:cNvPr id="13" name="Rectángulo 12"/>
            <p:cNvSpPr/>
            <p:nvPr/>
          </p:nvSpPr>
          <p:spPr>
            <a:xfrm>
              <a:off x="7306651" y="779142"/>
              <a:ext cx="3203230" cy="1667587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ángulo 13"/>
            <p:cNvSpPr/>
            <p:nvPr/>
          </p:nvSpPr>
          <p:spPr>
            <a:xfrm>
              <a:off x="7306651" y="779142"/>
              <a:ext cx="3203230" cy="16675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70688" bIns="192024" numCol="1" spcCol="1270" anchor="t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ES" sz="2400" kern="1200" dirty="0"/>
                <a:t>booleano b=true;</a:t>
              </a:r>
              <a:br>
                <a:rPr lang="es-ES" sz="2400" kern="1200" dirty="0"/>
              </a:br>
              <a:r>
                <a:rPr lang="es-ES" sz="2400" kern="1200" dirty="0"/>
                <a:t>a = !b;</a:t>
              </a:r>
              <a:br>
                <a:rPr lang="es-ES" sz="2400" kern="1200" dirty="0"/>
              </a:br>
              <a:r>
                <a:rPr lang="es-ES" sz="2400" kern="1200" dirty="0"/>
                <a:t>a=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530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/>
          <p:cNvSpPr txBox="1"/>
          <p:nvPr/>
        </p:nvSpPr>
        <p:spPr>
          <a:xfrm>
            <a:off x="596539" y="273646"/>
            <a:ext cx="70666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s-ES" sz="3200" b="1" dirty="0">
                <a:solidFill>
                  <a:prstClr val="black"/>
                </a:solidFill>
                <a:latin typeface="Calibri"/>
              </a:rPr>
              <a:t>OPERADORES CONDICIONALES</a:t>
            </a:r>
            <a:br>
              <a:rPr lang="es-ES" sz="3200" b="1" dirty="0">
                <a:solidFill>
                  <a:prstClr val="black"/>
                </a:solidFill>
                <a:latin typeface="Calibri"/>
              </a:rPr>
            </a:br>
            <a:r>
              <a:rPr lang="es-ES" sz="3200" b="1" dirty="0">
                <a:solidFill>
                  <a:prstClr val="black"/>
                </a:solidFill>
                <a:latin typeface="Calibri"/>
              </a:rPr>
              <a:t>	Relacionales</a:t>
            </a:r>
            <a:r>
              <a:rPr lang="es-ES" sz="3200" dirty="0">
                <a:solidFill>
                  <a:prstClr val="black"/>
                </a:solidFill>
                <a:latin typeface="Calibri"/>
              </a:rPr>
              <a:t> - Lógicos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94159"/>
              </p:ext>
            </p:extLst>
          </p:nvPr>
        </p:nvGraphicFramePr>
        <p:xfrm>
          <a:off x="1639662" y="1685836"/>
          <a:ext cx="8350784" cy="1280160"/>
        </p:xfrm>
        <a:graphic>
          <a:graphicData uri="http://schemas.openxmlformats.org/drawingml/2006/table">
            <a:tbl>
              <a:tblPr firstRow="1" bandRow="1"/>
              <a:tblGrid>
                <a:gridCol w="2087696">
                  <a:extLst>
                    <a:ext uri="{9D8B030D-6E8A-4147-A177-3AD203B41FA5}">
                      <a16:colId xmlns:a16="http://schemas.microsoft.com/office/drawing/2014/main" xmlns="" val="3671163980"/>
                    </a:ext>
                  </a:extLst>
                </a:gridCol>
                <a:gridCol w="2087696">
                  <a:extLst>
                    <a:ext uri="{9D8B030D-6E8A-4147-A177-3AD203B41FA5}">
                      <a16:colId xmlns:a16="http://schemas.microsoft.com/office/drawing/2014/main" xmlns="" val="2334113496"/>
                    </a:ext>
                  </a:extLst>
                </a:gridCol>
                <a:gridCol w="2087696">
                  <a:extLst>
                    <a:ext uri="{9D8B030D-6E8A-4147-A177-3AD203B41FA5}">
                      <a16:colId xmlns:a16="http://schemas.microsoft.com/office/drawing/2014/main" xmlns="" val="596390248"/>
                    </a:ext>
                  </a:extLst>
                </a:gridCol>
                <a:gridCol w="2087696">
                  <a:extLst>
                    <a:ext uri="{9D8B030D-6E8A-4147-A177-3AD203B41FA5}">
                      <a16:colId xmlns:a16="http://schemas.microsoft.com/office/drawing/2014/main" xmlns="" val="1172885959"/>
                    </a:ext>
                  </a:extLst>
                </a:gridCol>
              </a:tblGrid>
              <a:tr h="3851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400" dirty="0"/>
                        <a:t>==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400" dirty="0"/>
                        <a:t>!=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400" dirty="0"/>
                        <a:t>&gt; “o” &gt;=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400" dirty="0"/>
                        <a:t>&lt; “o” &lt;=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703375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400" dirty="0"/>
                        <a:t>Igual</a:t>
                      </a:r>
                      <a:r>
                        <a:rPr lang="es-ES" sz="2400" baseline="0" dirty="0"/>
                        <a:t> a</a:t>
                      </a:r>
                      <a:endParaRPr lang="es-E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400" dirty="0"/>
                        <a:t>Distinto</a:t>
                      </a:r>
                      <a:r>
                        <a:rPr lang="es-ES" sz="2400" baseline="0" dirty="0"/>
                        <a:t> de </a:t>
                      </a:r>
                      <a:endParaRPr lang="es-E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400" dirty="0"/>
                        <a:t>Mayor o Mayor e Igual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400" dirty="0"/>
                        <a:t>Menor</a:t>
                      </a:r>
                      <a:r>
                        <a:rPr lang="es-ES" sz="2400" baseline="0" dirty="0"/>
                        <a:t> o</a:t>
                      </a:r>
                    </a:p>
                    <a:p>
                      <a:pPr algn="ctr"/>
                      <a:r>
                        <a:rPr lang="es-ES" sz="2400" baseline="0" dirty="0"/>
                        <a:t>Menor e Igual</a:t>
                      </a:r>
                      <a:endParaRPr lang="es-E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2928291"/>
                  </a:ext>
                </a:extLst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672489"/>
              </p:ext>
            </p:extLst>
          </p:nvPr>
        </p:nvGraphicFramePr>
        <p:xfrm>
          <a:off x="1639662" y="3300968"/>
          <a:ext cx="8356464" cy="2011680"/>
        </p:xfrm>
        <a:graphic>
          <a:graphicData uri="http://schemas.openxmlformats.org/drawingml/2006/table">
            <a:tbl>
              <a:tblPr firstRow="1" bandRow="1"/>
              <a:tblGrid>
                <a:gridCol w="2089116">
                  <a:extLst>
                    <a:ext uri="{9D8B030D-6E8A-4147-A177-3AD203B41FA5}">
                      <a16:colId xmlns:a16="http://schemas.microsoft.com/office/drawing/2014/main" xmlns="" val="3671163980"/>
                    </a:ext>
                  </a:extLst>
                </a:gridCol>
                <a:gridCol w="2089116">
                  <a:extLst>
                    <a:ext uri="{9D8B030D-6E8A-4147-A177-3AD203B41FA5}">
                      <a16:colId xmlns:a16="http://schemas.microsoft.com/office/drawing/2014/main" xmlns="" val="2334113496"/>
                    </a:ext>
                  </a:extLst>
                </a:gridCol>
                <a:gridCol w="2089116">
                  <a:extLst>
                    <a:ext uri="{9D8B030D-6E8A-4147-A177-3AD203B41FA5}">
                      <a16:colId xmlns:a16="http://schemas.microsoft.com/office/drawing/2014/main" xmlns="" val="596390248"/>
                    </a:ext>
                  </a:extLst>
                </a:gridCol>
                <a:gridCol w="2089116">
                  <a:extLst>
                    <a:ext uri="{9D8B030D-6E8A-4147-A177-3AD203B41FA5}">
                      <a16:colId xmlns:a16="http://schemas.microsoft.com/office/drawing/2014/main" xmlns="" val="117288595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400" dirty="0"/>
                        <a:t>Ejemplos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671641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s-ES" sz="2400" dirty="0"/>
                        <a:t>15==14 -&gt; false</a:t>
                      </a:r>
                    </a:p>
                    <a:p>
                      <a:r>
                        <a:rPr lang="es-ES" sz="2400" dirty="0"/>
                        <a:t>3==3-&gt;</a:t>
                      </a:r>
                      <a:r>
                        <a:rPr lang="es-ES" sz="2400" baseline="0" dirty="0"/>
                        <a:t> true</a:t>
                      </a:r>
                      <a:endParaRPr lang="es-E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s-ES" sz="2400" dirty="0"/>
                        <a:t>15!=14-&gt;</a:t>
                      </a:r>
                      <a:r>
                        <a:rPr lang="es-ES" sz="2400" baseline="0" dirty="0"/>
                        <a:t> true</a:t>
                      </a:r>
                    </a:p>
                    <a:p>
                      <a:r>
                        <a:rPr lang="es-ES" sz="2400" baseline="0" dirty="0"/>
                        <a:t>3!=3-&gt; false</a:t>
                      </a:r>
                      <a:endParaRPr lang="es-E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s-ES" sz="2400" dirty="0"/>
                        <a:t>8 &gt; 3-&gt; true</a:t>
                      </a:r>
                    </a:p>
                    <a:p>
                      <a:r>
                        <a:rPr lang="es-ES" sz="2400" dirty="0"/>
                        <a:t>3 &gt;= 3 -&gt;</a:t>
                      </a:r>
                      <a:r>
                        <a:rPr lang="es-ES" sz="2400" baseline="0" dirty="0"/>
                        <a:t> true</a:t>
                      </a:r>
                      <a:br>
                        <a:rPr lang="es-ES" sz="2400" baseline="0" dirty="0"/>
                      </a:br>
                      <a:r>
                        <a:rPr lang="es-ES" sz="2400" baseline="0" dirty="0"/>
                        <a:t>3 &gt; 8 -&gt; false</a:t>
                      </a:r>
                      <a:endParaRPr lang="es-ES" sz="2400" dirty="0"/>
                    </a:p>
                    <a:p>
                      <a:endParaRPr lang="es-E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s-ES" sz="2400" dirty="0"/>
                        <a:t>4</a:t>
                      </a:r>
                      <a:r>
                        <a:rPr lang="es-ES" sz="2400" baseline="0" dirty="0"/>
                        <a:t> &lt; 8 -&gt; true</a:t>
                      </a:r>
                    </a:p>
                    <a:p>
                      <a:r>
                        <a:rPr lang="es-ES" sz="2400" baseline="0" dirty="0"/>
                        <a:t>8 &lt;= 8 -&gt; true</a:t>
                      </a:r>
                    </a:p>
                    <a:p>
                      <a:r>
                        <a:rPr lang="es-ES" sz="2400" baseline="0" dirty="0"/>
                        <a:t>8 &lt;= 4 -&gt; false</a:t>
                      </a:r>
                      <a:endParaRPr lang="es-E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2928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28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2362" y="217690"/>
            <a:ext cx="70666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s-ES" sz="3200" b="1" dirty="0">
                <a:solidFill>
                  <a:prstClr val="black"/>
                </a:solidFill>
                <a:latin typeface="Calibri"/>
              </a:rPr>
              <a:t>OPERADORES CONDICIONALES</a:t>
            </a:r>
            <a:br>
              <a:rPr lang="es-ES" sz="3200" b="1" dirty="0">
                <a:solidFill>
                  <a:prstClr val="black"/>
                </a:solidFill>
                <a:latin typeface="Calibri"/>
              </a:rPr>
            </a:br>
            <a:r>
              <a:rPr lang="es-ES" sz="3200" b="1" dirty="0">
                <a:solidFill>
                  <a:prstClr val="black"/>
                </a:solidFill>
                <a:latin typeface="Calibri"/>
              </a:rPr>
              <a:t>	</a:t>
            </a:r>
            <a:r>
              <a:rPr lang="es-ES" sz="3200" dirty="0">
                <a:solidFill>
                  <a:prstClr val="black"/>
                </a:solidFill>
                <a:latin typeface="Calibri"/>
              </a:rPr>
              <a:t>Relacionales - </a:t>
            </a:r>
            <a:r>
              <a:rPr lang="es-ES" sz="3200" b="1" dirty="0">
                <a:solidFill>
                  <a:prstClr val="black"/>
                </a:solidFill>
                <a:latin typeface="Calibri"/>
              </a:rPr>
              <a:t>Lógicos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613401"/>
              </p:ext>
            </p:extLst>
          </p:nvPr>
        </p:nvGraphicFramePr>
        <p:xfrm>
          <a:off x="2344570" y="1546521"/>
          <a:ext cx="7560840" cy="1519558"/>
        </p:xfrm>
        <a:graphic>
          <a:graphicData uri="http://schemas.openxmlformats.org/drawingml/2006/table">
            <a:tbl>
              <a:tblPr firstRow="1" bandRow="1"/>
              <a:tblGrid>
                <a:gridCol w="3780420">
                  <a:extLst>
                    <a:ext uri="{9D8B030D-6E8A-4147-A177-3AD203B41FA5}">
                      <a16:colId xmlns:a16="http://schemas.microsoft.com/office/drawing/2014/main" xmlns="" val="367116398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xmlns="" val="2334113496"/>
                    </a:ext>
                  </a:extLst>
                </a:gridCol>
              </a:tblGrid>
              <a:tr h="3904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400" b="1" dirty="0"/>
                        <a:t>&amp;&amp;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400" b="1" i="0" u="none" strike="noStrike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  <a:endParaRPr lang="es-ES" sz="18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7033755"/>
                  </a:ext>
                </a:extLst>
              </a:tr>
              <a:tr h="3904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400" b="1" dirty="0"/>
                        <a:t>AND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400" b="1" dirty="0"/>
                        <a:t>OR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2030194"/>
                  </a:ext>
                </a:extLst>
              </a:tr>
              <a:tr h="6051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400" dirty="0"/>
                        <a:t>Ambas son verdaderas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400" dirty="0"/>
                        <a:t>Al menos una es verdadera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2928291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565599"/>
              </p:ext>
            </p:extLst>
          </p:nvPr>
        </p:nvGraphicFramePr>
        <p:xfrm>
          <a:off x="580375" y="3220652"/>
          <a:ext cx="10873208" cy="2743200"/>
        </p:xfrm>
        <a:graphic>
          <a:graphicData uri="http://schemas.openxmlformats.org/drawingml/2006/table">
            <a:tbl>
              <a:tblPr firstRow="1" bandRow="1"/>
              <a:tblGrid>
                <a:gridCol w="5436604">
                  <a:extLst>
                    <a:ext uri="{9D8B030D-6E8A-4147-A177-3AD203B41FA5}">
                      <a16:colId xmlns:a16="http://schemas.microsoft.com/office/drawing/2014/main" xmlns="" val="3671163980"/>
                    </a:ext>
                  </a:extLst>
                </a:gridCol>
                <a:gridCol w="5436604">
                  <a:extLst>
                    <a:ext uri="{9D8B030D-6E8A-4147-A177-3AD203B41FA5}">
                      <a16:colId xmlns:a16="http://schemas.microsoft.com/office/drawing/2014/main" xmlns="" val="23341134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s-ES" sz="2400" dirty="0"/>
                        <a:t>Ejemplos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671641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s-ES" sz="2400" b="1" dirty="0"/>
                        <a:t>SI (temperatura &gt; 26 &amp;&amp; </a:t>
                      </a:r>
                      <a:r>
                        <a:rPr lang="es-ES" sz="2400" b="1" dirty="0" err="1"/>
                        <a:t>haySol</a:t>
                      </a:r>
                      <a:r>
                        <a:rPr lang="es-ES" sz="2400" b="1" dirty="0"/>
                        <a:t>==true)</a:t>
                      </a:r>
                    </a:p>
                    <a:p>
                      <a:r>
                        <a:rPr lang="es-ES" sz="2400" b="1" dirty="0"/>
                        <a:t>MOSTRAR:</a:t>
                      </a:r>
                    </a:p>
                    <a:p>
                      <a:r>
                        <a:rPr lang="es-ES" sz="2400" b="1" dirty="0"/>
                        <a:t>“El</a:t>
                      </a:r>
                      <a:r>
                        <a:rPr lang="es-ES" sz="2400" b="1" baseline="0" dirty="0"/>
                        <a:t> clima está soleado y caluroso</a:t>
                      </a:r>
                      <a:r>
                        <a:rPr lang="es-ES" sz="2400" b="1" dirty="0"/>
                        <a:t>”				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dirty="0"/>
                        <a:t>SI ( </a:t>
                      </a:r>
                      <a:r>
                        <a:rPr lang="es-ES" sz="2400" b="1" dirty="0" err="1"/>
                        <a:t>pagoEfectivo</a:t>
                      </a:r>
                      <a:r>
                        <a:rPr lang="es-ES" sz="2400" b="1" baseline="0" dirty="0"/>
                        <a:t> == true </a:t>
                      </a:r>
                      <a:r>
                        <a:rPr lang="es-ES" sz="2400" b="1" i="0" u="none" strike="noStrik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|| </a:t>
                      </a:r>
                      <a:r>
                        <a:rPr lang="es-ES" sz="2400" b="1" i="0" u="none" strike="noStrik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pagoContado</a:t>
                      </a:r>
                      <a:r>
                        <a:rPr lang="es-ES" sz="2400" b="1" i="0" u="none" strike="noStrik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==true)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u="none" strike="noStrik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MOSTRAR:</a:t>
                      </a:r>
                      <a:br>
                        <a:rPr lang="es-ES" sz="2400" b="1" i="0" u="none" strike="noStrik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2400" b="1" i="0" u="none" strike="noStrik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“Su compra tiene un descuento del 10% por la forma de pago realizada.”</a:t>
                      </a:r>
                      <a:endParaRPr lang="es-ES" sz="2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2928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9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82222" y="1650892"/>
            <a:ext cx="2295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RUTINAS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1981647" y="1125906"/>
            <a:ext cx="822870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ＭＳ Ｐゴシック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94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94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94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94">
                <a:solidFill>
                  <a:schemeClr val="tx2"/>
                </a:solidFill>
                <a:latin typeface="Calibri" charset="0"/>
                <a:ea typeface="ＭＳ Ｐゴシック" pitchFamily="34" charset="-128"/>
                <a:cs typeface="ＭＳ Ｐゴシック" charset="0"/>
              </a:defRPr>
            </a:lvl5pPr>
            <a:lvl6pPr marL="321457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642915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964372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285829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s-ES" kern="0" dirty="0"/>
              <a:t>Diseño de Algoritmos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014029"/>
              </p:ext>
            </p:extLst>
          </p:nvPr>
        </p:nvGraphicFramePr>
        <p:xfrm>
          <a:off x="2351584" y="4221088"/>
          <a:ext cx="756084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60840">
                  <a:extLst>
                    <a:ext uri="{9D8B030D-6E8A-4147-A177-3AD203B41FA5}">
                      <a16:colId xmlns:a16="http://schemas.microsoft.com/office/drawing/2014/main" xmlns="" val="3671163980"/>
                    </a:ext>
                  </a:extLst>
                </a:gridCol>
              </a:tblGrid>
              <a:tr h="510056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6716415"/>
                  </a:ext>
                </a:extLst>
              </a:tr>
              <a:tr h="1290144">
                <a:tc>
                  <a:txBody>
                    <a:bodyPr/>
                    <a:lstStyle/>
                    <a:p>
                      <a:r>
                        <a:rPr lang="es-ES" sz="2000" b="1" i="0" u="none" strike="noStrik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Flotante </a:t>
                      </a:r>
                      <a:r>
                        <a:rPr lang="es-ES" sz="2000" b="1" i="0" u="none" strike="noStrik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SumarPrecioProductos</a:t>
                      </a:r>
                      <a:r>
                        <a:rPr lang="es-ES" sz="2000" b="1" i="0" u="none" strike="noStrik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(precioProducto1, precioProducto2)</a:t>
                      </a:r>
                    </a:p>
                    <a:p>
                      <a:r>
                        <a:rPr lang="es-ES" sz="2000" b="1" i="0" u="none" strike="noStrik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flotante suma = precioProducto1 + precioProducto2;</a:t>
                      </a:r>
                      <a:br>
                        <a:rPr lang="es-ES" sz="2000" b="1" i="0" u="none" strike="noStrik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2000" b="1" i="0" u="none" strike="noStrik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s-ES" sz="2000" b="1" i="0" u="none" strike="noStrik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ES" sz="2000" b="1" i="0" u="none" strike="noStrik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2928291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27547" y="2449883"/>
            <a:ext cx="8496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400" b="1" dirty="0"/>
              <a:t>BLOQUE: </a:t>
            </a:r>
            <a:r>
              <a:rPr lang="es-AR" sz="2400" dirty="0"/>
              <a:t>Conjunto de Sentencias.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400" dirty="0"/>
              <a:t>Puede tener: </a:t>
            </a:r>
            <a:r>
              <a:rPr lang="es-AR" sz="2400" b="1" dirty="0"/>
              <a:t>valor de retorno </a:t>
            </a:r>
            <a:r>
              <a:rPr lang="es-AR" sz="2400" dirty="0"/>
              <a:t>y </a:t>
            </a:r>
            <a:r>
              <a:rPr lang="es-AR" sz="2400" b="1" dirty="0"/>
              <a:t>parámetros</a:t>
            </a:r>
            <a:r>
              <a:rPr lang="es-AR" sz="24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2400" b="1" dirty="0"/>
              <a:t>Funciones</a:t>
            </a:r>
            <a:r>
              <a:rPr lang="es-AR" sz="2400" dirty="0"/>
              <a:t>: Rutina con parámetros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0131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44</TotalTime>
  <Words>398</Words>
  <Application>Microsoft Office PowerPoint</Application>
  <PresentationFormat>Panorámica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ＭＳ Ｐゴシック</vt:lpstr>
      <vt:lpstr>Calibri</vt:lpstr>
      <vt:lpstr>Consolas</vt:lpstr>
      <vt:lpstr>Rockwell</vt:lpstr>
      <vt:lpstr>Rockwell Condensed</vt:lpstr>
      <vt:lpstr>Wingdings</vt:lpstr>
      <vt:lpstr>Tipo de madera</vt:lpstr>
      <vt:lpstr>Elementos de un Programa</vt:lpstr>
      <vt:lpstr>Variables</vt:lpstr>
      <vt:lpstr>Constantes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Elementos de un Programa</dc:title>
  <dc:creator>Full name</dc:creator>
  <cp:lastModifiedBy>Full name</cp:lastModifiedBy>
  <cp:revision>12</cp:revision>
  <dcterms:created xsi:type="dcterms:W3CDTF">2018-03-11T23:29:58Z</dcterms:created>
  <dcterms:modified xsi:type="dcterms:W3CDTF">2018-03-12T00:14:08Z</dcterms:modified>
</cp:coreProperties>
</file>