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A666-343E-4867-83A1-41C5A30F8C45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A5F7-10A6-4215-A1C7-57EA4C7250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97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A666-343E-4867-83A1-41C5A30F8C45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A5F7-10A6-4215-A1C7-57EA4C7250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1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A666-343E-4867-83A1-41C5A30F8C45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A5F7-10A6-4215-A1C7-57EA4C7250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4254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A666-343E-4867-83A1-41C5A30F8C45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A5F7-10A6-4215-A1C7-57EA4C725003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9878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A666-343E-4867-83A1-41C5A30F8C45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A5F7-10A6-4215-A1C7-57EA4C7250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966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A666-343E-4867-83A1-41C5A30F8C45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A5F7-10A6-4215-A1C7-57EA4C7250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614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A666-343E-4867-83A1-41C5A30F8C45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A5F7-10A6-4215-A1C7-57EA4C7250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8451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A666-343E-4867-83A1-41C5A30F8C45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A5F7-10A6-4215-A1C7-57EA4C7250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878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A666-343E-4867-83A1-41C5A30F8C45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A5F7-10A6-4215-A1C7-57EA4C7250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80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A666-343E-4867-83A1-41C5A30F8C45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A5F7-10A6-4215-A1C7-57EA4C7250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74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A666-343E-4867-83A1-41C5A30F8C45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A5F7-10A6-4215-A1C7-57EA4C7250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67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A666-343E-4867-83A1-41C5A30F8C45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A5F7-10A6-4215-A1C7-57EA4C7250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88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A666-343E-4867-83A1-41C5A30F8C45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A5F7-10A6-4215-A1C7-57EA4C7250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53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A666-343E-4867-83A1-41C5A30F8C45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A5F7-10A6-4215-A1C7-57EA4C7250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58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A666-343E-4867-83A1-41C5A30F8C45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A5F7-10A6-4215-A1C7-57EA4C7250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311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A666-343E-4867-83A1-41C5A30F8C45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A5F7-10A6-4215-A1C7-57EA4C7250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33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A666-343E-4867-83A1-41C5A30F8C45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A5F7-10A6-4215-A1C7-57EA4C7250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55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08A666-343E-4867-83A1-41C5A30F8C45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0A5F7-10A6-4215-A1C7-57EA4C7250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752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55663" y="732692"/>
            <a:ext cx="8825658" cy="1283677"/>
          </a:xfrm>
        </p:spPr>
        <p:txBody>
          <a:bodyPr/>
          <a:lstStyle/>
          <a:p>
            <a:r>
              <a:rPr lang="es-ES" dirty="0" smtClean="0"/>
              <a:t>Que es internet?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110" y="2016369"/>
            <a:ext cx="3736488" cy="228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4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19835" y="1572272"/>
            <a:ext cx="8946541" cy="4195481"/>
          </a:xfrm>
        </p:spPr>
        <p:txBody>
          <a:bodyPr>
            <a:normAutofit/>
          </a:bodyPr>
          <a:lstStyle/>
          <a:p>
            <a:r>
              <a:rPr lang="es-ES" sz="2800" dirty="0"/>
              <a:t>Cuando envías una </a:t>
            </a:r>
            <a:r>
              <a:rPr lang="es-ES" sz="2800" dirty="0" smtClean="0"/>
              <a:t>carta Necesitas:</a:t>
            </a:r>
          </a:p>
          <a:p>
            <a:r>
              <a:rPr lang="es-ES" sz="2800" dirty="0" smtClean="0"/>
              <a:t>una dirección</a:t>
            </a:r>
          </a:p>
          <a:p>
            <a:r>
              <a:rPr lang="es-ES" sz="2800" dirty="0" smtClean="0"/>
              <a:t> </a:t>
            </a:r>
            <a:r>
              <a:rPr lang="es-ES" sz="2800" dirty="0"/>
              <a:t>sello, etc</a:t>
            </a:r>
            <a:r>
              <a:rPr lang="es-ES" sz="2800" dirty="0" smtClean="0"/>
              <a:t>.</a:t>
            </a:r>
          </a:p>
          <a:p>
            <a:pPr marL="0" indent="0">
              <a:buNone/>
            </a:pPr>
            <a:endParaRPr lang="es-E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266" y="3517796"/>
            <a:ext cx="3642581" cy="242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7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sucede con los paquetes de datos </a:t>
            </a:r>
            <a:r>
              <a:rPr lang="es-ES" sz="4400" dirty="0" smtClean="0"/>
              <a:t>que </a:t>
            </a:r>
            <a:r>
              <a:rPr lang="es-ES" sz="4400" dirty="0"/>
              <a:t>envías para ver un sitio web: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2662519"/>
            <a:ext cx="8946541" cy="4195481"/>
          </a:xfrm>
        </p:spPr>
        <p:txBody>
          <a:bodyPr>
            <a:normAutofit/>
          </a:bodyPr>
          <a:lstStyle/>
          <a:p>
            <a:r>
              <a:rPr lang="es-ES" sz="2800" dirty="0"/>
              <a:t>utilizas un protocolo </a:t>
            </a:r>
            <a:endParaRPr lang="es-ES" sz="2800" dirty="0" smtClean="0"/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dirty="0" smtClean="0"/>
              <a:t>     llamado </a:t>
            </a:r>
            <a:r>
              <a:rPr lang="es-ES" sz="2800" dirty="0"/>
              <a:t>HTTP (</a:t>
            </a:r>
            <a:r>
              <a:rPr lang="es-ES" sz="2800" dirty="0" err="1"/>
              <a:t>Hypertext</a:t>
            </a:r>
            <a:r>
              <a:rPr lang="es-ES" sz="2800" dirty="0"/>
              <a:t> Transfer </a:t>
            </a:r>
            <a:r>
              <a:rPr lang="es-ES" sz="2800" dirty="0" err="1"/>
              <a:t>Protocol</a:t>
            </a:r>
            <a:r>
              <a:rPr lang="es-ES" sz="2800" dirty="0"/>
              <a:t> - en español Protocolo de Transferencia de Hipertexto).</a:t>
            </a:r>
          </a:p>
        </p:txBody>
      </p:sp>
    </p:spTree>
    <p:extLst>
      <p:ext uri="{BB962C8B-B14F-4D97-AF65-F5344CB8AC3E}">
        <p14:creationId xmlns:p14="http://schemas.microsoft.com/office/powerpoint/2010/main" val="56400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Necesito para tener una sitio web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B</a:t>
            </a:r>
            <a:r>
              <a:rPr lang="es-ES" sz="2800" dirty="0" smtClean="0"/>
              <a:t>ásicamente</a:t>
            </a:r>
            <a:r>
              <a:rPr lang="es-ES" sz="2800" dirty="0"/>
              <a:t>, cuando tienes un sitio web necesitas tener </a:t>
            </a:r>
            <a:endParaRPr lang="es-ES" sz="2800" dirty="0" smtClean="0"/>
          </a:p>
          <a:p>
            <a:r>
              <a:rPr lang="es-ES" sz="2800" dirty="0" smtClean="0"/>
              <a:t>un </a:t>
            </a:r>
            <a:r>
              <a:rPr lang="es-ES" sz="2800" dirty="0"/>
              <a:t>servidor (la máquina) donde vive. </a:t>
            </a:r>
            <a:endParaRPr lang="es-ES" sz="2800" dirty="0" smtClean="0"/>
          </a:p>
          <a:p>
            <a:r>
              <a:rPr lang="es-ES" sz="2800" dirty="0" smtClean="0"/>
              <a:t>El </a:t>
            </a:r>
            <a:r>
              <a:rPr lang="es-ES" sz="2800" dirty="0"/>
              <a:t>servidor está esperando cualquier solicitud entrante (cartas que piden al servidor que envíe tu sitio web) y éste responde enviando tu sitio web (en otra carta</a:t>
            </a:r>
            <a:r>
              <a:rPr lang="es-ES" sz="2800" dirty="0" smtClean="0"/>
              <a:t>).</a:t>
            </a:r>
          </a:p>
          <a:p>
            <a:pPr marL="0" indent="0">
              <a:buNone/>
            </a:pP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32618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/>
              <a:t>Sabes que pasa cuando escribes una dirección y </a:t>
            </a:r>
            <a:r>
              <a:rPr lang="es-ES" sz="3600" dirty="0" err="1" smtClean="0"/>
              <a:t>apretas</a:t>
            </a:r>
            <a:r>
              <a:rPr lang="es-ES" sz="3600" dirty="0" smtClean="0"/>
              <a:t> </a:t>
            </a:r>
            <a:r>
              <a:rPr lang="es-ES" sz="3600" dirty="0" err="1" smtClean="0"/>
              <a:t>enter</a:t>
            </a:r>
            <a:r>
              <a:rPr lang="es-ES" sz="3600" dirty="0" smtClean="0"/>
              <a:t>?</a:t>
            </a:r>
            <a:endParaRPr lang="es-E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5586" y="2091918"/>
            <a:ext cx="10449951" cy="45785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2200" dirty="0" smtClean="0"/>
              <a:t>	</a:t>
            </a:r>
            <a:r>
              <a:rPr lang="es-ES" sz="3000" dirty="0" smtClean="0"/>
              <a:t>Un </a:t>
            </a:r>
            <a:r>
              <a:rPr lang="es-ES" sz="3000" dirty="0"/>
              <a:t>sitio web </a:t>
            </a:r>
            <a:r>
              <a:rPr lang="es-ES" sz="3000" dirty="0" smtClean="0"/>
              <a:t>es:</a:t>
            </a:r>
          </a:p>
          <a:p>
            <a:r>
              <a:rPr lang="es-ES" sz="2200" dirty="0"/>
              <a:t>M</a:t>
            </a:r>
            <a:r>
              <a:rPr lang="es-ES" sz="2200" dirty="0" smtClean="0"/>
              <a:t>ontón </a:t>
            </a:r>
            <a:r>
              <a:rPr lang="es-ES" sz="2200" dirty="0"/>
              <a:t>de archivos guardados en un disco </a:t>
            </a:r>
            <a:r>
              <a:rPr lang="es-ES" sz="2200" dirty="0" smtClean="0"/>
              <a:t>duro</a:t>
            </a:r>
          </a:p>
          <a:p>
            <a:r>
              <a:rPr lang="es-ES" sz="2200" dirty="0" smtClean="0"/>
              <a:t>incluyen </a:t>
            </a:r>
            <a:r>
              <a:rPr lang="es-ES" sz="2200" dirty="0"/>
              <a:t>un código de computadoras llamado HTML</a:t>
            </a:r>
            <a:r>
              <a:rPr lang="es-ES" sz="2200" dirty="0" smtClean="0"/>
              <a:t>.</a:t>
            </a:r>
            <a:endParaRPr lang="es-ES" sz="2200" dirty="0"/>
          </a:p>
          <a:p>
            <a:pPr marL="0" indent="0">
              <a:buNone/>
            </a:pPr>
            <a:r>
              <a:rPr lang="es-ES" sz="2200" dirty="0" smtClean="0"/>
              <a:t>	Los </a:t>
            </a:r>
            <a:r>
              <a:rPr lang="es-ES" sz="2200" dirty="0"/>
              <a:t>navegadores web están diseñados para entender este código, seguir sus instrucciones y mostrar todos esos archivos de los cuales tu sitio web está hecho de la manera exacta como tu quieres que se muestren</a:t>
            </a:r>
            <a:r>
              <a:rPr lang="es-ES" sz="2200" dirty="0" smtClean="0"/>
              <a:t>.</a:t>
            </a:r>
          </a:p>
          <a:p>
            <a:r>
              <a:rPr lang="es-ES" sz="2200" dirty="0"/>
              <a:t>Como cualquier otro archivo, tenemos que guardar los archivos HTML en algún lugar de un disco duro. Para Internet, usamos unas computadoras especiales y poderosas llamadas servidores. Ellas no tienen una pantalla, mouse o teclado, debido a que su propósito es almacenar datos y servirlos. Por esa razón son llamados servidores -- porque ellos sirven los datos</a:t>
            </a:r>
            <a:r>
              <a:rPr lang="es-ES" sz="2200" dirty="0" smtClean="0"/>
              <a:t>.</a:t>
            </a:r>
            <a:r>
              <a:rPr lang="es-ES" sz="2200" dirty="0"/>
              <a:t/>
            </a:r>
            <a:br>
              <a:rPr lang="es-ES" sz="2200" dirty="0"/>
            </a:b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84369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Cómo funciona Internet?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Parece un lío, ¿no? En realidad es una red de máquinas conectadas (los mencionados servidores). ¡Cientos de miles de máquinas</a:t>
            </a:r>
            <a:r>
              <a:rPr lang="es-ES" dirty="0" smtClean="0"/>
              <a:t>!</a:t>
            </a:r>
          </a:p>
          <a:p>
            <a:r>
              <a:rPr lang="es-ES" dirty="0" smtClean="0"/>
              <a:t> </a:t>
            </a:r>
            <a:r>
              <a:rPr lang="es-ES" dirty="0"/>
              <a:t>¡Muchos, muchos kilómetros de cables alrededor del mundo! </a:t>
            </a:r>
            <a:endParaRPr lang="es-ES" dirty="0" smtClean="0"/>
          </a:p>
          <a:p>
            <a:r>
              <a:rPr lang="es-ES" dirty="0" smtClean="0"/>
              <a:t>Puedes </a:t>
            </a:r>
            <a:r>
              <a:rPr lang="es-ES" dirty="0"/>
              <a:t>visitar el sitio web </a:t>
            </a:r>
            <a:r>
              <a:rPr lang="es-ES" dirty="0" err="1"/>
              <a:t>Submarine</a:t>
            </a:r>
            <a:r>
              <a:rPr lang="es-ES" dirty="0"/>
              <a:t> Cable </a:t>
            </a:r>
            <a:r>
              <a:rPr lang="es-ES" dirty="0" err="1"/>
              <a:t>Map</a:t>
            </a:r>
            <a:r>
              <a:rPr lang="es-ES" dirty="0"/>
              <a:t> (http://submarinecablemap.com/) donde se muestran las conexiones de cables submarinos alrededor del mundo y ver lo complicada que es la red. Aquí hay una captura de pantalla de la página web:</a:t>
            </a: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375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Cómo funciona Internet?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24" y="2052638"/>
            <a:ext cx="7240727" cy="4195762"/>
          </a:xfrm>
        </p:spPr>
      </p:pic>
    </p:spTree>
    <p:extLst>
      <p:ext uri="{BB962C8B-B14F-4D97-AF65-F5344CB8AC3E}">
        <p14:creationId xmlns:p14="http://schemas.microsoft.com/office/powerpoint/2010/main" val="297288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73651" y="1173688"/>
            <a:ext cx="8946541" cy="4195481"/>
          </a:xfrm>
        </p:spPr>
        <p:txBody>
          <a:bodyPr>
            <a:normAutofit/>
          </a:bodyPr>
          <a:lstStyle/>
          <a:p>
            <a:r>
              <a:rPr lang="es-ES" sz="3200" dirty="0" smtClean="0"/>
              <a:t>Es fascinante, ¿no? Pero, obviamente, no es posible tener un cable entre cada máquina conectada a Internet. Así que, para llegar a una máquina (por ejemplo la que aloja a </a:t>
            </a:r>
            <a:r>
              <a:rPr lang="es-ES" sz="3200" dirty="0"/>
              <a:t>http://submarinecablemap.com</a:t>
            </a:r>
            <a:r>
              <a:rPr lang="es-ES" sz="3200" dirty="0" smtClean="0"/>
              <a:t>) tenemos que pasar una solicitud a través de muchas máquinas diferentes.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14272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imagen servidores de internet conectad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7" y="474198"/>
            <a:ext cx="10795242" cy="550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9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6181" y="328248"/>
            <a:ext cx="10323512" cy="6238054"/>
          </a:xfrm>
        </p:spPr>
        <p:txBody>
          <a:bodyPr>
            <a:normAutofit lnSpcReduction="10000"/>
          </a:bodyPr>
          <a:lstStyle/>
          <a:p>
            <a:r>
              <a:rPr lang="es-ES" sz="2800" dirty="0"/>
              <a:t>Imagina que cuando escribes https</a:t>
            </a:r>
            <a:r>
              <a:rPr lang="es-ES" sz="2800" dirty="0" smtClean="0"/>
              <a:t>://www.submarinecablemap.com, </a:t>
            </a:r>
            <a:r>
              <a:rPr lang="es-ES" sz="2800" dirty="0"/>
              <a:t>estas enviando una carta que dice: </a:t>
            </a:r>
            <a:endParaRPr lang="es-ES" sz="2800" dirty="0" smtClean="0"/>
          </a:p>
          <a:p>
            <a:r>
              <a:rPr lang="es-ES" sz="2800" dirty="0" smtClean="0"/>
              <a:t>"</a:t>
            </a:r>
            <a:r>
              <a:rPr lang="es-ES" sz="2800" dirty="0"/>
              <a:t>Queridos </a:t>
            </a:r>
            <a:r>
              <a:rPr lang="es-ES" sz="2800" dirty="0" err="1" smtClean="0"/>
              <a:t>submarine</a:t>
            </a:r>
            <a:r>
              <a:rPr lang="es-ES" sz="2800" dirty="0" smtClean="0"/>
              <a:t>, </a:t>
            </a:r>
            <a:r>
              <a:rPr lang="es-ES" sz="2800" dirty="0"/>
              <a:t>me gustaría ver su sitio web submarinecablemap.com</a:t>
            </a:r>
            <a:r>
              <a:rPr lang="es-ES" sz="2800" dirty="0" smtClean="0"/>
              <a:t>. </a:t>
            </a:r>
            <a:r>
              <a:rPr lang="es-ES" sz="2800" dirty="0"/>
              <a:t>Por favor, envíenmelo!" </a:t>
            </a:r>
            <a:endParaRPr lang="es-ES" sz="2800" dirty="0" smtClean="0"/>
          </a:p>
          <a:p>
            <a:r>
              <a:rPr lang="es-ES" sz="2800" dirty="0" smtClean="0"/>
              <a:t>Tu </a:t>
            </a:r>
            <a:r>
              <a:rPr lang="es-ES" sz="2800" dirty="0"/>
              <a:t>carta va hacia la oficina de correo más cercana. </a:t>
            </a:r>
            <a:endParaRPr lang="es-ES" sz="2800" dirty="0" smtClean="0"/>
          </a:p>
          <a:p>
            <a:r>
              <a:rPr lang="es-ES" sz="2800" dirty="0" smtClean="0"/>
              <a:t>Luego </a:t>
            </a:r>
            <a:r>
              <a:rPr lang="es-ES" sz="2800" dirty="0"/>
              <a:t>va a otra un poco más cercana de su destinatario, luego a otra y a otra hasta que es entregada en su destino. </a:t>
            </a:r>
            <a:endParaRPr lang="es-ES" sz="2800" dirty="0" smtClean="0"/>
          </a:p>
          <a:p>
            <a:r>
              <a:rPr lang="es-ES" sz="2800" dirty="0" smtClean="0"/>
              <a:t>La </a:t>
            </a:r>
            <a:r>
              <a:rPr lang="es-ES" sz="2800" dirty="0"/>
              <a:t>única cosa diferente es que si tu envías cartas (paquetes de datos) con frecuencia al mismo lugar, cada carta puede pasar por oficinas de correos (</a:t>
            </a:r>
            <a:r>
              <a:rPr lang="es-ES" sz="2800" dirty="0" err="1"/>
              <a:t>routers</a:t>
            </a:r>
            <a:r>
              <a:rPr lang="es-ES" sz="2800" dirty="0"/>
              <a:t>) totalmente diferentes, dependiendo de cómo se distribuyen en cada oficina. </a:t>
            </a:r>
            <a:endParaRPr lang="es-ES" sz="2800" dirty="0" smtClean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2626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sz="2800" dirty="0"/>
              <a:t>Sí, es tan simple como eso. Enviar mensajes y esperar alguna respuesta. Por supuesto, en vez de papel y lapicera usas bytes de datos, ¡pero la idea es la misma! </a:t>
            </a:r>
            <a:endParaRPr lang="es-ES" sz="2800" dirty="0" smtClean="0"/>
          </a:p>
          <a:p>
            <a:r>
              <a:rPr lang="es-ES" sz="2800" dirty="0"/>
              <a:t>En lugar de direcciones con el nombre de la calle, ciudad, código postal y nombre del país, utilizamos direcciones IP. Tu computadora pide primero el DNS (</a:t>
            </a:r>
            <a:r>
              <a:rPr lang="es-ES" sz="2800" dirty="0" err="1"/>
              <a:t>Domain</a:t>
            </a:r>
            <a:r>
              <a:rPr lang="es-ES" sz="2800" dirty="0"/>
              <a:t> Name </a:t>
            </a:r>
            <a:r>
              <a:rPr lang="es-ES" sz="2800" dirty="0" err="1"/>
              <a:t>System</a:t>
            </a:r>
            <a:r>
              <a:rPr lang="es-ES" sz="2800" dirty="0"/>
              <a:t> - en español Sistema de Nombres de Dominio) para traducir djangogirls.org a una dirección IP. Funciona como los viejos directorios telefónicos donde puedes buscar el nombre de la persona que se deseas contactar y este nos muestra su número de teléfono y dirección. </a:t>
            </a:r>
          </a:p>
        </p:txBody>
      </p:sp>
    </p:spTree>
    <p:extLst>
      <p:ext uri="{BB962C8B-B14F-4D97-AF65-F5344CB8AC3E}">
        <p14:creationId xmlns:p14="http://schemas.microsoft.com/office/powerpoint/2010/main" val="117811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1096" y="1438832"/>
            <a:ext cx="5894996" cy="441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2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</TotalTime>
  <Words>493</Words>
  <Application>Microsoft Office PowerPoint</Application>
  <PresentationFormat>Panorámica</PresentationFormat>
  <Paragraphs>32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Que es internet?</vt:lpstr>
      <vt:lpstr>Sabes que pasa cuando escribes una dirección y apretas enter?</vt:lpstr>
      <vt:lpstr>Cómo funciona Internet?</vt:lpstr>
      <vt:lpstr>Cómo funciona Internet?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Que sucede con los paquetes de datos que envías para ver un sitio web: </vt:lpstr>
      <vt:lpstr>Que Necesito para tener una sitio web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funciona internet?</dc:title>
  <dc:creator>Full name</dc:creator>
  <cp:lastModifiedBy>Full name</cp:lastModifiedBy>
  <cp:revision>12</cp:revision>
  <dcterms:created xsi:type="dcterms:W3CDTF">2018-03-01T15:37:04Z</dcterms:created>
  <dcterms:modified xsi:type="dcterms:W3CDTF">2018-03-02T21:57:50Z</dcterms:modified>
</cp:coreProperties>
</file>