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72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45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789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021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583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97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04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8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31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13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88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82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5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7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78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5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7029-0CC5-416C-ACFD-33CB7D8F25BF}" type="datetimeFigureOut">
              <a:rPr lang="es-ES" smtClean="0"/>
              <a:t>02/03/2018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ABC6-2A82-4C8A-B86E-4A41707CAE3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22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finicion.de/computadora/" TargetMode="External"/><Relationship Id="rId2" Type="http://schemas.openxmlformats.org/officeDocument/2006/relationships/hyperlink" Target="https://definicion.de/informatic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finicion.de/hardware/" TargetMode="External"/><Relationship Id="rId5" Type="http://schemas.openxmlformats.org/officeDocument/2006/relationships/hyperlink" Target="https://definicion.de/sistema/" TargetMode="External"/><Relationship Id="rId4" Type="http://schemas.openxmlformats.org/officeDocument/2006/relationships/hyperlink" Target="https://definicion.de/softwa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12/dispalm/dispalm.shtml" TargetMode="External"/><Relationship Id="rId2" Type="http://schemas.openxmlformats.org/officeDocument/2006/relationships/hyperlink" Target="http://www.monografias.com/trabajos7/coman/coman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nografias.com/trabajos14/administ-procesos/administ-procesos.shtml#PROC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ografias.com/trabajos/fintrabajo/fintrabajo.shtml" TargetMode="External"/><Relationship Id="rId2" Type="http://schemas.openxmlformats.org/officeDocument/2006/relationships/hyperlink" Target="http://www.monografias.com/trabajos4/acciones/acciones.s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8482" y="599180"/>
            <a:ext cx="7766936" cy="1646302"/>
          </a:xfrm>
        </p:spPr>
        <p:txBody>
          <a:bodyPr/>
          <a:lstStyle/>
          <a:p>
            <a:r>
              <a:rPr lang="es-ES" dirty="0" smtClean="0"/>
              <a:t>Que es un sistema operativo?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7067" y="2860431"/>
            <a:ext cx="7766936" cy="3821723"/>
          </a:xfrm>
        </p:spPr>
        <p:txBody>
          <a:bodyPr>
            <a:normAutofit/>
          </a:bodyPr>
          <a:lstStyle/>
          <a:p>
            <a:pPr algn="l"/>
            <a:r>
              <a:rPr lang="es-ES" dirty="0" smtClean="0"/>
              <a:t>El </a:t>
            </a:r>
            <a:r>
              <a:rPr lang="es-ES" dirty="0"/>
              <a:t>conjunto de </a:t>
            </a:r>
            <a:r>
              <a:rPr lang="es-ES" b="1" u="sng" dirty="0">
                <a:hlinkClick r:id="rId2"/>
              </a:rPr>
              <a:t>programas informáticos</a:t>
            </a:r>
            <a:r>
              <a:rPr lang="es-ES" dirty="0"/>
              <a:t> que permite la </a:t>
            </a:r>
            <a:r>
              <a:rPr lang="es-ES" b="1" dirty="0"/>
              <a:t>administración eficaz de los recursos</a:t>
            </a:r>
            <a:r>
              <a:rPr lang="es-ES" dirty="0"/>
              <a:t> de una </a:t>
            </a:r>
            <a:r>
              <a:rPr lang="es-ES" b="1" u="sng" dirty="0">
                <a:hlinkClick r:id="rId3"/>
              </a:rPr>
              <a:t>computadora</a:t>
            </a:r>
            <a:r>
              <a:rPr lang="es-ES" dirty="0"/>
              <a:t> es conocido como </a:t>
            </a:r>
            <a:r>
              <a:rPr lang="es-ES" b="1" dirty="0" smtClean="0"/>
              <a:t>sistema operativo</a:t>
            </a:r>
            <a:r>
              <a:rPr lang="es-ES" dirty="0"/>
              <a:t> o </a:t>
            </a:r>
            <a:r>
              <a:rPr lang="es-ES" b="1" u="sng" dirty="0">
                <a:hlinkClick r:id="rId4"/>
              </a:rPr>
              <a:t>software</a:t>
            </a:r>
            <a:r>
              <a:rPr lang="es-ES" dirty="0"/>
              <a:t> </a:t>
            </a:r>
            <a:r>
              <a:rPr lang="es-ES" b="1" dirty="0"/>
              <a:t>de</a:t>
            </a:r>
            <a:r>
              <a:rPr lang="es-ES" dirty="0"/>
              <a:t> </a:t>
            </a:r>
            <a:r>
              <a:rPr lang="es-ES" b="1" u="sng" dirty="0">
                <a:hlinkClick r:id="rId5"/>
              </a:rPr>
              <a:t>sistema</a:t>
            </a:r>
            <a:r>
              <a:rPr lang="es-ES" dirty="0" smtClean="0"/>
              <a:t>.</a:t>
            </a:r>
          </a:p>
          <a:p>
            <a:pPr algn="l"/>
            <a:r>
              <a:rPr lang="es-ES" dirty="0" smtClean="0"/>
              <a:t> Estos </a:t>
            </a:r>
            <a:r>
              <a:rPr lang="es-ES" dirty="0"/>
              <a:t>programas comienzan a </a:t>
            </a:r>
            <a:r>
              <a:rPr lang="es-ES" dirty="0" smtClean="0"/>
              <a:t>trabajar apenas </a:t>
            </a:r>
            <a:r>
              <a:rPr lang="es-ES" dirty="0"/>
              <a:t>se enciende el equipo, ya que gestionan el </a:t>
            </a:r>
            <a:r>
              <a:rPr lang="es-ES" u="sng" dirty="0">
                <a:hlinkClick r:id="rId6"/>
              </a:rPr>
              <a:t>hardware</a:t>
            </a:r>
            <a:r>
              <a:rPr lang="es-ES" dirty="0"/>
              <a:t> desde los niveles más básicos y permiten además la interacción con el usuario.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382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Solo las computadoras lo usan?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2400" dirty="0" smtClean="0"/>
              <a:t> Todos los dispositivos electrónicos que utilizan microprocesadores: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El software del sistema posibilita que el dispositivo cumpla sus funciones.</a:t>
            </a:r>
          </a:p>
          <a:p>
            <a:pPr marL="0" indent="0">
              <a:buNone/>
            </a:pPr>
            <a:r>
              <a:rPr lang="es-ES" sz="2400" dirty="0" smtClean="0"/>
              <a:t>(</a:t>
            </a:r>
            <a:r>
              <a:rPr lang="es-ES" sz="2400" dirty="0"/>
              <a:t>por ejemplo, un </a:t>
            </a:r>
            <a:r>
              <a:rPr lang="es-ES" sz="2400" b="1" dirty="0"/>
              <a:t>teléfono móvil</a:t>
            </a:r>
            <a:r>
              <a:rPr lang="es-ES" sz="2400" dirty="0"/>
              <a:t> o un </a:t>
            </a:r>
            <a:r>
              <a:rPr lang="es-ES" sz="2400" b="1" dirty="0"/>
              <a:t>reproductor de DVD</a:t>
            </a:r>
            <a:r>
              <a:rPr lang="es-ES" sz="2400" dirty="0"/>
              <a:t>).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8541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del sistema operativo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3754" y="2096064"/>
            <a:ext cx="10833803" cy="4234398"/>
          </a:xfrm>
        </p:spPr>
        <p:txBody>
          <a:bodyPr>
            <a:normAutofit/>
          </a:bodyPr>
          <a:lstStyle/>
          <a:p>
            <a:r>
              <a:rPr lang="es-ES" sz="2400" dirty="0"/>
              <a:t>A</a:t>
            </a:r>
            <a:r>
              <a:rPr lang="es-ES" sz="2400" dirty="0" smtClean="0"/>
              <a:t>dministrar </a:t>
            </a:r>
            <a:r>
              <a:rPr lang="es-ES" sz="2400" dirty="0"/>
              <a:t>los recursos del </a:t>
            </a:r>
            <a:r>
              <a:rPr lang="es-ES" sz="2400" dirty="0" smtClean="0"/>
              <a:t>ordenador</a:t>
            </a:r>
          </a:p>
          <a:p>
            <a:pPr lvl="1"/>
            <a:r>
              <a:rPr lang="es-ES" sz="2400" dirty="0"/>
              <a:t>M</a:t>
            </a:r>
            <a:r>
              <a:rPr lang="es-ES" sz="2400" dirty="0" smtClean="0"/>
              <a:t>emoria,</a:t>
            </a:r>
          </a:p>
          <a:p>
            <a:pPr lvl="1"/>
            <a:r>
              <a:rPr lang="es-ES" sz="2400" dirty="0"/>
              <a:t>I</a:t>
            </a:r>
            <a:r>
              <a:rPr lang="es-ES" sz="2400" dirty="0" smtClean="0"/>
              <a:t>mpresoras,</a:t>
            </a:r>
          </a:p>
          <a:p>
            <a:pPr lvl="1"/>
            <a:r>
              <a:rPr lang="es-ES" sz="2400" dirty="0" smtClean="0"/>
              <a:t> Unidades </a:t>
            </a:r>
            <a:r>
              <a:rPr lang="es-ES" sz="2400" dirty="0"/>
              <a:t>de disco</a:t>
            </a:r>
            <a:r>
              <a:rPr lang="es-ES" sz="2400" dirty="0" smtClean="0"/>
              <a:t>,</a:t>
            </a:r>
          </a:p>
          <a:p>
            <a:pPr lvl="1"/>
            <a:r>
              <a:rPr lang="es-ES" sz="2400" dirty="0" smtClean="0"/>
              <a:t> </a:t>
            </a:r>
            <a:r>
              <a:rPr lang="es-ES" sz="2400" dirty="0"/>
              <a:t>T</a:t>
            </a:r>
            <a:r>
              <a:rPr lang="es-ES" sz="2400" b="1" dirty="0" smtClean="0"/>
              <a:t>eclado</a:t>
            </a:r>
            <a:r>
              <a:rPr lang="es-ES" sz="2400" dirty="0"/>
              <a:t> o el mouse</a:t>
            </a:r>
            <a:r>
              <a:rPr lang="es-ES" sz="2400" dirty="0" smtClean="0"/>
              <a:t>.</a:t>
            </a:r>
          </a:p>
          <a:p>
            <a:pPr lvl="1"/>
            <a:r>
              <a:rPr lang="es-ES" sz="2400" dirty="0" smtClean="0"/>
              <a:t> </a:t>
            </a:r>
            <a:r>
              <a:rPr lang="es-ES" sz="2400" dirty="0"/>
              <a:t>El sistema operativo administra la distribución del procesador entre los distintos programas por medio de un algoritmo de </a:t>
            </a:r>
            <a:r>
              <a:rPr lang="es-ES" sz="2400" dirty="0" smtClean="0"/>
              <a:t>programación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89390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Funciones </a:t>
            </a:r>
            <a:r>
              <a:rPr lang="es-ES" dirty="0" smtClean="0"/>
              <a:t>S.O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6831" y="2096064"/>
            <a:ext cx="10540726" cy="4433690"/>
          </a:xfrm>
        </p:spPr>
        <p:txBody>
          <a:bodyPr>
            <a:normAutofit fontScale="25000" lnSpcReduction="20000"/>
          </a:bodyPr>
          <a:lstStyle/>
          <a:p>
            <a:endParaRPr lang="es-ES" dirty="0"/>
          </a:p>
          <a:p>
            <a:r>
              <a:rPr lang="es-ES" sz="9600" dirty="0" smtClean="0"/>
              <a:t>Interpretación </a:t>
            </a:r>
            <a:r>
              <a:rPr lang="es-ES" sz="9600" dirty="0"/>
              <a:t>de </a:t>
            </a:r>
            <a:r>
              <a:rPr lang="es-ES" sz="9600" dirty="0">
                <a:hlinkClick r:id="rId2"/>
              </a:rPr>
              <a:t>comandos</a:t>
            </a:r>
            <a:r>
              <a:rPr lang="es-ES" sz="9600" dirty="0"/>
              <a:t>: Interpreta los comandos que permiten al usuario comunicarse con el ordenador</a:t>
            </a:r>
            <a:r>
              <a:rPr lang="es-ES" sz="9600" dirty="0" smtClean="0"/>
              <a:t>.</a:t>
            </a:r>
          </a:p>
          <a:p>
            <a:r>
              <a:rPr lang="es-ES" sz="9600" dirty="0"/>
              <a:t>Manejo de dispositivos de E/S: Organiza los archivos en diversos </a:t>
            </a:r>
            <a:r>
              <a:rPr lang="es-ES" sz="9600" dirty="0">
                <a:hlinkClick r:id="rId3"/>
              </a:rPr>
              <a:t>dispositivos de almacenamiento</a:t>
            </a:r>
            <a:r>
              <a:rPr lang="es-ES" sz="9600" dirty="0"/>
              <a:t>, </a:t>
            </a:r>
            <a:r>
              <a:rPr lang="es-ES" sz="9600" dirty="0" smtClean="0"/>
              <a:t>discos </a:t>
            </a:r>
            <a:r>
              <a:rPr lang="es-ES" sz="9600" dirty="0"/>
              <a:t>duros, discos </a:t>
            </a:r>
            <a:r>
              <a:rPr lang="es-ES" sz="9600" dirty="0" smtClean="0"/>
              <a:t>compactos, pen drive.</a:t>
            </a:r>
          </a:p>
          <a:p>
            <a:r>
              <a:rPr lang="es-ES" sz="9600" dirty="0"/>
              <a:t>Manejo de errores: Gestiona los errores de hardware y la pérdida de datos</a:t>
            </a:r>
            <a:r>
              <a:rPr lang="es-ES" sz="9600" dirty="0" smtClean="0"/>
              <a:t>.</a:t>
            </a:r>
          </a:p>
          <a:p>
            <a:r>
              <a:rPr lang="es-ES" sz="9600" dirty="0"/>
              <a:t>Secuencia de tareas: El sistema operativo debe administrar la manera en que se reparten los </a:t>
            </a:r>
            <a:r>
              <a:rPr lang="es-ES" sz="9600" dirty="0">
                <a:hlinkClick r:id="rId4"/>
              </a:rPr>
              <a:t>procesos</a:t>
            </a:r>
            <a:r>
              <a:rPr lang="es-ES" sz="9600" dirty="0"/>
              <a:t>. Definir el orden. (Quien va primero y quien después</a:t>
            </a:r>
            <a:r>
              <a:rPr lang="es-ES" sz="9600" dirty="0" smtClean="0"/>
              <a:t>).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</a:t>
            </a:r>
            <a:r>
              <a:rPr lang="es-ES" dirty="0" err="1" smtClean="0"/>
              <a:t>s.o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Protección: Evitar que las </a:t>
            </a:r>
            <a:r>
              <a:rPr lang="es-ES" sz="2400" dirty="0">
                <a:hlinkClick r:id="rId2"/>
              </a:rPr>
              <a:t>acciones</a:t>
            </a:r>
            <a:r>
              <a:rPr lang="es-ES" sz="2400" dirty="0"/>
              <a:t> de un usuario afecten </a:t>
            </a:r>
            <a:r>
              <a:rPr lang="es-ES" sz="2400" dirty="0">
                <a:hlinkClick r:id="rId3"/>
              </a:rPr>
              <a:t>el trabajo</a:t>
            </a:r>
            <a:r>
              <a:rPr lang="es-ES" sz="2400" dirty="0"/>
              <a:t> que esta realizando otro usuario</a:t>
            </a:r>
            <a:r>
              <a:rPr lang="es-ES" sz="2400" dirty="0" smtClean="0"/>
              <a:t>.</a:t>
            </a:r>
            <a:endParaRPr lang="es-ES" sz="2400" dirty="0"/>
          </a:p>
          <a:p>
            <a:r>
              <a:rPr lang="es-ES" sz="2400" dirty="0" err="1" smtClean="0"/>
              <a:t>Multiacceso</a:t>
            </a:r>
            <a:r>
              <a:rPr lang="es-ES" sz="2400" dirty="0"/>
              <a:t>: Un usuario se puede conectar a otra máquina sin tener que estar cerca de ella</a:t>
            </a:r>
            <a:r>
              <a:rPr lang="es-ES" sz="2400" dirty="0" smtClean="0"/>
              <a:t>.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109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s.O</a:t>
            </a:r>
            <a:r>
              <a:rPr lang="es-ES" dirty="0" smtClean="0"/>
              <a:t> para dispositivos </a:t>
            </a:r>
            <a:r>
              <a:rPr lang="es-ES" dirty="0" err="1" smtClean="0"/>
              <a:t>moviles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ES" sz="2400" dirty="0" smtClean="0">
                <a:effectLst/>
              </a:rPr>
              <a:t> </a:t>
            </a:r>
            <a:r>
              <a:rPr lang="es-ES" sz="2400" dirty="0">
                <a:effectLst/>
              </a:rPr>
              <a:t>Android. </a:t>
            </a:r>
            <a:r>
              <a:rPr lang="es-ES" sz="2400" dirty="0" smtClean="0">
                <a:effectLst/>
              </a:rPr>
              <a:t>(Samsung)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 smtClean="0">
                <a:effectLst/>
              </a:rPr>
              <a:t>iOS</a:t>
            </a:r>
            <a:r>
              <a:rPr lang="es-ES" sz="2400" dirty="0">
                <a:effectLst/>
              </a:rPr>
              <a:t>. 3.3 </a:t>
            </a:r>
            <a:r>
              <a:rPr lang="es-ES" sz="2400" dirty="0" smtClean="0">
                <a:effectLst/>
              </a:rPr>
              <a:t>(iPhone)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 smtClean="0">
                <a:effectLst/>
              </a:rPr>
              <a:t>Windows </a:t>
            </a:r>
            <a:r>
              <a:rPr lang="es-ES" sz="2400" dirty="0" err="1">
                <a:effectLst/>
              </a:rPr>
              <a:t>Phone</a:t>
            </a:r>
            <a:r>
              <a:rPr lang="es-ES" sz="2400" dirty="0">
                <a:effectLst/>
              </a:rPr>
              <a:t>. </a:t>
            </a:r>
            <a:r>
              <a:rPr lang="es-ES" sz="2400" dirty="0" smtClean="0">
                <a:effectLst/>
              </a:rPr>
              <a:t>(Microsoft)</a:t>
            </a:r>
            <a:endParaRPr lang="es-ES" sz="240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 smtClean="0">
                <a:effectLst/>
              </a:rPr>
              <a:t> </a:t>
            </a:r>
            <a:r>
              <a:rPr lang="es-ES" sz="2400" dirty="0">
                <a:effectLst/>
              </a:rPr>
              <a:t>BlackBerry </a:t>
            </a:r>
            <a:endParaRPr lang="es-ES" sz="2400" dirty="0"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ES" sz="2400" dirty="0" smtClean="0">
                <a:effectLst/>
              </a:rPr>
              <a:t> </a:t>
            </a:r>
            <a:r>
              <a:rPr lang="es-ES" sz="2400" dirty="0" err="1">
                <a:effectLst/>
              </a:rPr>
              <a:t>Symbian</a:t>
            </a:r>
            <a:r>
              <a:rPr lang="es-ES" sz="2400" dirty="0">
                <a:effectLst/>
              </a:rPr>
              <a:t>. </a:t>
            </a:r>
            <a:r>
              <a:rPr lang="es-ES" sz="2400" dirty="0" smtClean="0">
                <a:effectLst/>
              </a:rPr>
              <a:t>(Nokia)</a:t>
            </a:r>
            <a:endParaRPr lang="es-E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7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sistemas operativos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>
                <a:effectLst/>
              </a:rPr>
              <a:t>Mac OS.</a:t>
            </a:r>
          </a:p>
          <a:p>
            <a:r>
              <a:rPr lang="es-ES" dirty="0">
                <a:effectLst/>
              </a:rPr>
              <a:t>Windows.</a:t>
            </a:r>
          </a:p>
          <a:p>
            <a:r>
              <a:rPr lang="es-ES" dirty="0">
                <a:effectLst/>
              </a:rPr>
              <a:t>Unix.</a:t>
            </a:r>
          </a:p>
          <a:p>
            <a:r>
              <a:rPr lang="es-ES" dirty="0">
                <a:effectLst/>
              </a:rPr>
              <a:t>Solaris.</a:t>
            </a:r>
          </a:p>
          <a:p>
            <a:r>
              <a:rPr lang="es-ES" dirty="0" err="1">
                <a:effectLst/>
              </a:rPr>
              <a:t>FreeBSD</a:t>
            </a:r>
            <a:r>
              <a:rPr lang="es-ES" dirty="0">
                <a:effectLst/>
              </a:rPr>
              <a:t>.</a:t>
            </a:r>
          </a:p>
          <a:p>
            <a:r>
              <a:rPr lang="es-ES" dirty="0" err="1">
                <a:effectLst/>
              </a:rPr>
              <a:t>OpenBSD</a:t>
            </a:r>
            <a:r>
              <a:rPr lang="es-ES" dirty="0">
                <a:effectLst/>
              </a:rPr>
              <a:t>.</a:t>
            </a:r>
          </a:p>
          <a:p>
            <a:r>
              <a:rPr lang="es-ES" dirty="0">
                <a:effectLst/>
              </a:rPr>
              <a:t>Google Chrome OS.</a:t>
            </a:r>
          </a:p>
          <a:p>
            <a:r>
              <a:rPr lang="es-ES" dirty="0" err="1">
                <a:effectLst/>
              </a:rPr>
              <a:t>Debian</a:t>
            </a:r>
            <a:r>
              <a:rPr lang="es-ES" dirty="0">
                <a:effectLst/>
              </a:rPr>
              <a:t> GNU/Linux (GNU/Linux)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37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533</TotalTime>
  <Words>128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Rockwell</vt:lpstr>
      <vt:lpstr>Wingdings</vt:lpstr>
      <vt:lpstr>Damask</vt:lpstr>
      <vt:lpstr>Que es un sistema operativo?</vt:lpstr>
      <vt:lpstr>Solo las computadoras lo usan?</vt:lpstr>
      <vt:lpstr>Funciones del sistema operativo</vt:lpstr>
      <vt:lpstr>Funciones S.O</vt:lpstr>
      <vt:lpstr>Funciones s.o</vt:lpstr>
      <vt:lpstr>s.O para dispositivos moviles</vt:lpstr>
      <vt:lpstr>Tipos de sistemas operativos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un sistema operativo?</dc:title>
  <dc:creator>Full name</dc:creator>
  <cp:lastModifiedBy>Full name</cp:lastModifiedBy>
  <cp:revision>9</cp:revision>
  <dcterms:created xsi:type="dcterms:W3CDTF">2018-03-02T12:41:48Z</dcterms:created>
  <dcterms:modified xsi:type="dcterms:W3CDTF">2018-03-02T21:35:09Z</dcterms:modified>
</cp:coreProperties>
</file>