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2" r:id="rId4"/>
    <p:sldId id="257" r:id="rId5"/>
    <p:sldId id="258" r:id="rId6"/>
    <p:sldId id="276" r:id="rId7"/>
    <p:sldId id="280" r:id="rId8"/>
    <p:sldId id="279" r:id="rId9"/>
    <p:sldId id="277" r:id="rId10"/>
    <p:sldId id="278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1B01-C6BD-774F-AE34-718FEF91617C}" type="datetimeFigureOut">
              <a:rPr lang="es-ES_tradnl" smtClean="0"/>
              <a:t>9/10/17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7CB1-DDC7-2E4C-B2C2-69FA193AC6A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61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419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888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604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919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809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5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Profundización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Ejercicio: Diferencia diagonal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872952" y="1930400"/>
            <a:ext cx="84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Dada una matriz de </a:t>
            </a:r>
            <a:r>
              <a:rPr lang="es-ES_tradnl" dirty="0" err="1" smtClean="0"/>
              <a:t>NxN</a:t>
            </a:r>
            <a:r>
              <a:rPr lang="es-ES_tradnl" dirty="0" smtClean="0"/>
              <a:t> calcular la diferencias absolutas de las diagonales. 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63792"/>
              </p:ext>
            </p:extLst>
          </p:nvPr>
        </p:nvGraphicFramePr>
        <p:xfrm>
          <a:off x="2814685" y="3064272"/>
          <a:ext cx="45175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5861"/>
                <a:gridCol w="1505861"/>
                <a:gridCol w="1505861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6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-12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43063" y="4829175"/>
            <a:ext cx="494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 smtClean="0"/>
              <a:t>Diagonal 1 = 11 + 5 </a:t>
            </a:r>
            <a:r>
              <a:rPr lang="mr-IN" dirty="0" smtClean="0"/>
              <a:t>–</a:t>
            </a:r>
            <a:r>
              <a:rPr lang="es-ES_tradnl" dirty="0" smtClean="0"/>
              <a:t> 12 = 4</a:t>
            </a:r>
          </a:p>
          <a:p>
            <a:pPr marL="285750" indent="-285750">
              <a:buFontTx/>
              <a:buChar char="-"/>
            </a:pPr>
            <a:r>
              <a:rPr lang="es-ES_tradnl" dirty="0" smtClean="0"/>
              <a:t>Diagonal 2 = 4 + 5 + 10  = 19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72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Ejercicio: Escalera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872952" y="1930400"/>
            <a:ext cx="840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Dada la altura de una escalera N, dibujarla usando líneas como se indica debajo.</a:t>
            </a:r>
            <a:endParaRPr lang="es-ES_tradnl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29025" y="4929188"/>
            <a:ext cx="0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29025" y="4929188"/>
            <a:ext cx="65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86250" y="4381500"/>
            <a:ext cx="0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86250" y="4381500"/>
            <a:ext cx="65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43475" y="3848100"/>
            <a:ext cx="0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43475" y="3848100"/>
            <a:ext cx="65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600700" y="3300412"/>
            <a:ext cx="0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00700" y="3300412"/>
            <a:ext cx="65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813" y="330041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Ejemplo</a:t>
            </a:r>
            <a:r>
              <a:rPr lang="es-ES_tradnl" smtClean="0"/>
              <a:t>: Escalera de altura 4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8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Ejercicio: Función circulo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872952" y="1930400"/>
            <a:ext cx="840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1) Implementar una función en </a:t>
            </a:r>
            <a:r>
              <a:rPr lang="es-ES_tradnl" dirty="0" err="1"/>
              <a:t>S</a:t>
            </a:r>
            <a:r>
              <a:rPr lang="es-ES_tradnl" dirty="0" err="1" smtClean="0"/>
              <a:t>cratch</a:t>
            </a:r>
            <a:r>
              <a:rPr lang="es-ES_tradnl" dirty="0" smtClean="0"/>
              <a:t> que reciba 3 parámetros del tipo entero (X0, Y0 y R) y dibuje un circulo de radio R centrado en la coordenada (X0, Y0).</a:t>
            </a:r>
            <a:endParaRPr lang="es-ES_tradnl" dirty="0"/>
          </a:p>
        </p:txBody>
      </p:sp>
      <p:sp>
        <p:nvSpPr>
          <p:cNvPr id="24" name="TextBox 23"/>
          <p:cNvSpPr txBox="1"/>
          <p:nvPr/>
        </p:nvSpPr>
        <p:spPr>
          <a:xfrm>
            <a:off x="872952" y="3066533"/>
            <a:ext cx="840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2</a:t>
            </a:r>
            <a:r>
              <a:rPr lang="es-ES_tradnl" dirty="0" smtClean="0"/>
              <a:t>) Modificar la función anterior para que reciba un </a:t>
            </a:r>
            <a:r>
              <a:rPr lang="es-ES_tradnl" smtClean="0"/>
              <a:t>cuarto parámetro (Color</a:t>
            </a:r>
            <a:r>
              <a:rPr lang="es-ES_tradnl" dirty="0" smtClean="0"/>
              <a:t>), el cual es el color de la línea con la que se debe dibujar el circulo.</a:t>
            </a:r>
            <a:endParaRPr lang="es-ES_tradnl" dirty="0"/>
          </a:p>
        </p:txBody>
      </p:sp>
      <p:sp>
        <p:nvSpPr>
          <p:cNvPr id="25" name="TextBox 24"/>
          <p:cNvSpPr txBox="1"/>
          <p:nvPr/>
        </p:nvSpPr>
        <p:spPr>
          <a:xfrm>
            <a:off x="872952" y="4202667"/>
            <a:ext cx="840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3) Llamar a la función múltiples veces ante el evento “Presionar bandera” con diferentes parámetros.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8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Repaso clase anterior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3133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Estructuras </a:t>
            </a:r>
            <a:r>
              <a:rPr lang="es-ES_tradnl" dirty="0"/>
              <a:t>de </a:t>
            </a:r>
            <a:r>
              <a:rPr lang="es-ES_tradnl" dirty="0" smtClean="0"/>
              <a:t>control</a:t>
            </a:r>
          </a:p>
          <a:p>
            <a:pPr lvl="1"/>
            <a:r>
              <a:rPr lang="es-ES_tradnl" dirty="0" smtClean="0"/>
              <a:t>Condicionales</a:t>
            </a:r>
          </a:p>
          <a:p>
            <a:pPr lvl="1"/>
            <a:r>
              <a:rPr lang="es-ES_tradnl" dirty="0" smtClean="0"/>
              <a:t>Iterativas</a:t>
            </a:r>
            <a:endParaRPr lang="es-ES_tradnl" dirty="0"/>
          </a:p>
          <a:p>
            <a:r>
              <a:rPr lang="es-ES_tradnl" dirty="0" smtClean="0"/>
              <a:t>Variables</a:t>
            </a:r>
          </a:p>
          <a:p>
            <a:r>
              <a:rPr lang="es-ES_tradnl" dirty="0" smtClean="0"/>
              <a:t>Operadores aritméticos</a:t>
            </a:r>
          </a:p>
          <a:p>
            <a:r>
              <a:rPr lang="es-ES_tradnl" dirty="0" smtClean="0"/>
              <a:t>Operadores lógicos</a:t>
            </a:r>
          </a:p>
          <a:p>
            <a:r>
              <a:rPr lang="es-ES_tradnl" dirty="0" smtClean="0"/>
              <a:t>Presentaciones de funciones</a:t>
            </a:r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9405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Factorial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Dado un número N calcular, calcular Factorial(N) y mostrarlo en pantalla, siendo: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                           Factorial(N) = 1 * 2 * 3 *</a:t>
            </a:r>
            <a:r>
              <a:rPr lang="mr-IN" dirty="0" smtClean="0"/>
              <a:t>……</a:t>
            </a:r>
            <a:r>
              <a:rPr lang="es-ES" dirty="0" smtClean="0"/>
              <a:t>*N-1* N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1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380" y="2727749"/>
            <a:ext cx="8596668" cy="1369689"/>
          </a:xfrm>
        </p:spPr>
        <p:txBody>
          <a:bodyPr/>
          <a:lstStyle/>
          <a:p>
            <a:r>
              <a:rPr lang="es-ES_tradnl" dirty="0" smtClean="0"/>
              <a:t>Son bloques de código que encapsulan una tarea.</a:t>
            </a:r>
          </a:p>
          <a:p>
            <a:r>
              <a:rPr lang="es-ES_tradnl" dirty="0" smtClean="0"/>
              <a:t>Pueden recibir uno o más valores como parámetros.</a:t>
            </a:r>
          </a:p>
          <a:p>
            <a:r>
              <a:rPr lang="es-ES_tradnl" dirty="0" smtClean="0"/>
              <a:t>Pueden retornar uno o más valores como resultados.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11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Ejercicio: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087116" y="2101850"/>
            <a:ext cx="73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sz="2800" smtClean="0"/>
              <a:t>Redefinir Factorial() utilizando funciones.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3647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Ejercicio: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087116" y="2101850"/>
            <a:ext cx="73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sz="2800" smtClean="0"/>
              <a:t>Redefinir Factorial() utilizando funciones.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9309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 de datos básicos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311524"/>
          </a:xfrm>
        </p:spPr>
        <p:txBody>
          <a:bodyPr/>
          <a:lstStyle/>
          <a:p>
            <a:r>
              <a:rPr lang="es-ES_tradnl" dirty="0" smtClean="0"/>
              <a:t>Números</a:t>
            </a:r>
          </a:p>
          <a:p>
            <a:pPr lvl="1"/>
            <a:r>
              <a:rPr lang="es-ES_tradnl" dirty="0" smtClean="0"/>
              <a:t>Enteros (</a:t>
            </a:r>
            <a:r>
              <a:rPr lang="es-ES_tradnl" dirty="0" err="1" smtClean="0"/>
              <a:t>Integer</a:t>
            </a:r>
            <a:r>
              <a:rPr lang="es-ES_tradnl" dirty="0" smtClean="0"/>
              <a:t>, </a:t>
            </a:r>
            <a:r>
              <a:rPr lang="es-ES_tradnl" dirty="0" err="1" smtClean="0"/>
              <a:t>Int</a:t>
            </a:r>
            <a:r>
              <a:rPr lang="es-ES_tradnl" dirty="0" smtClean="0"/>
              <a:t>, </a:t>
            </a:r>
            <a:r>
              <a:rPr lang="es-ES_tradnl" dirty="0" err="1" smtClean="0"/>
              <a:t>Uint</a:t>
            </a:r>
            <a:r>
              <a:rPr lang="es-ES_tradnl" dirty="0" smtClean="0"/>
              <a:t>, Int32, Int64): 10, -3, 34, 0</a:t>
            </a:r>
          </a:p>
          <a:p>
            <a:pPr lvl="1"/>
            <a:r>
              <a:rPr lang="es-ES_tradnl" dirty="0" smtClean="0"/>
              <a:t>Reales (</a:t>
            </a:r>
            <a:r>
              <a:rPr lang="es-ES_tradnl" dirty="0" err="1" smtClean="0"/>
              <a:t>Float</a:t>
            </a:r>
            <a:r>
              <a:rPr lang="es-ES_tradnl" dirty="0" smtClean="0"/>
              <a:t>, </a:t>
            </a:r>
            <a:r>
              <a:rPr lang="es-ES_tradnl" dirty="0" err="1" smtClean="0"/>
              <a:t>Double</a:t>
            </a:r>
            <a:r>
              <a:rPr lang="es-ES_tradnl" dirty="0" smtClean="0"/>
              <a:t>): 3.14159, 2.0, 2.333394</a:t>
            </a:r>
          </a:p>
          <a:p>
            <a:r>
              <a:rPr lang="es-ES_tradnl" dirty="0" smtClean="0"/>
              <a:t>Texto</a:t>
            </a:r>
          </a:p>
          <a:p>
            <a:pPr lvl="1"/>
            <a:r>
              <a:rPr lang="es-ES_tradnl" dirty="0" smtClean="0"/>
              <a:t>Caracteres: ’a’, ’b’, ‘1’, ‘$’</a:t>
            </a:r>
          </a:p>
          <a:p>
            <a:pPr lvl="1"/>
            <a:r>
              <a:rPr lang="es-ES_tradnl" dirty="0" err="1" smtClean="0"/>
              <a:t>Strings</a:t>
            </a:r>
            <a:r>
              <a:rPr lang="es-ES_tradnl" dirty="0" smtClean="0"/>
              <a:t>: “Hola”</a:t>
            </a:r>
          </a:p>
          <a:p>
            <a:r>
              <a:rPr lang="es-ES_tradnl" dirty="0" smtClean="0"/>
              <a:t>Lógicos</a:t>
            </a:r>
          </a:p>
          <a:p>
            <a:pPr lvl="1"/>
            <a:r>
              <a:rPr lang="es-ES_tradnl" dirty="0" smtClean="0"/>
              <a:t>Booleanos: True, False</a:t>
            </a:r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28884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Vectores y matrices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36624"/>
              </p:ext>
            </p:extLst>
          </p:nvPr>
        </p:nvGraphicFramePr>
        <p:xfrm>
          <a:off x="2197635" y="2013426"/>
          <a:ext cx="41975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381"/>
                <a:gridCol w="1049381"/>
                <a:gridCol w="1049381"/>
                <a:gridCol w="1049381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-2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82897"/>
              </p:ext>
            </p:extLst>
          </p:nvPr>
        </p:nvGraphicFramePr>
        <p:xfrm>
          <a:off x="2531891" y="3208973"/>
          <a:ext cx="33004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24"/>
                <a:gridCol w="864301"/>
                <a:gridCol w="778762"/>
                <a:gridCol w="885825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-1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6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9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-2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-2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66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Ejercicio: Sumar vector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872952" y="1930400"/>
            <a:ext cx="84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Dado un vector de N elementos calcular la suma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28686"/>
              </p:ext>
            </p:extLst>
          </p:nvPr>
        </p:nvGraphicFramePr>
        <p:xfrm>
          <a:off x="2814685" y="3064272"/>
          <a:ext cx="451758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5861"/>
                <a:gridCol w="1505861"/>
                <a:gridCol w="1505861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6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21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5963" y="4199652"/>
            <a:ext cx="49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mtClean="0"/>
              <a:t>Suma  = 6 + 5 + 21 = 32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46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4392</TotalTime>
  <Words>422</Words>
  <Application>Microsoft Macintosh PowerPoint</Application>
  <PresentationFormat>Widescreen</PresentationFormat>
  <Paragraphs>91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Mangal</vt:lpstr>
      <vt:lpstr>Trebuchet MS</vt:lpstr>
      <vt:lpstr>Wingdings 3</vt:lpstr>
      <vt:lpstr>Facet</vt:lpstr>
      <vt:lpstr>Profundización</vt:lpstr>
      <vt:lpstr>Repaso clase anterior</vt:lpstr>
      <vt:lpstr>Ejercicio Factorial</vt:lpstr>
      <vt:lpstr>Funciones</vt:lpstr>
      <vt:lpstr>Ejercicio:</vt:lpstr>
      <vt:lpstr>Ejercicio:</vt:lpstr>
      <vt:lpstr>Tipos de datos básicos</vt:lpstr>
      <vt:lpstr>Vectores y matrices</vt:lpstr>
      <vt:lpstr>Ejercicio: Sumar vector</vt:lpstr>
      <vt:lpstr>Ejercicio: Diferencia diagonal</vt:lpstr>
      <vt:lpstr>Ejercicio: Escalera</vt:lpstr>
      <vt:lpstr>Ejercicio: Función circulo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Contextualización</dc:title>
  <dc:creator>ANDRES Garagiola</dc:creator>
  <cp:lastModifiedBy>ANDRES Garagiola</cp:lastModifiedBy>
  <cp:revision>21</cp:revision>
  <dcterms:created xsi:type="dcterms:W3CDTF">2017-09-29T13:42:35Z</dcterms:created>
  <dcterms:modified xsi:type="dcterms:W3CDTF">2017-10-09T15:46:42Z</dcterms:modified>
</cp:coreProperties>
</file>