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3" r:id="rId4"/>
    <p:sldId id="282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t>23/10/17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09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572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5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91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Ejercicios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Escalera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Dada la altura de una escalera N, dibujarla usando líneas como se indica debajo.</a:t>
            </a:r>
            <a:endParaRPr lang="es-ES_tradnl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29025" y="4929188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29025" y="4929188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86250" y="4381500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6250" y="4381500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43475" y="3848100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3475" y="3848100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00700" y="3300412"/>
            <a:ext cx="0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0700" y="3300412"/>
            <a:ext cx="65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330041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Ejemplo</a:t>
            </a:r>
            <a:r>
              <a:rPr lang="es-ES_tradnl" smtClean="0"/>
              <a:t>: Escalera de altura 4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Ejercicio Máximo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1" y="1687330"/>
            <a:ext cx="3610669" cy="4002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5668" y="2485723"/>
            <a:ext cx="429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 smtClean="0"/>
              <a:t>Cálculo promedio.</a:t>
            </a:r>
          </a:p>
          <a:p>
            <a:pPr marL="285750" indent="-285750">
              <a:buFontTx/>
              <a:buChar char="-"/>
            </a:pPr>
            <a:r>
              <a:rPr lang="es-ES_tradnl" dirty="0" smtClean="0"/>
              <a:t>Parámetro con cantidad de elementos</a:t>
            </a:r>
          </a:p>
          <a:p>
            <a:pPr marL="285750" indent="-285750">
              <a:buFontTx/>
              <a:buChar char="-"/>
            </a:pPr>
            <a:r>
              <a:rPr lang="es-ES_tradnl" dirty="0" smtClean="0"/>
              <a:t>Cálculo del valor mínimo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43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Función circulo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1) Implementar una función en </a:t>
            </a:r>
            <a:r>
              <a:rPr lang="es-ES_tradnl" dirty="0" err="1"/>
              <a:t>S</a:t>
            </a:r>
            <a:r>
              <a:rPr lang="es-ES_tradnl" dirty="0" err="1" smtClean="0"/>
              <a:t>cratch</a:t>
            </a:r>
            <a:r>
              <a:rPr lang="es-ES_tradnl" dirty="0" smtClean="0"/>
              <a:t> que reciba 3 parámetros del tipo entero (X0, Y0 y R) y dibuje un circulo de radio R centrado en la coordenada (X0, Y0).</a:t>
            </a:r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872952" y="3066533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) Modificar la función anterior para que reciba un </a:t>
            </a:r>
            <a:r>
              <a:rPr lang="es-ES_tradnl" smtClean="0"/>
              <a:t>cuarto parámetro (Color</a:t>
            </a:r>
            <a:r>
              <a:rPr lang="es-ES_tradnl" dirty="0" smtClean="0"/>
              <a:t>), el cual es el color de la línea con la que se debe dibujar el circulo.</a:t>
            </a:r>
            <a:endParaRPr lang="es-ES_tradnl" dirty="0"/>
          </a:p>
        </p:txBody>
      </p:sp>
      <p:sp>
        <p:nvSpPr>
          <p:cNvPr id="25" name="TextBox 24"/>
          <p:cNvSpPr txBox="1"/>
          <p:nvPr/>
        </p:nvSpPr>
        <p:spPr>
          <a:xfrm>
            <a:off x="872952" y="4202667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3) Llamar a la función múltiples veces ante el evento “Presionar bandera” con diferentes parámetros.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Ejercicio: Diferencia diagonal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872952" y="1930400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Dada una matriz de </a:t>
            </a:r>
            <a:r>
              <a:rPr lang="es-ES_tradnl" dirty="0" err="1" smtClean="0"/>
              <a:t>NxN</a:t>
            </a:r>
            <a:r>
              <a:rPr lang="es-ES_tradnl" dirty="0" smtClean="0"/>
              <a:t> calcular la diferencias absolutas de las diagonales. 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63792"/>
              </p:ext>
            </p:extLst>
          </p:nvPr>
        </p:nvGraphicFramePr>
        <p:xfrm>
          <a:off x="2814685" y="3064272"/>
          <a:ext cx="45175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5861"/>
                <a:gridCol w="1505861"/>
                <a:gridCol w="1505861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6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-12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3063" y="4829175"/>
            <a:ext cx="494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 smtClean="0"/>
              <a:t>Diagonal 1 = 11 + 5 </a:t>
            </a:r>
            <a:r>
              <a:rPr lang="mr-IN" dirty="0" smtClean="0"/>
              <a:t>–</a:t>
            </a:r>
            <a:r>
              <a:rPr lang="es-ES_tradnl" dirty="0" smtClean="0"/>
              <a:t> 12 = 4</a:t>
            </a:r>
          </a:p>
          <a:p>
            <a:pPr marL="285750" indent="-285750">
              <a:buFontTx/>
              <a:buChar char="-"/>
            </a:pPr>
            <a:r>
              <a:rPr lang="es-ES_tradnl" dirty="0" smtClean="0"/>
              <a:t>Diagonal 2 = 4 + 5 + 10  = 19</a:t>
            </a:r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 smtClean="0"/>
              <a:t>Diferencia absoluta = |4 </a:t>
            </a:r>
            <a:r>
              <a:rPr lang="mr-IN" dirty="0" smtClean="0"/>
              <a:t>–</a:t>
            </a:r>
            <a:r>
              <a:rPr lang="es-ES_tradnl" dirty="0" smtClean="0"/>
              <a:t> 19 | = 15</a:t>
            </a:r>
          </a:p>
        </p:txBody>
      </p:sp>
    </p:spTree>
    <p:extLst>
      <p:ext uri="{BB962C8B-B14F-4D97-AF65-F5344CB8AC3E}">
        <p14:creationId xmlns:p14="http://schemas.microsoft.com/office/powerpoint/2010/main" val="1087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4414</TotalTime>
  <Words>229</Words>
  <Application>Microsoft Macintosh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Mangal</vt:lpstr>
      <vt:lpstr>Trebuchet MS</vt:lpstr>
      <vt:lpstr>Wingdings 3</vt:lpstr>
      <vt:lpstr>Arial</vt:lpstr>
      <vt:lpstr>Facet</vt:lpstr>
      <vt:lpstr>Ejercicios</vt:lpstr>
      <vt:lpstr>Ejercicio: Escalera</vt:lpstr>
      <vt:lpstr>Ejercicio: Ejercicio Máximo</vt:lpstr>
      <vt:lpstr>Ejercicio: Función circulo</vt:lpstr>
      <vt:lpstr>Ejercicio: Diferencia diagonal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ANDRES Garagiola</cp:lastModifiedBy>
  <cp:revision>24</cp:revision>
  <dcterms:created xsi:type="dcterms:W3CDTF">2017-09-29T13:42:35Z</dcterms:created>
  <dcterms:modified xsi:type="dcterms:W3CDTF">2017-10-23T16:21:47Z</dcterms:modified>
</cp:coreProperties>
</file>