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6" r:id="rId4"/>
    <p:sldId id="287" r:id="rId5"/>
    <p:sldId id="281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1B01-C6BD-774F-AE34-718FEF91617C}" type="datetimeFigureOut">
              <a:rPr lang="es-ES_tradnl" smtClean="0"/>
              <a:t>23/10/17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7CB1-DDC7-2E4C-B2C2-69FA193AC6A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6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09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48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67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137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51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319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36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557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521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48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026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- Ver registros</a:t>
            </a:r>
            <a:r>
              <a:rPr lang="es-ES_tradnl" baseline="0" dirty="0" smtClean="0"/>
              <a:t> en primer </a:t>
            </a:r>
            <a:r>
              <a:rPr lang="es-ES_tradnl" baseline="0" dirty="0" err="1" smtClean="0"/>
              <a:t>slide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7CB1-DDC7-2E4C-B2C2-69FA193AC6A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69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Python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Condicional (si/no)</a:t>
            </a:r>
            <a:endParaRPr lang="es-ES_tradn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8" y="2376334"/>
            <a:ext cx="4884737" cy="18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Condicional múltiple</a:t>
            </a:r>
            <a:endParaRPr lang="es-ES_tradn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02605"/>
            <a:ext cx="5138737" cy="27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Iteraciones (Mientras)</a:t>
            </a:r>
            <a:endParaRPr lang="es-ES_tradn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98" y="2351651"/>
            <a:ext cx="6178702" cy="19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Iteraciones (</a:t>
            </a:r>
            <a:r>
              <a:rPr lang="es-ES" sz="3200" dirty="0" err="1" smtClean="0"/>
              <a:t>For</a:t>
            </a:r>
            <a:r>
              <a:rPr lang="es-ES" sz="3200" dirty="0" smtClean="0"/>
              <a:t>)</a:t>
            </a:r>
            <a:endParaRPr lang="es-ES_tradn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1668461"/>
            <a:ext cx="4400338" cy="1174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5" y="4233862"/>
            <a:ext cx="715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Funciones</a:t>
            </a:r>
            <a:endParaRPr lang="es-ES_tradnl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68" y="1711325"/>
            <a:ext cx="8204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Ejercicios Python:</a:t>
            </a:r>
            <a:endParaRPr lang="es-ES_tradn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39474" y="2443163"/>
            <a:ext cx="7672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dirty="0" smtClean="0"/>
              <a:t>Resolver el problema del máximo.</a:t>
            </a:r>
          </a:p>
          <a:p>
            <a:pPr marL="342900" indent="-342900">
              <a:buFont typeface="Arial" charset="0"/>
              <a:buChar char="•"/>
            </a:pPr>
            <a:endParaRPr lang="es-ES_tradnl" dirty="0"/>
          </a:p>
          <a:p>
            <a:pPr marL="342900" indent="-342900">
              <a:buFont typeface="Arial" charset="0"/>
              <a:buChar char="•"/>
            </a:pPr>
            <a:endParaRPr lang="es-ES_tradnl" dirty="0" smtClean="0"/>
          </a:p>
          <a:p>
            <a:pPr marL="342900" indent="-342900">
              <a:buFont typeface="Arial" charset="0"/>
              <a:buChar char="•"/>
            </a:pPr>
            <a:endParaRPr lang="es-ES_tradnl" dirty="0"/>
          </a:p>
          <a:p>
            <a:pPr marL="342900" indent="-342900">
              <a:buFont typeface="Arial" charset="0"/>
              <a:buChar char="•"/>
            </a:pPr>
            <a:endParaRPr lang="es-ES_tradnl" dirty="0" smtClean="0"/>
          </a:p>
          <a:p>
            <a:pPr marL="342900" indent="-342900">
              <a:buFont typeface="Arial" charset="0"/>
              <a:buChar char="•"/>
            </a:pPr>
            <a:r>
              <a:rPr lang="es-ES_tradnl" dirty="0" smtClean="0"/>
              <a:t>Resolver el problema de las diferencia absolutas en las diagonales de una matriz.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923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Ejercicios para el hogar:</a:t>
            </a:r>
            <a:endParaRPr lang="es-ES_tradn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39474" y="4357688"/>
            <a:ext cx="767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dirty="0" smtClean="0"/>
              <a:t>Implementar el factorial del un número en Python. Recordar que el factorial de N es 1 * 2 * 3 *</a:t>
            </a:r>
            <a:r>
              <a:rPr lang="mr-IN" dirty="0" smtClean="0"/>
              <a:t>……</a:t>
            </a:r>
            <a:r>
              <a:rPr lang="es-ES" dirty="0"/>
              <a:t> </a:t>
            </a:r>
            <a:r>
              <a:rPr lang="es-ES" dirty="0" smtClean="0"/>
              <a:t>* N-1 * N</a:t>
            </a:r>
            <a:endParaRPr lang="es-ES_tradn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9474" y="2538585"/>
            <a:ext cx="767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dirty="0" smtClean="0"/>
              <a:t>Modificar el ejercicio del máximo incluyendo el promedio y el mínimo en Python.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751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Python Interprete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26753"/>
          </a:xfrm>
        </p:spPr>
        <p:txBody>
          <a:bodyPr/>
          <a:lstStyle/>
          <a:p>
            <a:r>
              <a:rPr lang="es-ES_tradnl" dirty="0" smtClean="0"/>
              <a:t>Python 2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Python 3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911"/>
          <a:stretch/>
        </p:blipFill>
        <p:spPr>
          <a:xfrm>
            <a:off x="1617401" y="2703965"/>
            <a:ext cx="7035800" cy="1067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62" y="4676544"/>
            <a:ext cx="7059739" cy="11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Hola mundo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2" y="2949575"/>
            <a:ext cx="3073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Virtualenv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1557338" y="1421497"/>
            <a:ext cx="742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Es un gestor de entornos de desarrollo virtuales en Python.</a:t>
            </a:r>
          </a:p>
          <a:p>
            <a:pPr algn="ctr"/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Separa proyectos Python entre sí.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Separa proyectos Python de procesos del SO que utilicen Python.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338" y="3471863"/>
            <a:ext cx="665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$ </a:t>
            </a:r>
            <a:r>
              <a:rPr lang="es-ES_tradnl" i="1" dirty="0" err="1"/>
              <a:t>virtualenv</a:t>
            </a:r>
            <a:r>
              <a:rPr lang="es-ES_tradnl" i="1" dirty="0"/>
              <a:t> -p python3 </a:t>
            </a:r>
            <a:r>
              <a:rPr lang="es-ES_tradnl" i="1" dirty="0" err="1" smtClean="0"/>
              <a:t>EjercicioMaximo</a:t>
            </a:r>
            <a:r>
              <a:rPr lang="es-ES_tradnl" i="1" dirty="0" smtClean="0"/>
              <a:t> </a:t>
            </a:r>
          </a:p>
          <a:p>
            <a:endParaRPr lang="es-ES_tradnl" i="1" dirty="0"/>
          </a:p>
          <a:p>
            <a:r>
              <a:rPr lang="es-ES_tradnl" i="1" dirty="0" smtClean="0"/>
              <a:t>$ </a:t>
            </a:r>
            <a:r>
              <a:rPr lang="es-ES_tradnl" i="1" dirty="0"/>
              <a:t>cd </a:t>
            </a:r>
            <a:r>
              <a:rPr lang="es-ES_tradnl" i="1" dirty="0" err="1" smtClean="0"/>
              <a:t>EjercicioMaximo</a:t>
            </a:r>
            <a:endParaRPr lang="es-ES_tradnl" i="1" dirty="0"/>
          </a:p>
          <a:p>
            <a:endParaRPr lang="es-ES_tradnl" i="1" dirty="0" smtClean="0"/>
          </a:p>
          <a:p>
            <a:r>
              <a:rPr lang="es-ES_tradnl" i="1" dirty="0" smtClean="0"/>
              <a:t>$ </a:t>
            </a:r>
            <a:r>
              <a:rPr lang="es-ES_tradnl" i="1" dirty="0" err="1"/>
              <a:t>source</a:t>
            </a:r>
            <a:r>
              <a:rPr lang="es-ES_tradnl" i="1" dirty="0"/>
              <a:t> </a:t>
            </a:r>
            <a:r>
              <a:rPr lang="es-ES_tradnl" i="1" dirty="0" err="1" smtClean="0"/>
              <a:t>bin</a:t>
            </a:r>
            <a:r>
              <a:rPr lang="es-ES_tradnl" i="1" dirty="0" smtClean="0"/>
              <a:t>/</a:t>
            </a:r>
            <a:r>
              <a:rPr lang="es-ES_tradnl" i="1" dirty="0" err="1" smtClean="0"/>
              <a:t>activate</a:t>
            </a:r>
            <a:endParaRPr lang="es-ES_tradnl" i="1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1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IDE (</a:t>
            </a:r>
            <a:r>
              <a:rPr lang="en-US" sz="3200" dirty="0" smtClean="0"/>
              <a:t>Integrated Development Environment</a:t>
            </a:r>
            <a:r>
              <a:rPr lang="es-ES_tradnl" sz="3200" dirty="0" smtClean="0"/>
              <a:t>)</a:t>
            </a:r>
            <a:endParaRPr lang="es-ES_tradn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43" y="2071687"/>
            <a:ext cx="6606673" cy="37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Variables en Python</a:t>
            </a:r>
            <a:endParaRPr lang="es-ES_tradn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85977" y="3343275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err="1" smtClean="0"/>
              <a:t>un_entero</a:t>
            </a:r>
            <a:r>
              <a:rPr lang="es-ES_tradnl" i="1" dirty="0" smtClean="0"/>
              <a:t> = 10</a:t>
            </a:r>
          </a:p>
          <a:p>
            <a:endParaRPr lang="es-ES_tradnl" i="1" dirty="0"/>
          </a:p>
          <a:p>
            <a:r>
              <a:rPr lang="es-ES_tradnl" i="1" dirty="0" err="1" smtClean="0"/>
              <a:t>un_texto</a:t>
            </a:r>
            <a:r>
              <a:rPr lang="es-ES_tradnl" i="1" dirty="0" smtClean="0"/>
              <a:t> = “hola”</a:t>
            </a:r>
          </a:p>
          <a:p>
            <a:endParaRPr lang="es-ES_tradnl" i="1" dirty="0"/>
          </a:p>
          <a:p>
            <a:r>
              <a:rPr lang="es-ES_tradnl" i="1" dirty="0" err="1" smtClean="0"/>
              <a:t>un_booleano</a:t>
            </a:r>
            <a:r>
              <a:rPr lang="es-ES_tradnl" i="1" dirty="0" smtClean="0"/>
              <a:t> = False</a:t>
            </a:r>
          </a:p>
          <a:p>
            <a:endParaRPr lang="es-ES_tradnl" i="1" dirty="0"/>
          </a:p>
          <a:p>
            <a:r>
              <a:rPr lang="es-ES_tradnl" i="1" dirty="0" err="1" smtClean="0"/>
              <a:t>un_real</a:t>
            </a:r>
            <a:r>
              <a:rPr lang="es-ES_tradnl" i="1" dirty="0" smtClean="0"/>
              <a:t> = 23.44</a:t>
            </a:r>
            <a:endParaRPr lang="es-ES_tradnl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375343" y="2031378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No es necesario especificar un tipo ni declarar </a:t>
            </a:r>
            <a:r>
              <a:rPr lang="es-ES_tradnl" smtClean="0"/>
              <a:t>la variable previamente.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33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Operadores en Python</a:t>
            </a:r>
            <a:endParaRPr lang="es-ES_tradnl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77959"/>
              </p:ext>
            </p:extLst>
          </p:nvPr>
        </p:nvGraphicFramePr>
        <p:xfrm>
          <a:off x="911668" y="199125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Operador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Sintaxis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Ejemplo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Suma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+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r>
                        <a:rPr lang="es-ES_tradnl" baseline="0" dirty="0" smtClean="0"/>
                        <a:t> + 12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-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</a:t>
                      </a:r>
                      <a:r>
                        <a:rPr lang="es-ES_tradnl" baseline="0" dirty="0" smtClean="0"/>
                        <a:t> - a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Multiplicación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*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2</a:t>
                      </a:r>
                      <a:r>
                        <a:rPr lang="es-ES_tradnl" baseline="0" dirty="0" smtClean="0"/>
                        <a:t> * c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División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/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10/2.5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10%2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Negación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not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not</a:t>
                      </a:r>
                      <a:r>
                        <a:rPr lang="es-ES_tradnl" baseline="0" dirty="0" smtClean="0"/>
                        <a:t> a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Conunción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and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 and b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Disyunción</a:t>
                      </a:r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or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 </a:t>
                      </a:r>
                      <a:r>
                        <a:rPr lang="es-ES_tradnl" dirty="0" err="1" smtClean="0"/>
                        <a:t>or</a:t>
                      </a:r>
                      <a:r>
                        <a:rPr lang="es-ES_tradnl" dirty="0" smtClean="0"/>
                        <a:t> b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Vectores/Listas</a:t>
            </a:r>
            <a:endParaRPr lang="es-ES_tradn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3" y="1570037"/>
            <a:ext cx="4241800" cy="66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3" y="2735263"/>
            <a:ext cx="6489700" cy="113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3" y="4485713"/>
            <a:ext cx="6629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Entrada/Salida por teclado</a:t>
            </a:r>
            <a:endParaRPr lang="es-ES_tradn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68" y="1566862"/>
            <a:ext cx="44069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568" y="2628900"/>
            <a:ext cx="661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Python 3: La entrada se ingresa como un “</a:t>
            </a:r>
            <a:r>
              <a:rPr lang="es-ES_tradnl" dirty="0" err="1" smtClean="0"/>
              <a:t>string</a:t>
            </a:r>
            <a:r>
              <a:rPr lang="es-ES_tradnl" dirty="0" smtClean="0"/>
              <a:t>” si queremos convertirla a otro tipo podemos usar la función </a:t>
            </a:r>
            <a:r>
              <a:rPr lang="es-ES_tradnl" i="1" dirty="0" err="1" smtClean="0"/>
              <a:t>eval</a:t>
            </a:r>
            <a:r>
              <a:rPr lang="es-ES_tradnl" i="1" dirty="0" smtClean="0"/>
              <a:t>() </a:t>
            </a:r>
            <a:endParaRPr lang="es-ES_tradnl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68" y="3877918"/>
            <a:ext cx="5003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4567</TotalTime>
  <Words>340</Words>
  <Application>Microsoft Macintosh PowerPoint</Application>
  <PresentationFormat>Widescreen</PresentationFormat>
  <Paragraphs>101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Mangal</vt:lpstr>
      <vt:lpstr>Trebuchet MS</vt:lpstr>
      <vt:lpstr>Wingdings 3</vt:lpstr>
      <vt:lpstr>Arial</vt:lpstr>
      <vt:lpstr>Facet</vt:lpstr>
      <vt:lpstr>Python</vt:lpstr>
      <vt:lpstr>Python Interprete </vt:lpstr>
      <vt:lpstr>Hola mundo</vt:lpstr>
      <vt:lpstr>Virtualenv</vt:lpstr>
      <vt:lpstr>IDE (Integrated Development Environment)</vt:lpstr>
      <vt:lpstr>Variables en Python</vt:lpstr>
      <vt:lpstr>Operadores en Python</vt:lpstr>
      <vt:lpstr>Vectores/Listas</vt:lpstr>
      <vt:lpstr>Entrada/Salida por teclado</vt:lpstr>
      <vt:lpstr>Condicional (si/no)</vt:lpstr>
      <vt:lpstr>Condicional múltiple</vt:lpstr>
      <vt:lpstr>Iteraciones (Mientras)</vt:lpstr>
      <vt:lpstr>Iteraciones (For)</vt:lpstr>
      <vt:lpstr>Funciones</vt:lpstr>
      <vt:lpstr>Ejercicios Python:</vt:lpstr>
      <vt:lpstr>Ejercicios para el hogar: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Contextualización</dc:title>
  <dc:creator>ANDRES Garagiola</dc:creator>
  <cp:lastModifiedBy>ANDRES Garagiola</cp:lastModifiedBy>
  <cp:revision>32</cp:revision>
  <dcterms:created xsi:type="dcterms:W3CDTF">2017-09-29T13:42:35Z</dcterms:created>
  <dcterms:modified xsi:type="dcterms:W3CDTF">2017-10-23T16:24:36Z</dcterms:modified>
</cp:coreProperties>
</file>