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notesMasterIdLst>
    <p:notesMasterId r:id="rId11"/>
  </p:notesMasterIdLst>
  <p:sldIdLst>
    <p:sldId id="256" r:id="rId2"/>
    <p:sldId id="260" r:id="rId3"/>
    <p:sldId id="262" r:id="rId4"/>
    <p:sldId id="258" r:id="rId5"/>
    <p:sldId id="269" r:id="rId6"/>
    <p:sldId id="266" r:id="rId7"/>
    <p:sldId id="268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B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04"/>
    <p:restoredTop sz="94630"/>
  </p:normalViewPr>
  <p:slideViewPr>
    <p:cSldViewPr snapToGrid="0" snapToObjects="1">
      <p:cViewPr>
        <p:scale>
          <a:sx n="80" d="100"/>
          <a:sy n="80" d="100"/>
        </p:scale>
        <p:origin x="44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13F1C1-BFD6-4914-BB29-146E914A2147}" type="doc">
      <dgm:prSet loTypeId="urn:microsoft.com/office/officeart/2008/layout/LinedList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E7CB9B29-8151-403A-AA82-6CA17D1A8264}">
      <dgm:prSet/>
      <dgm:spPr/>
      <dgm:t>
        <a:bodyPr/>
        <a:lstStyle/>
        <a:p>
          <a:r>
            <a:rPr lang="es-ES_tradnl" dirty="0"/>
            <a:t>Operar computadoras</a:t>
          </a:r>
          <a:endParaRPr lang="en-US" dirty="0"/>
        </a:p>
      </dgm:t>
    </dgm:pt>
    <dgm:pt modelId="{3704BA29-3423-4F89-BD72-5EF01E209EE3}" type="parTrans" cxnId="{A03C08DF-B4B1-4EA4-895A-CA5734E6CD7C}">
      <dgm:prSet/>
      <dgm:spPr/>
      <dgm:t>
        <a:bodyPr/>
        <a:lstStyle/>
        <a:p>
          <a:endParaRPr lang="en-US"/>
        </a:p>
      </dgm:t>
    </dgm:pt>
    <dgm:pt modelId="{75824CB5-878A-497C-9B8E-7623CBAD49D8}" type="sibTrans" cxnId="{A03C08DF-B4B1-4EA4-895A-CA5734E6CD7C}">
      <dgm:prSet/>
      <dgm:spPr/>
      <dgm:t>
        <a:bodyPr/>
        <a:lstStyle/>
        <a:p>
          <a:endParaRPr lang="en-US"/>
        </a:p>
      </dgm:t>
    </dgm:pt>
    <dgm:pt modelId="{9F637214-E154-43FB-9C3D-73D96D547601}">
      <dgm:prSet/>
      <dgm:spPr/>
      <dgm:t>
        <a:bodyPr/>
        <a:lstStyle/>
        <a:p>
          <a:r>
            <a:rPr lang="es-ES_tradnl" dirty="0"/>
            <a:t>Reparar y mantener computadoras</a:t>
          </a:r>
          <a:endParaRPr lang="en-US" dirty="0"/>
        </a:p>
      </dgm:t>
    </dgm:pt>
    <dgm:pt modelId="{A3A3ABBB-3609-460E-82F2-99EAA805EF44}" type="parTrans" cxnId="{DEF21FDE-E249-40EE-B48A-FEA28D96916C}">
      <dgm:prSet/>
      <dgm:spPr/>
      <dgm:t>
        <a:bodyPr/>
        <a:lstStyle/>
        <a:p>
          <a:endParaRPr lang="en-US"/>
        </a:p>
      </dgm:t>
    </dgm:pt>
    <dgm:pt modelId="{E9D66DD8-4BEB-4249-ABD6-FD0689EF4E94}" type="sibTrans" cxnId="{DEF21FDE-E249-40EE-B48A-FEA28D96916C}">
      <dgm:prSet/>
      <dgm:spPr/>
      <dgm:t>
        <a:bodyPr/>
        <a:lstStyle/>
        <a:p>
          <a:endParaRPr lang="en-US"/>
        </a:p>
      </dgm:t>
    </dgm:pt>
    <dgm:pt modelId="{999FD1AD-B763-4D94-BDE6-FAFD5E775CF4}">
      <dgm:prSet/>
      <dgm:spPr/>
      <dgm:t>
        <a:bodyPr/>
        <a:lstStyle/>
        <a:p>
          <a:r>
            <a:rPr lang="es-ES_tradnl" dirty="0"/>
            <a:t>Cuando sale el último iPhone</a:t>
          </a:r>
          <a:endParaRPr lang="en-US" dirty="0"/>
        </a:p>
      </dgm:t>
    </dgm:pt>
    <dgm:pt modelId="{CFC633C3-F8D2-4D57-BF09-EF737910C3D5}" type="parTrans" cxnId="{DD42C52E-9186-47D0-BF91-1B4B357104E4}">
      <dgm:prSet/>
      <dgm:spPr/>
      <dgm:t>
        <a:bodyPr/>
        <a:lstStyle/>
        <a:p>
          <a:endParaRPr lang="en-US"/>
        </a:p>
      </dgm:t>
    </dgm:pt>
    <dgm:pt modelId="{0D73D1A4-47B2-436F-A9A0-28DDF8A7F528}" type="sibTrans" cxnId="{DD42C52E-9186-47D0-BF91-1B4B357104E4}">
      <dgm:prSet/>
      <dgm:spPr/>
      <dgm:t>
        <a:bodyPr/>
        <a:lstStyle/>
        <a:p>
          <a:endParaRPr lang="en-US"/>
        </a:p>
      </dgm:t>
    </dgm:pt>
    <dgm:pt modelId="{00622F6D-8CAA-4C30-8DB0-99E8F3DF4E67}">
      <dgm:prSet/>
      <dgm:spPr/>
      <dgm:t>
        <a:bodyPr/>
        <a:lstStyle/>
        <a:p>
          <a:r>
            <a:rPr lang="es-ES_tradnl" dirty="0"/>
            <a:t>Cuales son los últimos </a:t>
          </a:r>
          <a:r>
            <a:rPr lang="es-ES_tradnl" dirty="0" err="1"/>
            <a:t>features</a:t>
          </a:r>
          <a:r>
            <a:rPr lang="es-ES_tradnl" dirty="0"/>
            <a:t> de WhatsApp</a:t>
          </a:r>
          <a:endParaRPr lang="en-US" dirty="0"/>
        </a:p>
      </dgm:t>
    </dgm:pt>
    <dgm:pt modelId="{62BE2D93-D815-41E6-B8E9-21A49FA9B3BE}" type="parTrans" cxnId="{BFDE4F2E-0D58-4412-8569-27C6A6AD0B97}">
      <dgm:prSet/>
      <dgm:spPr/>
      <dgm:t>
        <a:bodyPr/>
        <a:lstStyle/>
        <a:p>
          <a:endParaRPr lang="en-US"/>
        </a:p>
      </dgm:t>
    </dgm:pt>
    <dgm:pt modelId="{90B3E1DF-E240-45B6-820A-7EC7C22908FD}" type="sibTrans" cxnId="{BFDE4F2E-0D58-4412-8569-27C6A6AD0B97}">
      <dgm:prSet/>
      <dgm:spPr/>
      <dgm:t>
        <a:bodyPr/>
        <a:lstStyle/>
        <a:p>
          <a:endParaRPr lang="en-US"/>
        </a:p>
      </dgm:t>
    </dgm:pt>
    <dgm:pt modelId="{613E2E5F-C06E-FC48-A589-DD13CE2E79F4}" type="pres">
      <dgm:prSet presAssocID="{5F13F1C1-BFD6-4914-BB29-146E914A214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_tradnl"/>
        </a:p>
      </dgm:t>
    </dgm:pt>
    <dgm:pt modelId="{4CE95EA8-43BF-D944-92B4-4E30BA2CD0A2}" type="pres">
      <dgm:prSet presAssocID="{E7CB9B29-8151-403A-AA82-6CA17D1A8264}" presName="thickLine" presStyleLbl="alignNode1" presStyleIdx="0" presStyleCnt="4"/>
      <dgm:spPr/>
    </dgm:pt>
    <dgm:pt modelId="{7108995C-B9D2-944A-9736-3AB26C949E32}" type="pres">
      <dgm:prSet presAssocID="{E7CB9B29-8151-403A-AA82-6CA17D1A8264}" presName="horz1" presStyleCnt="0"/>
      <dgm:spPr/>
    </dgm:pt>
    <dgm:pt modelId="{BF4EEDDF-3D5C-1144-8829-4FB9BC75AAC8}" type="pres">
      <dgm:prSet presAssocID="{E7CB9B29-8151-403A-AA82-6CA17D1A8264}" presName="tx1" presStyleLbl="revTx" presStyleIdx="0" presStyleCnt="4"/>
      <dgm:spPr/>
      <dgm:t>
        <a:bodyPr/>
        <a:lstStyle/>
        <a:p>
          <a:endParaRPr lang="es-ES_tradnl"/>
        </a:p>
      </dgm:t>
    </dgm:pt>
    <dgm:pt modelId="{37723DA9-F072-CB4E-A715-DD42C5FDD685}" type="pres">
      <dgm:prSet presAssocID="{E7CB9B29-8151-403A-AA82-6CA17D1A8264}" presName="vert1" presStyleCnt="0"/>
      <dgm:spPr/>
    </dgm:pt>
    <dgm:pt modelId="{9447817F-DE95-BD4B-BFF7-114DF20A1EF3}" type="pres">
      <dgm:prSet presAssocID="{9F637214-E154-43FB-9C3D-73D96D547601}" presName="thickLine" presStyleLbl="alignNode1" presStyleIdx="1" presStyleCnt="4"/>
      <dgm:spPr/>
    </dgm:pt>
    <dgm:pt modelId="{B7EDFBC9-AAC1-984F-8529-48FD1AA9F737}" type="pres">
      <dgm:prSet presAssocID="{9F637214-E154-43FB-9C3D-73D96D547601}" presName="horz1" presStyleCnt="0"/>
      <dgm:spPr/>
    </dgm:pt>
    <dgm:pt modelId="{C819987D-2481-9E41-AF2F-72FDDFF22D60}" type="pres">
      <dgm:prSet presAssocID="{9F637214-E154-43FB-9C3D-73D96D547601}" presName="tx1" presStyleLbl="revTx" presStyleIdx="1" presStyleCnt="4"/>
      <dgm:spPr/>
      <dgm:t>
        <a:bodyPr/>
        <a:lstStyle/>
        <a:p>
          <a:endParaRPr lang="es-ES_tradnl"/>
        </a:p>
      </dgm:t>
    </dgm:pt>
    <dgm:pt modelId="{3991FA73-210C-D748-85A6-EB7AE20E95C2}" type="pres">
      <dgm:prSet presAssocID="{9F637214-E154-43FB-9C3D-73D96D547601}" presName="vert1" presStyleCnt="0"/>
      <dgm:spPr/>
    </dgm:pt>
    <dgm:pt modelId="{C090D3C4-5002-E041-B3EE-490D0D66A051}" type="pres">
      <dgm:prSet presAssocID="{999FD1AD-B763-4D94-BDE6-FAFD5E775CF4}" presName="thickLine" presStyleLbl="alignNode1" presStyleIdx="2" presStyleCnt="4"/>
      <dgm:spPr/>
    </dgm:pt>
    <dgm:pt modelId="{0E49FB50-6251-EC43-A628-CFCADCE74CBC}" type="pres">
      <dgm:prSet presAssocID="{999FD1AD-B763-4D94-BDE6-FAFD5E775CF4}" presName="horz1" presStyleCnt="0"/>
      <dgm:spPr/>
    </dgm:pt>
    <dgm:pt modelId="{182FCE3E-3490-6746-8879-6D68B0FAE402}" type="pres">
      <dgm:prSet presAssocID="{999FD1AD-B763-4D94-BDE6-FAFD5E775CF4}" presName="tx1" presStyleLbl="revTx" presStyleIdx="2" presStyleCnt="4"/>
      <dgm:spPr/>
      <dgm:t>
        <a:bodyPr/>
        <a:lstStyle/>
        <a:p>
          <a:endParaRPr lang="es-ES_tradnl"/>
        </a:p>
      </dgm:t>
    </dgm:pt>
    <dgm:pt modelId="{41B643A3-1B10-0548-9931-A74D062DC85A}" type="pres">
      <dgm:prSet presAssocID="{999FD1AD-B763-4D94-BDE6-FAFD5E775CF4}" presName="vert1" presStyleCnt="0"/>
      <dgm:spPr/>
    </dgm:pt>
    <dgm:pt modelId="{5F7AFDEC-60F4-C344-8628-AAFF2A55AD61}" type="pres">
      <dgm:prSet presAssocID="{00622F6D-8CAA-4C30-8DB0-99E8F3DF4E67}" presName="thickLine" presStyleLbl="alignNode1" presStyleIdx="3" presStyleCnt="4"/>
      <dgm:spPr/>
    </dgm:pt>
    <dgm:pt modelId="{F01ABD0A-4528-A94A-A5A6-61767CC57ABE}" type="pres">
      <dgm:prSet presAssocID="{00622F6D-8CAA-4C30-8DB0-99E8F3DF4E67}" presName="horz1" presStyleCnt="0"/>
      <dgm:spPr/>
    </dgm:pt>
    <dgm:pt modelId="{71171044-D68E-E74C-AF58-1FB8A9608F28}" type="pres">
      <dgm:prSet presAssocID="{00622F6D-8CAA-4C30-8DB0-99E8F3DF4E67}" presName="tx1" presStyleLbl="revTx" presStyleIdx="3" presStyleCnt="4"/>
      <dgm:spPr/>
      <dgm:t>
        <a:bodyPr/>
        <a:lstStyle/>
        <a:p>
          <a:endParaRPr lang="es-ES_tradnl"/>
        </a:p>
      </dgm:t>
    </dgm:pt>
    <dgm:pt modelId="{0691130A-9B89-654B-85D0-B471BD5C153A}" type="pres">
      <dgm:prSet presAssocID="{00622F6D-8CAA-4C30-8DB0-99E8F3DF4E67}" presName="vert1" presStyleCnt="0"/>
      <dgm:spPr/>
    </dgm:pt>
  </dgm:ptLst>
  <dgm:cxnLst>
    <dgm:cxn modelId="{F42BF991-E7AD-9041-93EE-4715DE7DDFB9}" type="presOf" srcId="{00622F6D-8CAA-4C30-8DB0-99E8F3DF4E67}" destId="{71171044-D68E-E74C-AF58-1FB8A9608F28}" srcOrd="0" destOrd="0" presId="urn:microsoft.com/office/officeart/2008/layout/LinedList"/>
    <dgm:cxn modelId="{BFDE4F2E-0D58-4412-8569-27C6A6AD0B97}" srcId="{5F13F1C1-BFD6-4914-BB29-146E914A2147}" destId="{00622F6D-8CAA-4C30-8DB0-99E8F3DF4E67}" srcOrd="3" destOrd="0" parTransId="{62BE2D93-D815-41E6-B8E9-21A49FA9B3BE}" sibTransId="{90B3E1DF-E240-45B6-820A-7EC7C22908FD}"/>
    <dgm:cxn modelId="{497FEDBA-05F2-B741-A2A8-251D2213C823}" type="presOf" srcId="{5F13F1C1-BFD6-4914-BB29-146E914A2147}" destId="{613E2E5F-C06E-FC48-A589-DD13CE2E79F4}" srcOrd="0" destOrd="0" presId="urn:microsoft.com/office/officeart/2008/layout/LinedList"/>
    <dgm:cxn modelId="{A03C08DF-B4B1-4EA4-895A-CA5734E6CD7C}" srcId="{5F13F1C1-BFD6-4914-BB29-146E914A2147}" destId="{E7CB9B29-8151-403A-AA82-6CA17D1A8264}" srcOrd="0" destOrd="0" parTransId="{3704BA29-3423-4F89-BD72-5EF01E209EE3}" sibTransId="{75824CB5-878A-497C-9B8E-7623CBAD49D8}"/>
    <dgm:cxn modelId="{E7AE7177-9419-6646-81F0-A291F53C782E}" type="presOf" srcId="{9F637214-E154-43FB-9C3D-73D96D547601}" destId="{C819987D-2481-9E41-AF2F-72FDDFF22D60}" srcOrd="0" destOrd="0" presId="urn:microsoft.com/office/officeart/2008/layout/LinedList"/>
    <dgm:cxn modelId="{DEF21FDE-E249-40EE-B48A-FEA28D96916C}" srcId="{5F13F1C1-BFD6-4914-BB29-146E914A2147}" destId="{9F637214-E154-43FB-9C3D-73D96D547601}" srcOrd="1" destOrd="0" parTransId="{A3A3ABBB-3609-460E-82F2-99EAA805EF44}" sibTransId="{E9D66DD8-4BEB-4249-ABD6-FD0689EF4E94}"/>
    <dgm:cxn modelId="{CDF5B84F-0866-0A42-9845-130353C9BBF9}" type="presOf" srcId="{999FD1AD-B763-4D94-BDE6-FAFD5E775CF4}" destId="{182FCE3E-3490-6746-8879-6D68B0FAE402}" srcOrd="0" destOrd="0" presId="urn:microsoft.com/office/officeart/2008/layout/LinedList"/>
    <dgm:cxn modelId="{DD42C52E-9186-47D0-BF91-1B4B357104E4}" srcId="{5F13F1C1-BFD6-4914-BB29-146E914A2147}" destId="{999FD1AD-B763-4D94-BDE6-FAFD5E775CF4}" srcOrd="2" destOrd="0" parTransId="{CFC633C3-F8D2-4D57-BF09-EF737910C3D5}" sibTransId="{0D73D1A4-47B2-436F-A9A0-28DDF8A7F528}"/>
    <dgm:cxn modelId="{04A56CBD-D474-234F-AF66-3CADC1243690}" type="presOf" srcId="{E7CB9B29-8151-403A-AA82-6CA17D1A8264}" destId="{BF4EEDDF-3D5C-1144-8829-4FB9BC75AAC8}" srcOrd="0" destOrd="0" presId="urn:microsoft.com/office/officeart/2008/layout/LinedList"/>
    <dgm:cxn modelId="{B484D181-A87C-7545-8BC5-BD34F796D989}" type="presParOf" srcId="{613E2E5F-C06E-FC48-A589-DD13CE2E79F4}" destId="{4CE95EA8-43BF-D944-92B4-4E30BA2CD0A2}" srcOrd="0" destOrd="0" presId="urn:microsoft.com/office/officeart/2008/layout/LinedList"/>
    <dgm:cxn modelId="{EFE3F005-2EF9-B54F-8313-201F4A16B3F8}" type="presParOf" srcId="{613E2E5F-C06E-FC48-A589-DD13CE2E79F4}" destId="{7108995C-B9D2-944A-9736-3AB26C949E32}" srcOrd="1" destOrd="0" presId="urn:microsoft.com/office/officeart/2008/layout/LinedList"/>
    <dgm:cxn modelId="{3DA92C09-9181-DB41-B780-EDE9E2BDB68A}" type="presParOf" srcId="{7108995C-B9D2-944A-9736-3AB26C949E32}" destId="{BF4EEDDF-3D5C-1144-8829-4FB9BC75AAC8}" srcOrd="0" destOrd="0" presId="urn:microsoft.com/office/officeart/2008/layout/LinedList"/>
    <dgm:cxn modelId="{BED2B47C-6999-664B-98B6-133BA6651A78}" type="presParOf" srcId="{7108995C-B9D2-944A-9736-3AB26C949E32}" destId="{37723DA9-F072-CB4E-A715-DD42C5FDD685}" srcOrd="1" destOrd="0" presId="urn:microsoft.com/office/officeart/2008/layout/LinedList"/>
    <dgm:cxn modelId="{AA942B82-700D-D04E-AB65-8EBBBDAE14D2}" type="presParOf" srcId="{613E2E5F-C06E-FC48-A589-DD13CE2E79F4}" destId="{9447817F-DE95-BD4B-BFF7-114DF20A1EF3}" srcOrd="2" destOrd="0" presId="urn:microsoft.com/office/officeart/2008/layout/LinedList"/>
    <dgm:cxn modelId="{CFC69E91-2BB8-1843-9D3F-FA059CE9BB1A}" type="presParOf" srcId="{613E2E5F-C06E-FC48-A589-DD13CE2E79F4}" destId="{B7EDFBC9-AAC1-984F-8529-48FD1AA9F737}" srcOrd="3" destOrd="0" presId="urn:microsoft.com/office/officeart/2008/layout/LinedList"/>
    <dgm:cxn modelId="{DD24D440-3718-834F-95C8-CCBC1ED1B997}" type="presParOf" srcId="{B7EDFBC9-AAC1-984F-8529-48FD1AA9F737}" destId="{C819987D-2481-9E41-AF2F-72FDDFF22D60}" srcOrd="0" destOrd="0" presId="urn:microsoft.com/office/officeart/2008/layout/LinedList"/>
    <dgm:cxn modelId="{4DC2A6F3-4551-9240-8D2E-75317A474F4F}" type="presParOf" srcId="{B7EDFBC9-AAC1-984F-8529-48FD1AA9F737}" destId="{3991FA73-210C-D748-85A6-EB7AE20E95C2}" srcOrd="1" destOrd="0" presId="urn:microsoft.com/office/officeart/2008/layout/LinedList"/>
    <dgm:cxn modelId="{543CCE89-D61A-E348-9E66-CBB6B3F6D09B}" type="presParOf" srcId="{613E2E5F-C06E-FC48-A589-DD13CE2E79F4}" destId="{C090D3C4-5002-E041-B3EE-490D0D66A051}" srcOrd="4" destOrd="0" presId="urn:microsoft.com/office/officeart/2008/layout/LinedList"/>
    <dgm:cxn modelId="{8FC37F2F-91C1-984B-8238-F582A507F95E}" type="presParOf" srcId="{613E2E5F-C06E-FC48-A589-DD13CE2E79F4}" destId="{0E49FB50-6251-EC43-A628-CFCADCE74CBC}" srcOrd="5" destOrd="0" presId="urn:microsoft.com/office/officeart/2008/layout/LinedList"/>
    <dgm:cxn modelId="{308CB63C-285E-C245-87CB-6C77C6385306}" type="presParOf" srcId="{0E49FB50-6251-EC43-A628-CFCADCE74CBC}" destId="{182FCE3E-3490-6746-8879-6D68B0FAE402}" srcOrd="0" destOrd="0" presId="urn:microsoft.com/office/officeart/2008/layout/LinedList"/>
    <dgm:cxn modelId="{845A0EF4-862E-EF4C-ADFD-53129AB8AD5E}" type="presParOf" srcId="{0E49FB50-6251-EC43-A628-CFCADCE74CBC}" destId="{41B643A3-1B10-0548-9931-A74D062DC85A}" srcOrd="1" destOrd="0" presId="urn:microsoft.com/office/officeart/2008/layout/LinedList"/>
    <dgm:cxn modelId="{496D0CD9-6F01-EC42-8000-C64292B1A674}" type="presParOf" srcId="{613E2E5F-C06E-FC48-A589-DD13CE2E79F4}" destId="{5F7AFDEC-60F4-C344-8628-AAFF2A55AD61}" srcOrd="6" destOrd="0" presId="urn:microsoft.com/office/officeart/2008/layout/LinedList"/>
    <dgm:cxn modelId="{E53F7FBA-B1F2-0942-A108-0FF4E0B7D1BC}" type="presParOf" srcId="{613E2E5F-C06E-FC48-A589-DD13CE2E79F4}" destId="{F01ABD0A-4528-A94A-A5A6-61767CC57ABE}" srcOrd="7" destOrd="0" presId="urn:microsoft.com/office/officeart/2008/layout/LinedList"/>
    <dgm:cxn modelId="{4898C196-4F40-F246-99FB-7E06BBB8A14D}" type="presParOf" srcId="{F01ABD0A-4528-A94A-A5A6-61767CC57ABE}" destId="{71171044-D68E-E74C-AF58-1FB8A9608F28}" srcOrd="0" destOrd="0" presId="urn:microsoft.com/office/officeart/2008/layout/LinedList"/>
    <dgm:cxn modelId="{8D1425B6-169D-4E4A-B421-A53E6CE13635}" type="presParOf" srcId="{F01ABD0A-4528-A94A-A5A6-61767CC57ABE}" destId="{0691130A-9B89-654B-85D0-B471BD5C15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13F1C1-BFD6-4914-BB29-146E914A2147}" type="doc">
      <dgm:prSet loTypeId="urn:microsoft.com/office/officeart/2008/layout/LinedList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E7CB9B29-8151-403A-AA82-6CA17D1A8264}">
      <dgm:prSet/>
      <dgm:spPr/>
      <dgm:t>
        <a:bodyPr/>
        <a:lstStyle/>
        <a:p>
          <a:r>
            <a:rPr lang="es-ES_tradnl" noProof="0" dirty="0" smtClean="0"/>
            <a:t>Pensar soluciones algorítmicas</a:t>
          </a:r>
          <a:endParaRPr lang="es-ES_tradnl" noProof="0" dirty="0"/>
        </a:p>
      </dgm:t>
    </dgm:pt>
    <dgm:pt modelId="{3704BA29-3423-4F89-BD72-5EF01E209EE3}" type="parTrans" cxnId="{A03C08DF-B4B1-4EA4-895A-CA5734E6CD7C}">
      <dgm:prSet/>
      <dgm:spPr/>
      <dgm:t>
        <a:bodyPr/>
        <a:lstStyle/>
        <a:p>
          <a:endParaRPr lang="en-US"/>
        </a:p>
      </dgm:t>
    </dgm:pt>
    <dgm:pt modelId="{75824CB5-878A-497C-9B8E-7623CBAD49D8}" type="sibTrans" cxnId="{A03C08DF-B4B1-4EA4-895A-CA5734E6CD7C}">
      <dgm:prSet/>
      <dgm:spPr/>
      <dgm:t>
        <a:bodyPr/>
        <a:lstStyle/>
        <a:p>
          <a:endParaRPr lang="en-US"/>
        </a:p>
      </dgm:t>
    </dgm:pt>
    <dgm:pt modelId="{9F637214-E154-43FB-9C3D-73D96D547601}">
      <dgm:prSet/>
      <dgm:spPr/>
      <dgm:t>
        <a:bodyPr/>
        <a:lstStyle/>
        <a:p>
          <a:r>
            <a:rPr lang="es-ES_tradnl" noProof="0" dirty="0" smtClean="0"/>
            <a:t>Lenguajes de programación</a:t>
          </a:r>
          <a:endParaRPr lang="es-ES_tradnl" noProof="0" dirty="0"/>
        </a:p>
      </dgm:t>
    </dgm:pt>
    <dgm:pt modelId="{A3A3ABBB-3609-460E-82F2-99EAA805EF44}" type="parTrans" cxnId="{DEF21FDE-E249-40EE-B48A-FEA28D96916C}">
      <dgm:prSet/>
      <dgm:spPr/>
      <dgm:t>
        <a:bodyPr/>
        <a:lstStyle/>
        <a:p>
          <a:endParaRPr lang="en-US"/>
        </a:p>
      </dgm:t>
    </dgm:pt>
    <dgm:pt modelId="{E9D66DD8-4BEB-4249-ABD6-FD0689EF4E94}" type="sibTrans" cxnId="{DEF21FDE-E249-40EE-B48A-FEA28D96916C}">
      <dgm:prSet/>
      <dgm:spPr/>
      <dgm:t>
        <a:bodyPr/>
        <a:lstStyle/>
        <a:p>
          <a:endParaRPr lang="en-US"/>
        </a:p>
      </dgm:t>
    </dgm:pt>
    <dgm:pt modelId="{999FD1AD-B763-4D94-BDE6-FAFD5E775CF4}">
      <dgm:prSet/>
      <dgm:spPr/>
      <dgm:t>
        <a:bodyPr/>
        <a:lstStyle/>
        <a:p>
          <a:r>
            <a:rPr lang="es-ES_tradnl" noProof="0" dirty="0" smtClean="0"/>
            <a:t>El proceso de desarrollo de software</a:t>
          </a:r>
          <a:endParaRPr lang="es-ES_tradnl" noProof="0" dirty="0"/>
        </a:p>
      </dgm:t>
    </dgm:pt>
    <dgm:pt modelId="{CFC633C3-F8D2-4D57-BF09-EF737910C3D5}" type="parTrans" cxnId="{DD42C52E-9186-47D0-BF91-1B4B357104E4}">
      <dgm:prSet/>
      <dgm:spPr/>
      <dgm:t>
        <a:bodyPr/>
        <a:lstStyle/>
        <a:p>
          <a:endParaRPr lang="en-US"/>
        </a:p>
      </dgm:t>
    </dgm:pt>
    <dgm:pt modelId="{0D73D1A4-47B2-436F-A9A0-28DDF8A7F528}" type="sibTrans" cxnId="{DD42C52E-9186-47D0-BF91-1B4B357104E4}">
      <dgm:prSet/>
      <dgm:spPr/>
      <dgm:t>
        <a:bodyPr/>
        <a:lstStyle/>
        <a:p>
          <a:endParaRPr lang="en-US"/>
        </a:p>
      </dgm:t>
    </dgm:pt>
    <dgm:pt modelId="{E933D00F-9A62-344B-8AF9-6665EAF5CA61}">
      <dgm:prSet/>
      <dgm:spPr/>
      <dgm:t>
        <a:bodyPr/>
        <a:lstStyle/>
        <a:p>
          <a:r>
            <a:rPr lang="es-ES_tradnl" noProof="0" dirty="0" smtClean="0"/>
            <a:t>Compresión de problemas </a:t>
          </a:r>
          <a:endParaRPr lang="es-ES_tradnl" noProof="0" dirty="0"/>
        </a:p>
      </dgm:t>
    </dgm:pt>
    <dgm:pt modelId="{1D719D1B-4EC5-3F45-ADFC-38A0F0F5F134}" type="parTrans" cxnId="{7509C4AE-B201-B148-8B6F-E12E957BB8EB}">
      <dgm:prSet/>
      <dgm:spPr/>
      <dgm:t>
        <a:bodyPr/>
        <a:lstStyle/>
        <a:p>
          <a:endParaRPr lang="es-ES_tradnl"/>
        </a:p>
      </dgm:t>
    </dgm:pt>
    <dgm:pt modelId="{7B706B1B-ECBE-AE4E-AF74-A99A79F4DF79}" type="sibTrans" cxnId="{7509C4AE-B201-B148-8B6F-E12E957BB8EB}">
      <dgm:prSet/>
      <dgm:spPr/>
      <dgm:t>
        <a:bodyPr/>
        <a:lstStyle/>
        <a:p>
          <a:endParaRPr lang="es-ES_tradnl"/>
        </a:p>
      </dgm:t>
    </dgm:pt>
    <dgm:pt modelId="{613E2E5F-C06E-FC48-A589-DD13CE2E79F4}" type="pres">
      <dgm:prSet presAssocID="{5F13F1C1-BFD6-4914-BB29-146E914A214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_tradnl"/>
        </a:p>
      </dgm:t>
    </dgm:pt>
    <dgm:pt modelId="{47657019-2586-664F-ABB6-99B640688A29}" type="pres">
      <dgm:prSet presAssocID="{E933D00F-9A62-344B-8AF9-6665EAF5CA61}" presName="thickLine" presStyleLbl="alignNode1" presStyleIdx="0" presStyleCnt="4"/>
      <dgm:spPr/>
    </dgm:pt>
    <dgm:pt modelId="{562AAEC8-EA7C-BD4A-A2C6-7F08D4DDCAA2}" type="pres">
      <dgm:prSet presAssocID="{E933D00F-9A62-344B-8AF9-6665EAF5CA61}" presName="horz1" presStyleCnt="0"/>
      <dgm:spPr/>
    </dgm:pt>
    <dgm:pt modelId="{246A8525-C520-7041-90C9-9DC28D0C9C37}" type="pres">
      <dgm:prSet presAssocID="{E933D00F-9A62-344B-8AF9-6665EAF5CA61}" presName="tx1" presStyleLbl="revTx" presStyleIdx="0" presStyleCnt="4"/>
      <dgm:spPr/>
      <dgm:t>
        <a:bodyPr/>
        <a:lstStyle/>
        <a:p>
          <a:endParaRPr lang="es-ES_tradnl"/>
        </a:p>
      </dgm:t>
    </dgm:pt>
    <dgm:pt modelId="{02C4AE82-C3AF-6547-86F1-43814B157742}" type="pres">
      <dgm:prSet presAssocID="{E933D00F-9A62-344B-8AF9-6665EAF5CA61}" presName="vert1" presStyleCnt="0"/>
      <dgm:spPr/>
    </dgm:pt>
    <dgm:pt modelId="{4CE95EA8-43BF-D944-92B4-4E30BA2CD0A2}" type="pres">
      <dgm:prSet presAssocID="{E7CB9B29-8151-403A-AA82-6CA17D1A8264}" presName="thickLine" presStyleLbl="alignNode1" presStyleIdx="1" presStyleCnt="4"/>
      <dgm:spPr/>
    </dgm:pt>
    <dgm:pt modelId="{7108995C-B9D2-944A-9736-3AB26C949E32}" type="pres">
      <dgm:prSet presAssocID="{E7CB9B29-8151-403A-AA82-6CA17D1A8264}" presName="horz1" presStyleCnt="0"/>
      <dgm:spPr/>
    </dgm:pt>
    <dgm:pt modelId="{BF4EEDDF-3D5C-1144-8829-4FB9BC75AAC8}" type="pres">
      <dgm:prSet presAssocID="{E7CB9B29-8151-403A-AA82-6CA17D1A8264}" presName="tx1" presStyleLbl="revTx" presStyleIdx="1" presStyleCnt="4"/>
      <dgm:spPr/>
      <dgm:t>
        <a:bodyPr/>
        <a:lstStyle/>
        <a:p>
          <a:endParaRPr lang="es-ES_tradnl"/>
        </a:p>
      </dgm:t>
    </dgm:pt>
    <dgm:pt modelId="{37723DA9-F072-CB4E-A715-DD42C5FDD685}" type="pres">
      <dgm:prSet presAssocID="{E7CB9B29-8151-403A-AA82-6CA17D1A8264}" presName="vert1" presStyleCnt="0"/>
      <dgm:spPr/>
    </dgm:pt>
    <dgm:pt modelId="{9447817F-DE95-BD4B-BFF7-114DF20A1EF3}" type="pres">
      <dgm:prSet presAssocID="{9F637214-E154-43FB-9C3D-73D96D547601}" presName="thickLine" presStyleLbl="alignNode1" presStyleIdx="2" presStyleCnt="4"/>
      <dgm:spPr/>
    </dgm:pt>
    <dgm:pt modelId="{B7EDFBC9-AAC1-984F-8529-48FD1AA9F737}" type="pres">
      <dgm:prSet presAssocID="{9F637214-E154-43FB-9C3D-73D96D547601}" presName="horz1" presStyleCnt="0"/>
      <dgm:spPr/>
    </dgm:pt>
    <dgm:pt modelId="{C819987D-2481-9E41-AF2F-72FDDFF22D60}" type="pres">
      <dgm:prSet presAssocID="{9F637214-E154-43FB-9C3D-73D96D547601}" presName="tx1" presStyleLbl="revTx" presStyleIdx="2" presStyleCnt="4"/>
      <dgm:spPr/>
      <dgm:t>
        <a:bodyPr/>
        <a:lstStyle/>
        <a:p>
          <a:endParaRPr lang="es-ES_tradnl"/>
        </a:p>
      </dgm:t>
    </dgm:pt>
    <dgm:pt modelId="{3991FA73-210C-D748-85A6-EB7AE20E95C2}" type="pres">
      <dgm:prSet presAssocID="{9F637214-E154-43FB-9C3D-73D96D547601}" presName="vert1" presStyleCnt="0"/>
      <dgm:spPr/>
    </dgm:pt>
    <dgm:pt modelId="{C090D3C4-5002-E041-B3EE-490D0D66A051}" type="pres">
      <dgm:prSet presAssocID="{999FD1AD-B763-4D94-BDE6-FAFD5E775CF4}" presName="thickLine" presStyleLbl="alignNode1" presStyleIdx="3" presStyleCnt="4"/>
      <dgm:spPr/>
    </dgm:pt>
    <dgm:pt modelId="{0E49FB50-6251-EC43-A628-CFCADCE74CBC}" type="pres">
      <dgm:prSet presAssocID="{999FD1AD-B763-4D94-BDE6-FAFD5E775CF4}" presName="horz1" presStyleCnt="0"/>
      <dgm:spPr/>
    </dgm:pt>
    <dgm:pt modelId="{182FCE3E-3490-6746-8879-6D68B0FAE402}" type="pres">
      <dgm:prSet presAssocID="{999FD1AD-B763-4D94-BDE6-FAFD5E775CF4}" presName="tx1" presStyleLbl="revTx" presStyleIdx="3" presStyleCnt="4"/>
      <dgm:spPr/>
      <dgm:t>
        <a:bodyPr/>
        <a:lstStyle/>
        <a:p>
          <a:endParaRPr lang="es-ES_tradnl"/>
        </a:p>
      </dgm:t>
    </dgm:pt>
    <dgm:pt modelId="{41B643A3-1B10-0548-9931-A74D062DC85A}" type="pres">
      <dgm:prSet presAssocID="{999FD1AD-B763-4D94-BDE6-FAFD5E775CF4}" presName="vert1" presStyleCnt="0"/>
      <dgm:spPr/>
    </dgm:pt>
  </dgm:ptLst>
  <dgm:cxnLst>
    <dgm:cxn modelId="{DEF21FDE-E249-40EE-B48A-FEA28D96916C}" srcId="{5F13F1C1-BFD6-4914-BB29-146E914A2147}" destId="{9F637214-E154-43FB-9C3D-73D96D547601}" srcOrd="2" destOrd="0" parTransId="{A3A3ABBB-3609-460E-82F2-99EAA805EF44}" sibTransId="{E9D66DD8-4BEB-4249-ABD6-FD0689EF4E94}"/>
    <dgm:cxn modelId="{7509C4AE-B201-B148-8B6F-E12E957BB8EB}" srcId="{5F13F1C1-BFD6-4914-BB29-146E914A2147}" destId="{E933D00F-9A62-344B-8AF9-6665EAF5CA61}" srcOrd="0" destOrd="0" parTransId="{1D719D1B-4EC5-3F45-ADFC-38A0F0F5F134}" sibTransId="{7B706B1B-ECBE-AE4E-AF74-A99A79F4DF79}"/>
    <dgm:cxn modelId="{A03C08DF-B4B1-4EA4-895A-CA5734E6CD7C}" srcId="{5F13F1C1-BFD6-4914-BB29-146E914A2147}" destId="{E7CB9B29-8151-403A-AA82-6CA17D1A8264}" srcOrd="1" destOrd="0" parTransId="{3704BA29-3423-4F89-BD72-5EF01E209EE3}" sibTransId="{75824CB5-878A-497C-9B8E-7623CBAD49D8}"/>
    <dgm:cxn modelId="{24BBFD83-EAF9-514A-842D-2B3A6F802273}" type="presOf" srcId="{999FD1AD-B763-4D94-BDE6-FAFD5E775CF4}" destId="{182FCE3E-3490-6746-8879-6D68B0FAE402}" srcOrd="0" destOrd="0" presId="urn:microsoft.com/office/officeart/2008/layout/LinedList"/>
    <dgm:cxn modelId="{689C9822-C7D1-AA4A-9769-462BC606E298}" type="presOf" srcId="{E933D00F-9A62-344B-8AF9-6665EAF5CA61}" destId="{246A8525-C520-7041-90C9-9DC28D0C9C37}" srcOrd="0" destOrd="0" presId="urn:microsoft.com/office/officeart/2008/layout/LinedList"/>
    <dgm:cxn modelId="{11C0D177-7A8A-CD4E-8C7B-62EE56DA9A92}" type="presOf" srcId="{9F637214-E154-43FB-9C3D-73D96D547601}" destId="{C819987D-2481-9E41-AF2F-72FDDFF22D60}" srcOrd="0" destOrd="0" presId="urn:microsoft.com/office/officeart/2008/layout/LinedList"/>
    <dgm:cxn modelId="{78C82524-8F5C-9B47-9A1B-F2CBCF9CD325}" type="presOf" srcId="{E7CB9B29-8151-403A-AA82-6CA17D1A8264}" destId="{BF4EEDDF-3D5C-1144-8829-4FB9BC75AAC8}" srcOrd="0" destOrd="0" presId="urn:microsoft.com/office/officeart/2008/layout/LinedList"/>
    <dgm:cxn modelId="{3EEA2135-7710-5A40-9609-932E6F7FB22D}" type="presOf" srcId="{5F13F1C1-BFD6-4914-BB29-146E914A2147}" destId="{613E2E5F-C06E-FC48-A589-DD13CE2E79F4}" srcOrd="0" destOrd="0" presId="urn:microsoft.com/office/officeart/2008/layout/LinedList"/>
    <dgm:cxn modelId="{DD42C52E-9186-47D0-BF91-1B4B357104E4}" srcId="{5F13F1C1-BFD6-4914-BB29-146E914A2147}" destId="{999FD1AD-B763-4D94-BDE6-FAFD5E775CF4}" srcOrd="3" destOrd="0" parTransId="{CFC633C3-F8D2-4D57-BF09-EF737910C3D5}" sibTransId="{0D73D1A4-47B2-436F-A9A0-28DDF8A7F528}"/>
    <dgm:cxn modelId="{A4CB61CC-44D2-B34D-828D-15A9D40ABB0A}" type="presParOf" srcId="{613E2E5F-C06E-FC48-A589-DD13CE2E79F4}" destId="{47657019-2586-664F-ABB6-99B640688A29}" srcOrd="0" destOrd="0" presId="urn:microsoft.com/office/officeart/2008/layout/LinedList"/>
    <dgm:cxn modelId="{31F1FA94-7CE7-D545-9227-2F1E1B3E0DD0}" type="presParOf" srcId="{613E2E5F-C06E-FC48-A589-DD13CE2E79F4}" destId="{562AAEC8-EA7C-BD4A-A2C6-7F08D4DDCAA2}" srcOrd="1" destOrd="0" presId="urn:microsoft.com/office/officeart/2008/layout/LinedList"/>
    <dgm:cxn modelId="{5836EF0F-7263-834D-9511-093B91DEC6E5}" type="presParOf" srcId="{562AAEC8-EA7C-BD4A-A2C6-7F08D4DDCAA2}" destId="{246A8525-C520-7041-90C9-9DC28D0C9C37}" srcOrd="0" destOrd="0" presId="urn:microsoft.com/office/officeart/2008/layout/LinedList"/>
    <dgm:cxn modelId="{BADFB0B5-957A-3A47-A570-57EF524D7290}" type="presParOf" srcId="{562AAEC8-EA7C-BD4A-A2C6-7F08D4DDCAA2}" destId="{02C4AE82-C3AF-6547-86F1-43814B157742}" srcOrd="1" destOrd="0" presId="urn:microsoft.com/office/officeart/2008/layout/LinedList"/>
    <dgm:cxn modelId="{D8CFB2C8-E2B0-0F45-B11C-31849BB5BC21}" type="presParOf" srcId="{613E2E5F-C06E-FC48-A589-DD13CE2E79F4}" destId="{4CE95EA8-43BF-D944-92B4-4E30BA2CD0A2}" srcOrd="2" destOrd="0" presId="urn:microsoft.com/office/officeart/2008/layout/LinedList"/>
    <dgm:cxn modelId="{A92C1A25-95E0-F84C-95AB-06EE2739C9F8}" type="presParOf" srcId="{613E2E5F-C06E-FC48-A589-DD13CE2E79F4}" destId="{7108995C-B9D2-944A-9736-3AB26C949E32}" srcOrd="3" destOrd="0" presId="urn:microsoft.com/office/officeart/2008/layout/LinedList"/>
    <dgm:cxn modelId="{EB0B70C5-95A3-C446-8D5C-7E938A5DFC6B}" type="presParOf" srcId="{7108995C-B9D2-944A-9736-3AB26C949E32}" destId="{BF4EEDDF-3D5C-1144-8829-4FB9BC75AAC8}" srcOrd="0" destOrd="0" presId="urn:microsoft.com/office/officeart/2008/layout/LinedList"/>
    <dgm:cxn modelId="{52E715A1-E59C-2347-886F-CB40CDD024D3}" type="presParOf" srcId="{7108995C-B9D2-944A-9736-3AB26C949E32}" destId="{37723DA9-F072-CB4E-A715-DD42C5FDD685}" srcOrd="1" destOrd="0" presId="urn:microsoft.com/office/officeart/2008/layout/LinedList"/>
    <dgm:cxn modelId="{25172360-2A0E-9840-8EC7-67EAB5C85D2A}" type="presParOf" srcId="{613E2E5F-C06E-FC48-A589-DD13CE2E79F4}" destId="{9447817F-DE95-BD4B-BFF7-114DF20A1EF3}" srcOrd="4" destOrd="0" presId="urn:microsoft.com/office/officeart/2008/layout/LinedList"/>
    <dgm:cxn modelId="{4A08F120-1622-AF4F-ACD7-C268A7375DA3}" type="presParOf" srcId="{613E2E5F-C06E-FC48-A589-DD13CE2E79F4}" destId="{B7EDFBC9-AAC1-984F-8529-48FD1AA9F737}" srcOrd="5" destOrd="0" presId="urn:microsoft.com/office/officeart/2008/layout/LinedList"/>
    <dgm:cxn modelId="{0B95A468-3E15-4941-9508-8F34E08AF3BB}" type="presParOf" srcId="{B7EDFBC9-AAC1-984F-8529-48FD1AA9F737}" destId="{C819987D-2481-9E41-AF2F-72FDDFF22D60}" srcOrd="0" destOrd="0" presId="urn:microsoft.com/office/officeart/2008/layout/LinedList"/>
    <dgm:cxn modelId="{6BAC1E84-5FB7-014F-9F35-2A7AFAD2171D}" type="presParOf" srcId="{B7EDFBC9-AAC1-984F-8529-48FD1AA9F737}" destId="{3991FA73-210C-D748-85A6-EB7AE20E95C2}" srcOrd="1" destOrd="0" presId="urn:microsoft.com/office/officeart/2008/layout/LinedList"/>
    <dgm:cxn modelId="{1A8217DC-1BA5-0D42-B819-B613F63D8BEC}" type="presParOf" srcId="{613E2E5F-C06E-FC48-A589-DD13CE2E79F4}" destId="{C090D3C4-5002-E041-B3EE-490D0D66A051}" srcOrd="6" destOrd="0" presId="urn:microsoft.com/office/officeart/2008/layout/LinedList"/>
    <dgm:cxn modelId="{86BC7ACC-0E2D-1448-8439-E3CDCDD7A3DD}" type="presParOf" srcId="{613E2E5F-C06E-FC48-A589-DD13CE2E79F4}" destId="{0E49FB50-6251-EC43-A628-CFCADCE74CBC}" srcOrd="7" destOrd="0" presId="urn:microsoft.com/office/officeart/2008/layout/LinedList"/>
    <dgm:cxn modelId="{30183B12-D510-7249-920F-F3FFC9BD2E3F}" type="presParOf" srcId="{0E49FB50-6251-EC43-A628-CFCADCE74CBC}" destId="{182FCE3E-3490-6746-8879-6D68B0FAE402}" srcOrd="0" destOrd="0" presId="urn:microsoft.com/office/officeart/2008/layout/LinedList"/>
    <dgm:cxn modelId="{46075780-984D-1F45-8BAF-3A8C7A2248DA}" type="presParOf" srcId="{0E49FB50-6251-EC43-A628-CFCADCE74CBC}" destId="{41B643A3-1B10-0548-9931-A74D062DC85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6BAABE-06F9-43CC-81A3-594572429DB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C00C3499-8568-46AC-9C0C-40A58E3A3AEC}">
      <dgm:prSet/>
      <dgm:spPr/>
      <dgm:t>
        <a:bodyPr/>
        <a:lstStyle/>
        <a:p>
          <a:r>
            <a:rPr lang="en-US" b="1" dirty="0" err="1">
              <a:solidFill>
                <a:schemeClr val="tx1"/>
              </a:solidFill>
            </a:rPr>
            <a:t>Módulo</a:t>
          </a:r>
          <a:r>
            <a:rPr lang="en-US" b="1" dirty="0">
              <a:solidFill>
                <a:schemeClr val="tx1"/>
              </a:solidFill>
            </a:rPr>
            <a:t> 1: </a:t>
          </a:r>
          <a:r>
            <a:rPr lang="en-US" b="1" dirty="0" err="1">
              <a:solidFill>
                <a:schemeClr val="tx1"/>
              </a:solidFill>
            </a:rPr>
            <a:t>Técnicas</a:t>
          </a:r>
          <a:r>
            <a:rPr lang="en-US" b="1" dirty="0">
              <a:solidFill>
                <a:schemeClr val="tx1"/>
              </a:solidFill>
            </a:rPr>
            <a:t> de </a:t>
          </a:r>
          <a:r>
            <a:rPr lang="en-US" b="1" dirty="0" err="1">
              <a:solidFill>
                <a:schemeClr val="tx1"/>
              </a:solidFill>
            </a:rPr>
            <a:t>programación</a:t>
          </a:r>
          <a:endParaRPr lang="en-US" dirty="0">
            <a:solidFill>
              <a:schemeClr val="tx1"/>
            </a:solidFill>
          </a:endParaRPr>
        </a:p>
      </dgm:t>
    </dgm:pt>
    <dgm:pt modelId="{57034E77-9B38-4428-894B-61E6DE6DB333}" type="parTrans" cxnId="{DC2DF225-EB1E-4D67-8682-4839E5332814}">
      <dgm:prSet/>
      <dgm:spPr/>
      <dgm:t>
        <a:bodyPr/>
        <a:lstStyle/>
        <a:p>
          <a:endParaRPr lang="en-US"/>
        </a:p>
      </dgm:t>
    </dgm:pt>
    <dgm:pt modelId="{C8E77CEB-42ED-426F-904F-87F596624A73}" type="sibTrans" cxnId="{DC2DF225-EB1E-4D67-8682-4839E5332814}">
      <dgm:prSet phldrT="1" phldr="0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1</a:t>
          </a:r>
        </a:p>
      </dgm:t>
    </dgm:pt>
    <dgm:pt modelId="{909891F3-AD11-4499-8CB7-464EA42B34FA}">
      <dgm:prSet/>
      <dgm:spPr/>
      <dgm:t>
        <a:bodyPr/>
        <a:lstStyle/>
        <a:p>
          <a:r>
            <a:rPr lang="en-US" b="1" dirty="0" err="1"/>
            <a:t>Módulo</a:t>
          </a:r>
          <a:r>
            <a:rPr lang="en-US" b="1" dirty="0"/>
            <a:t> 2: </a:t>
          </a:r>
          <a:r>
            <a:rPr lang="en-US" b="1" dirty="0" err="1"/>
            <a:t>Desarrollo</a:t>
          </a:r>
          <a:r>
            <a:rPr lang="en-US" b="1" dirty="0"/>
            <a:t> de Software</a:t>
          </a:r>
          <a:endParaRPr lang="en-US" dirty="0"/>
        </a:p>
      </dgm:t>
    </dgm:pt>
    <dgm:pt modelId="{6B8B47E1-9DBF-4E49-98C3-C3C03DAEC722}" type="parTrans" cxnId="{3B6855FC-B80F-4A44-8D74-E90265A5988E}">
      <dgm:prSet/>
      <dgm:spPr/>
      <dgm:t>
        <a:bodyPr/>
        <a:lstStyle/>
        <a:p>
          <a:endParaRPr lang="en-US"/>
        </a:p>
      </dgm:t>
    </dgm:pt>
    <dgm:pt modelId="{A2716491-089C-44F6-8DEA-5AC922A96DE3}" type="sibTrans" cxnId="{3B6855FC-B80F-4A44-8D74-E90265A5988E}">
      <dgm:prSet phldrT="2" phldr="0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2</a:t>
          </a:r>
        </a:p>
      </dgm:t>
    </dgm:pt>
    <dgm:pt modelId="{613BDD0B-8B67-4F24-BFB2-72582503CE90}">
      <dgm:prSet/>
      <dgm:spPr/>
      <dgm:t>
        <a:bodyPr/>
        <a:lstStyle/>
        <a:p>
          <a:r>
            <a:rPr lang="en-US" b="1" dirty="0" err="1"/>
            <a:t>Módulo</a:t>
          </a:r>
          <a:r>
            <a:rPr lang="en-US" b="1" dirty="0"/>
            <a:t> 3: </a:t>
          </a:r>
          <a:r>
            <a:rPr lang="en-US" b="1" dirty="0" err="1"/>
            <a:t>Programación</a:t>
          </a:r>
          <a:r>
            <a:rPr lang="en-US" b="1" dirty="0"/>
            <a:t> </a:t>
          </a:r>
          <a:r>
            <a:rPr lang="en-US" b="1" dirty="0" err="1"/>
            <a:t>orientada</a:t>
          </a:r>
          <a:r>
            <a:rPr lang="en-US" b="1" dirty="0"/>
            <a:t> a </a:t>
          </a:r>
          <a:r>
            <a:rPr lang="en-US" b="1" dirty="0" err="1"/>
            <a:t>objetos</a:t>
          </a:r>
          <a:r>
            <a:rPr lang="en-US" b="1" dirty="0"/>
            <a:t>.</a:t>
          </a:r>
          <a:endParaRPr lang="en-US" dirty="0"/>
        </a:p>
      </dgm:t>
    </dgm:pt>
    <dgm:pt modelId="{33640643-0B02-4FAA-AEA3-842AC63DF6CD}" type="parTrans" cxnId="{C33B601B-E6A7-40B6-9E73-6E8ADDF18939}">
      <dgm:prSet/>
      <dgm:spPr/>
      <dgm:t>
        <a:bodyPr/>
        <a:lstStyle/>
        <a:p>
          <a:endParaRPr lang="en-US"/>
        </a:p>
      </dgm:t>
    </dgm:pt>
    <dgm:pt modelId="{DC3C8BCB-ECBC-4586-9621-C7F3B7B45D1B}" type="sibTrans" cxnId="{C33B601B-E6A7-40B6-9E73-6E8ADDF18939}">
      <dgm:prSet phldrT="3" phldr="0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/>
            <a:t>3</a:t>
          </a:r>
        </a:p>
      </dgm:t>
    </dgm:pt>
    <dgm:pt modelId="{371CE613-FDAE-4472-9F98-38878B2EA330}">
      <dgm:prSet/>
      <dgm:spPr/>
      <dgm:t>
        <a:bodyPr/>
        <a:lstStyle/>
        <a:p>
          <a:r>
            <a:rPr lang="en-US" b="1" dirty="0" err="1"/>
            <a:t>Módulo</a:t>
          </a:r>
          <a:r>
            <a:rPr lang="en-US" b="1" dirty="0"/>
            <a:t> 4: Base de </a:t>
          </a:r>
          <a:r>
            <a:rPr lang="en-US" b="1" dirty="0" err="1"/>
            <a:t>datos</a:t>
          </a:r>
          <a:r>
            <a:rPr lang="en-US" dirty="0"/>
            <a:t/>
          </a:r>
          <a:br>
            <a:rPr lang="en-US" dirty="0"/>
          </a:br>
          <a:r>
            <a:rPr lang="en-US" dirty="0"/>
            <a:t/>
          </a:r>
          <a:br>
            <a:rPr lang="en-US" dirty="0"/>
          </a:br>
          <a:r>
            <a:rPr lang="en-US" dirty="0"/>
            <a:t/>
          </a:r>
          <a:br>
            <a:rPr lang="en-US" dirty="0"/>
          </a:br>
          <a:endParaRPr lang="en-US" dirty="0"/>
        </a:p>
      </dgm:t>
    </dgm:pt>
    <dgm:pt modelId="{B77E1126-86E4-4F32-AD17-D6016AFAE747}" type="parTrans" cxnId="{87867F70-D19C-4A31-B377-E38F0F89906D}">
      <dgm:prSet/>
      <dgm:spPr/>
      <dgm:t>
        <a:bodyPr/>
        <a:lstStyle/>
        <a:p>
          <a:endParaRPr lang="en-US"/>
        </a:p>
      </dgm:t>
    </dgm:pt>
    <dgm:pt modelId="{887DE61C-395A-4F30-9790-501EFBE8FA2C}" type="sibTrans" cxnId="{87867F70-D19C-4A31-B377-E38F0F89906D}">
      <dgm:prSet phldrT="4" phldr="0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4</a:t>
          </a:r>
        </a:p>
      </dgm:t>
    </dgm:pt>
    <dgm:pt modelId="{4050960E-3412-534C-8F40-25C9306D7FC1}" type="pres">
      <dgm:prSet presAssocID="{AD6BAABE-06F9-43CC-81A3-594572429DBF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4576F39E-C8E7-1F40-B6BA-C56571F522DC}" type="pres">
      <dgm:prSet presAssocID="{C00C3499-8568-46AC-9C0C-40A58E3A3AEC}" presName="compositeNode" presStyleCnt="0">
        <dgm:presLayoutVars>
          <dgm:bulletEnabled val="1"/>
        </dgm:presLayoutVars>
      </dgm:prSet>
      <dgm:spPr/>
    </dgm:pt>
    <dgm:pt modelId="{7A9AA3C0-2D6C-D840-8806-CB545E45AF5C}" type="pres">
      <dgm:prSet presAssocID="{C00C3499-8568-46AC-9C0C-40A58E3A3AEC}" presName="bgRect" presStyleLbl="bgAccFollowNode1" presStyleIdx="0" presStyleCnt="4"/>
      <dgm:spPr/>
      <dgm:t>
        <a:bodyPr/>
        <a:lstStyle/>
        <a:p>
          <a:endParaRPr lang="es-ES_tradnl"/>
        </a:p>
      </dgm:t>
    </dgm:pt>
    <dgm:pt modelId="{79F097BC-FD46-3941-A2CD-6310DBB63335}" type="pres">
      <dgm:prSet presAssocID="{C8E77CEB-42ED-426F-904F-87F596624A73}" presName="sibTransNodeCircle" presStyleLbl="alignNode1" presStyleIdx="0" presStyleCnt="8">
        <dgm:presLayoutVars>
          <dgm:chMax val="0"/>
          <dgm:bulletEnabled/>
        </dgm:presLayoutVars>
      </dgm:prSet>
      <dgm:spPr/>
      <dgm:t>
        <a:bodyPr/>
        <a:lstStyle/>
        <a:p>
          <a:endParaRPr lang="es-ES_tradnl"/>
        </a:p>
      </dgm:t>
    </dgm:pt>
    <dgm:pt modelId="{4B5C7F60-ACC6-F343-B69B-7DB5CC2D8D10}" type="pres">
      <dgm:prSet presAssocID="{C00C3499-8568-46AC-9C0C-40A58E3A3AEC}" presName="bottomLine" presStyleLbl="alignNode1" presStyleIdx="1" presStyleCnt="8">
        <dgm:presLayoutVars/>
      </dgm:prSet>
      <dgm:spPr/>
    </dgm:pt>
    <dgm:pt modelId="{C6AAC613-B976-AA44-A036-52DC07217683}" type="pres">
      <dgm:prSet presAssocID="{C00C3499-8568-46AC-9C0C-40A58E3A3AEC}" presName="nodeText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64DDD65-87B2-2A4E-BEB0-B9F1E232D5CD}" type="pres">
      <dgm:prSet presAssocID="{C8E77CEB-42ED-426F-904F-87F596624A73}" presName="sibTrans" presStyleCnt="0"/>
      <dgm:spPr/>
    </dgm:pt>
    <dgm:pt modelId="{0C33ADA3-A6C0-1A4E-9DDA-C1BC2C3EF2A6}" type="pres">
      <dgm:prSet presAssocID="{909891F3-AD11-4499-8CB7-464EA42B34FA}" presName="compositeNode" presStyleCnt="0">
        <dgm:presLayoutVars>
          <dgm:bulletEnabled val="1"/>
        </dgm:presLayoutVars>
      </dgm:prSet>
      <dgm:spPr/>
    </dgm:pt>
    <dgm:pt modelId="{303D5AE1-30CF-9A4D-947B-CB14DC4F858E}" type="pres">
      <dgm:prSet presAssocID="{909891F3-AD11-4499-8CB7-464EA42B34FA}" presName="bgRect" presStyleLbl="bgAccFollowNode1" presStyleIdx="1" presStyleCnt="4"/>
      <dgm:spPr/>
      <dgm:t>
        <a:bodyPr/>
        <a:lstStyle/>
        <a:p>
          <a:endParaRPr lang="es-ES_tradnl"/>
        </a:p>
      </dgm:t>
    </dgm:pt>
    <dgm:pt modelId="{ED41D4A7-2487-6740-AC3D-E8D28B918F2D}" type="pres">
      <dgm:prSet presAssocID="{A2716491-089C-44F6-8DEA-5AC922A96DE3}" presName="sibTransNodeCircle" presStyleLbl="alignNode1" presStyleIdx="2" presStyleCnt="8">
        <dgm:presLayoutVars>
          <dgm:chMax val="0"/>
          <dgm:bulletEnabled/>
        </dgm:presLayoutVars>
      </dgm:prSet>
      <dgm:spPr/>
      <dgm:t>
        <a:bodyPr/>
        <a:lstStyle/>
        <a:p>
          <a:endParaRPr lang="es-ES_tradnl"/>
        </a:p>
      </dgm:t>
    </dgm:pt>
    <dgm:pt modelId="{E8AC1E23-2E1D-B644-9771-243F7F13F75C}" type="pres">
      <dgm:prSet presAssocID="{909891F3-AD11-4499-8CB7-464EA42B34FA}" presName="bottomLine" presStyleLbl="alignNode1" presStyleIdx="3" presStyleCnt="8">
        <dgm:presLayoutVars/>
      </dgm:prSet>
      <dgm:spPr/>
    </dgm:pt>
    <dgm:pt modelId="{514B2D03-4D1D-1B48-B982-FD4041782054}" type="pres">
      <dgm:prSet presAssocID="{909891F3-AD11-4499-8CB7-464EA42B34FA}" presName="nodeText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2DF519EF-C6DD-1C4F-920D-E62CF69C7D24}" type="pres">
      <dgm:prSet presAssocID="{A2716491-089C-44F6-8DEA-5AC922A96DE3}" presName="sibTrans" presStyleCnt="0"/>
      <dgm:spPr/>
    </dgm:pt>
    <dgm:pt modelId="{134FD551-FA35-E74E-BD97-FE279248D457}" type="pres">
      <dgm:prSet presAssocID="{613BDD0B-8B67-4F24-BFB2-72582503CE90}" presName="compositeNode" presStyleCnt="0">
        <dgm:presLayoutVars>
          <dgm:bulletEnabled val="1"/>
        </dgm:presLayoutVars>
      </dgm:prSet>
      <dgm:spPr/>
    </dgm:pt>
    <dgm:pt modelId="{263B0E32-A908-2F4F-ABE2-12D0DE09AE54}" type="pres">
      <dgm:prSet presAssocID="{613BDD0B-8B67-4F24-BFB2-72582503CE90}" presName="bgRect" presStyleLbl="bgAccFollowNode1" presStyleIdx="2" presStyleCnt="4"/>
      <dgm:spPr/>
      <dgm:t>
        <a:bodyPr/>
        <a:lstStyle/>
        <a:p>
          <a:endParaRPr lang="es-ES_tradnl"/>
        </a:p>
      </dgm:t>
    </dgm:pt>
    <dgm:pt modelId="{B61BE0F7-C176-BD4D-AF9A-08CD8A42144C}" type="pres">
      <dgm:prSet presAssocID="{DC3C8BCB-ECBC-4586-9621-C7F3B7B45D1B}" presName="sibTransNodeCircle" presStyleLbl="alignNode1" presStyleIdx="4" presStyleCnt="8">
        <dgm:presLayoutVars>
          <dgm:chMax val="0"/>
          <dgm:bulletEnabled/>
        </dgm:presLayoutVars>
      </dgm:prSet>
      <dgm:spPr/>
      <dgm:t>
        <a:bodyPr/>
        <a:lstStyle/>
        <a:p>
          <a:endParaRPr lang="es-ES_tradnl"/>
        </a:p>
      </dgm:t>
    </dgm:pt>
    <dgm:pt modelId="{B7287560-B383-4F44-83E0-B5F43B713275}" type="pres">
      <dgm:prSet presAssocID="{613BDD0B-8B67-4F24-BFB2-72582503CE90}" presName="bottomLine" presStyleLbl="alignNode1" presStyleIdx="5" presStyleCnt="8">
        <dgm:presLayoutVars/>
      </dgm:prSet>
      <dgm:spPr/>
    </dgm:pt>
    <dgm:pt modelId="{7138CFED-B118-1C42-9C7B-D2470C6BADA6}" type="pres">
      <dgm:prSet presAssocID="{613BDD0B-8B67-4F24-BFB2-72582503CE90}" presName="nodeText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73A1AC8B-767A-BC4A-A578-6176F0DBE59C}" type="pres">
      <dgm:prSet presAssocID="{DC3C8BCB-ECBC-4586-9621-C7F3B7B45D1B}" presName="sibTrans" presStyleCnt="0"/>
      <dgm:spPr/>
    </dgm:pt>
    <dgm:pt modelId="{83724243-9006-2E40-94BC-73F4F9051784}" type="pres">
      <dgm:prSet presAssocID="{371CE613-FDAE-4472-9F98-38878B2EA330}" presName="compositeNode" presStyleCnt="0">
        <dgm:presLayoutVars>
          <dgm:bulletEnabled val="1"/>
        </dgm:presLayoutVars>
      </dgm:prSet>
      <dgm:spPr/>
    </dgm:pt>
    <dgm:pt modelId="{4A2DB0E1-275E-CE41-B4B4-AC2778AF4F00}" type="pres">
      <dgm:prSet presAssocID="{371CE613-FDAE-4472-9F98-38878B2EA330}" presName="bgRect" presStyleLbl="bgAccFollowNode1" presStyleIdx="3" presStyleCnt="4"/>
      <dgm:spPr/>
      <dgm:t>
        <a:bodyPr/>
        <a:lstStyle/>
        <a:p>
          <a:endParaRPr lang="es-ES_tradnl"/>
        </a:p>
      </dgm:t>
    </dgm:pt>
    <dgm:pt modelId="{5EE7F360-2AC7-894C-9C41-7F7F26099C13}" type="pres">
      <dgm:prSet presAssocID="{887DE61C-395A-4F30-9790-501EFBE8FA2C}" presName="sibTransNodeCircle" presStyleLbl="alignNode1" presStyleIdx="6" presStyleCnt="8">
        <dgm:presLayoutVars>
          <dgm:chMax val="0"/>
          <dgm:bulletEnabled/>
        </dgm:presLayoutVars>
      </dgm:prSet>
      <dgm:spPr/>
      <dgm:t>
        <a:bodyPr/>
        <a:lstStyle/>
        <a:p>
          <a:endParaRPr lang="es-ES_tradnl"/>
        </a:p>
      </dgm:t>
    </dgm:pt>
    <dgm:pt modelId="{9279FB80-A655-454E-9DAD-EE9DF9EAF2FF}" type="pres">
      <dgm:prSet presAssocID="{371CE613-FDAE-4472-9F98-38878B2EA330}" presName="bottomLine" presStyleLbl="alignNode1" presStyleIdx="7" presStyleCnt="8">
        <dgm:presLayoutVars/>
      </dgm:prSet>
      <dgm:spPr/>
    </dgm:pt>
    <dgm:pt modelId="{E218CF13-D54E-AD41-AD89-1C2C73F42002}" type="pres">
      <dgm:prSet presAssocID="{371CE613-FDAE-4472-9F98-38878B2EA330}" presName="nodeText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E582528B-33C0-074D-92C9-1511800078A6}" type="presOf" srcId="{371CE613-FDAE-4472-9F98-38878B2EA330}" destId="{E218CF13-D54E-AD41-AD89-1C2C73F42002}" srcOrd="1" destOrd="0" presId="urn:microsoft.com/office/officeart/2016/7/layout/BasicLinearProcessNumbered"/>
    <dgm:cxn modelId="{A41BC728-3B2C-8945-8B1B-4CE36CBDB4F4}" type="presOf" srcId="{A2716491-089C-44F6-8DEA-5AC922A96DE3}" destId="{ED41D4A7-2487-6740-AC3D-E8D28B918F2D}" srcOrd="0" destOrd="0" presId="urn:microsoft.com/office/officeart/2016/7/layout/BasicLinearProcessNumbered"/>
    <dgm:cxn modelId="{FD0A0DE7-8280-8F4D-8995-D033DB6ECFED}" type="presOf" srcId="{613BDD0B-8B67-4F24-BFB2-72582503CE90}" destId="{7138CFED-B118-1C42-9C7B-D2470C6BADA6}" srcOrd="1" destOrd="0" presId="urn:microsoft.com/office/officeart/2016/7/layout/BasicLinearProcessNumbered"/>
    <dgm:cxn modelId="{C33B601B-E6A7-40B6-9E73-6E8ADDF18939}" srcId="{AD6BAABE-06F9-43CC-81A3-594572429DBF}" destId="{613BDD0B-8B67-4F24-BFB2-72582503CE90}" srcOrd="2" destOrd="0" parTransId="{33640643-0B02-4FAA-AEA3-842AC63DF6CD}" sibTransId="{DC3C8BCB-ECBC-4586-9621-C7F3B7B45D1B}"/>
    <dgm:cxn modelId="{704E3E91-61EB-2240-A9D3-E33C094FA48D}" type="presOf" srcId="{AD6BAABE-06F9-43CC-81A3-594572429DBF}" destId="{4050960E-3412-534C-8F40-25C9306D7FC1}" srcOrd="0" destOrd="0" presId="urn:microsoft.com/office/officeart/2016/7/layout/BasicLinearProcessNumbered"/>
    <dgm:cxn modelId="{F6D72C34-C528-1246-8A5E-4EAD0F47F1C7}" type="presOf" srcId="{C00C3499-8568-46AC-9C0C-40A58E3A3AEC}" destId="{7A9AA3C0-2D6C-D840-8806-CB545E45AF5C}" srcOrd="0" destOrd="0" presId="urn:microsoft.com/office/officeart/2016/7/layout/BasicLinearProcessNumbered"/>
    <dgm:cxn modelId="{87867F70-D19C-4A31-B377-E38F0F89906D}" srcId="{AD6BAABE-06F9-43CC-81A3-594572429DBF}" destId="{371CE613-FDAE-4472-9F98-38878B2EA330}" srcOrd="3" destOrd="0" parTransId="{B77E1126-86E4-4F32-AD17-D6016AFAE747}" sibTransId="{887DE61C-395A-4F30-9790-501EFBE8FA2C}"/>
    <dgm:cxn modelId="{2545BE5A-427E-ED47-A2C6-9F3B69ECD385}" type="presOf" srcId="{DC3C8BCB-ECBC-4586-9621-C7F3B7B45D1B}" destId="{B61BE0F7-C176-BD4D-AF9A-08CD8A42144C}" srcOrd="0" destOrd="0" presId="urn:microsoft.com/office/officeart/2016/7/layout/BasicLinearProcessNumbered"/>
    <dgm:cxn modelId="{3B6855FC-B80F-4A44-8D74-E90265A5988E}" srcId="{AD6BAABE-06F9-43CC-81A3-594572429DBF}" destId="{909891F3-AD11-4499-8CB7-464EA42B34FA}" srcOrd="1" destOrd="0" parTransId="{6B8B47E1-9DBF-4E49-98C3-C3C03DAEC722}" sibTransId="{A2716491-089C-44F6-8DEA-5AC922A96DE3}"/>
    <dgm:cxn modelId="{6BD7C9F3-D16A-F34B-9A98-B61A3622EC43}" type="presOf" srcId="{371CE613-FDAE-4472-9F98-38878B2EA330}" destId="{4A2DB0E1-275E-CE41-B4B4-AC2778AF4F00}" srcOrd="0" destOrd="0" presId="urn:microsoft.com/office/officeart/2016/7/layout/BasicLinearProcessNumbered"/>
    <dgm:cxn modelId="{E33DD71F-AD05-8C4C-B0E4-BFD404C78A4C}" type="presOf" srcId="{887DE61C-395A-4F30-9790-501EFBE8FA2C}" destId="{5EE7F360-2AC7-894C-9C41-7F7F26099C13}" srcOrd="0" destOrd="0" presId="urn:microsoft.com/office/officeart/2016/7/layout/BasicLinearProcessNumbered"/>
    <dgm:cxn modelId="{DC2DF225-EB1E-4D67-8682-4839E5332814}" srcId="{AD6BAABE-06F9-43CC-81A3-594572429DBF}" destId="{C00C3499-8568-46AC-9C0C-40A58E3A3AEC}" srcOrd="0" destOrd="0" parTransId="{57034E77-9B38-4428-894B-61E6DE6DB333}" sibTransId="{C8E77CEB-42ED-426F-904F-87F596624A73}"/>
    <dgm:cxn modelId="{48B15B5E-DA61-E74C-95EE-24567B248201}" type="presOf" srcId="{613BDD0B-8B67-4F24-BFB2-72582503CE90}" destId="{263B0E32-A908-2F4F-ABE2-12D0DE09AE54}" srcOrd="0" destOrd="0" presId="urn:microsoft.com/office/officeart/2016/7/layout/BasicLinearProcessNumbered"/>
    <dgm:cxn modelId="{EEE38F50-CFF2-F645-8AC1-FF1E637898FD}" type="presOf" srcId="{C00C3499-8568-46AC-9C0C-40A58E3A3AEC}" destId="{C6AAC613-B976-AA44-A036-52DC07217683}" srcOrd="1" destOrd="0" presId="urn:microsoft.com/office/officeart/2016/7/layout/BasicLinearProcessNumbered"/>
    <dgm:cxn modelId="{DE113A2D-38B6-E542-92AE-F50401E555ED}" type="presOf" srcId="{C8E77CEB-42ED-426F-904F-87F596624A73}" destId="{79F097BC-FD46-3941-A2CD-6310DBB63335}" srcOrd="0" destOrd="0" presId="urn:microsoft.com/office/officeart/2016/7/layout/BasicLinearProcessNumbered"/>
    <dgm:cxn modelId="{BD675A2C-A751-D24E-B525-884484E76154}" type="presOf" srcId="{909891F3-AD11-4499-8CB7-464EA42B34FA}" destId="{303D5AE1-30CF-9A4D-947B-CB14DC4F858E}" srcOrd="0" destOrd="0" presId="urn:microsoft.com/office/officeart/2016/7/layout/BasicLinearProcessNumbered"/>
    <dgm:cxn modelId="{313C29FC-015A-9349-B3C5-79D94063EF2A}" type="presOf" srcId="{909891F3-AD11-4499-8CB7-464EA42B34FA}" destId="{514B2D03-4D1D-1B48-B982-FD4041782054}" srcOrd="1" destOrd="0" presId="urn:microsoft.com/office/officeart/2016/7/layout/BasicLinearProcessNumbered"/>
    <dgm:cxn modelId="{F405D157-9E88-BC4C-9D7F-DAAF4531011D}" type="presParOf" srcId="{4050960E-3412-534C-8F40-25C9306D7FC1}" destId="{4576F39E-C8E7-1F40-B6BA-C56571F522DC}" srcOrd="0" destOrd="0" presId="urn:microsoft.com/office/officeart/2016/7/layout/BasicLinearProcessNumbered"/>
    <dgm:cxn modelId="{4B9C5695-EA32-D943-BD74-1A82F89EEECC}" type="presParOf" srcId="{4576F39E-C8E7-1F40-B6BA-C56571F522DC}" destId="{7A9AA3C0-2D6C-D840-8806-CB545E45AF5C}" srcOrd="0" destOrd="0" presId="urn:microsoft.com/office/officeart/2016/7/layout/BasicLinearProcessNumbered"/>
    <dgm:cxn modelId="{035057EA-7F01-F34D-8CB6-F83B69D943AE}" type="presParOf" srcId="{4576F39E-C8E7-1F40-B6BA-C56571F522DC}" destId="{79F097BC-FD46-3941-A2CD-6310DBB63335}" srcOrd="1" destOrd="0" presId="urn:microsoft.com/office/officeart/2016/7/layout/BasicLinearProcessNumbered"/>
    <dgm:cxn modelId="{989E6569-29AF-1D48-8DE9-CCF04E40767E}" type="presParOf" srcId="{4576F39E-C8E7-1F40-B6BA-C56571F522DC}" destId="{4B5C7F60-ACC6-F343-B69B-7DB5CC2D8D10}" srcOrd="2" destOrd="0" presId="urn:microsoft.com/office/officeart/2016/7/layout/BasicLinearProcessNumbered"/>
    <dgm:cxn modelId="{C11BA1B2-1E58-E044-9333-41F9DC9D105B}" type="presParOf" srcId="{4576F39E-C8E7-1F40-B6BA-C56571F522DC}" destId="{C6AAC613-B976-AA44-A036-52DC07217683}" srcOrd="3" destOrd="0" presId="urn:microsoft.com/office/officeart/2016/7/layout/BasicLinearProcessNumbered"/>
    <dgm:cxn modelId="{C20DE56E-8865-AD4F-8A3F-C45F03D6EE40}" type="presParOf" srcId="{4050960E-3412-534C-8F40-25C9306D7FC1}" destId="{864DDD65-87B2-2A4E-BEB0-B9F1E232D5CD}" srcOrd="1" destOrd="0" presId="urn:microsoft.com/office/officeart/2016/7/layout/BasicLinearProcessNumbered"/>
    <dgm:cxn modelId="{39C1C009-D562-7B44-94DD-13E7B26E40D4}" type="presParOf" srcId="{4050960E-3412-534C-8F40-25C9306D7FC1}" destId="{0C33ADA3-A6C0-1A4E-9DDA-C1BC2C3EF2A6}" srcOrd="2" destOrd="0" presId="urn:microsoft.com/office/officeart/2016/7/layout/BasicLinearProcessNumbered"/>
    <dgm:cxn modelId="{8279620B-2F8A-7048-A87F-A7EB67D6A060}" type="presParOf" srcId="{0C33ADA3-A6C0-1A4E-9DDA-C1BC2C3EF2A6}" destId="{303D5AE1-30CF-9A4D-947B-CB14DC4F858E}" srcOrd="0" destOrd="0" presId="urn:microsoft.com/office/officeart/2016/7/layout/BasicLinearProcessNumbered"/>
    <dgm:cxn modelId="{A89F3987-128B-324B-AE19-D7BA4618D99C}" type="presParOf" srcId="{0C33ADA3-A6C0-1A4E-9DDA-C1BC2C3EF2A6}" destId="{ED41D4A7-2487-6740-AC3D-E8D28B918F2D}" srcOrd="1" destOrd="0" presId="urn:microsoft.com/office/officeart/2016/7/layout/BasicLinearProcessNumbered"/>
    <dgm:cxn modelId="{F15FE0BD-9045-014F-B849-F5ECCCF56A42}" type="presParOf" srcId="{0C33ADA3-A6C0-1A4E-9DDA-C1BC2C3EF2A6}" destId="{E8AC1E23-2E1D-B644-9771-243F7F13F75C}" srcOrd="2" destOrd="0" presId="urn:microsoft.com/office/officeart/2016/7/layout/BasicLinearProcessNumbered"/>
    <dgm:cxn modelId="{1179A533-7432-AF46-86FE-31814CA6B741}" type="presParOf" srcId="{0C33ADA3-A6C0-1A4E-9DDA-C1BC2C3EF2A6}" destId="{514B2D03-4D1D-1B48-B982-FD4041782054}" srcOrd="3" destOrd="0" presId="urn:microsoft.com/office/officeart/2016/7/layout/BasicLinearProcessNumbered"/>
    <dgm:cxn modelId="{8600B5EC-891C-5F47-87C8-90AE033BD09E}" type="presParOf" srcId="{4050960E-3412-534C-8F40-25C9306D7FC1}" destId="{2DF519EF-C6DD-1C4F-920D-E62CF69C7D24}" srcOrd="3" destOrd="0" presId="urn:microsoft.com/office/officeart/2016/7/layout/BasicLinearProcessNumbered"/>
    <dgm:cxn modelId="{1A983C32-641D-104F-82B3-54C1E0EBD71D}" type="presParOf" srcId="{4050960E-3412-534C-8F40-25C9306D7FC1}" destId="{134FD551-FA35-E74E-BD97-FE279248D457}" srcOrd="4" destOrd="0" presId="urn:microsoft.com/office/officeart/2016/7/layout/BasicLinearProcessNumbered"/>
    <dgm:cxn modelId="{3F6753D9-1328-8245-A64E-DFEDBE01C0E6}" type="presParOf" srcId="{134FD551-FA35-E74E-BD97-FE279248D457}" destId="{263B0E32-A908-2F4F-ABE2-12D0DE09AE54}" srcOrd="0" destOrd="0" presId="urn:microsoft.com/office/officeart/2016/7/layout/BasicLinearProcessNumbered"/>
    <dgm:cxn modelId="{168FC5E6-8D96-1C48-847E-9B0CF4BF1320}" type="presParOf" srcId="{134FD551-FA35-E74E-BD97-FE279248D457}" destId="{B61BE0F7-C176-BD4D-AF9A-08CD8A42144C}" srcOrd="1" destOrd="0" presId="urn:microsoft.com/office/officeart/2016/7/layout/BasicLinearProcessNumbered"/>
    <dgm:cxn modelId="{53F27153-D004-2E48-B6E9-EEB896B400DC}" type="presParOf" srcId="{134FD551-FA35-E74E-BD97-FE279248D457}" destId="{B7287560-B383-4F44-83E0-B5F43B713275}" srcOrd="2" destOrd="0" presId="urn:microsoft.com/office/officeart/2016/7/layout/BasicLinearProcessNumbered"/>
    <dgm:cxn modelId="{526C8D9B-01B4-6044-853D-753EFC53ED78}" type="presParOf" srcId="{134FD551-FA35-E74E-BD97-FE279248D457}" destId="{7138CFED-B118-1C42-9C7B-D2470C6BADA6}" srcOrd="3" destOrd="0" presId="urn:microsoft.com/office/officeart/2016/7/layout/BasicLinearProcessNumbered"/>
    <dgm:cxn modelId="{DF318982-1D46-5349-9AE5-843D2D203469}" type="presParOf" srcId="{4050960E-3412-534C-8F40-25C9306D7FC1}" destId="{73A1AC8B-767A-BC4A-A578-6176F0DBE59C}" srcOrd="5" destOrd="0" presId="urn:microsoft.com/office/officeart/2016/7/layout/BasicLinearProcessNumbered"/>
    <dgm:cxn modelId="{9B72CF52-62CC-B348-9C92-D2D125B1C2B0}" type="presParOf" srcId="{4050960E-3412-534C-8F40-25C9306D7FC1}" destId="{83724243-9006-2E40-94BC-73F4F9051784}" srcOrd="6" destOrd="0" presId="urn:microsoft.com/office/officeart/2016/7/layout/BasicLinearProcessNumbered"/>
    <dgm:cxn modelId="{00622A46-3F60-4247-B8A9-C1B802D41772}" type="presParOf" srcId="{83724243-9006-2E40-94BC-73F4F9051784}" destId="{4A2DB0E1-275E-CE41-B4B4-AC2778AF4F00}" srcOrd="0" destOrd="0" presId="urn:microsoft.com/office/officeart/2016/7/layout/BasicLinearProcessNumbered"/>
    <dgm:cxn modelId="{72F1563E-E360-214F-8327-77C8E08B83E9}" type="presParOf" srcId="{83724243-9006-2E40-94BC-73F4F9051784}" destId="{5EE7F360-2AC7-894C-9C41-7F7F26099C13}" srcOrd="1" destOrd="0" presId="urn:microsoft.com/office/officeart/2016/7/layout/BasicLinearProcessNumbered"/>
    <dgm:cxn modelId="{97EC48AA-EBE0-F543-9750-3AB4A4C51544}" type="presParOf" srcId="{83724243-9006-2E40-94BC-73F4F9051784}" destId="{9279FB80-A655-454E-9DAD-EE9DF9EAF2FF}" srcOrd="2" destOrd="0" presId="urn:microsoft.com/office/officeart/2016/7/layout/BasicLinearProcessNumbered"/>
    <dgm:cxn modelId="{0006B206-6ED3-214B-9B24-47DE37DBBB66}" type="presParOf" srcId="{83724243-9006-2E40-94BC-73F4F9051784}" destId="{E218CF13-D54E-AD41-AD89-1C2C73F4200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95EA8-43BF-D944-92B4-4E30BA2CD0A2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EEDDF-3D5C-1144-8829-4FB9BC75AAC8}">
      <dsp:nvSpPr>
        <dsp:cNvPr id="0" name=""/>
        <dsp:cNvSpPr/>
      </dsp:nvSpPr>
      <dsp:spPr>
        <a:xfrm>
          <a:off x="0" y="0"/>
          <a:ext cx="10515600" cy="10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4300" kern="1200" dirty="0"/>
            <a:t>Operar computadoras</a:t>
          </a:r>
          <a:endParaRPr lang="en-US" sz="4300" kern="1200" dirty="0"/>
        </a:p>
      </dsp:txBody>
      <dsp:txXfrm>
        <a:off x="0" y="0"/>
        <a:ext cx="10515600" cy="1020243"/>
      </dsp:txXfrm>
    </dsp:sp>
    <dsp:sp modelId="{9447817F-DE95-BD4B-BFF7-114DF20A1EF3}">
      <dsp:nvSpPr>
        <dsp:cNvPr id="0" name=""/>
        <dsp:cNvSpPr/>
      </dsp:nvSpPr>
      <dsp:spPr>
        <a:xfrm>
          <a:off x="0" y="102024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9987D-2481-9E41-AF2F-72FDDFF22D60}">
      <dsp:nvSpPr>
        <dsp:cNvPr id="0" name=""/>
        <dsp:cNvSpPr/>
      </dsp:nvSpPr>
      <dsp:spPr>
        <a:xfrm>
          <a:off x="0" y="1020243"/>
          <a:ext cx="10515600" cy="10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4300" kern="1200" dirty="0"/>
            <a:t>Reparar y mantener computadoras</a:t>
          </a:r>
          <a:endParaRPr lang="en-US" sz="4300" kern="1200" dirty="0"/>
        </a:p>
      </dsp:txBody>
      <dsp:txXfrm>
        <a:off x="0" y="1020243"/>
        <a:ext cx="10515600" cy="1020243"/>
      </dsp:txXfrm>
    </dsp:sp>
    <dsp:sp modelId="{C090D3C4-5002-E041-B3EE-490D0D66A051}">
      <dsp:nvSpPr>
        <dsp:cNvPr id="0" name=""/>
        <dsp:cNvSpPr/>
      </dsp:nvSpPr>
      <dsp:spPr>
        <a:xfrm>
          <a:off x="0" y="204048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FCE3E-3490-6746-8879-6D68B0FAE402}">
      <dsp:nvSpPr>
        <dsp:cNvPr id="0" name=""/>
        <dsp:cNvSpPr/>
      </dsp:nvSpPr>
      <dsp:spPr>
        <a:xfrm>
          <a:off x="0" y="2040487"/>
          <a:ext cx="10515600" cy="10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4300" kern="1200" dirty="0"/>
            <a:t>Cuando sale el último iPhone</a:t>
          </a:r>
          <a:endParaRPr lang="en-US" sz="4300" kern="1200" dirty="0"/>
        </a:p>
      </dsp:txBody>
      <dsp:txXfrm>
        <a:off x="0" y="2040487"/>
        <a:ext cx="10515600" cy="1020243"/>
      </dsp:txXfrm>
    </dsp:sp>
    <dsp:sp modelId="{5F7AFDEC-60F4-C344-8628-AAFF2A55AD61}">
      <dsp:nvSpPr>
        <dsp:cNvPr id="0" name=""/>
        <dsp:cNvSpPr/>
      </dsp:nvSpPr>
      <dsp:spPr>
        <a:xfrm>
          <a:off x="0" y="306073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71044-D68E-E74C-AF58-1FB8A9608F28}">
      <dsp:nvSpPr>
        <dsp:cNvPr id="0" name=""/>
        <dsp:cNvSpPr/>
      </dsp:nvSpPr>
      <dsp:spPr>
        <a:xfrm>
          <a:off x="0" y="3060730"/>
          <a:ext cx="10515600" cy="10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4300" kern="1200" dirty="0"/>
            <a:t>Cuales son los últimos </a:t>
          </a:r>
          <a:r>
            <a:rPr lang="es-ES_tradnl" sz="4300" kern="1200" dirty="0" err="1"/>
            <a:t>features</a:t>
          </a:r>
          <a:r>
            <a:rPr lang="es-ES_tradnl" sz="4300" kern="1200" dirty="0"/>
            <a:t> de WhatsApp</a:t>
          </a:r>
          <a:endParaRPr lang="en-US" sz="4300" kern="1200" dirty="0"/>
        </a:p>
      </dsp:txBody>
      <dsp:txXfrm>
        <a:off x="0" y="3060730"/>
        <a:ext cx="10515600" cy="1020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57019-2586-664F-ABB6-99B640688A29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A8525-C520-7041-90C9-9DC28D0C9C37}">
      <dsp:nvSpPr>
        <dsp:cNvPr id="0" name=""/>
        <dsp:cNvSpPr/>
      </dsp:nvSpPr>
      <dsp:spPr>
        <a:xfrm>
          <a:off x="0" y="0"/>
          <a:ext cx="10515600" cy="10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4700" kern="1200" noProof="0" dirty="0" smtClean="0"/>
            <a:t>Compresión de problemas </a:t>
          </a:r>
          <a:endParaRPr lang="es-ES_tradnl" sz="4700" kern="1200" noProof="0" dirty="0"/>
        </a:p>
      </dsp:txBody>
      <dsp:txXfrm>
        <a:off x="0" y="0"/>
        <a:ext cx="10515600" cy="1020243"/>
      </dsp:txXfrm>
    </dsp:sp>
    <dsp:sp modelId="{4CE95EA8-43BF-D944-92B4-4E30BA2CD0A2}">
      <dsp:nvSpPr>
        <dsp:cNvPr id="0" name=""/>
        <dsp:cNvSpPr/>
      </dsp:nvSpPr>
      <dsp:spPr>
        <a:xfrm>
          <a:off x="0" y="102024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EEDDF-3D5C-1144-8829-4FB9BC75AAC8}">
      <dsp:nvSpPr>
        <dsp:cNvPr id="0" name=""/>
        <dsp:cNvSpPr/>
      </dsp:nvSpPr>
      <dsp:spPr>
        <a:xfrm>
          <a:off x="0" y="1020243"/>
          <a:ext cx="10515600" cy="10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4700" kern="1200" noProof="0" dirty="0" smtClean="0"/>
            <a:t>Pensar soluciones algorítmicas</a:t>
          </a:r>
          <a:endParaRPr lang="es-ES_tradnl" sz="4700" kern="1200" noProof="0" dirty="0"/>
        </a:p>
      </dsp:txBody>
      <dsp:txXfrm>
        <a:off x="0" y="1020243"/>
        <a:ext cx="10515600" cy="1020243"/>
      </dsp:txXfrm>
    </dsp:sp>
    <dsp:sp modelId="{9447817F-DE95-BD4B-BFF7-114DF20A1EF3}">
      <dsp:nvSpPr>
        <dsp:cNvPr id="0" name=""/>
        <dsp:cNvSpPr/>
      </dsp:nvSpPr>
      <dsp:spPr>
        <a:xfrm>
          <a:off x="0" y="204048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9987D-2481-9E41-AF2F-72FDDFF22D60}">
      <dsp:nvSpPr>
        <dsp:cNvPr id="0" name=""/>
        <dsp:cNvSpPr/>
      </dsp:nvSpPr>
      <dsp:spPr>
        <a:xfrm>
          <a:off x="0" y="2040487"/>
          <a:ext cx="10515600" cy="10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4700" kern="1200" noProof="0" dirty="0" smtClean="0"/>
            <a:t>Lenguajes de programación</a:t>
          </a:r>
          <a:endParaRPr lang="es-ES_tradnl" sz="4700" kern="1200" noProof="0" dirty="0"/>
        </a:p>
      </dsp:txBody>
      <dsp:txXfrm>
        <a:off x="0" y="2040487"/>
        <a:ext cx="10515600" cy="1020243"/>
      </dsp:txXfrm>
    </dsp:sp>
    <dsp:sp modelId="{C090D3C4-5002-E041-B3EE-490D0D66A051}">
      <dsp:nvSpPr>
        <dsp:cNvPr id="0" name=""/>
        <dsp:cNvSpPr/>
      </dsp:nvSpPr>
      <dsp:spPr>
        <a:xfrm>
          <a:off x="0" y="306073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FCE3E-3490-6746-8879-6D68B0FAE402}">
      <dsp:nvSpPr>
        <dsp:cNvPr id="0" name=""/>
        <dsp:cNvSpPr/>
      </dsp:nvSpPr>
      <dsp:spPr>
        <a:xfrm>
          <a:off x="0" y="3060730"/>
          <a:ext cx="10515600" cy="10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4700" kern="1200" noProof="0" dirty="0" smtClean="0"/>
            <a:t>El proceso de desarrollo de software</a:t>
          </a:r>
          <a:endParaRPr lang="es-ES_tradnl" sz="4700" kern="1200" noProof="0" dirty="0"/>
        </a:p>
      </dsp:txBody>
      <dsp:txXfrm>
        <a:off x="0" y="3060730"/>
        <a:ext cx="10515600" cy="10202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AA3C0-2D6C-D840-8806-CB545E45AF5C}">
      <dsp:nvSpPr>
        <dsp:cNvPr id="0" name=""/>
        <dsp:cNvSpPr/>
      </dsp:nvSpPr>
      <dsp:spPr>
        <a:xfrm>
          <a:off x="3080" y="329648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err="1">
              <a:solidFill>
                <a:schemeClr val="tx1"/>
              </a:solidFill>
            </a:rPr>
            <a:t>Módulo</a:t>
          </a:r>
          <a:r>
            <a:rPr lang="en-US" sz="1900" b="1" kern="1200" dirty="0">
              <a:solidFill>
                <a:schemeClr val="tx1"/>
              </a:solidFill>
            </a:rPr>
            <a:t> 1: </a:t>
          </a:r>
          <a:r>
            <a:rPr lang="en-US" sz="1900" b="1" kern="1200" dirty="0" err="1">
              <a:solidFill>
                <a:schemeClr val="tx1"/>
              </a:solidFill>
            </a:rPr>
            <a:t>Técnicas</a:t>
          </a:r>
          <a:r>
            <a:rPr lang="en-US" sz="1900" b="1" kern="1200" dirty="0">
              <a:solidFill>
                <a:schemeClr val="tx1"/>
              </a:solidFill>
            </a:rPr>
            <a:t> de </a:t>
          </a:r>
          <a:r>
            <a:rPr lang="en-US" sz="1900" b="1" kern="1200" dirty="0" err="1">
              <a:solidFill>
                <a:schemeClr val="tx1"/>
              </a:solidFill>
            </a:rPr>
            <a:t>programación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3080" y="1629885"/>
        <a:ext cx="2444055" cy="2053006"/>
      </dsp:txXfrm>
    </dsp:sp>
    <dsp:sp modelId="{79F097BC-FD46-3941-A2CD-6310DBB63335}">
      <dsp:nvSpPr>
        <dsp:cNvPr id="0" name=""/>
        <dsp:cNvSpPr/>
      </dsp:nvSpPr>
      <dsp:spPr>
        <a:xfrm>
          <a:off x="711856" y="671815"/>
          <a:ext cx="1026503" cy="1026503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1</a:t>
          </a:r>
        </a:p>
      </dsp:txBody>
      <dsp:txXfrm>
        <a:off x="862184" y="822143"/>
        <a:ext cx="725847" cy="725847"/>
      </dsp:txXfrm>
    </dsp:sp>
    <dsp:sp modelId="{4B5C7F60-ACC6-F343-B69B-7DB5CC2D8D10}">
      <dsp:nvSpPr>
        <dsp:cNvPr id="0" name=""/>
        <dsp:cNvSpPr/>
      </dsp:nvSpPr>
      <dsp:spPr>
        <a:xfrm>
          <a:off x="3080" y="3751253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D5AE1-30CF-9A4D-947B-CB14DC4F858E}">
      <dsp:nvSpPr>
        <dsp:cNvPr id="0" name=""/>
        <dsp:cNvSpPr/>
      </dsp:nvSpPr>
      <dsp:spPr>
        <a:xfrm>
          <a:off x="2691541" y="329648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err="1"/>
            <a:t>Módulo</a:t>
          </a:r>
          <a:r>
            <a:rPr lang="en-US" sz="1900" b="1" kern="1200" dirty="0"/>
            <a:t> 2: </a:t>
          </a:r>
          <a:r>
            <a:rPr lang="en-US" sz="1900" b="1" kern="1200" dirty="0" err="1"/>
            <a:t>Desarrollo</a:t>
          </a:r>
          <a:r>
            <a:rPr lang="en-US" sz="1900" b="1" kern="1200" dirty="0"/>
            <a:t> de Software</a:t>
          </a:r>
          <a:endParaRPr lang="en-US" sz="1900" kern="1200" dirty="0"/>
        </a:p>
      </dsp:txBody>
      <dsp:txXfrm>
        <a:off x="2691541" y="1629885"/>
        <a:ext cx="2444055" cy="2053006"/>
      </dsp:txXfrm>
    </dsp:sp>
    <dsp:sp modelId="{ED41D4A7-2487-6740-AC3D-E8D28B918F2D}">
      <dsp:nvSpPr>
        <dsp:cNvPr id="0" name=""/>
        <dsp:cNvSpPr/>
      </dsp:nvSpPr>
      <dsp:spPr>
        <a:xfrm>
          <a:off x="3400317" y="671815"/>
          <a:ext cx="1026503" cy="1026503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2</a:t>
          </a:r>
        </a:p>
      </dsp:txBody>
      <dsp:txXfrm>
        <a:off x="3550645" y="822143"/>
        <a:ext cx="725847" cy="725847"/>
      </dsp:txXfrm>
    </dsp:sp>
    <dsp:sp modelId="{E8AC1E23-2E1D-B644-9771-243F7F13F75C}">
      <dsp:nvSpPr>
        <dsp:cNvPr id="0" name=""/>
        <dsp:cNvSpPr/>
      </dsp:nvSpPr>
      <dsp:spPr>
        <a:xfrm>
          <a:off x="2691541" y="3751253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B0E32-A908-2F4F-ABE2-12D0DE09AE54}">
      <dsp:nvSpPr>
        <dsp:cNvPr id="0" name=""/>
        <dsp:cNvSpPr/>
      </dsp:nvSpPr>
      <dsp:spPr>
        <a:xfrm>
          <a:off x="5380002" y="329648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err="1"/>
            <a:t>Módulo</a:t>
          </a:r>
          <a:r>
            <a:rPr lang="en-US" sz="1900" b="1" kern="1200" dirty="0"/>
            <a:t> 3: </a:t>
          </a:r>
          <a:r>
            <a:rPr lang="en-US" sz="1900" b="1" kern="1200" dirty="0" err="1"/>
            <a:t>Programación</a:t>
          </a:r>
          <a:r>
            <a:rPr lang="en-US" sz="1900" b="1" kern="1200" dirty="0"/>
            <a:t> </a:t>
          </a:r>
          <a:r>
            <a:rPr lang="en-US" sz="1900" b="1" kern="1200" dirty="0" err="1"/>
            <a:t>orientada</a:t>
          </a:r>
          <a:r>
            <a:rPr lang="en-US" sz="1900" b="1" kern="1200" dirty="0"/>
            <a:t> a </a:t>
          </a:r>
          <a:r>
            <a:rPr lang="en-US" sz="1900" b="1" kern="1200" dirty="0" err="1"/>
            <a:t>objetos</a:t>
          </a:r>
          <a:r>
            <a:rPr lang="en-US" sz="1900" b="1" kern="1200" dirty="0"/>
            <a:t>.</a:t>
          </a:r>
          <a:endParaRPr lang="en-US" sz="1900" kern="1200" dirty="0"/>
        </a:p>
      </dsp:txBody>
      <dsp:txXfrm>
        <a:off x="5380002" y="1629885"/>
        <a:ext cx="2444055" cy="2053006"/>
      </dsp:txXfrm>
    </dsp:sp>
    <dsp:sp modelId="{B61BE0F7-C176-BD4D-AF9A-08CD8A42144C}">
      <dsp:nvSpPr>
        <dsp:cNvPr id="0" name=""/>
        <dsp:cNvSpPr/>
      </dsp:nvSpPr>
      <dsp:spPr>
        <a:xfrm>
          <a:off x="6088778" y="671815"/>
          <a:ext cx="1026503" cy="1026503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3</a:t>
          </a:r>
        </a:p>
      </dsp:txBody>
      <dsp:txXfrm>
        <a:off x="6239106" y="822143"/>
        <a:ext cx="725847" cy="725847"/>
      </dsp:txXfrm>
    </dsp:sp>
    <dsp:sp modelId="{B7287560-B383-4F44-83E0-B5F43B713275}">
      <dsp:nvSpPr>
        <dsp:cNvPr id="0" name=""/>
        <dsp:cNvSpPr/>
      </dsp:nvSpPr>
      <dsp:spPr>
        <a:xfrm>
          <a:off x="5380002" y="3751253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B0E1-275E-CE41-B4B4-AC2778AF4F00}">
      <dsp:nvSpPr>
        <dsp:cNvPr id="0" name=""/>
        <dsp:cNvSpPr/>
      </dsp:nvSpPr>
      <dsp:spPr>
        <a:xfrm>
          <a:off x="8068463" y="329648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err="1"/>
            <a:t>Módulo</a:t>
          </a:r>
          <a:r>
            <a:rPr lang="en-US" sz="1900" b="1" kern="1200" dirty="0"/>
            <a:t> 4: Base de </a:t>
          </a:r>
          <a:r>
            <a:rPr lang="en-US" sz="1900" b="1" kern="1200" dirty="0" err="1"/>
            <a:t>datos</a:t>
          </a:r>
          <a:r>
            <a:rPr lang="en-US" sz="1900" kern="1200" dirty="0"/>
            <a:t/>
          </a:r>
          <a:br>
            <a:rPr lang="en-US" sz="1900" kern="1200" dirty="0"/>
          </a:br>
          <a:r>
            <a:rPr lang="en-US" sz="1900" kern="1200" dirty="0"/>
            <a:t/>
          </a:r>
          <a:br>
            <a:rPr lang="en-US" sz="1900" kern="1200" dirty="0"/>
          </a:br>
          <a:r>
            <a:rPr lang="en-US" sz="1900" kern="1200" dirty="0"/>
            <a:t/>
          </a:r>
          <a:br>
            <a:rPr lang="en-US" sz="1900" kern="1200" dirty="0"/>
          </a:br>
          <a:endParaRPr lang="en-US" sz="1900" kern="1200" dirty="0"/>
        </a:p>
      </dsp:txBody>
      <dsp:txXfrm>
        <a:off x="8068463" y="1629885"/>
        <a:ext cx="2444055" cy="2053006"/>
      </dsp:txXfrm>
    </dsp:sp>
    <dsp:sp modelId="{5EE7F360-2AC7-894C-9C41-7F7F26099C13}">
      <dsp:nvSpPr>
        <dsp:cNvPr id="0" name=""/>
        <dsp:cNvSpPr/>
      </dsp:nvSpPr>
      <dsp:spPr>
        <a:xfrm>
          <a:off x="8777239" y="671815"/>
          <a:ext cx="1026503" cy="1026503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4</a:t>
          </a:r>
        </a:p>
      </dsp:txBody>
      <dsp:txXfrm>
        <a:off x="8927567" y="822143"/>
        <a:ext cx="725847" cy="725847"/>
      </dsp:txXfrm>
    </dsp:sp>
    <dsp:sp modelId="{9279FB80-A655-454E-9DAD-EE9DF9EAF2FF}">
      <dsp:nvSpPr>
        <dsp:cNvPr id="0" name=""/>
        <dsp:cNvSpPr/>
      </dsp:nvSpPr>
      <dsp:spPr>
        <a:xfrm>
          <a:off x="8068463" y="3751253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DD5E4-86CC-784E-B2EB-E483509C1531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436F9-C7CA-C449-9A6F-249DBBB86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0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436F9-C7CA-C449-9A6F-249DBBB86E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6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C939-3497-7C48-A737-68D8A46DCA21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E6BC-F4DC-BE47-959D-4F6E0B3A15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C939-3497-7C48-A737-68D8A46DCA21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E6BC-F4DC-BE47-959D-4F6E0B3A15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C939-3497-7C48-A737-68D8A46DCA21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E6BC-F4DC-BE47-959D-4F6E0B3A15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C939-3497-7C48-A737-68D8A46DCA21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E6BC-F4DC-BE47-959D-4F6E0B3A15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C939-3497-7C48-A737-68D8A46DCA21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E6BC-F4DC-BE47-959D-4F6E0B3A15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C939-3497-7C48-A737-68D8A46DCA21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E6BC-F4DC-BE47-959D-4F6E0B3A15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C939-3497-7C48-A737-68D8A46DCA21}" type="datetimeFigureOut">
              <a:rPr lang="en-US" smtClean="0"/>
              <a:t>9/28/17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E6BC-F4DC-BE47-959D-4F6E0B3A15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C939-3497-7C48-A737-68D8A46DCA21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E6BC-F4DC-BE47-959D-4F6E0B3A15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C939-3497-7C48-A737-68D8A46DCA21}" type="datetimeFigureOut">
              <a:rPr lang="en-US" smtClean="0"/>
              <a:t>9/28/17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E6BC-F4DC-BE47-959D-4F6E0B3A15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C939-3497-7C48-A737-68D8A46DCA21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E6BC-F4DC-BE47-959D-4F6E0B3A15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C939-3497-7C48-A737-68D8A46DCA21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E6BC-F4DC-BE47-959D-4F6E0B3A15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DC939-3497-7C48-A737-68D8A46DCA21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0E6BC-F4DC-BE47-959D-4F6E0B3A1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xmlns="" id="{AF1E5E62-9EB9-408E-AE53-A04A4C8110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xmlns="" id="{DFB36DC4-A410-4DF1-8453-1D85743F5E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xmlns="" id="{9C5704B2-7C5B-4738-AF0D-4A2756A69F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115" y="1309596"/>
            <a:ext cx="5466806" cy="273340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9" name="TextBox 8"/>
          <p:cNvSpPr txBox="1"/>
          <p:nvPr/>
        </p:nvSpPr>
        <p:spPr>
          <a:xfrm>
            <a:off x="838200" y="2340430"/>
            <a:ext cx="4245429" cy="2206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Bienvenidos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7019" y="386266"/>
            <a:ext cx="446105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Baradero</a:t>
            </a:r>
            <a:endParaRPr lang="es-E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605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50"/>
          <a:stretch/>
        </p:blipFill>
        <p:spPr>
          <a:xfrm>
            <a:off x="1077991" y="307732"/>
            <a:ext cx="3940014" cy="339275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b="31948"/>
          <a:stretch/>
        </p:blipFill>
        <p:spPr>
          <a:xfrm>
            <a:off x="7156026" y="307731"/>
            <a:ext cx="3975950" cy="34480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Docentes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7991" y="3766365"/>
            <a:ext cx="3739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000" dirty="0" smtClean="0"/>
              <a:t>Andrés </a:t>
            </a:r>
            <a:r>
              <a:rPr lang="es-ES_tradnl" sz="4000" dirty="0" err="1" smtClean="0"/>
              <a:t>Garagiola</a:t>
            </a:r>
            <a:endParaRPr lang="es-ES_tradnl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7571647" y="3807397"/>
            <a:ext cx="3144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000" smtClean="0"/>
              <a:t>Diego Romero</a:t>
            </a:r>
            <a:endParaRPr lang="es-ES_tradnl" sz="4000" dirty="0"/>
          </a:p>
        </p:txBody>
      </p:sp>
    </p:spTree>
    <p:extLst>
      <p:ext uri="{BB962C8B-B14F-4D97-AF65-F5344CB8AC3E}">
        <p14:creationId xmlns:p14="http://schemas.microsoft.com/office/powerpoint/2010/main" val="50447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2" y="1675227"/>
            <a:ext cx="10848175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Alumnos</a:t>
            </a:r>
          </a:p>
        </p:txBody>
      </p:sp>
    </p:spTree>
    <p:extLst>
      <p:ext uri="{BB962C8B-B14F-4D97-AF65-F5344CB8AC3E}">
        <p14:creationId xmlns:p14="http://schemas.microsoft.com/office/powerpoint/2010/main" val="27534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66" y="321177"/>
            <a:ext cx="3710459" cy="3710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Días y horarios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70359" y="4427621"/>
            <a:ext cx="6047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b="1" dirty="0" smtClean="0"/>
              <a:t>Lunes de 18:15 a 22:15</a:t>
            </a:r>
          </a:p>
          <a:p>
            <a:pPr algn="ctr"/>
            <a:endParaRPr lang="es-ES_tradnl" sz="4000" b="1" dirty="0" smtClean="0"/>
          </a:p>
          <a:p>
            <a:pPr algn="ctr"/>
            <a:r>
              <a:rPr lang="es-ES_tradnl" sz="4000" b="1" dirty="0" smtClean="0"/>
              <a:t>Sábados de 08:30 a 12:30</a:t>
            </a:r>
            <a:endParaRPr lang="es-ES_tradnl" sz="4000" b="1" dirty="0"/>
          </a:p>
        </p:txBody>
      </p:sp>
    </p:spTree>
    <p:extLst>
      <p:ext uri="{BB962C8B-B14F-4D97-AF65-F5344CB8AC3E}">
        <p14:creationId xmlns:p14="http://schemas.microsoft.com/office/powerpoint/2010/main" val="78339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91" y="1216488"/>
            <a:ext cx="3940014" cy="145214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781" y="1509359"/>
            <a:ext cx="3560329" cy="10172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 smtClean="0">
                <a:solidFill>
                  <a:schemeClr val="bg1"/>
                </a:solidFill>
              </a:rPr>
              <a:t>Herramientas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7991" y="3159281"/>
            <a:ext cx="4861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https://</a:t>
            </a:r>
            <a:r>
              <a:rPr lang="en-US" sz="4000" dirty="0" err="1" smtClean="0"/>
              <a:t>goo.gl</a:t>
            </a:r>
            <a:r>
              <a:rPr lang="en-US" sz="4000" dirty="0" smtClean="0"/>
              <a:t>/3szD35 </a:t>
            </a:r>
            <a:endParaRPr lang="es-ES_tradnl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7017634" y="3134943"/>
            <a:ext cx="45219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 dirty="0"/>
              <a:t>https://</a:t>
            </a:r>
            <a:r>
              <a:rPr lang="en-US" sz="4000" dirty="0" err="1"/>
              <a:t>goo.gl</a:t>
            </a:r>
            <a:r>
              <a:rPr lang="en-US" sz="4000" dirty="0"/>
              <a:t>/TX2ttf</a:t>
            </a:r>
            <a:endParaRPr lang="es-ES_tradnl" sz="4000" dirty="0"/>
          </a:p>
        </p:txBody>
      </p:sp>
    </p:spTree>
    <p:extLst>
      <p:ext uri="{BB962C8B-B14F-4D97-AF65-F5344CB8AC3E}">
        <p14:creationId xmlns:p14="http://schemas.microsoft.com/office/powerpoint/2010/main" val="141174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60">
            <a:extLst>
              <a:ext uri="{FF2B5EF4-FFF2-40B4-BE49-F238E27FC236}">
                <a16:creationId xmlns:a16="http://schemas.microsoft.com/office/drawing/2014/main" xmlns="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xmlns="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_tradnl" b="1" kern="1200" dirty="0" smtClean="0">
                <a:latin typeface="+mj-lt"/>
                <a:ea typeface="+mj-ea"/>
                <a:cs typeface="+mj-cs"/>
              </a:rPr>
              <a:t>NO aprenderemos….</a:t>
            </a:r>
            <a:endParaRPr lang="es-ES_tradnl" b="1" kern="12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6" name="TextBox 3"/>
          <p:cNvGraphicFramePr/>
          <p:nvPr>
            <p:extLst>
              <p:ext uri="{D42A27DB-BD31-4B8C-83A1-F6EECF244321}">
                <p14:modId xmlns:p14="http://schemas.microsoft.com/office/powerpoint/2010/main" val="467169770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090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60">
            <a:extLst>
              <a:ext uri="{FF2B5EF4-FFF2-40B4-BE49-F238E27FC236}">
                <a16:creationId xmlns:a16="http://schemas.microsoft.com/office/drawing/2014/main" xmlns="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xmlns="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_tradnl" b="1" kern="1200" dirty="0" smtClean="0">
                <a:latin typeface="+mj-lt"/>
                <a:ea typeface="+mj-ea"/>
                <a:cs typeface="+mj-cs"/>
              </a:rPr>
              <a:t>SI aprenderemos….</a:t>
            </a:r>
            <a:endParaRPr lang="es-ES_tradnl" b="1" kern="12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6" name="TextBox 3"/>
          <p:cNvGraphicFramePr/>
          <p:nvPr>
            <p:extLst>
              <p:ext uri="{D42A27DB-BD31-4B8C-83A1-F6EECF244321}">
                <p14:modId xmlns:p14="http://schemas.microsoft.com/office/powerpoint/2010/main" val="1235673253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02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s-ES_tradnl" dirty="0"/>
              <a:t>Plan de estudios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62030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77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4">
            <a:extLst>
              <a:ext uri="{FF2B5EF4-FFF2-40B4-BE49-F238E27FC236}">
                <a16:creationId xmlns:a16="http://schemas.microsoft.com/office/drawing/2014/main" xmlns="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xmlns="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1" name="Freeform 22">
            <a:extLst>
              <a:ext uri="{FF2B5EF4-FFF2-40B4-BE49-F238E27FC236}">
                <a16:creationId xmlns:a16="http://schemas.microsoft.com/office/drawing/2014/main" xmlns="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1">
            <a:extLst>
              <a:ext uri="{FF2B5EF4-FFF2-40B4-BE49-F238E27FC236}">
                <a16:creationId xmlns:a16="http://schemas.microsoft.com/office/drawing/2014/main" xmlns="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xmlns="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s-ES_tradnl" sz="4800"/>
              <a:t>¿Consultas?</a:t>
            </a:r>
          </a:p>
        </p:txBody>
      </p:sp>
    </p:spTree>
    <p:extLst>
      <p:ext uri="{BB962C8B-B14F-4D97-AF65-F5344CB8AC3E}">
        <p14:creationId xmlns:p14="http://schemas.microsoft.com/office/powerpoint/2010/main" val="196323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</TotalTime>
  <Words>104</Words>
  <Application>Microsoft Macintosh PowerPoint</Application>
  <PresentationFormat>Widescreen</PresentationFormat>
  <Paragraphs>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PowerPoint Presentation</vt:lpstr>
      <vt:lpstr>Docentes</vt:lpstr>
      <vt:lpstr>Alumnos</vt:lpstr>
      <vt:lpstr>Días y horarios</vt:lpstr>
      <vt:lpstr>Herramientas</vt:lpstr>
      <vt:lpstr>NO aprenderemos….</vt:lpstr>
      <vt:lpstr>SI aprenderemos….</vt:lpstr>
      <vt:lpstr>Plan de estudios</vt:lpstr>
      <vt:lpstr>¿Consultas?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111 mil Programadores</dc:title>
  <dc:creator>ANDRES Garagiola</dc:creator>
  <cp:lastModifiedBy>ANDRES Garagiola</cp:lastModifiedBy>
  <cp:revision>21</cp:revision>
  <dcterms:created xsi:type="dcterms:W3CDTF">2017-09-28T17:48:23Z</dcterms:created>
  <dcterms:modified xsi:type="dcterms:W3CDTF">2017-09-29T02:23:32Z</dcterms:modified>
</cp:coreProperties>
</file>