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9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1D3A2-A13E-4EDC-A3FB-37A63E4C1B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az-Latn-AZ"/>
        </a:p>
      </dgm:t>
    </dgm:pt>
    <dgm:pt modelId="{5C98D5CD-D3C6-4ADB-B6FF-2794C41BF708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Prehistoric Period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6F5998A-06A5-4628-AB69-AE017B55D149}" type="parTrans" cxnId="{DAA639F6-8CCE-4ACD-86E8-9D64FD57735C}">
      <dgm:prSet/>
      <dgm:spPr/>
      <dgm:t>
        <a:bodyPr/>
        <a:lstStyle/>
        <a:p>
          <a:endParaRPr lang="az-Latn-AZ"/>
        </a:p>
      </dgm:t>
    </dgm:pt>
    <dgm:pt modelId="{AE127B93-6014-4CEE-8DFA-74A463B8865F}" type="sibTrans" cxnId="{DAA639F6-8CCE-4ACD-86E8-9D64FD57735C}">
      <dgm:prSet/>
      <dgm:spPr/>
      <dgm:t>
        <a:bodyPr/>
        <a:lstStyle/>
        <a:p>
          <a:endParaRPr lang="az-Latn-AZ"/>
        </a:p>
      </dgm:t>
    </dgm:pt>
    <dgm:pt modelId="{91BF54A4-6EA4-48B4-A930-D1CA03E082E3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Stone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0130B1F-3DD4-4E4B-99CA-E0C9E719004C}" type="parTrans" cxnId="{97A572BA-4929-4802-8A43-08D1B7C1E585}">
      <dgm:prSet/>
      <dgm:spPr/>
      <dgm:t>
        <a:bodyPr/>
        <a:lstStyle/>
        <a:p>
          <a:endParaRPr lang="az-Latn-AZ"/>
        </a:p>
      </dgm:t>
    </dgm:pt>
    <dgm:pt modelId="{0339464B-3381-45D5-888E-4C52463209B0}" type="sibTrans" cxnId="{97A572BA-4929-4802-8A43-08D1B7C1E585}">
      <dgm:prSet/>
      <dgm:spPr/>
      <dgm:t>
        <a:bodyPr/>
        <a:lstStyle/>
        <a:p>
          <a:endParaRPr lang="az-Latn-AZ"/>
        </a:p>
      </dgm:t>
    </dgm:pt>
    <dgm:pt modelId="{0DA4D695-D369-4292-92F9-CD173586FCD7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Paleolithic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AC1E1B32-C58A-4384-981D-D2BFAA5088F9}" type="parTrans" cxnId="{80A394EB-5789-4765-A236-910A8F94DE68}">
      <dgm:prSet/>
      <dgm:spPr/>
      <dgm:t>
        <a:bodyPr/>
        <a:lstStyle/>
        <a:p>
          <a:endParaRPr lang="az-Latn-AZ"/>
        </a:p>
      </dgm:t>
    </dgm:pt>
    <dgm:pt modelId="{DA8C7B06-D5B7-4208-A304-3766DDF5C765}" type="sibTrans" cxnId="{80A394EB-5789-4765-A236-910A8F94DE68}">
      <dgm:prSet/>
      <dgm:spPr/>
      <dgm:t>
        <a:bodyPr/>
        <a:lstStyle/>
        <a:p>
          <a:endParaRPr lang="az-Latn-AZ"/>
        </a:p>
      </dgm:t>
    </dgm:pt>
    <dgm:pt modelId="{7807CDE3-1A61-449E-94C3-8BFE40D1DE12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Mesolithic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937A6FD4-2751-418A-80D7-5C5307714EB0}" type="parTrans" cxnId="{09A8EB69-8A7A-4BC4-BDB9-40423644B5DD}">
      <dgm:prSet/>
      <dgm:spPr/>
      <dgm:t>
        <a:bodyPr/>
        <a:lstStyle/>
        <a:p>
          <a:endParaRPr lang="az-Latn-AZ"/>
        </a:p>
      </dgm:t>
    </dgm:pt>
    <dgm:pt modelId="{0D6EE23D-7B39-4518-A1ED-1B3D3D2C9BCB}" type="sibTrans" cxnId="{09A8EB69-8A7A-4BC4-BDB9-40423644B5DD}">
      <dgm:prSet/>
      <dgm:spPr/>
      <dgm:t>
        <a:bodyPr/>
        <a:lstStyle/>
        <a:p>
          <a:endParaRPr lang="az-Latn-AZ"/>
        </a:p>
      </dgm:t>
    </dgm:pt>
    <dgm:pt modelId="{97925B64-9DAA-4D8F-AC2D-92C145C5A881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95000"/>
                  <a:lumOff val="5000"/>
                </a:schemeClr>
              </a:solidFill>
            </a:rPr>
            <a:t>The Bronze Age</a:t>
          </a:r>
          <a:endParaRPr lang="az-Latn-AZ" sz="20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F232A56-43B2-485E-960C-C17F82C58B04}" type="parTrans" cxnId="{BE82234F-CE58-434C-9235-76E393DB7475}">
      <dgm:prSet/>
      <dgm:spPr/>
      <dgm:t>
        <a:bodyPr/>
        <a:lstStyle/>
        <a:p>
          <a:endParaRPr lang="az-Latn-AZ"/>
        </a:p>
      </dgm:t>
    </dgm:pt>
    <dgm:pt modelId="{09D2735E-205A-4682-BF2F-545F050D6554}" type="sibTrans" cxnId="{BE82234F-CE58-434C-9235-76E393DB7475}">
      <dgm:prSet/>
      <dgm:spPr/>
      <dgm:t>
        <a:bodyPr/>
        <a:lstStyle/>
        <a:p>
          <a:endParaRPr lang="az-Latn-AZ"/>
        </a:p>
      </dgm:t>
    </dgm:pt>
    <dgm:pt modelId="{CBFE0370-134E-4593-8AB1-0D949DF01EFF}">
      <dgm:prSet phldrT="[Text]"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Early Bronze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57FBB0D8-D291-4862-8555-C184EC2F19E7}" type="parTrans" cxnId="{06A953B5-2BFF-4FB3-A4D0-E0CFBC28A9D0}">
      <dgm:prSet/>
      <dgm:spPr/>
      <dgm:t>
        <a:bodyPr/>
        <a:lstStyle/>
        <a:p>
          <a:endParaRPr lang="az-Latn-AZ"/>
        </a:p>
      </dgm:t>
    </dgm:pt>
    <dgm:pt modelId="{4DB418B0-D23E-4125-8FFA-386481FF681A}" type="sibTrans" cxnId="{06A953B5-2BFF-4FB3-A4D0-E0CFBC28A9D0}">
      <dgm:prSet/>
      <dgm:spPr/>
      <dgm:t>
        <a:bodyPr/>
        <a:lstStyle/>
        <a:p>
          <a:endParaRPr lang="az-Latn-AZ"/>
        </a:p>
      </dgm:t>
    </dgm:pt>
    <dgm:pt modelId="{A6A4A6F8-DC4C-4ED4-ABC5-136831DD714B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Iron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C89448D0-24DF-402E-8FDA-5C4B25C9DFFD}" type="parTrans" cxnId="{B10EDE1A-8D88-4363-B387-184E91D3D37E}">
      <dgm:prSet/>
      <dgm:spPr/>
      <dgm:t>
        <a:bodyPr/>
        <a:lstStyle/>
        <a:p>
          <a:endParaRPr lang="az-Latn-AZ"/>
        </a:p>
      </dgm:t>
    </dgm:pt>
    <dgm:pt modelId="{A5EA5D86-A6C0-46C8-BE26-52BD71CAECEE}" type="sibTrans" cxnId="{B10EDE1A-8D88-4363-B387-184E91D3D37E}">
      <dgm:prSet/>
      <dgm:spPr/>
      <dgm:t>
        <a:bodyPr/>
        <a:lstStyle/>
        <a:p>
          <a:endParaRPr lang="az-Latn-AZ"/>
        </a:p>
      </dgm:t>
    </dgm:pt>
    <dgm:pt modelId="{DEEA9120-6439-485B-BF4D-96A9D0BF2CDA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Neolithic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988E629-611F-41F3-B135-889A34061C51}" type="parTrans" cxnId="{CD3F7027-F0A3-4B70-A29A-1E0047EF2211}">
      <dgm:prSet/>
      <dgm:spPr/>
      <dgm:t>
        <a:bodyPr/>
        <a:lstStyle/>
        <a:p>
          <a:endParaRPr lang="az-Latn-AZ"/>
        </a:p>
      </dgm:t>
    </dgm:pt>
    <dgm:pt modelId="{96647CEE-A697-42D2-BD35-BFC4C94B5130}" type="sibTrans" cxnId="{CD3F7027-F0A3-4B70-A29A-1E0047EF2211}">
      <dgm:prSet/>
      <dgm:spPr/>
      <dgm:t>
        <a:bodyPr/>
        <a:lstStyle/>
        <a:p>
          <a:endParaRPr lang="az-Latn-AZ"/>
        </a:p>
      </dgm:t>
    </dgm:pt>
    <dgm:pt modelId="{522974DD-31E2-40C9-9099-670CEFFB0683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Middle Bronze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8D0BFB00-F40E-4FD9-B168-82C99A8F0C36}" type="parTrans" cxnId="{6936523E-303F-4273-B51E-0EED86578E71}">
      <dgm:prSet/>
      <dgm:spPr/>
      <dgm:t>
        <a:bodyPr/>
        <a:lstStyle/>
        <a:p>
          <a:endParaRPr lang="az-Latn-AZ"/>
        </a:p>
      </dgm:t>
    </dgm:pt>
    <dgm:pt modelId="{6A7BE4E7-22F5-4EB9-9C92-E108854F7F63}" type="sibTrans" cxnId="{6936523E-303F-4273-B51E-0EED86578E71}">
      <dgm:prSet/>
      <dgm:spPr/>
      <dgm:t>
        <a:bodyPr/>
        <a:lstStyle/>
        <a:p>
          <a:endParaRPr lang="az-Latn-AZ"/>
        </a:p>
      </dgm:t>
    </dgm:pt>
    <dgm:pt modelId="{6FD61B8B-AB91-4B58-9108-05FC398FB0E4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85000"/>
                  <a:lumOff val="15000"/>
                </a:schemeClr>
              </a:solidFill>
            </a:rPr>
            <a:t>The Late Bronze Age</a:t>
          </a:r>
          <a:endParaRPr lang="az-Latn-AZ" sz="200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F02B1FE4-E77C-4E90-9232-F9B04DEA66FA}" type="parTrans" cxnId="{711C9C6F-CE9F-4767-A405-071E85813F30}">
      <dgm:prSet/>
      <dgm:spPr/>
      <dgm:t>
        <a:bodyPr/>
        <a:lstStyle/>
        <a:p>
          <a:endParaRPr lang="az-Latn-AZ"/>
        </a:p>
      </dgm:t>
    </dgm:pt>
    <dgm:pt modelId="{D9BD00E5-290E-479B-931D-3990D1913C6D}" type="sibTrans" cxnId="{711C9C6F-CE9F-4767-A405-071E85813F30}">
      <dgm:prSet/>
      <dgm:spPr/>
      <dgm:t>
        <a:bodyPr/>
        <a:lstStyle/>
        <a:p>
          <a:endParaRPr lang="az-Latn-AZ"/>
        </a:p>
      </dgm:t>
    </dgm:pt>
    <dgm:pt modelId="{5A2A2E8A-ACDC-4BA7-8AA9-7167249B1C92}" type="pres">
      <dgm:prSet presAssocID="{D561D3A2-A13E-4EDC-A3FB-37A63E4C1B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73830BD-14DB-4779-8C8E-33EF6A14FA30}" type="pres">
      <dgm:prSet presAssocID="{D561D3A2-A13E-4EDC-A3FB-37A63E4C1B81}" presName="hierFlow" presStyleCnt="0"/>
      <dgm:spPr/>
    </dgm:pt>
    <dgm:pt modelId="{9F9B10EE-FBBA-41F4-B9F3-1E701FDD7B2F}" type="pres">
      <dgm:prSet presAssocID="{D561D3A2-A13E-4EDC-A3FB-37A63E4C1B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8C83865-8EC9-4265-970F-620F390528ED}" type="pres">
      <dgm:prSet presAssocID="{5C98D5CD-D3C6-4ADB-B6FF-2794C41BF708}" presName="Name14" presStyleCnt="0"/>
      <dgm:spPr/>
    </dgm:pt>
    <dgm:pt modelId="{3F6093F9-25AE-4CAC-AE5D-0B3181510502}" type="pres">
      <dgm:prSet presAssocID="{5C98D5CD-D3C6-4ADB-B6FF-2794C41BF708}" presName="level1Shape" presStyleLbl="node0" presStyleIdx="0" presStyleCnt="1" custScaleX="132668" custLinFactNeighborX="7430">
        <dgm:presLayoutVars>
          <dgm:chPref val="3"/>
        </dgm:presLayoutVars>
      </dgm:prSet>
      <dgm:spPr/>
    </dgm:pt>
    <dgm:pt modelId="{0D5BAC5E-2AB2-4A4C-9E2D-8FB26AF766A8}" type="pres">
      <dgm:prSet presAssocID="{5C98D5CD-D3C6-4ADB-B6FF-2794C41BF708}" presName="hierChild2" presStyleCnt="0"/>
      <dgm:spPr/>
    </dgm:pt>
    <dgm:pt modelId="{919957F1-26BE-418E-B574-5BB270727F7D}" type="pres">
      <dgm:prSet presAssocID="{C0130B1F-3DD4-4E4B-99CA-E0C9E719004C}" presName="Name19" presStyleLbl="parChTrans1D2" presStyleIdx="0" presStyleCnt="3"/>
      <dgm:spPr/>
    </dgm:pt>
    <dgm:pt modelId="{C519FE41-5860-443D-94D7-9559BDB64A45}" type="pres">
      <dgm:prSet presAssocID="{91BF54A4-6EA4-48B4-A930-D1CA03E082E3}" presName="Name21" presStyleCnt="0"/>
      <dgm:spPr/>
    </dgm:pt>
    <dgm:pt modelId="{695E975D-009E-4975-BB5F-F1677A9CBB88}" type="pres">
      <dgm:prSet presAssocID="{91BF54A4-6EA4-48B4-A930-D1CA03E082E3}" presName="level2Shape" presStyleLbl="node2" presStyleIdx="0" presStyleCnt="3"/>
      <dgm:spPr/>
    </dgm:pt>
    <dgm:pt modelId="{B04DC52F-236F-4772-AEE9-A4545BB634B5}" type="pres">
      <dgm:prSet presAssocID="{91BF54A4-6EA4-48B4-A930-D1CA03E082E3}" presName="hierChild3" presStyleCnt="0"/>
      <dgm:spPr/>
    </dgm:pt>
    <dgm:pt modelId="{F4A6178E-8C46-4971-83C2-C5D2E68105FB}" type="pres">
      <dgm:prSet presAssocID="{AC1E1B32-C58A-4384-981D-D2BFAA5088F9}" presName="Name19" presStyleLbl="parChTrans1D3" presStyleIdx="0" presStyleCnt="6"/>
      <dgm:spPr/>
    </dgm:pt>
    <dgm:pt modelId="{DB0C0C63-821F-489B-9654-096066D76C81}" type="pres">
      <dgm:prSet presAssocID="{0DA4D695-D369-4292-92F9-CD173586FCD7}" presName="Name21" presStyleCnt="0"/>
      <dgm:spPr/>
    </dgm:pt>
    <dgm:pt modelId="{4A782431-6C3C-4EC9-8910-2385E09E7284}" type="pres">
      <dgm:prSet presAssocID="{0DA4D695-D369-4292-92F9-CD173586FCD7}" presName="level2Shape" presStyleLbl="node3" presStyleIdx="0" presStyleCnt="6" custScaleX="128836"/>
      <dgm:spPr/>
    </dgm:pt>
    <dgm:pt modelId="{842825AB-29E7-4B3F-9E4A-51300823A7F3}" type="pres">
      <dgm:prSet presAssocID="{0DA4D695-D369-4292-92F9-CD173586FCD7}" presName="hierChild3" presStyleCnt="0"/>
      <dgm:spPr/>
    </dgm:pt>
    <dgm:pt modelId="{6720155E-B8EF-483D-B14C-9B26C4FF8F4B}" type="pres">
      <dgm:prSet presAssocID="{937A6FD4-2751-418A-80D7-5C5307714EB0}" presName="Name19" presStyleLbl="parChTrans1D3" presStyleIdx="1" presStyleCnt="6"/>
      <dgm:spPr/>
    </dgm:pt>
    <dgm:pt modelId="{BEF37D8A-CB42-4DE8-9265-E7B49CC010CC}" type="pres">
      <dgm:prSet presAssocID="{7807CDE3-1A61-449E-94C3-8BFE40D1DE12}" presName="Name21" presStyleCnt="0"/>
      <dgm:spPr/>
    </dgm:pt>
    <dgm:pt modelId="{CF18A918-DFB8-4107-B361-7B50B52586FD}" type="pres">
      <dgm:prSet presAssocID="{7807CDE3-1A61-449E-94C3-8BFE40D1DE12}" presName="level2Shape" presStyleLbl="node3" presStyleIdx="1" presStyleCnt="6" custScaleX="121043"/>
      <dgm:spPr/>
    </dgm:pt>
    <dgm:pt modelId="{5042BF9F-115C-4B56-A219-E3AA7F168F1E}" type="pres">
      <dgm:prSet presAssocID="{7807CDE3-1A61-449E-94C3-8BFE40D1DE12}" presName="hierChild3" presStyleCnt="0"/>
      <dgm:spPr/>
    </dgm:pt>
    <dgm:pt modelId="{A9839321-ADF8-4EE6-B563-B6D341A7FD47}" type="pres">
      <dgm:prSet presAssocID="{8988E629-611F-41F3-B135-889A34061C51}" presName="Name19" presStyleLbl="parChTrans1D3" presStyleIdx="2" presStyleCnt="6"/>
      <dgm:spPr/>
    </dgm:pt>
    <dgm:pt modelId="{89C341D5-812C-4406-80BE-50FA626FDCFE}" type="pres">
      <dgm:prSet presAssocID="{DEEA9120-6439-485B-BF4D-96A9D0BF2CDA}" presName="Name21" presStyleCnt="0"/>
      <dgm:spPr/>
    </dgm:pt>
    <dgm:pt modelId="{FA59E1F5-74AB-46FF-B27B-6885F12C6252}" type="pres">
      <dgm:prSet presAssocID="{DEEA9120-6439-485B-BF4D-96A9D0BF2CDA}" presName="level2Shape" presStyleLbl="node3" presStyleIdx="2" presStyleCnt="6" custScaleX="118674"/>
      <dgm:spPr/>
    </dgm:pt>
    <dgm:pt modelId="{7875A20F-26A5-4EE1-977A-D2F5B88986AC}" type="pres">
      <dgm:prSet presAssocID="{DEEA9120-6439-485B-BF4D-96A9D0BF2CDA}" presName="hierChild3" presStyleCnt="0"/>
      <dgm:spPr/>
    </dgm:pt>
    <dgm:pt modelId="{824A3EDF-3773-457A-9710-C46F26AB3C0C}" type="pres">
      <dgm:prSet presAssocID="{6F232A56-43B2-485E-960C-C17F82C58B04}" presName="Name19" presStyleLbl="parChTrans1D2" presStyleIdx="1" presStyleCnt="3"/>
      <dgm:spPr/>
    </dgm:pt>
    <dgm:pt modelId="{6CAFC8DB-1EA9-401C-9063-F1EC7B85E25E}" type="pres">
      <dgm:prSet presAssocID="{97925B64-9DAA-4D8F-AC2D-92C145C5A881}" presName="Name21" presStyleCnt="0"/>
      <dgm:spPr/>
    </dgm:pt>
    <dgm:pt modelId="{7AD642B4-F9F6-4038-A0FC-8A0FA145EC9E}" type="pres">
      <dgm:prSet presAssocID="{97925B64-9DAA-4D8F-AC2D-92C145C5A881}" presName="level2Shape" presStyleLbl="node2" presStyleIdx="1" presStyleCnt="3"/>
      <dgm:spPr/>
    </dgm:pt>
    <dgm:pt modelId="{6854168F-5EA7-4381-B31D-892406441FEE}" type="pres">
      <dgm:prSet presAssocID="{97925B64-9DAA-4D8F-AC2D-92C145C5A881}" presName="hierChild3" presStyleCnt="0"/>
      <dgm:spPr/>
    </dgm:pt>
    <dgm:pt modelId="{77351062-F299-4B9A-89C6-2F35559FC5C4}" type="pres">
      <dgm:prSet presAssocID="{57FBB0D8-D291-4862-8555-C184EC2F19E7}" presName="Name19" presStyleLbl="parChTrans1D3" presStyleIdx="3" presStyleCnt="6"/>
      <dgm:spPr/>
    </dgm:pt>
    <dgm:pt modelId="{EAA59587-C559-42A4-B672-C7953031CB43}" type="pres">
      <dgm:prSet presAssocID="{CBFE0370-134E-4593-8AB1-0D949DF01EFF}" presName="Name21" presStyleCnt="0"/>
      <dgm:spPr/>
    </dgm:pt>
    <dgm:pt modelId="{D8CBF4DB-3BAE-446A-9FF6-F00E46352627}" type="pres">
      <dgm:prSet presAssocID="{CBFE0370-134E-4593-8AB1-0D949DF01EFF}" presName="level2Shape" presStyleLbl="node3" presStyleIdx="3" presStyleCnt="6" custScaleX="104684" custScaleY="139705"/>
      <dgm:spPr/>
    </dgm:pt>
    <dgm:pt modelId="{D9509C11-3A97-4585-B6F2-3A521909BF4A}" type="pres">
      <dgm:prSet presAssocID="{CBFE0370-134E-4593-8AB1-0D949DF01EFF}" presName="hierChild3" presStyleCnt="0"/>
      <dgm:spPr/>
    </dgm:pt>
    <dgm:pt modelId="{3EC17025-E003-42D6-A4E7-B5BBDE950F97}" type="pres">
      <dgm:prSet presAssocID="{8D0BFB00-F40E-4FD9-B168-82C99A8F0C36}" presName="Name19" presStyleLbl="parChTrans1D3" presStyleIdx="4" presStyleCnt="6"/>
      <dgm:spPr/>
    </dgm:pt>
    <dgm:pt modelId="{B57D6760-ADEA-4DDA-922C-D62C84ECA45B}" type="pres">
      <dgm:prSet presAssocID="{522974DD-31E2-40C9-9099-670CEFFB0683}" presName="Name21" presStyleCnt="0"/>
      <dgm:spPr/>
    </dgm:pt>
    <dgm:pt modelId="{DD00D329-5046-40E8-8D96-E8F0744CE770}" type="pres">
      <dgm:prSet presAssocID="{522974DD-31E2-40C9-9099-670CEFFB0683}" presName="level2Shape" presStyleLbl="node3" presStyleIdx="4" presStyleCnt="6" custScaleX="89269" custScaleY="133082"/>
      <dgm:spPr/>
    </dgm:pt>
    <dgm:pt modelId="{422F4ADE-4366-42E2-B236-A4690B54E7CC}" type="pres">
      <dgm:prSet presAssocID="{522974DD-31E2-40C9-9099-670CEFFB0683}" presName="hierChild3" presStyleCnt="0"/>
      <dgm:spPr/>
    </dgm:pt>
    <dgm:pt modelId="{290570CC-8492-4C5B-8B82-5BFFFFE67FB7}" type="pres">
      <dgm:prSet presAssocID="{F02B1FE4-E77C-4E90-9232-F9B04DEA66FA}" presName="Name19" presStyleLbl="parChTrans1D3" presStyleIdx="5" presStyleCnt="6"/>
      <dgm:spPr/>
    </dgm:pt>
    <dgm:pt modelId="{E796DCCC-4220-4883-9B5D-0EE32C7732DC}" type="pres">
      <dgm:prSet presAssocID="{6FD61B8B-AB91-4B58-9108-05FC398FB0E4}" presName="Name21" presStyleCnt="0"/>
      <dgm:spPr/>
    </dgm:pt>
    <dgm:pt modelId="{C0A9F9DB-779B-4681-AA50-91508F0FAF03}" type="pres">
      <dgm:prSet presAssocID="{6FD61B8B-AB91-4B58-9108-05FC398FB0E4}" presName="level2Shape" presStyleLbl="node3" presStyleIdx="5" presStyleCnt="6" custScaleY="136600"/>
      <dgm:spPr/>
    </dgm:pt>
    <dgm:pt modelId="{2BBCAE62-6794-4564-8EBD-B4973300B55F}" type="pres">
      <dgm:prSet presAssocID="{6FD61B8B-AB91-4B58-9108-05FC398FB0E4}" presName="hierChild3" presStyleCnt="0"/>
      <dgm:spPr/>
    </dgm:pt>
    <dgm:pt modelId="{4B6A52F7-35BE-4588-8505-FC70F145527E}" type="pres">
      <dgm:prSet presAssocID="{C89448D0-24DF-402E-8FDA-5C4B25C9DFFD}" presName="Name19" presStyleLbl="parChTrans1D2" presStyleIdx="2" presStyleCnt="3"/>
      <dgm:spPr/>
    </dgm:pt>
    <dgm:pt modelId="{ED83ABFE-6420-44DA-8A27-4420CC351F14}" type="pres">
      <dgm:prSet presAssocID="{A6A4A6F8-DC4C-4ED4-ABC5-136831DD714B}" presName="Name21" presStyleCnt="0"/>
      <dgm:spPr/>
    </dgm:pt>
    <dgm:pt modelId="{69E97CB0-7B56-416A-B2FA-086AD7EE5437}" type="pres">
      <dgm:prSet presAssocID="{A6A4A6F8-DC4C-4ED4-ABC5-136831DD714B}" presName="level2Shape" presStyleLbl="node2" presStyleIdx="2" presStyleCnt="3"/>
      <dgm:spPr/>
    </dgm:pt>
    <dgm:pt modelId="{59912A52-C2E9-44D4-A00B-932FBB3C955D}" type="pres">
      <dgm:prSet presAssocID="{A6A4A6F8-DC4C-4ED4-ABC5-136831DD714B}" presName="hierChild3" presStyleCnt="0"/>
      <dgm:spPr/>
    </dgm:pt>
    <dgm:pt modelId="{A53CDA41-5797-49B4-97DC-1B0A29911CDF}" type="pres">
      <dgm:prSet presAssocID="{D561D3A2-A13E-4EDC-A3FB-37A63E4C1B81}" presName="bgShapesFlow" presStyleCnt="0"/>
      <dgm:spPr/>
    </dgm:pt>
  </dgm:ptLst>
  <dgm:cxnLst>
    <dgm:cxn modelId="{990D7101-8B50-42B3-BCC4-0D7B69E33E9B}" type="presOf" srcId="{0DA4D695-D369-4292-92F9-CD173586FCD7}" destId="{4A782431-6C3C-4EC9-8910-2385E09E7284}" srcOrd="0" destOrd="0" presId="urn:microsoft.com/office/officeart/2005/8/layout/hierarchy6"/>
    <dgm:cxn modelId="{ACAD200E-D1B7-4DCF-B55D-CEED372348B1}" type="presOf" srcId="{57FBB0D8-D291-4862-8555-C184EC2F19E7}" destId="{77351062-F299-4B9A-89C6-2F35559FC5C4}" srcOrd="0" destOrd="0" presId="urn:microsoft.com/office/officeart/2005/8/layout/hierarchy6"/>
    <dgm:cxn modelId="{A2D00314-8BDA-4626-99B1-B80385B0F4C3}" type="presOf" srcId="{5C98D5CD-D3C6-4ADB-B6FF-2794C41BF708}" destId="{3F6093F9-25AE-4CAC-AE5D-0B3181510502}" srcOrd="0" destOrd="0" presId="urn:microsoft.com/office/officeart/2005/8/layout/hierarchy6"/>
    <dgm:cxn modelId="{B10EDE1A-8D88-4363-B387-184E91D3D37E}" srcId="{5C98D5CD-D3C6-4ADB-B6FF-2794C41BF708}" destId="{A6A4A6F8-DC4C-4ED4-ABC5-136831DD714B}" srcOrd="2" destOrd="0" parTransId="{C89448D0-24DF-402E-8FDA-5C4B25C9DFFD}" sibTransId="{A5EA5D86-A6C0-46C8-BE26-52BD71CAECEE}"/>
    <dgm:cxn modelId="{CD3F7027-F0A3-4B70-A29A-1E0047EF2211}" srcId="{91BF54A4-6EA4-48B4-A930-D1CA03E082E3}" destId="{DEEA9120-6439-485B-BF4D-96A9D0BF2CDA}" srcOrd="2" destOrd="0" parTransId="{8988E629-611F-41F3-B135-889A34061C51}" sibTransId="{96647CEE-A697-42D2-BD35-BFC4C94B5130}"/>
    <dgm:cxn modelId="{388D3728-C8EF-40D9-BD08-84D67B7400D5}" type="presOf" srcId="{91BF54A4-6EA4-48B4-A930-D1CA03E082E3}" destId="{695E975D-009E-4975-BB5F-F1677A9CBB88}" srcOrd="0" destOrd="0" presId="urn:microsoft.com/office/officeart/2005/8/layout/hierarchy6"/>
    <dgm:cxn modelId="{8409D535-7B61-4DFC-B5F5-51BD539DF641}" type="presOf" srcId="{CBFE0370-134E-4593-8AB1-0D949DF01EFF}" destId="{D8CBF4DB-3BAE-446A-9FF6-F00E46352627}" srcOrd="0" destOrd="0" presId="urn:microsoft.com/office/officeart/2005/8/layout/hierarchy6"/>
    <dgm:cxn modelId="{6936523E-303F-4273-B51E-0EED86578E71}" srcId="{97925B64-9DAA-4D8F-AC2D-92C145C5A881}" destId="{522974DD-31E2-40C9-9099-670CEFFB0683}" srcOrd="1" destOrd="0" parTransId="{8D0BFB00-F40E-4FD9-B168-82C99A8F0C36}" sibTransId="{6A7BE4E7-22F5-4EB9-9C92-E108854F7F63}"/>
    <dgm:cxn modelId="{62441062-0FCB-4E80-A432-030BF00CFAC3}" type="presOf" srcId="{DEEA9120-6439-485B-BF4D-96A9D0BF2CDA}" destId="{FA59E1F5-74AB-46FF-B27B-6885F12C6252}" srcOrd="0" destOrd="0" presId="urn:microsoft.com/office/officeart/2005/8/layout/hierarchy6"/>
    <dgm:cxn modelId="{09A8EB69-8A7A-4BC4-BDB9-40423644B5DD}" srcId="{91BF54A4-6EA4-48B4-A930-D1CA03E082E3}" destId="{7807CDE3-1A61-449E-94C3-8BFE40D1DE12}" srcOrd="1" destOrd="0" parTransId="{937A6FD4-2751-418A-80D7-5C5307714EB0}" sibTransId="{0D6EE23D-7B39-4518-A1ED-1B3D3D2C9BCB}"/>
    <dgm:cxn modelId="{BE82234F-CE58-434C-9235-76E393DB7475}" srcId="{5C98D5CD-D3C6-4ADB-B6FF-2794C41BF708}" destId="{97925B64-9DAA-4D8F-AC2D-92C145C5A881}" srcOrd="1" destOrd="0" parTransId="{6F232A56-43B2-485E-960C-C17F82C58B04}" sibTransId="{09D2735E-205A-4682-BF2F-545F050D6554}"/>
    <dgm:cxn modelId="{711C9C6F-CE9F-4767-A405-071E85813F30}" srcId="{97925B64-9DAA-4D8F-AC2D-92C145C5A881}" destId="{6FD61B8B-AB91-4B58-9108-05FC398FB0E4}" srcOrd="2" destOrd="0" parTransId="{F02B1FE4-E77C-4E90-9232-F9B04DEA66FA}" sibTransId="{D9BD00E5-290E-479B-931D-3990D1913C6D}"/>
    <dgm:cxn modelId="{57756272-0199-4407-A83F-71929ADF6D5B}" type="presOf" srcId="{7807CDE3-1A61-449E-94C3-8BFE40D1DE12}" destId="{CF18A918-DFB8-4107-B361-7B50B52586FD}" srcOrd="0" destOrd="0" presId="urn:microsoft.com/office/officeart/2005/8/layout/hierarchy6"/>
    <dgm:cxn modelId="{F8CF217C-EB23-4F12-8C2C-88EF45E81734}" type="presOf" srcId="{522974DD-31E2-40C9-9099-670CEFFB0683}" destId="{DD00D329-5046-40E8-8D96-E8F0744CE770}" srcOrd="0" destOrd="0" presId="urn:microsoft.com/office/officeart/2005/8/layout/hierarchy6"/>
    <dgm:cxn modelId="{E58B2988-9D29-4A99-B207-B7F44C44208B}" type="presOf" srcId="{6F232A56-43B2-485E-960C-C17F82C58B04}" destId="{824A3EDF-3773-457A-9710-C46F26AB3C0C}" srcOrd="0" destOrd="0" presId="urn:microsoft.com/office/officeart/2005/8/layout/hierarchy6"/>
    <dgm:cxn modelId="{E86CAC93-02F0-4FA8-B144-6278845182AE}" type="presOf" srcId="{937A6FD4-2751-418A-80D7-5C5307714EB0}" destId="{6720155E-B8EF-483D-B14C-9B26C4FF8F4B}" srcOrd="0" destOrd="0" presId="urn:microsoft.com/office/officeart/2005/8/layout/hierarchy6"/>
    <dgm:cxn modelId="{536781AF-02FC-498F-AC9B-C530A58270D9}" type="presOf" srcId="{AC1E1B32-C58A-4384-981D-D2BFAA5088F9}" destId="{F4A6178E-8C46-4971-83C2-C5D2E68105FB}" srcOrd="0" destOrd="0" presId="urn:microsoft.com/office/officeart/2005/8/layout/hierarchy6"/>
    <dgm:cxn modelId="{553D69B0-8498-40CE-82CE-A28C81FB1998}" type="presOf" srcId="{C0130B1F-3DD4-4E4B-99CA-E0C9E719004C}" destId="{919957F1-26BE-418E-B574-5BB270727F7D}" srcOrd="0" destOrd="0" presId="urn:microsoft.com/office/officeart/2005/8/layout/hierarchy6"/>
    <dgm:cxn modelId="{06A953B5-2BFF-4FB3-A4D0-E0CFBC28A9D0}" srcId="{97925B64-9DAA-4D8F-AC2D-92C145C5A881}" destId="{CBFE0370-134E-4593-8AB1-0D949DF01EFF}" srcOrd="0" destOrd="0" parTransId="{57FBB0D8-D291-4862-8555-C184EC2F19E7}" sibTransId="{4DB418B0-D23E-4125-8FFA-386481FF681A}"/>
    <dgm:cxn modelId="{97A572BA-4929-4802-8A43-08D1B7C1E585}" srcId="{5C98D5CD-D3C6-4ADB-B6FF-2794C41BF708}" destId="{91BF54A4-6EA4-48B4-A930-D1CA03E082E3}" srcOrd="0" destOrd="0" parTransId="{C0130B1F-3DD4-4E4B-99CA-E0C9E719004C}" sibTransId="{0339464B-3381-45D5-888E-4C52463209B0}"/>
    <dgm:cxn modelId="{8E1561C1-74A6-4EE1-BBE6-22696D411A08}" type="presOf" srcId="{8988E629-611F-41F3-B135-889A34061C51}" destId="{A9839321-ADF8-4EE6-B563-B6D341A7FD47}" srcOrd="0" destOrd="0" presId="urn:microsoft.com/office/officeart/2005/8/layout/hierarchy6"/>
    <dgm:cxn modelId="{499D73C1-C412-428B-8C2F-63A9A4E24D72}" type="presOf" srcId="{6FD61B8B-AB91-4B58-9108-05FC398FB0E4}" destId="{C0A9F9DB-779B-4681-AA50-91508F0FAF03}" srcOrd="0" destOrd="0" presId="urn:microsoft.com/office/officeart/2005/8/layout/hierarchy6"/>
    <dgm:cxn modelId="{72E6A6D1-1F06-465E-89FB-AC22D42039D2}" type="presOf" srcId="{8D0BFB00-F40E-4FD9-B168-82C99A8F0C36}" destId="{3EC17025-E003-42D6-A4E7-B5BBDE950F97}" srcOrd="0" destOrd="0" presId="urn:microsoft.com/office/officeart/2005/8/layout/hierarchy6"/>
    <dgm:cxn modelId="{781CA4E4-F063-4678-A665-F9571937E041}" type="presOf" srcId="{A6A4A6F8-DC4C-4ED4-ABC5-136831DD714B}" destId="{69E97CB0-7B56-416A-B2FA-086AD7EE5437}" srcOrd="0" destOrd="0" presId="urn:microsoft.com/office/officeart/2005/8/layout/hierarchy6"/>
    <dgm:cxn modelId="{80A394EB-5789-4765-A236-910A8F94DE68}" srcId="{91BF54A4-6EA4-48B4-A930-D1CA03E082E3}" destId="{0DA4D695-D369-4292-92F9-CD173586FCD7}" srcOrd="0" destOrd="0" parTransId="{AC1E1B32-C58A-4384-981D-D2BFAA5088F9}" sibTransId="{DA8C7B06-D5B7-4208-A304-3766DDF5C765}"/>
    <dgm:cxn modelId="{3E9D19EC-FD5B-4D16-B714-4EFB4FAC006E}" type="presOf" srcId="{D561D3A2-A13E-4EDC-A3FB-37A63E4C1B81}" destId="{5A2A2E8A-ACDC-4BA7-8AA9-7167249B1C92}" srcOrd="0" destOrd="0" presId="urn:microsoft.com/office/officeart/2005/8/layout/hierarchy6"/>
    <dgm:cxn modelId="{DAA639F6-8CCE-4ACD-86E8-9D64FD57735C}" srcId="{D561D3A2-A13E-4EDC-A3FB-37A63E4C1B81}" destId="{5C98D5CD-D3C6-4ADB-B6FF-2794C41BF708}" srcOrd="0" destOrd="0" parTransId="{56F5998A-06A5-4628-AB69-AE017B55D149}" sibTransId="{AE127B93-6014-4CEE-8DFA-74A463B8865F}"/>
    <dgm:cxn modelId="{8C6C37F8-B126-4889-B04B-1D57CE8CDF58}" type="presOf" srcId="{97925B64-9DAA-4D8F-AC2D-92C145C5A881}" destId="{7AD642B4-F9F6-4038-A0FC-8A0FA145EC9E}" srcOrd="0" destOrd="0" presId="urn:microsoft.com/office/officeart/2005/8/layout/hierarchy6"/>
    <dgm:cxn modelId="{60727AFC-8367-4A14-9943-3ABE5FB4E89A}" type="presOf" srcId="{F02B1FE4-E77C-4E90-9232-F9B04DEA66FA}" destId="{290570CC-8492-4C5B-8B82-5BFFFFE67FB7}" srcOrd="0" destOrd="0" presId="urn:microsoft.com/office/officeart/2005/8/layout/hierarchy6"/>
    <dgm:cxn modelId="{4CDA40FE-8BC2-4452-9B5A-653E05E1E4A8}" type="presOf" srcId="{C89448D0-24DF-402E-8FDA-5C4B25C9DFFD}" destId="{4B6A52F7-35BE-4588-8505-FC70F145527E}" srcOrd="0" destOrd="0" presId="urn:microsoft.com/office/officeart/2005/8/layout/hierarchy6"/>
    <dgm:cxn modelId="{9B12884C-425A-4592-944A-639C19BFB0D8}" type="presParOf" srcId="{5A2A2E8A-ACDC-4BA7-8AA9-7167249B1C92}" destId="{D73830BD-14DB-4779-8C8E-33EF6A14FA30}" srcOrd="0" destOrd="0" presId="urn:microsoft.com/office/officeart/2005/8/layout/hierarchy6"/>
    <dgm:cxn modelId="{3F2D7D09-9429-49D2-A18D-F2FB8E13E1E6}" type="presParOf" srcId="{D73830BD-14DB-4779-8C8E-33EF6A14FA30}" destId="{9F9B10EE-FBBA-41F4-B9F3-1E701FDD7B2F}" srcOrd="0" destOrd="0" presId="urn:microsoft.com/office/officeart/2005/8/layout/hierarchy6"/>
    <dgm:cxn modelId="{78ED6F48-33E5-43F8-AB9C-2A22D5CCA8BD}" type="presParOf" srcId="{9F9B10EE-FBBA-41F4-B9F3-1E701FDD7B2F}" destId="{B8C83865-8EC9-4265-970F-620F390528ED}" srcOrd="0" destOrd="0" presId="urn:microsoft.com/office/officeart/2005/8/layout/hierarchy6"/>
    <dgm:cxn modelId="{7CFF8811-2512-4541-A185-E8E50B3494B2}" type="presParOf" srcId="{B8C83865-8EC9-4265-970F-620F390528ED}" destId="{3F6093F9-25AE-4CAC-AE5D-0B3181510502}" srcOrd="0" destOrd="0" presId="urn:microsoft.com/office/officeart/2005/8/layout/hierarchy6"/>
    <dgm:cxn modelId="{F14BA3A2-4449-4C6C-9AEE-A14CAC1D7673}" type="presParOf" srcId="{B8C83865-8EC9-4265-970F-620F390528ED}" destId="{0D5BAC5E-2AB2-4A4C-9E2D-8FB26AF766A8}" srcOrd="1" destOrd="0" presId="urn:microsoft.com/office/officeart/2005/8/layout/hierarchy6"/>
    <dgm:cxn modelId="{839A5D40-7D81-46D5-B2F0-7EC79AA09AF9}" type="presParOf" srcId="{0D5BAC5E-2AB2-4A4C-9E2D-8FB26AF766A8}" destId="{919957F1-26BE-418E-B574-5BB270727F7D}" srcOrd="0" destOrd="0" presId="urn:microsoft.com/office/officeart/2005/8/layout/hierarchy6"/>
    <dgm:cxn modelId="{69C9D559-47A9-4548-BF28-715C40E3CFD8}" type="presParOf" srcId="{0D5BAC5E-2AB2-4A4C-9E2D-8FB26AF766A8}" destId="{C519FE41-5860-443D-94D7-9559BDB64A45}" srcOrd="1" destOrd="0" presId="urn:microsoft.com/office/officeart/2005/8/layout/hierarchy6"/>
    <dgm:cxn modelId="{DC4FB0E2-E9D9-4255-ADBB-215D32D13091}" type="presParOf" srcId="{C519FE41-5860-443D-94D7-9559BDB64A45}" destId="{695E975D-009E-4975-BB5F-F1677A9CBB88}" srcOrd="0" destOrd="0" presId="urn:microsoft.com/office/officeart/2005/8/layout/hierarchy6"/>
    <dgm:cxn modelId="{ED22B841-D1C2-4170-8B2B-E3C726E79D00}" type="presParOf" srcId="{C519FE41-5860-443D-94D7-9559BDB64A45}" destId="{B04DC52F-236F-4772-AEE9-A4545BB634B5}" srcOrd="1" destOrd="0" presId="urn:microsoft.com/office/officeart/2005/8/layout/hierarchy6"/>
    <dgm:cxn modelId="{AFC96896-85E2-410D-875B-330AE82600E5}" type="presParOf" srcId="{B04DC52F-236F-4772-AEE9-A4545BB634B5}" destId="{F4A6178E-8C46-4971-83C2-C5D2E68105FB}" srcOrd="0" destOrd="0" presId="urn:microsoft.com/office/officeart/2005/8/layout/hierarchy6"/>
    <dgm:cxn modelId="{24BBBC37-68DE-485A-AF29-1E95731CE686}" type="presParOf" srcId="{B04DC52F-236F-4772-AEE9-A4545BB634B5}" destId="{DB0C0C63-821F-489B-9654-096066D76C81}" srcOrd="1" destOrd="0" presId="urn:microsoft.com/office/officeart/2005/8/layout/hierarchy6"/>
    <dgm:cxn modelId="{F32A4670-AEB3-4507-B1C5-E205FDCBDB76}" type="presParOf" srcId="{DB0C0C63-821F-489B-9654-096066D76C81}" destId="{4A782431-6C3C-4EC9-8910-2385E09E7284}" srcOrd="0" destOrd="0" presId="urn:microsoft.com/office/officeart/2005/8/layout/hierarchy6"/>
    <dgm:cxn modelId="{DC641139-0B24-4832-B4D9-030B649C3D6E}" type="presParOf" srcId="{DB0C0C63-821F-489B-9654-096066D76C81}" destId="{842825AB-29E7-4B3F-9E4A-51300823A7F3}" srcOrd="1" destOrd="0" presId="urn:microsoft.com/office/officeart/2005/8/layout/hierarchy6"/>
    <dgm:cxn modelId="{66AC3B61-EB93-485E-823B-F71DF39A0570}" type="presParOf" srcId="{B04DC52F-236F-4772-AEE9-A4545BB634B5}" destId="{6720155E-B8EF-483D-B14C-9B26C4FF8F4B}" srcOrd="2" destOrd="0" presId="urn:microsoft.com/office/officeart/2005/8/layout/hierarchy6"/>
    <dgm:cxn modelId="{1CA95665-2D4B-47BF-B531-DB8E43530201}" type="presParOf" srcId="{B04DC52F-236F-4772-AEE9-A4545BB634B5}" destId="{BEF37D8A-CB42-4DE8-9265-E7B49CC010CC}" srcOrd="3" destOrd="0" presId="urn:microsoft.com/office/officeart/2005/8/layout/hierarchy6"/>
    <dgm:cxn modelId="{58B54913-D684-4AC6-956F-B493BFE3CC56}" type="presParOf" srcId="{BEF37D8A-CB42-4DE8-9265-E7B49CC010CC}" destId="{CF18A918-DFB8-4107-B361-7B50B52586FD}" srcOrd="0" destOrd="0" presId="urn:microsoft.com/office/officeart/2005/8/layout/hierarchy6"/>
    <dgm:cxn modelId="{2D80D3E4-7BA6-4772-8AA2-3C85DAD3DFED}" type="presParOf" srcId="{BEF37D8A-CB42-4DE8-9265-E7B49CC010CC}" destId="{5042BF9F-115C-4B56-A219-E3AA7F168F1E}" srcOrd="1" destOrd="0" presId="urn:microsoft.com/office/officeart/2005/8/layout/hierarchy6"/>
    <dgm:cxn modelId="{9C3FF195-CAC8-42B3-A147-A03BAEEEE407}" type="presParOf" srcId="{B04DC52F-236F-4772-AEE9-A4545BB634B5}" destId="{A9839321-ADF8-4EE6-B563-B6D341A7FD47}" srcOrd="4" destOrd="0" presId="urn:microsoft.com/office/officeart/2005/8/layout/hierarchy6"/>
    <dgm:cxn modelId="{95E75B4F-B68A-4D89-A2CC-C857E2D0C777}" type="presParOf" srcId="{B04DC52F-236F-4772-AEE9-A4545BB634B5}" destId="{89C341D5-812C-4406-80BE-50FA626FDCFE}" srcOrd="5" destOrd="0" presId="urn:microsoft.com/office/officeart/2005/8/layout/hierarchy6"/>
    <dgm:cxn modelId="{C5F230BF-483F-4790-80CA-2EA5D61BA398}" type="presParOf" srcId="{89C341D5-812C-4406-80BE-50FA626FDCFE}" destId="{FA59E1F5-74AB-46FF-B27B-6885F12C6252}" srcOrd="0" destOrd="0" presId="urn:microsoft.com/office/officeart/2005/8/layout/hierarchy6"/>
    <dgm:cxn modelId="{CEF0AA80-E97E-4951-883C-B1AA6983E3D5}" type="presParOf" srcId="{89C341D5-812C-4406-80BE-50FA626FDCFE}" destId="{7875A20F-26A5-4EE1-977A-D2F5B88986AC}" srcOrd="1" destOrd="0" presId="urn:microsoft.com/office/officeart/2005/8/layout/hierarchy6"/>
    <dgm:cxn modelId="{B59EC969-7CCA-48DD-BAEC-9197F81E4A38}" type="presParOf" srcId="{0D5BAC5E-2AB2-4A4C-9E2D-8FB26AF766A8}" destId="{824A3EDF-3773-457A-9710-C46F26AB3C0C}" srcOrd="2" destOrd="0" presId="urn:microsoft.com/office/officeart/2005/8/layout/hierarchy6"/>
    <dgm:cxn modelId="{844EDBFA-7C03-4446-8DFC-2749609E6991}" type="presParOf" srcId="{0D5BAC5E-2AB2-4A4C-9E2D-8FB26AF766A8}" destId="{6CAFC8DB-1EA9-401C-9063-F1EC7B85E25E}" srcOrd="3" destOrd="0" presId="urn:microsoft.com/office/officeart/2005/8/layout/hierarchy6"/>
    <dgm:cxn modelId="{BA944222-7F7F-4240-A150-4D3EDEA54BC9}" type="presParOf" srcId="{6CAFC8DB-1EA9-401C-9063-F1EC7B85E25E}" destId="{7AD642B4-F9F6-4038-A0FC-8A0FA145EC9E}" srcOrd="0" destOrd="0" presId="urn:microsoft.com/office/officeart/2005/8/layout/hierarchy6"/>
    <dgm:cxn modelId="{1A7FA121-51B5-4EC2-982C-19F120194B20}" type="presParOf" srcId="{6CAFC8DB-1EA9-401C-9063-F1EC7B85E25E}" destId="{6854168F-5EA7-4381-B31D-892406441FEE}" srcOrd="1" destOrd="0" presId="urn:microsoft.com/office/officeart/2005/8/layout/hierarchy6"/>
    <dgm:cxn modelId="{0953F562-0789-4E32-89CC-89D35FE11CEB}" type="presParOf" srcId="{6854168F-5EA7-4381-B31D-892406441FEE}" destId="{77351062-F299-4B9A-89C6-2F35559FC5C4}" srcOrd="0" destOrd="0" presId="urn:microsoft.com/office/officeart/2005/8/layout/hierarchy6"/>
    <dgm:cxn modelId="{3C559CA4-039E-4B0F-B5E1-C81E5DE26046}" type="presParOf" srcId="{6854168F-5EA7-4381-B31D-892406441FEE}" destId="{EAA59587-C559-42A4-B672-C7953031CB43}" srcOrd="1" destOrd="0" presId="urn:microsoft.com/office/officeart/2005/8/layout/hierarchy6"/>
    <dgm:cxn modelId="{B49B1E32-C2BC-42D6-80FD-3271B4AB6CA7}" type="presParOf" srcId="{EAA59587-C559-42A4-B672-C7953031CB43}" destId="{D8CBF4DB-3BAE-446A-9FF6-F00E46352627}" srcOrd="0" destOrd="0" presId="urn:microsoft.com/office/officeart/2005/8/layout/hierarchy6"/>
    <dgm:cxn modelId="{4D42B126-22EC-4CB8-AB73-672FAF8896BE}" type="presParOf" srcId="{EAA59587-C559-42A4-B672-C7953031CB43}" destId="{D9509C11-3A97-4585-B6F2-3A521909BF4A}" srcOrd="1" destOrd="0" presId="urn:microsoft.com/office/officeart/2005/8/layout/hierarchy6"/>
    <dgm:cxn modelId="{6817CA5B-7805-4AD3-A3E2-3FDDFE3B103F}" type="presParOf" srcId="{6854168F-5EA7-4381-B31D-892406441FEE}" destId="{3EC17025-E003-42D6-A4E7-B5BBDE950F97}" srcOrd="2" destOrd="0" presId="urn:microsoft.com/office/officeart/2005/8/layout/hierarchy6"/>
    <dgm:cxn modelId="{85634C24-6225-4C1C-9D05-01781A034C4C}" type="presParOf" srcId="{6854168F-5EA7-4381-B31D-892406441FEE}" destId="{B57D6760-ADEA-4DDA-922C-D62C84ECA45B}" srcOrd="3" destOrd="0" presId="urn:microsoft.com/office/officeart/2005/8/layout/hierarchy6"/>
    <dgm:cxn modelId="{1CEB5DD3-FA8C-45D4-98BE-29404E475BA2}" type="presParOf" srcId="{B57D6760-ADEA-4DDA-922C-D62C84ECA45B}" destId="{DD00D329-5046-40E8-8D96-E8F0744CE770}" srcOrd="0" destOrd="0" presId="urn:microsoft.com/office/officeart/2005/8/layout/hierarchy6"/>
    <dgm:cxn modelId="{2027ECEC-A309-42CF-BF7C-DBD457C6EBC1}" type="presParOf" srcId="{B57D6760-ADEA-4DDA-922C-D62C84ECA45B}" destId="{422F4ADE-4366-42E2-B236-A4690B54E7CC}" srcOrd="1" destOrd="0" presId="urn:microsoft.com/office/officeart/2005/8/layout/hierarchy6"/>
    <dgm:cxn modelId="{EA1BEAFE-2D44-4532-B08F-CD973C13BBA5}" type="presParOf" srcId="{6854168F-5EA7-4381-B31D-892406441FEE}" destId="{290570CC-8492-4C5B-8B82-5BFFFFE67FB7}" srcOrd="4" destOrd="0" presId="urn:microsoft.com/office/officeart/2005/8/layout/hierarchy6"/>
    <dgm:cxn modelId="{F88CFDE4-FF35-40EE-947C-E4C8EA23128F}" type="presParOf" srcId="{6854168F-5EA7-4381-B31D-892406441FEE}" destId="{E796DCCC-4220-4883-9B5D-0EE32C7732DC}" srcOrd="5" destOrd="0" presId="urn:microsoft.com/office/officeart/2005/8/layout/hierarchy6"/>
    <dgm:cxn modelId="{FA9C4BF7-35EC-4C9E-BF2D-B9D5589CC338}" type="presParOf" srcId="{E796DCCC-4220-4883-9B5D-0EE32C7732DC}" destId="{C0A9F9DB-779B-4681-AA50-91508F0FAF03}" srcOrd="0" destOrd="0" presId="urn:microsoft.com/office/officeart/2005/8/layout/hierarchy6"/>
    <dgm:cxn modelId="{3DA1AE02-C9E0-4E39-8CF5-735317849F86}" type="presParOf" srcId="{E796DCCC-4220-4883-9B5D-0EE32C7732DC}" destId="{2BBCAE62-6794-4564-8EBD-B4973300B55F}" srcOrd="1" destOrd="0" presId="urn:microsoft.com/office/officeart/2005/8/layout/hierarchy6"/>
    <dgm:cxn modelId="{6E68928C-CE08-4E67-90D1-1A95491ADF26}" type="presParOf" srcId="{0D5BAC5E-2AB2-4A4C-9E2D-8FB26AF766A8}" destId="{4B6A52F7-35BE-4588-8505-FC70F145527E}" srcOrd="4" destOrd="0" presId="urn:microsoft.com/office/officeart/2005/8/layout/hierarchy6"/>
    <dgm:cxn modelId="{4BF3D0D8-2990-44BF-BDD1-347B894018C9}" type="presParOf" srcId="{0D5BAC5E-2AB2-4A4C-9E2D-8FB26AF766A8}" destId="{ED83ABFE-6420-44DA-8A27-4420CC351F14}" srcOrd="5" destOrd="0" presId="urn:microsoft.com/office/officeart/2005/8/layout/hierarchy6"/>
    <dgm:cxn modelId="{B0EE9A57-54E0-4ACC-B46F-9881C1D7F0D9}" type="presParOf" srcId="{ED83ABFE-6420-44DA-8A27-4420CC351F14}" destId="{69E97CB0-7B56-416A-B2FA-086AD7EE5437}" srcOrd="0" destOrd="0" presId="urn:microsoft.com/office/officeart/2005/8/layout/hierarchy6"/>
    <dgm:cxn modelId="{B363280A-722B-4E4E-BB6D-1CE908AFD6AA}" type="presParOf" srcId="{ED83ABFE-6420-44DA-8A27-4420CC351F14}" destId="{59912A52-C2E9-44D4-A00B-932FBB3C955D}" srcOrd="1" destOrd="0" presId="urn:microsoft.com/office/officeart/2005/8/layout/hierarchy6"/>
    <dgm:cxn modelId="{4782AC43-3F9F-4FFE-B628-0BB7634C0B7D}" type="presParOf" srcId="{5A2A2E8A-ACDC-4BA7-8AA9-7167249B1C92}" destId="{A53CDA41-5797-49B4-97DC-1B0A29911CD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093F9-25AE-4CAC-AE5D-0B3181510502}">
      <dsp:nvSpPr>
        <dsp:cNvPr id="0" name=""/>
        <dsp:cNvSpPr/>
      </dsp:nvSpPr>
      <dsp:spPr>
        <a:xfrm>
          <a:off x="5080711" y="151017"/>
          <a:ext cx="1563182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Prehistoric Period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5103718" y="174024"/>
        <a:ext cx="1517168" cy="739496"/>
      </dsp:txXfrm>
    </dsp:sp>
    <dsp:sp modelId="{919957F1-26BE-418E-B574-5BB270727F7D}">
      <dsp:nvSpPr>
        <dsp:cNvPr id="0" name=""/>
        <dsp:cNvSpPr/>
      </dsp:nvSpPr>
      <dsp:spPr>
        <a:xfrm>
          <a:off x="2527143" y="936528"/>
          <a:ext cx="3335158" cy="314204"/>
        </a:xfrm>
        <a:custGeom>
          <a:avLst/>
          <a:gdLst/>
          <a:ahLst/>
          <a:cxnLst/>
          <a:rect l="0" t="0" r="0" b="0"/>
          <a:pathLst>
            <a:path>
              <a:moveTo>
                <a:pt x="3335158" y="0"/>
              </a:moveTo>
              <a:lnTo>
                <a:pt x="3335158" y="157102"/>
              </a:lnTo>
              <a:lnTo>
                <a:pt x="0" y="157102"/>
              </a:lnTo>
              <a:lnTo>
                <a:pt x="0" y="314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975D-009E-4975-BB5F-F1677A9CBB88}">
      <dsp:nvSpPr>
        <dsp:cNvPr id="0" name=""/>
        <dsp:cNvSpPr/>
      </dsp:nvSpPr>
      <dsp:spPr>
        <a:xfrm>
          <a:off x="1938010" y="1250732"/>
          <a:ext cx="1178266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Stone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961017" y="1273739"/>
        <a:ext cx="1132252" cy="739496"/>
      </dsp:txXfrm>
    </dsp:sp>
    <dsp:sp modelId="{F4A6178E-8C46-4971-83C2-C5D2E68105FB}">
      <dsp:nvSpPr>
        <dsp:cNvPr id="0" name=""/>
        <dsp:cNvSpPr/>
      </dsp:nvSpPr>
      <dsp:spPr>
        <a:xfrm>
          <a:off x="761411" y="2036243"/>
          <a:ext cx="1765731" cy="314204"/>
        </a:xfrm>
        <a:custGeom>
          <a:avLst/>
          <a:gdLst/>
          <a:ahLst/>
          <a:cxnLst/>
          <a:rect l="0" t="0" r="0" b="0"/>
          <a:pathLst>
            <a:path>
              <a:moveTo>
                <a:pt x="1765731" y="0"/>
              </a:moveTo>
              <a:lnTo>
                <a:pt x="1765731" y="157102"/>
              </a:lnTo>
              <a:lnTo>
                <a:pt x="0" y="157102"/>
              </a:lnTo>
              <a:lnTo>
                <a:pt x="0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2431-6C3C-4EC9-8910-2385E09E7284}">
      <dsp:nvSpPr>
        <dsp:cNvPr id="0" name=""/>
        <dsp:cNvSpPr/>
      </dsp:nvSpPr>
      <dsp:spPr>
        <a:xfrm>
          <a:off x="2396" y="2350447"/>
          <a:ext cx="1518030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Paleolithic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25403" y="2373454"/>
        <a:ext cx="1472016" cy="739496"/>
      </dsp:txXfrm>
    </dsp:sp>
    <dsp:sp modelId="{6720155E-B8EF-483D-B14C-9B26C4FF8F4B}">
      <dsp:nvSpPr>
        <dsp:cNvPr id="0" name=""/>
        <dsp:cNvSpPr/>
      </dsp:nvSpPr>
      <dsp:spPr>
        <a:xfrm>
          <a:off x="2481423" y="2036243"/>
          <a:ext cx="91440" cy="314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102"/>
              </a:lnTo>
              <a:lnTo>
                <a:pt x="105587" y="157102"/>
              </a:lnTo>
              <a:lnTo>
                <a:pt x="105587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8A918-DFB8-4107-B361-7B50B52586FD}">
      <dsp:nvSpPr>
        <dsp:cNvPr id="0" name=""/>
        <dsp:cNvSpPr/>
      </dsp:nvSpPr>
      <dsp:spPr>
        <a:xfrm>
          <a:off x="1873907" y="2350447"/>
          <a:ext cx="1426208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Mesolithic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1896914" y="2373454"/>
        <a:ext cx="1380194" cy="739496"/>
      </dsp:txXfrm>
    </dsp:sp>
    <dsp:sp modelId="{A9839321-ADF8-4EE6-B563-B6D341A7FD47}">
      <dsp:nvSpPr>
        <dsp:cNvPr id="0" name=""/>
        <dsp:cNvSpPr/>
      </dsp:nvSpPr>
      <dsp:spPr>
        <a:xfrm>
          <a:off x="2527143" y="2036243"/>
          <a:ext cx="1825599" cy="314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02"/>
              </a:lnTo>
              <a:lnTo>
                <a:pt x="1825599" y="157102"/>
              </a:lnTo>
              <a:lnTo>
                <a:pt x="1825599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9E1F5-74AB-46FF-B27B-6885F12C6252}">
      <dsp:nvSpPr>
        <dsp:cNvPr id="0" name=""/>
        <dsp:cNvSpPr/>
      </dsp:nvSpPr>
      <dsp:spPr>
        <a:xfrm>
          <a:off x="3653595" y="2350447"/>
          <a:ext cx="1398295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Neolithic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3676602" y="2373454"/>
        <a:ext cx="1352281" cy="739496"/>
      </dsp:txXfrm>
    </dsp:sp>
    <dsp:sp modelId="{824A3EDF-3773-457A-9710-C46F26AB3C0C}">
      <dsp:nvSpPr>
        <dsp:cNvPr id="0" name=""/>
        <dsp:cNvSpPr/>
      </dsp:nvSpPr>
      <dsp:spPr>
        <a:xfrm>
          <a:off x="5862302" y="936528"/>
          <a:ext cx="1628322" cy="314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02"/>
              </a:lnTo>
              <a:lnTo>
                <a:pt x="1628322" y="157102"/>
              </a:lnTo>
              <a:lnTo>
                <a:pt x="1628322" y="314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642B4-F9F6-4038-A0FC-8A0FA145EC9E}">
      <dsp:nvSpPr>
        <dsp:cNvPr id="0" name=""/>
        <dsp:cNvSpPr/>
      </dsp:nvSpPr>
      <dsp:spPr>
        <a:xfrm>
          <a:off x="6901491" y="1250732"/>
          <a:ext cx="1178266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95000"/>
                  <a:lumOff val="5000"/>
                </a:schemeClr>
              </a:solidFill>
            </a:rPr>
            <a:t>The Bronze Age</a:t>
          </a:r>
          <a:endParaRPr lang="az-Latn-AZ" sz="20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924498" y="1273739"/>
        <a:ext cx="1132252" cy="739496"/>
      </dsp:txXfrm>
    </dsp:sp>
    <dsp:sp modelId="{77351062-F299-4B9A-89C6-2F35559FC5C4}">
      <dsp:nvSpPr>
        <dsp:cNvPr id="0" name=""/>
        <dsp:cNvSpPr/>
      </dsp:nvSpPr>
      <dsp:spPr>
        <a:xfrm>
          <a:off x="6022098" y="2036243"/>
          <a:ext cx="1468526" cy="314204"/>
        </a:xfrm>
        <a:custGeom>
          <a:avLst/>
          <a:gdLst/>
          <a:ahLst/>
          <a:cxnLst/>
          <a:rect l="0" t="0" r="0" b="0"/>
          <a:pathLst>
            <a:path>
              <a:moveTo>
                <a:pt x="1468526" y="0"/>
              </a:moveTo>
              <a:lnTo>
                <a:pt x="1468526" y="157102"/>
              </a:lnTo>
              <a:lnTo>
                <a:pt x="0" y="157102"/>
              </a:lnTo>
              <a:lnTo>
                <a:pt x="0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BF4DB-3BAE-446A-9FF6-F00E46352627}">
      <dsp:nvSpPr>
        <dsp:cNvPr id="0" name=""/>
        <dsp:cNvSpPr/>
      </dsp:nvSpPr>
      <dsp:spPr>
        <a:xfrm>
          <a:off x="5405370" y="2350447"/>
          <a:ext cx="1233456" cy="1097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Early Bronze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5437512" y="2382589"/>
        <a:ext cx="1169172" cy="1033113"/>
      </dsp:txXfrm>
    </dsp:sp>
    <dsp:sp modelId="{3EC17025-E003-42D6-A4E7-B5BBDE950F97}">
      <dsp:nvSpPr>
        <dsp:cNvPr id="0" name=""/>
        <dsp:cNvSpPr/>
      </dsp:nvSpPr>
      <dsp:spPr>
        <a:xfrm>
          <a:off x="7444904" y="2036243"/>
          <a:ext cx="91440" cy="314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102"/>
              </a:lnTo>
              <a:lnTo>
                <a:pt x="73314" y="157102"/>
              </a:lnTo>
              <a:lnTo>
                <a:pt x="73314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0D329-5046-40E8-8D96-E8F0744CE770}">
      <dsp:nvSpPr>
        <dsp:cNvPr id="0" name=""/>
        <dsp:cNvSpPr/>
      </dsp:nvSpPr>
      <dsp:spPr>
        <a:xfrm>
          <a:off x="6992306" y="2350447"/>
          <a:ext cx="1051826" cy="104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Middle Bronze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7022924" y="2381065"/>
        <a:ext cx="990590" cy="984137"/>
      </dsp:txXfrm>
    </dsp:sp>
    <dsp:sp modelId="{290570CC-8492-4C5B-8B82-5BFFFFE67FB7}">
      <dsp:nvSpPr>
        <dsp:cNvPr id="0" name=""/>
        <dsp:cNvSpPr/>
      </dsp:nvSpPr>
      <dsp:spPr>
        <a:xfrm>
          <a:off x="7490624" y="2036243"/>
          <a:ext cx="1496121" cy="314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02"/>
              </a:lnTo>
              <a:lnTo>
                <a:pt x="1496121" y="157102"/>
              </a:lnTo>
              <a:lnTo>
                <a:pt x="1496121" y="3142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9F9DB-779B-4681-AA50-91508F0FAF03}">
      <dsp:nvSpPr>
        <dsp:cNvPr id="0" name=""/>
        <dsp:cNvSpPr/>
      </dsp:nvSpPr>
      <dsp:spPr>
        <a:xfrm>
          <a:off x="8397612" y="2350447"/>
          <a:ext cx="1178266" cy="107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Late Bronze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8429039" y="2381874"/>
        <a:ext cx="1115412" cy="1010153"/>
      </dsp:txXfrm>
    </dsp:sp>
    <dsp:sp modelId="{4B6A52F7-35BE-4588-8505-FC70F145527E}">
      <dsp:nvSpPr>
        <dsp:cNvPr id="0" name=""/>
        <dsp:cNvSpPr/>
      </dsp:nvSpPr>
      <dsp:spPr>
        <a:xfrm>
          <a:off x="5862302" y="936528"/>
          <a:ext cx="3160068" cy="314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02"/>
              </a:lnTo>
              <a:lnTo>
                <a:pt x="3160068" y="157102"/>
              </a:lnTo>
              <a:lnTo>
                <a:pt x="3160068" y="314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7CB0-7B56-416A-B2FA-086AD7EE5437}">
      <dsp:nvSpPr>
        <dsp:cNvPr id="0" name=""/>
        <dsp:cNvSpPr/>
      </dsp:nvSpPr>
      <dsp:spPr>
        <a:xfrm>
          <a:off x="8433237" y="1250732"/>
          <a:ext cx="1178266" cy="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>
                  <a:lumMod val="85000"/>
                  <a:lumOff val="15000"/>
                </a:schemeClr>
              </a:solidFill>
            </a:rPr>
            <a:t>The Iron Age</a:t>
          </a:r>
          <a:endParaRPr lang="az-Latn-AZ" sz="2000" kern="120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8456244" y="1273739"/>
        <a:ext cx="1132252" cy="739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07D4-5EA4-4278-8CEE-34B55436A5DD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z-Lat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CFA2-8868-42D7-AB64-0F587F9C40C0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1819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CFA2-8868-42D7-AB64-0F587F9C40C0}" type="slidenum">
              <a:rPr lang="az-Latn-AZ" smtClean="0"/>
              <a:t>8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977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3478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61944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9971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97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10008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4636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52331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8849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4666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2342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045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790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37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00294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445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3932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922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776-226F-4E2E-84C7-13CC7EBF9B86}" type="datetimeFigureOut">
              <a:rPr lang="az-Latn-AZ" smtClean="0"/>
              <a:t>29.09.2023</a:t>
            </a:fld>
            <a:endParaRPr lang="az-Latn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6E55-2D04-46D2-9B23-BF797D0AF012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86252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60" r:id="rId1"/>
    <p:sldLayoutId id="2147484861" r:id="rId2"/>
    <p:sldLayoutId id="2147484862" r:id="rId3"/>
    <p:sldLayoutId id="2147484863" r:id="rId4"/>
    <p:sldLayoutId id="2147484864" r:id="rId5"/>
    <p:sldLayoutId id="2147484865" r:id="rId6"/>
    <p:sldLayoutId id="2147484866" r:id="rId7"/>
    <p:sldLayoutId id="2147484867" r:id="rId8"/>
    <p:sldLayoutId id="2147484868" r:id="rId9"/>
    <p:sldLayoutId id="2147484869" r:id="rId10"/>
    <p:sldLayoutId id="2147484870" r:id="rId11"/>
    <p:sldLayoutId id="2147484871" r:id="rId12"/>
    <p:sldLayoutId id="2147484872" r:id="rId13"/>
    <p:sldLayoutId id="2147484873" r:id="rId14"/>
    <p:sldLayoutId id="2147484874" r:id="rId15"/>
    <p:sldLayoutId id="2147484875" r:id="rId16"/>
    <p:sldLayoutId id="21474848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921F-45EF-4FA6-A003-49F40181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9" y="2474446"/>
            <a:ext cx="6812001" cy="162621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THE PRIMATIVE COMMUNITY STRUCTURE IN THE TERRITORY OF AZERBAIJAN</a:t>
            </a:r>
            <a:endParaRPr lang="az-Latn-AZ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A3FD-DF50-4F57-9C66-58299E3F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2785054"/>
            <a:ext cx="6167437" cy="109078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Social divisions of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labour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endParaRPr lang="az-Latn-AZ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F331-9E82-4571-9D28-AB262EF8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first division of </a:t>
            </a:r>
            <a:r>
              <a:rPr lang="en-US" dirty="0" err="1"/>
              <a:t>labour-livestocks</a:t>
            </a:r>
            <a:r>
              <a:rPr lang="en-US" dirty="0"/>
              <a:t> </a:t>
            </a:r>
            <a:r>
              <a:rPr lang="en-US" dirty="0" err="1"/>
              <a:t>seperated</a:t>
            </a:r>
            <a:r>
              <a:rPr lang="en-US" dirty="0"/>
              <a:t> from crop cultivation;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second social division of  </a:t>
            </a:r>
            <a:r>
              <a:rPr lang="en-US" dirty="0" err="1"/>
              <a:t>labour</a:t>
            </a:r>
            <a:r>
              <a:rPr lang="en-US" dirty="0"/>
              <a:t>-handicrafts separated from agriculture;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third division of </a:t>
            </a:r>
            <a:r>
              <a:rPr lang="en-US" dirty="0" err="1"/>
              <a:t>labour</a:t>
            </a:r>
            <a:r>
              <a:rPr lang="en-US" dirty="0"/>
              <a:t>-merchants separated from others.</a:t>
            </a:r>
          </a:p>
        </p:txBody>
      </p:sp>
    </p:spTree>
    <p:extLst>
      <p:ext uri="{BB962C8B-B14F-4D97-AF65-F5344CB8AC3E}">
        <p14:creationId xmlns:p14="http://schemas.microsoft.com/office/powerpoint/2010/main" val="969044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CC6-425C-4790-90CE-508C6285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The Early Bronze Age(from </a:t>
            </a:r>
            <a:r>
              <a:rPr lang="en-US" sz="27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2</a:t>
            </a:r>
            <a:r>
              <a:rPr lang="en-US" sz="27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 of 4</a:t>
            </a:r>
            <a:r>
              <a:rPr lang="en-US" sz="27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millennium BC to the end of 3</a:t>
            </a:r>
            <a:r>
              <a:rPr lang="en-US" sz="27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millennium BC)</a:t>
            </a:r>
            <a:b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az-Latn-AZ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9662-38F2-460F-91FE-F004F75F5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Pots belonged the Early Bronze Age</a:t>
            </a:r>
            <a:endParaRPr lang="az-Latn-AZ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C10A68-ECAB-4855-B2F5-68191D3A4F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546E1-1014-41F9-A7E5-4907981FC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14965" y="1834166"/>
            <a:ext cx="3532210" cy="1024200"/>
          </a:xfrm>
        </p:spPr>
        <p:txBody>
          <a:bodyPr/>
          <a:lstStyle/>
          <a:p>
            <a:r>
              <a:rPr lang="en-US" sz="2000" dirty="0"/>
              <a:t>Tool that used for plough – based cultivation</a:t>
            </a:r>
            <a:endParaRPr lang="az-Latn-AZ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DDE7F7-900F-48D0-808D-59D4E2F8C6E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4F26-749C-476E-B3E0-715A8D550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8167" y="2208102"/>
            <a:ext cx="3070025" cy="576262"/>
          </a:xfrm>
        </p:spPr>
        <p:txBody>
          <a:bodyPr/>
          <a:lstStyle/>
          <a:p>
            <a:r>
              <a:rPr lang="en-US" sz="2000" dirty="0"/>
              <a:t>Mounds belonged to the Early Bronze Age</a:t>
            </a:r>
            <a:endParaRPr lang="az-Latn-AZ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51A61-00C1-4BE2-97C1-D771CB73B31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428167" y="3286623"/>
            <a:ext cx="3070025" cy="2913513"/>
          </a:xfrm>
        </p:spPr>
        <p:txBody>
          <a:bodyPr/>
          <a:lstStyle/>
          <a:p>
            <a:endParaRPr lang="az-Latn-AZ" dirty="0"/>
          </a:p>
        </p:txBody>
      </p:sp>
      <p:pic>
        <p:nvPicPr>
          <p:cNvPr id="5122" name="Picture 2" descr="Naxçıvan Muxtar Respublikası">
            <a:extLst>
              <a:ext uri="{FF2B5EF4-FFF2-40B4-BE49-F238E27FC236}">
                <a16:creationId xmlns:a16="http://schemas.microsoft.com/office/drawing/2014/main" id="{D2C86FE4-68F8-4D21-BBFB-F7E024DA1FF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2879890"/>
            <a:ext cx="3049702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cient plough hi-res stock photography and images - Alamy">
            <a:extLst>
              <a:ext uri="{FF2B5EF4-FFF2-40B4-BE49-F238E27FC236}">
                <a16:creationId xmlns:a16="http://schemas.microsoft.com/office/drawing/2014/main" id="{37760E4E-2B9C-4B13-BC96-774CD8081328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65" y="2913135"/>
            <a:ext cx="31043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ardımlıda tunc-ilk dəmir dövrünə aid yeni kurqanlar aşkar edilib">
            <a:extLst>
              <a:ext uri="{FF2B5EF4-FFF2-40B4-BE49-F238E27FC236}">
                <a16:creationId xmlns:a16="http://schemas.microsoft.com/office/drawing/2014/main" id="{208D9485-2550-47A1-8313-4709465E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8" y="2879889"/>
            <a:ext cx="3046524" cy="34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E29-C6D9-48AC-8537-8DAE69F7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The Middle Bronze Age (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end of 3</a:t>
            </a:r>
            <a:r>
              <a:rPr lang="en-US" sz="36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millennium BC to the beginning of 2</a:t>
            </a:r>
            <a:r>
              <a:rPr lang="en-US" sz="36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millennium BC</a:t>
            </a:r>
            <a:endParaRPr lang="az-Latn-AZ" sz="3600" dirty="0"/>
          </a:p>
        </p:txBody>
      </p:sp>
      <p:pic>
        <p:nvPicPr>
          <p:cNvPr id="6146" name="Picture 2" descr="II Kültəpə yaşayış yeri (Babək) — Vikipediya">
            <a:extLst>
              <a:ext uri="{FF2B5EF4-FFF2-40B4-BE49-F238E27FC236}">
                <a16:creationId xmlns:a16="http://schemas.microsoft.com/office/drawing/2014/main" id="{EA08BAA3-534D-4667-95D9-95A1330AF8B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9" b="25159"/>
          <a:stretch/>
        </p:blipFill>
        <p:spPr bwMode="auto">
          <a:xfrm>
            <a:off x="6096000" y="2336874"/>
            <a:ext cx="5425849" cy="35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37FB48-2AE3-42CD-8529-28ED567D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376" y="2121031"/>
            <a:ext cx="5962624" cy="2731417"/>
          </a:xfrm>
        </p:spPr>
        <p:txBody>
          <a:bodyPr>
            <a:normAutofit/>
          </a:bodyPr>
          <a:lstStyle/>
          <a:p>
            <a:r>
              <a:rPr lang="en-US" sz="3600" dirty="0"/>
              <a:t>3500 years ago the first formation of urban culture in </a:t>
            </a:r>
            <a:r>
              <a:rPr lang="en-US" sz="3600" dirty="0" err="1"/>
              <a:t>Nakchivan-Kultepe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</a:t>
            </a:r>
            <a:endParaRPr lang="az-Latn-AZ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az-Latn-AZ" sz="2800" dirty="0"/>
          </a:p>
        </p:txBody>
      </p:sp>
    </p:spTree>
    <p:extLst>
      <p:ext uri="{BB962C8B-B14F-4D97-AF65-F5344CB8AC3E}">
        <p14:creationId xmlns:p14="http://schemas.microsoft.com/office/powerpoint/2010/main" val="224966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47C2-97B9-43AD-8FB9-09EF1472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Late Bronze-Early Iron Age(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36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-7</a:t>
            </a:r>
            <a:r>
              <a:rPr lang="en-US" sz="36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centuries BC)</a:t>
            </a:r>
            <a:b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az-Latn-AZ" sz="3200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029EBA0-C871-46F1-9A99-F5F16E874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mound that belonged to the Late Bronze-Early Iron Age</a:t>
            </a:r>
            <a:endParaRPr lang="az-Latn-AZ" dirty="0"/>
          </a:p>
        </p:txBody>
      </p:sp>
      <p:pic>
        <p:nvPicPr>
          <p:cNvPr id="7208" name="Picture 40" descr="Azərbaycan tarixi - 6">
            <a:extLst>
              <a:ext uri="{FF2B5EF4-FFF2-40B4-BE49-F238E27FC236}">
                <a16:creationId xmlns:a16="http://schemas.microsoft.com/office/drawing/2014/main" id="{6694BED0-BBE9-481B-BD59-56AC9706F0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15709"/>
            <a:ext cx="3543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unc-İlk Dəmir dövrünə aid yeni kurqanlar aşkarlanıb">
            <a:extLst>
              <a:ext uri="{FF2B5EF4-FFF2-40B4-BE49-F238E27FC236}">
                <a16:creationId xmlns:a16="http://schemas.microsoft.com/office/drawing/2014/main" id="{09D92C57-0BCD-4A9C-A456-09BB36E33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32" y="3115709"/>
            <a:ext cx="42672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utoShape 38" descr="Göygöl rayonunda son tunc-erkən dəmir dövrünə aid kurqanlar tədqiq edilib">
            <a:extLst>
              <a:ext uri="{FF2B5EF4-FFF2-40B4-BE49-F238E27FC236}">
                <a16:creationId xmlns:a16="http://schemas.microsoft.com/office/drawing/2014/main" id="{B9AF9C37-29AC-4878-ABB9-61956C940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32449"/>
            <a:ext cx="6215406" cy="40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39" name="AutoShape 42" descr="Göygöl rayonunda son tunc-erkən dəmir dövrünə aid kurqanlar tədqiq edilib">
            <a:extLst>
              <a:ext uri="{FF2B5EF4-FFF2-40B4-BE49-F238E27FC236}">
                <a16:creationId xmlns:a16="http://schemas.microsoft.com/office/drawing/2014/main" id="{89D53EB4-BDB9-4949-B280-89BD455B33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40" name="AutoShape 44" descr="Göygöl rayonunda son tunc-erkən dəmir dövrünə aid kurqanlar tədqiq edilib">
            <a:extLst>
              <a:ext uri="{FF2B5EF4-FFF2-40B4-BE49-F238E27FC236}">
                <a16:creationId xmlns:a16="http://schemas.microsoft.com/office/drawing/2014/main" id="{BE19ED35-D956-44F2-A35B-E6B5B029D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41" name="AutoShape 46" descr="Göygöl rayonunda son tunc-erkən dəmir dövrünə aid kurqanlar tədqiq edilib">
            <a:extLst>
              <a:ext uri="{FF2B5EF4-FFF2-40B4-BE49-F238E27FC236}">
                <a16:creationId xmlns:a16="http://schemas.microsoft.com/office/drawing/2014/main" id="{7E70F2FA-A172-4228-AF24-45401FD9B1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55013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F127-BDB7-2EB3-3748-3674588A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Creation of iron</a:t>
            </a:r>
            <a:endParaRPr lang="az-Latn-AZ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676453-D318-8047-7C4A-5C68B2BC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E6A2BB-F636-8651-E1F4-CF2E02C4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By the end of 2</a:t>
            </a:r>
            <a:r>
              <a:rPr lang="en-US" sz="3200" baseline="30000" dirty="0"/>
              <a:t>nd</a:t>
            </a:r>
            <a:r>
              <a:rPr lang="en-US" sz="3200" dirty="0"/>
              <a:t> millennium </a:t>
            </a:r>
            <a:r>
              <a:rPr lang="en-US" sz="3200" dirty="0" err="1"/>
              <a:t>BC,iron</a:t>
            </a:r>
            <a:r>
              <a:rPr lang="en-US" sz="3200" dirty="0"/>
              <a:t> was </a:t>
            </a:r>
            <a:r>
              <a:rPr lang="en-US" sz="3200" dirty="0" err="1"/>
              <a:t>invented.Because</a:t>
            </a:r>
            <a:r>
              <a:rPr lang="en-US" sz="3200" dirty="0"/>
              <a:t> of this invention iron metallurgy and metalworking were developed.</a:t>
            </a:r>
            <a:endParaRPr lang="az-Latn-AZ" sz="3200" dirty="0"/>
          </a:p>
        </p:txBody>
      </p:sp>
      <p:pic>
        <p:nvPicPr>
          <p:cNvPr id="1026" name="Picture 2" descr="Поселення-2, р. Сирець. 3 тис. до н. е | Звід Історїї Памяток Києва">
            <a:extLst>
              <a:ext uri="{FF2B5EF4-FFF2-40B4-BE49-F238E27FC236}">
                <a16:creationId xmlns:a16="http://schemas.microsoft.com/office/drawing/2014/main" id="{D8856750-5692-04AC-BE75-A9EA5B91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44" y="2294773"/>
            <a:ext cx="5608336" cy="36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64E8-4C82-4CDF-821D-4DA8D522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753228"/>
            <a:ext cx="9489112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The Prehistoric Period of Azerbaijan</a:t>
            </a:r>
            <a:endParaRPr lang="az-Latn-AZ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CC1C72-AC9C-4C26-BD1F-D09B7C1F8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02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95728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3F30E-37D6-4767-AAC0-ECC29167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Paleolithic Period in Azerbaijan</a:t>
            </a:r>
            <a:endParaRPr lang="az-Latn-AZ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3E93E-1073-439A-A5DB-DDB6C1234D1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413000"/>
            <a:ext cx="5957888" cy="352266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</a:t>
            </a:r>
            <a:r>
              <a:rPr lang="en-US" sz="3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Paleolithic Period began 1.5 million years ago.This period consists of 3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The Lower Paleolithic Period;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The Middle Paleolithic Period;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The Upper Paleolithic Period.</a:t>
            </a:r>
            <a:endParaRPr lang="az-Latn-AZ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1438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9E9FD-D380-4008-8069-81439E43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Lower Paleolithic Period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is dated from 1.5 million to 100 thousand years ago.</a:t>
            </a:r>
            <a:endParaRPr lang="az-Latn-AZ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C24A5-AB91-4CF8-BC6D-059B7CC7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070235"/>
            <a:ext cx="3602364" cy="80248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tools belonged to Lower Paleolithic Period</a:t>
            </a:r>
            <a:endParaRPr lang="az-Latn-AZ" sz="2800" dirty="0">
              <a:latin typeface="Arial Narrow" panose="020B0606020202030204" pitchFamily="34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4811DD-267B-4CDC-8898-360B77B987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41CBD11-CF1F-4814-B775-C9DAB3261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5969" y="2008982"/>
            <a:ext cx="3291521" cy="822001"/>
          </a:xfrm>
        </p:spPr>
        <p:txBody>
          <a:bodyPr anchor="ctr"/>
          <a:lstStyle/>
          <a:p>
            <a:r>
              <a:rPr lang="en-US" sz="2800" dirty="0"/>
              <a:t>   </a:t>
            </a:r>
            <a:r>
              <a:rPr lang="en-US" sz="2800" dirty="0" err="1"/>
              <a:t>Azikh</a:t>
            </a:r>
            <a:r>
              <a:rPr lang="en-US" sz="2800" dirty="0"/>
              <a:t> Cave</a:t>
            </a:r>
            <a:endParaRPr lang="az-Latn-AZ" sz="28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A9F2D68-3B93-4790-A1C4-30EC8007206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3901B0C-AD54-4D71-9D07-4BADABAB4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7490" y="2027175"/>
            <a:ext cx="3239816" cy="802489"/>
          </a:xfrm>
        </p:spPr>
        <p:txBody>
          <a:bodyPr>
            <a:normAutofit fontScale="92500"/>
          </a:bodyPr>
          <a:lstStyle/>
          <a:p>
            <a:r>
              <a:rPr lang="en-US" dirty="0"/>
              <a:t>A bone which belonged to </a:t>
            </a:r>
            <a:r>
              <a:rPr lang="en-GB" dirty="0" err="1"/>
              <a:t>azikhanthrop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89D1C63-A32F-4CF2-B12F-6596D55AC4F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3FC792-1954-45BF-992D-5D54A32D21E6}"/>
              </a:ext>
            </a:extLst>
          </p:cNvPr>
          <p:cNvSpPr txBox="1">
            <a:spLocks/>
          </p:cNvSpPr>
          <p:nvPr/>
        </p:nvSpPr>
        <p:spPr>
          <a:xfrm>
            <a:off x="104932" y="1603956"/>
            <a:ext cx="12192001" cy="52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z-Latn-AZ" dirty="0"/>
          </a:p>
        </p:txBody>
      </p:sp>
      <p:pic>
        <p:nvPicPr>
          <p:cNvPr id="1030" name="Picture 6" descr="Azıx mağarası - Mehriban Əliyeva - Azərbaycanın birinci xanımı">
            <a:extLst>
              <a:ext uri="{FF2B5EF4-FFF2-40B4-BE49-F238E27FC236}">
                <a16:creationId xmlns:a16="http://schemas.microsoft.com/office/drawing/2014/main" id="{B6AFFCD5-59E4-4C35-A25D-C8A69FC3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90" y="2924621"/>
            <a:ext cx="3239816" cy="32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ıx mağarası — Vikipediya">
            <a:extLst>
              <a:ext uri="{FF2B5EF4-FFF2-40B4-BE49-F238E27FC236}">
                <a16:creationId xmlns:a16="http://schemas.microsoft.com/office/drawing/2014/main" id="{FBCCA5FF-D248-49C0-9ED7-1D7BB326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38" y="2957384"/>
            <a:ext cx="3324310" cy="31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wer paleolithic hi-res stock photography and images - Alamy">
            <a:extLst>
              <a:ext uri="{FF2B5EF4-FFF2-40B4-BE49-F238E27FC236}">
                <a16:creationId xmlns:a16="http://schemas.microsoft.com/office/drawing/2014/main" id="{2C0BF58C-5870-4FF6-9C0E-E2F2587E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222" y="2969827"/>
            <a:ext cx="3781716" cy="31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9FFA14-EE22-42E0-BEF5-5A78D73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Middle Paleolithic Period(100-40 thousand years ago)</a:t>
            </a:r>
            <a:endParaRPr lang="az-Latn-AZ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F567BA-E05A-49A2-BCB3-914112837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851" y="2560320"/>
            <a:ext cx="5383398" cy="36707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az-Latn-A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9C2C6-3601-4FA3-BB0A-197C3301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1857" y="2024773"/>
            <a:ext cx="5224898" cy="4393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Tools manufactured by flint and obsidian:</a:t>
            </a:r>
            <a:endParaRPr lang="az-Latn-AZ" dirty="0"/>
          </a:p>
        </p:txBody>
      </p:sp>
      <p:pic>
        <p:nvPicPr>
          <p:cNvPr id="2054" name="Picture 6" descr="Obsidian: Ancient Tools have Modern Purpose | Real Archaeology">
            <a:extLst>
              <a:ext uri="{FF2B5EF4-FFF2-40B4-BE49-F238E27FC236}">
                <a16:creationId xmlns:a16="http://schemas.microsoft.com/office/drawing/2014/main" id="{727D6DF6-B41D-4B69-998C-F982D9D9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" y="2560321"/>
            <a:ext cx="5383398" cy="3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historic Stone Tools Categories and Terms">
            <a:extLst>
              <a:ext uri="{FF2B5EF4-FFF2-40B4-BE49-F238E27FC236}">
                <a16:creationId xmlns:a16="http://schemas.microsoft.com/office/drawing/2014/main" id="{8A4612F0-8375-4380-94A5-C512EA43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88" y="2560320"/>
            <a:ext cx="5091860" cy="370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6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6B48-A0C5-4D75-BCC1-781EF5F1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502004"/>
          </a:xfrm>
        </p:spPr>
        <p:txBody>
          <a:bodyPr>
            <a:normAutofit/>
          </a:bodyPr>
          <a:lstStyle/>
          <a:p>
            <a:r>
              <a:rPr lang="en-US" sz="2800" dirty="0"/>
              <a:t>The Upper Paleolithic Period(40-12 thousand years ago) </a:t>
            </a:r>
            <a:endParaRPr lang="az-Latn-AZ" sz="2800" dirty="0"/>
          </a:p>
        </p:txBody>
      </p:sp>
      <p:pic>
        <p:nvPicPr>
          <p:cNvPr id="1026" name="Picture 2" descr="Faktlara dayanan TARİXİMİZ:İbtidai icma quruluşunda qadınlar">
            <a:extLst>
              <a:ext uri="{FF2B5EF4-FFF2-40B4-BE49-F238E27FC236}">
                <a16:creationId xmlns:a16="http://schemas.microsoft.com/office/drawing/2014/main" id="{56ECB1DA-E090-4460-8220-64B39C7CC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0652" y="2336800"/>
            <a:ext cx="507993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36CB5C-6941-4FF1-9441-13B9F3DF0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period modern humans-Homo Sapiens were appeared.</a:t>
            </a:r>
          </a:p>
          <a:p>
            <a:r>
              <a:rPr lang="en-US" sz="2400" dirty="0"/>
              <a:t>Also in this period matriarchy was exited.</a:t>
            </a:r>
          </a:p>
          <a:p>
            <a:endParaRPr lang="az-Latn-AZ" sz="2400" dirty="0"/>
          </a:p>
        </p:txBody>
      </p:sp>
    </p:spTree>
    <p:extLst>
      <p:ext uri="{BB962C8B-B14F-4D97-AF65-F5344CB8AC3E}">
        <p14:creationId xmlns:p14="http://schemas.microsoft.com/office/powerpoint/2010/main" val="5216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95AC06-471A-4855-B066-900299FA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The Mesolithic </a:t>
            </a:r>
            <a:r>
              <a:rPr lang="en-US" sz="3100" dirty="0">
                <a:solidFill>
                  <a:schemeClr val="tx1">
                    <a:lumMod val="95000"/>
                  </a:schemeClr>
                </a:solidFill>
              </a:rPr>
              <a:t>Period</a:t>
            </a:r>
            <a:r>
              <a:rPr lang="en-US" sz="2800" dirty="0">
                <a:solidFill>
                  <a:srgbClr val="F2F2F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1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31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31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-8</a:t>
            </a:r>
            <a:r>
              <a:rPr lang="en-US" sz="31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millennium BC)</a:t>
            </a:r>
            <a:endParaRPr lang="az-Latn-AZ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5CAEDC-FC0E-4586-B2BE-C1D4A92B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785398"/>
          </a:xfrm>
        </p:spPr>
        <p:txBody>
          <a:bodyPr/>
          <a:lstStyle/>
          <a:p>
            <a:r>
              <a:rPr lang="en-US" dirty="0"/>
              <a:t>Bows  which were found in Mesolithic Period</a:t>
            </a:r>
            <a:endParaRPr lang="az-Latn-AZ" dirty="0"/>
          </a:p>
        </p:txBody>
      </p:sp>
      <p:pic>
        <p:nvPicPr>
          <p:cNvPr id="2050" name="Picture 2" descr="gobustan-1 – enctours | Azerbaijan &amp; Beyond">
            <a:extLst>
              <a:ext uri="{FF2B5EF4-FFF2-40B4-BE49-F238E27FC236}">
                <a16:creationId xmlns:a16="http://schemas.microsoft.com/office/drawing/2014/main" id="{569B47DB-AC89-4CCD-A54A-E1E1535D4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994" y="35306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2CC16E-9173-4ED4-B6E2-333D449EF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835255"/>
            <a:ext cx="4895330" cy="785398"/>
          </a:xfrm>
        </p:spPr>
        <p:txBody>
          <a:bodyPr/>
          <a:lstStyle/>
          <a:p>
            <a:r>
              <a:rPr lang="en-US" dirty="0"/>
              <a:t>Drawings in Gobustan cave</a:t>
            </a:r>
            <a:endParaRPr lang="az-Latn-AZ" dirty="0"/>
          </a:p>
        </p:txBody>
      </p:sp>
      <p:pic>
        <p:nvPicPr>
          <p:cNvPr id="2054" name="Picture 6" descr="Mesolithic bow and arrows of the Ertebølle Culture concentrated in Southern  Scandinavia by Flemming Bau | Prehistory, Archaeology, Stone age">
            <a:extLst>
              <a:ext uri="{FF2B5EF4-FFF2-40B4-BE49-F238E27FC236}">
                <a16:creationId xmlns:a16="http://schemas.microsoft.com/office/drawing/2014/main" id="{BAB8E711-B39D-4C7B-AA60-B22D34F1F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02" y="2620653"/>
            <a:ext cx="4895331" cy="32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bustan - witness of ancient history of Azerbaijan (PHOTO)">
            <a:extLst>
              <a:ext uri="{FF2B5EF4-FFF2-40B4-BE49-F238E27FC236}">
                <a16:creationId xmlns:a16="http://schemas.microsoft.com/office/drawing/2014/main" id="{2B611339-3BCF-4FBA-958B-886AB572188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54" y="2620963"/>
            <a:ext cx="4749418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196688-FC13-47FA-91AF-D71B417D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9"/>
            <a:ext cx="11267557" cy="14454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Neolithic Period( </a:t>
            </a:r>
            <a:r>
              <a:rPr lang="en-US" sz="28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8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en-US" sz="28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millennium BC)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in this time made some tools by trough-shaped stones.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sedentary life and agriculture spread in this period.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Neolithic Period cultivation and domestication were appeared.</a:t>
            </a:r>
            <a:endParaRPr lang="az-Latn-AZ" sz="2800" dirty="0"/>
          </a:p>
        </p:txBody>
      </p:sp>
      <p:pic>
        <p:nvPicPr>
          <p:cNvPr id="3074" name="Picture 2" descr="Neolithic age in India -- Tools, Neolithic Sites, Art, Burials">
            <a:extLst>
              <a:ext uri="{FF2B5EF4-FFF2-40B4-BE49-F238E27FC236}">
                <a16:creationId xmlns:a16="http://schemas.microsoft.com/office/drawing/2014/main" id="{0987AA1B-037F-4149-88F8-62B882F3BC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0" y="2464209"/>
            <a:ext cx="545159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Orta Kür hövzəsində Neolit dövrü qədim yaşayış məskənləri tədqiq olunub">
            <a:extLst>
              <a:ext uri="{FF2B5EF4-FFF2-40B4-BE49-F238E27FC236}">
                <a16:creationId xmlns:a16="http://schemas.microsoft.com/office/drawing/2014/main" id="{5239A08E-A591-4CE8-B773-F36D871D4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8" name="AutoShape 8" descr="Orta Kür hövzəsində Neolit dövrü qədim yaşayış məskənləri tədqiq olunub">
            <a:extLst>
              <a:ext uri="{FF2B5EF4-FFF2-40B4-BE49-F238E27FC236}">
                <a16:creationId xmlns:a16="http://schemas.microsoft.com/office/drawing/2014/main" id="{5098A3BF-EF75-4E9F-ACE4-A26054F0F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0338" y="4475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9" name="AutoShape 10" descr="Orta Kür hövzəsində Neolit dövrü qədim yaşayış məskənləri tədqiq olunub">
            <a:extLst>
              <a:ext uri="{FF2B5EF4-FFF2-40B4-BE49-F238E27FC236}">
                <a16:creationId xmlns:a16="http://schemas.microsoft.com/office/drawing/2014/main" id="{7E01E145-0203-460E-B228-92FB695425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2464209"/>
            <a:ext cx="5171557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sp>
        <p:nvSpPr>
          <p:cNvPr id="10" name="AutoShape 12" descr="Orta Kür hövzəsində Neolit dövrü qədim yaşayış məskənləri tədqiq olunub">
            <a:extLst>
              <a:ext uri="{FF2B5EF4-FFF2-40B4-BE49-F238E27FC236}">
                <a16:creationId xmlns:a16="http://schemas.microsoft.com/office/drawing/2014/main" id="{E3E2191E-6B01-46E4-A45F-A61FF9287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2464209"/>
            <a:ext cx="4612849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z-Latn-AZ"/>
          </a:p>
        </p:txBody>
      </p:sp>
      <p:pic>
        <p:nvPicPr>
          <p:cNvPr id="3086" name="Picture 14" descr="Neolit dövrü qədim yaşayış məskənlərində tədqiqat">
            <a:extLst>
              <a:ext uri="{FF2B5EF4-FFF2-40B4-BE49-F238E27FC236}">
                <a16:creationId xmlns:a16="http://schemas.microsoft.com/office/drawing/2014/main" id="{CB2E347D-2686-4967-B321-0ABBB75E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464209"/>
            <a:ext cx="5055911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4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D828-B077-405B-9934-AEB170F0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50" y="1310326"/>
            <a:ext cx="10009889" cy="115104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Eneolithic Period(</a:t>
            </a:r>
            <a:r>
              <a:rPr lang="en-US" sz="28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8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-4</a:t>
            </a:r>
            <a:r>
              <a:rPr lang="en-US" sz="2800" baseline="30000" dirty="0">
                <a:solidFill>
                  <a:srgbClr val="F2F2F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millennium BC)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time artificial irrigations were discovered in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Shahtepe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become familiarized with metal-copper in this time.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az-Latn-AZ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C8CF-6455-427B-9888-370C0A740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Living place in Eneolithic period</a:t>
            </a:r>
            <a:endParaRPr lang="az-Latn-AZ" dirty="0"/>
          </a:p>
        </p:txBody>
      </p:sp>
      <p:pic>
        <p:nvPicPr>
          <p:cNvPr id="4098" name="Picture 2" descr="Bəxtiyar Tuncay Eneolit dövrü prototürklərinin maddi və mənəvi mədəniyyəti:  ilk ədəbi yaradıcılıq ənənələri">
            <a:extLst>
              <a:ext uri="{FF2B5EF4-FFF2-40B4-BE49-F238E27FC236}">
                <a16:creationId xmlns:a16="http://schemas.microsoft.com/office/drawing/2014/main" id="{D543A654-17E2-47F3-ADFF-8809B2A6DF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538" y="3030538"/>
            <a:ext cx="4360412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4C940-835D-4F7C-A910-35CEEBB6D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2211" y="2115335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Tools made by cold forging</a:t>
            </a:r>
            <a:endParaRPr lang="az-Latn-AZ" sz="2000" dirty="0"/>
          </a:p>
        </p:txBody>
      </p:sp>
      <p:pic>
        <p:nvPicPr>
          <p:cNvPr id="4100" name="Picture 4" descr="Azərbaycanda eneolit dövrü — Vikipediya">
            <a:extLst>
              <a:ext uri="{FF2B5EF4-FFF2-40B4-BE49-F238E27FC236}">
                <a16:creationId xmlns:a16="http://schemas.microsoft.com/office/drawing/2014/main" id="{4436B428-888C-442E-B46A-182D4A01F32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67" y="3030008"/>
            <a:ext cx="4875212" cy="28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080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577</TotalTime>
  <Words>416</Words>
  <Application>Microsoft Office PowerPoint</Application>
  <PresentationFormat>Widescreen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Trebuchet MS</vt:lpstr>
      <vt:lpstr>Berlin</vt:lpstr>
      <vt:lpstr>THE PRIMATIVE COMMUNITY STRUCTURE IN THE TERRITORY OF AZERBAIJAN</vt:lpstr>
      <vt:lpstr>    The Prehistoric Period of Azerbaijan</vt:lpstr>
      <vt:lpstr>The Paleolithic Period in Azerbaijan</vt:lpstr>
      <vt:lpstr>The Lower Paleolithic Period is dated from 1.5 million to 100 thousand years ago.</vt:lpstr>
      <vt:lpstr>The Middle Paleolithic Period(100-40 thousand years ago)</vt:lpstr>
      <vt:lpstr>The Upper Paleolithic Period(40-12 thousand years ago) </vt:lpstr>
      <vt:lpstr>The Mesolithic Period(12th-8th millennium BC)</vt:lpstr>
      <vt:lpstr>The Neolithic Period( 7th-6th millennium BC) People in this time made some tools by trough-shaped stones. Also sedentary life and agriculture spread in this period. In Neolithic Period cultivation and domestication were appeared.</vt:lpstr>
      <vt:lpstr>The Eneolithic Period(6th-4th millennium BC) In this time artificial irrigations were discovered in Shahtepe People become familiarized with metal-copper in this time.    </vt:lpstr>
      <vt:lpstr>Social divisions of  labour    </vt:lpstr>
      <vt:lpstr>The Early Bronze Age(from the 2th part of 4th millennium BC to the end of 3th millennium BC) </vt:lpstr>
      <vt:lpstr>The Middle Bronze Age (From the end of 3th millennium BC to the beginning of 2th millennium BC</vt:lpstr>
      <vt:lpstr>The Late Bronze-Early Iron Age(14th-7th centuries BC) </vt:lpstr>
      <vt:lpstr>Creation of iron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PRIMATIVE COMMUNITY STRUCTURE IN THE TERRITORY OF AZERBAIJAN</dc:title>
  <dc:creator>HP</dc:creator>
  <cp:lastModifiedBy>HP</cp:lastModifiedBy>
  <cp:revision>7</cp:revision>
  <dcterms:created xsi:type="dcterms:W3CDTF">2023-09-28T17:09:49Z</dcterms:created>
  <dcterms:modified xsi:type="dcterms:W3CDTF">2023-09-29T14:14:28Z</dcterms:modified>
</cp:coreProperties>
</file>