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0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8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DD78-ACC6-B744-9FFC-0F30EF067F1A}" type="datetimeFigureOut">
              <a:rPr lang="en-US" smtClean="0"/>
              <a:t>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017CC-74CA-4348-83BD-CE843D86F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3999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Control List YANG Model</a:t>
            </a:r>
            <a:br>
              <a:rPr lang="en-US" dirty="0" smtClean="0"/>
            </a:br>
            <a:r>
              <a:rPr lang="en-US" dirty="0" smtClean="0"/>
              <a:t>draft-bogdanovic-netmod-acl-model-01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816" y="3886200"/>
            <a:ext cx="7930384" cy="1752600"/>
          </a:xfrm>
        </p:spPr>
        <p:txBody>
          <a:bodyPr/>
          <a:lstStyle/>
          <a:p>
            <a:r>
              <a:rPr lang="en-US" dirty="0" smtClean="0"/>
              <a:t>Lisa Huang, Dana Blair,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Kiran</a:t>
            </a:r>
            <a:r>
              <a:rPr lang="en-US" dirty="0" smtClean="0"/>
              <a:t> </a:t>
            </a:r>
            <a:r>
              <a:rPr lang="en-US" dirty="0" err="1" smtClean="0"/>
              <a:t>Koushik</a:t>
            </a:r>
            <a:r>
              <a:rPr lang="en-US" dirty="0" smtClean="0"/>
              <a:t>, Dean Bogdanovic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4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draft draft-</a:t>
            </a:r>
            <a:r>
              <a:rPr lang="en-US" dirty="0" err="1" smtClean="0"/>
              <a:t>huang</a:t>
            </a:r>
            <a:r>
              <a:rPr lang="en-US" dirty="0" smtClean="0"/>
              <a:t>-</a:t>
            </a:r>
            <a:r>
              <a:rPr lang="en-US" dirty="0" err="1" smtClean="0"/>
              <a:t>netmod-acl</a:t>
            </a:r>
            <a:r>
              <a:rPr lang="en-US" dirty="0" smtClean="0"/>
              <a:t> was company specific</a:t>
            </a:r>
          </a:p>
          <a:p>
            <a:r>
              <a:rPr lang="en-US" dirty="0" smtClean="0"/>
              <a:t>Create common base model that can be extended:</a:t>
            </a:r>
          </a:p>
          <a:p>
            <a:pPr lvl="1"/>
            <a:r>
              <a:rPr lang="en-US" dirty="0" smtClean="0"/>
              <a:t>packet headers</a:t>
            </a:r>
          </a:p>
          <a:p>
            <a:pPr lvl="1"/>
            <a:r>
              <a:rPr lang="en-US" dirty="0" smtClean="0"/>
              <a:t>vendor specific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 model</a:t>
            </a:r>
          </a:p>
          <a:p>
            <a:pPr lvl="1"/>
            <a:r>
              <a:rPr lang="en-US" dirty="0" smtClean="0"/>
              <a:t>ACL container</a:t>
            </a:r>
          </a:p>
          <a:p>
            <a:pPr lvl="2"/>
            <a:r>
              <a:rPr lang="en-US" dirty="0" smtClean="0"/>
              <a:t>ACL </a:t>
            </a:r>
            <a:r>
              <a:rPr lang="en-US" dirty="0" err="1" smtClean="0"/>
              <a:t>oper</a:t>
            </a:r>
            <a:r>
              <a:rPr lang="en-US" dirty="0" smtClean="0"/>
              <a:t> data container</a:t>
            </a:r>
          </a:p>
          <a:p>
            <a:pPr lvl="2"/>
            <a:r>
              <a:rPr lang="en-US" dirty="0" smtClean="0"/>
              <a:t>ACE List</a:t>
            </a:r>
          </a:p>
          <a:p>
            <a:pPr lvl="3"/>
            <a:r>
              <a:rPr lang="en-US" dirty="0" smtClean="0"/>
              <a:t>Match container</a:t>
            </a:r>
          </a:p>
          <a:p>
            <a:pPr lvl="3"/>
            <a:r>
              <a:rPr lang="en-US" dirty="0" smtClean="0"/>
              <a:t>Action container</a:t>
            </a:r>
          </a:p>
          <a:p>
            <a:r>
              <a:rPr lang="en-US" dirty="0" smtClean="0"/>
              <a:t>packet-fields</a:t>
            </a:r>
          </a:p>
          <a:p>
            <a:pPr lvl="1"/>
            <a:r>
              <a:rPr lang="en-US" dirty="0" smtClean="0"/>
              <a:t>Used in ACE Match container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ewco-acl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endor specific extensions of base model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ugments the base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8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cess 15"/>
          <p:cNvSpPr/>
          <p:nvPr/>
        </p:nvSpPr>
        <p:spPr>
          <a:xfrm>
            <a:off x="1748846" y="1896482"/>
            <a:ext cx="2292242" cy="3563525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cont’d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1428388" y="1286143"/>
            <a:ext cx="3222988" cy="541102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28388" y="1266632"/>
            <a:ext cx="88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etf-acl</a:t>
            </a:r>
            <a:endParaRPr lang="en-US" dirty="0"/>
          </a:p>
        </p:txBody>
      </p:sp>
      <p:sp>
        <p:nvSpPr>
          <p:cNvPr id="7" name="Document 6"/>
          <p:cNvSpPr/>
          <p:nvPr/>
        </p:nvSpPr>
        <p:spPr>
          <a:xfrm>
            <a:off x="162111" y="3367417"/>
            <a:ext cx="1091450" cy="1268542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2111" y="3667445"/>
            <a:ext cx="1036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packet</a:t>
            </a:r>
          </a:p>
          <a:p>
            <a:pPr algn="ctr"/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48846" y="1897394"/>
            <a:ext cx="6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acl</a:t>
            </a:r>
            <a:endParaRPr lang="en-US" dirty="0"/>
          </a:p>
        </p:txBody>
      </p:sp>
      <p:sp>
        <p:nvSpPr>
          <p:cNvPr id="18" name="Process 17"/>
          <p:cNvSpPr/>
          <p:nvPr/>
        </p:nvSpPr>
        <p:spPr>
          <a:xfrm>
            <a:off x="1901246" y="3006502"/>
            <a:ext cx="1941911" cy="2255559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1703" y="3006502"/>
            <a:ext cx="6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ace</a:t>
            </a:r>
            <a:endParaRPr lang="en-US" dirty="0"/>
          </a:p>
        </p:txBody>
      </p:sp>
      <p:sp>
        <p:nvSpPr>
          <p:cNvPr id="20" name="Process 19"/>
          <p:cNvSpPr/>
          <p:nvPr/>
        </p:nvSpPr>
        <p:spPr>
          <a:xfrm>
            <a:off x="1901246" y="2266726"/>
            <a:ext cx="1941911" cy="548291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1703" y="2287575"/>
            <a:ext cx="194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cl</a:t>
            </a:r>
            <a:r>
              <a:rPr lang="en-US" dirty="0" smtClean="0"/>
              <a:t>-</a:t>
            </a:r>
            <a:r>
              <a:rPr lang="en-US" dirty="0" err="1" smtClean="0"/>
              <a:t>oper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22" name="Process 21"/>
          <p:cNvSpPr/>
          <p:nvPr/>
        </p:nvSpPr>
        <p:spPr>
          <a:xfrm>
            <a:off x="2028789" y="3484864"/>
            <a:ext cx="1662423" cy="704990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3" name="Process 22"/>
          <p:cNvSpPr/>
          <p:nvPr/>
        </p:nvSpPr>
        <p:spPr>
          <a:xfrm>
            <a:off x="2028789" y="4313776"/>
            <a:ext cx="1662423" cy="799826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054103" y="3493127"/>
            <a:ext cx="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66644" y="4313776"/>
            <a:ext cx="10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1253561" y="3667445"/>
            <a:ext cx="940174" cy="339137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import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Process 26"/>
          <p:cNvSpPr/>
          <p:nvPr/>
        </p:nvSpPr>
        <p:spPr>
          <a:xfrm>
            <a:off x="6074291" y="1916413"/>
            <a:ext cx="2292242" cy="3563525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8" name="Document 27"/>
          <p:cNvSpPr/>
          <p:nvPr/>
        </p:nvSpPr>
        <p:spPr>
          <a:xfrm>
            <a:off x="5753833" y="1306074"/>
            <a:ext cx="3222988" cy="5411026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53832" y="1286563"/>
            <a:ext cx="149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newco-acl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74291" y="1917325"/>
            <a:ext cx="6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acl</a:t>
            </a:r>
            <a:endParaRPr lang="en-US" dirty="0"/>
          </a:p>
        </p:txBody>
      </p:sp>
      <p:sp>
        <p:nvSpPr>
          <p:cNvPr id="31" name="Process 30"/>
          <p:cNvSpPr/>
          <p:nvPr/>
        </p:nvSpPr>
        <p:spPr>
          <a:xfrm>
            <a:off x="6226691" y="3026433"/>
            <a:ext cx="1941911" cy="2255559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27148" y="3026433"/>
            <a:ext cx="6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ace</a:t>
            </a:r>
            <a:endParaRPr lang="en-US" dirty="0"/>
          </a:p>
        </p:txBody>
      </p:sp>
      <p:sp>
        <p:nvSpPr>
          <p:cNvPr id="33" name="Process 32"/>
          <p:cNvSpPr/>
          <p:nvPr/>
        </p:nvSpPr>
        <p:spPr>
          <a:xfrm>
            <a:off x="6226691" y="2286657"/>
            <a:ext cx="1941911" cy="548291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27148" y="2307506"/>
            <a:ext cx="194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cl</a:t>
            </a:r>
            <a:r>
              <a:rPr lang="en-US" dirty="0" smtClean="0"/>
              <a:t>-</a:t>
            </a:r>
            <a:r>
              <a:rPr lang="en-US" dirty="0" err="1" smtClean="0"/>
              <a:t>oper</a:t>
            </a:r>
            <a:r>
              <a:rPr lang="en-US" dirty="0" smtClean="0"/>
              <a:t>-data</a:t>
            </a:r>
            <a:endParaRPr lang="en-US" dirty="0"/>
          </a:p>
        </p:txBody>
      </p:sp>
      <p:sp>
        <p:nvSpPr>
          <p:cNvPr id="35" name="Process 34"/>
          <p:cNvSpPr/>
          <p:nvPr/>
        </p:nvSpPr>
        <p:spPr>
          <a:xfrm>
            <a:off x="6354234" y="3504795"/>
            <a:ext cx="1662423" cy="704990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6" name="Process 35"/>
          <p:cNvSpPr/>
          <p:nvPr/>
        </p:nvSpPr>
        <p:spPr>
          <a:xfrm>
            <a:off x="6354234" y="4333707"/>
            <a:ext cx="1662423" cy="799826"/>
          </a:xfrm>
          <a:prstGeom prst="flowChartProcess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79548" y="3513058"/>
            <a:ext cx="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2089" y="4333707"/>
            <a:ext cx="100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3691212" y="3689646"/>
            <a:ext cx="2700877" cy="500207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691212" y="4518372"/>
            <a:ext cx="2700877" cy="595229"/>
          </a:xfrm>
          <a:prstGeom prst="rightArrow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augmentation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8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filter</a:t>
            </a:r>
          </a:p>
          <a:p>
            <a:r>
              <a:rPr lang="en-US" dirty="0" smtClean="0"/>
              <a:t>Prefix-list filter</a:t>
            </a:r>
          </a:p>
          <a:p>
            <a:r>
              <a:rPr lang="en-US" dirty="0" smtClean="0"/>
              <a:t>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4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119</Words>
  <Application>Microsoft Macintosh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Access Control List YANG Model draft-bogdanovic-netmod-acl-model-01</vt:lpstr>
      <vt:lpstr>Motivation</vt:lpstr>
      <vt:lpstr>Design</vt:lpstr>
      <vt:lpstr>Design cont’d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 YANG Model draft-bogdanovic-netmod-acl-model-01</dc:title>
  <dc:creator>Dean Bogdanovic</dc:creator>
  <cp:lastModifiedBy>Dean Bogdanovic</cp:lastModifiedBy>
  <cp:revision>5</cp:revision>
  <dcterms:created xsi:type="dcterms:W3CDTF">2014-07-10T15:39:25Z</dcterms:created>
  <dcterms:modified xsi:type="dcterms:W3CDTF">2014-07-10T17:36:39Z</dcterms:modified>
</cp:coreProperties>
</file>