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3c4373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3c4373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3c4373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3c4373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3c4373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3c4373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3c4373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3c4373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3c4373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3c4373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3c4373c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3c4373c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3c4373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3c4373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3c4373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3c4373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3c4373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3c4373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3c4373c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3c4373c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3c437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3c437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3c4373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3c4373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3c4373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3c4373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3c4373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3c4373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3c4373c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3c4373c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3c4373c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3c4373c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3c4373c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3c4373c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3c4373c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3c4373c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3c4373c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3c4373c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3c4373c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3c4373c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3c4373c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3c4373c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373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373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3c4373c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3c4373c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3c4373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3c4373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3c4373c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3c4373c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3c4373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3c4373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3c4373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3c4373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3c4373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3c4373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3c4373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3c4373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3c4373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3c4373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3c4373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3c4373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gmrk.com/lenet-5-a-classic-cnn-architecture/" TargetMode="External"/><Relationship Id="rId4" Type="http://schemas.openxmlformats.org/officeDocument/2006/relationships/hyperlink" Target="http://cvml.ist.ac.at/courses/DLWT_W17/material/AlexNet.pdf" TargetMode="External"/><Relationship Id="rId5" Type="http://schemas.openxmlformats.org/officeDocument/2006/relationships/hyperlink" Target="http://cvml.ist.ac.at/courses/DLWT_W17/material/AlexNet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LeNet-5 &amp; AlexNet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300" y="337550"/>
            <a:ext cx="4922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750" y="1703925"/>
            <a:ext cx="5967775" cy="32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747450"/>
            <a:ext cx="42195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/>
        </p:nvSpPr>
        <p:spPr>
          <a:xfrm>
            <a:off x="2465125" y="3752325"/>
            <a:ext cx="69945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7x12 (84) bitmap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280988"/>
            <a:ext cx="74485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311700" y="252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22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6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9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1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1" cy="446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75" y="619325"/>
            <a:ext cx="8727074" cy="37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91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24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1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07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85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34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346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7132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40250"/>
            <a:ext cx="75533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00" y="953875"/>
            <a:ext cx="7796076" cy="15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LeNet-5 and AlexNet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https://engmrk.com/lenet-5-a-classic-cnn-architecture/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cvml.ist.ac.at/courses/DLWT_W17/material/AlexNet.pdf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type="title"/>
          </p:nvPr>
        </p:nvSpPr>
        <p:spPr>
          <a:xfrm>
            <a:off x="481700" y="257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!!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4529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0" y="213125"/>
            <a:ext cx="8126251" cy="10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425" y="1439600"/>
            <a:ext cx="7251186" cy="35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75" y="625975"/>
            <a:ext cx="7978226" cy="3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7639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50" y="152400"/>
            <a:ext cx="7929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75" y="152400"/>
            <a:ext cx="78325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