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4" autoAdjust="0"/>
    <p:restoredTop sz="86358" autoAdjust="0"/>
  </p:normalViewPr>
  <p:slideViewPr>
    <p:cSldViewPr snapToGrid="0">
      <p:cViewPr varScale="1">
        <p:scale>
          <a:sx n="97" d="100"/>
          <a:sy n="97" d="100"/>
        </p:scale>
        <p:origin x="7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2A8DF-D778-4A79-9908-36AB203689C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3DA58-E914-40C7-B372-CCDC1A2C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7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3DA58-E914-40C7-B372-CCDC1A2CB3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C3A-E0A4-45C1-B3F9-A69FD382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9C5D0-C68B-4593-9538-D4F62A37A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51A5-CFBE-4E44-B248-AA8C4EE7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B607-1275-47FD-BC34-39A6EA28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2881-D818-4424-85EF-FF3A9DD7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E7C0-0724-485E-8C5A-EB764A41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85648-506B-4C0A-934C-F6E6E13D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2E84-5B69-4E9F-B6FB-ABDE46C7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D1E2-D45F-4DA9-8FB3-13D64575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50DC-2E18-4788-BF20-7708FF5B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32FC1-C2B1-4E82-9919-1D46D299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5C4EF-E2C0-40D6-A3FE-C3CBDEBF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1615-DC89-44D2-A958-ECB0A12B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1D2F-7943-46EA-94E9-822EAB27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6860-AAF5-4494-BA32-0F402742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8DB4-F16D-4137-BF00-2BD2DFD5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8095-611E-4A72-AE7A-455E58C9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EF5-324B-4C58-A5BD-01DDC327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C24B-A3F0-4C4B-8291-4885AC6C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99AC-87A9-423B-8509-38F4B38B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96A4-2501-4138-9F7C-1D4953B3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967B5-E598-4F86-9D61-5292D583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417E-E302-4DB1-8D12-DE5FEAB5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F8CD-B742-4576-8DF7-AC91B9D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98FE-8EFD-491B-802F-FEF39976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F778-669A-43E1-BA43-2606D0A9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5910-18F2-4C45-9C15-00F4ACBA1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A93D3-8460-4DBF-B5B2-FCC67EC4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5E28-4583-4AE3-9710-F9DE9D0C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8D0F4-E60C-4D29-971A-3BC31C19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A589-76C4-45B3-B1C3-DDDFA98A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1494-1AB5-45BF-9C5E-3CD0DF2D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C6FD7-C106-4EEB-AD7A-200055DD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B313F-CD25-493C-873A-63502FA4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E1BB4-6E19-4CA8-8556-07FFD25B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F467A-96D1-4B56-BE34-1DF90B535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7E42D-32BC-4C67-8209-6BE2F350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E22B1-31E2-4864-B324-5B09F2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C314B-5453-4C44-A30D-CF8A432C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FC-A750-4FB2-ADF7-0941D5E9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2F1CC-E3ED-41D3-ABF4-8B6F7A77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968C-1C44-4E3E-ACA1-AB32512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8B329-4814-48ED-88BF-DF07E4D0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263B-3C4B-4DCD-8B21-483A16F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1A575-1D31-4094-B99B-E633EF6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6C6BF-C6F6-4DA3-9AD9-524DCA21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2837-F3B6-4B79-8F7A-397BFB45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7D2C-332C-4EA7-9EB2-BFBC2D8C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ECD5C-0064-455D-8C6E-B628EB419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9850-D544-4877-AC60-FEDDFE0C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EFED-BA10-459F-81FA-1326D07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3A8E1-E5F0-4836-B058-A74D11ED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CA9E-E7F5-4620-963D-BA466BAA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FCCAC-2C61-46D5-A714-16599BF38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FAF1-A5EC-4D37-9FEB-D6C8D8147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64476-F76D-4FC5-8505-213101A8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B7A3-6206-4B89-AF8F-0C7C0316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5045A-C33B-4227-8585-07C026ED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9A31E-E804-43C9-8EFB-5550A96E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228E4-66A7-45FC-9DC2-23247CFF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672B8-4539-44F9-B85B-9E44D0D57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77EE-44E0-4812-9997-B309F4275E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A73A-90DD-4497-8AEE-78E20E9B5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53E6-60A0-440C-AD19-AA663EECB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4D79-D402-47B7-9758-1C329A00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ED05CF-6F4A-4056-80FE-72EB0FBB8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16" t="-1913" r="19534" b="-2525"/>
          <a:stretch/>
        </p:blipFill>
        <p:spPr>
          <a:xfrm>
            <a:off x="2674374" y="235975"/>
            <a:ext cx="7059560" cy="6685382"/>
          </a:xfrm>
          <a:prstGeom prst="rect">
            <a:avLst/>
          </a:prstGeom>
        </p:spPr>
      </p:pic>
      <p:sp>
        <p:nvSpPr>
          <p:cNvPr id="17" name="Play Pause">
            <a:extLst>
              <a:ext uri="{FF2B5EF4-FFF2-40B4-BE49-F238E27FC236}">
                <a16:creationId xmlns:a16="http://schemas.microsoft.com/office/drawing/2014/main" id="{5FE44CFC-9FB7-44ED-BF19-5C6AF05CD8EB}"/>
              </a:ext>
            </a:extLst>
          </p:cNvPr>
          <p:cNvSpPr/>
          <p:nvPr/>
        </p:nvSpPr>
        <p:spPr>
          <a:xfrm>
            <a:off x="5216012" y="2531806"/>
            <a:ext cx="2133599" cy="205944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ym typeface="Webdings" panose="05030102010509060703" pitchFamily="18" charset="2"/>
              </a:rPr>
              <a:t></a:t>
            </a:r>
            <a:endParaRPr lang="en-US" sz="24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1270A9D-FF4D-4E95-B801-E6AF095ED7A3}"/>
              </a:ext>
            </a:extLst>
          </p:cNvPr>
          <p:cNvSpPr/>
          <p:nvPr/>
        </p:nvSpPr>
        <p:spPr>
          <a:xfrm rot="5400000">
            <a:off x="6046837" y="-14614"/>
            <a:ext cx="471948" cy="43262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 Palanog</dc:creator>
  <cp:lastModifiedBy>Marl Palanog</cp:lastModifiedBy>
  <cp:revision>1</cp:revision>
  <dcterms:created xsi:type="dcterms:W3CDTF">2024-04-06T13:00:20Z</dcterms:created>
  <dcterms:modified xsi:type="dcterms:W3CDTF">2024-04-06T13:00:31Z</dcterms:modified>
</cp:coreProperties>
</file>