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337" r:id="rId3"/>
    <p:sldId id="338" r:id="rId4"/>
    <p:sldId id="343" r:id="rId5"/>
    <p:sldId id="348" r:id="rId6"/>
    <p:sldId id="318" r:id="rId7"/>
    <p:sldId id="339" r:id="rId8"/>
    <p:sldId id="304" r:id="rId9"/>
    <p:sldId id="332" r:id="rId10"/>
    <p:sldId id="329" r:id="rId11"/>
    <p:sldId id="334" r:id="rId12"/>
    <p:sldId id="340" r:id="rId13"/>
    <p:sldId id="346" r:id="rId14"/>
    <p:sldId id="341" r:id="rId15"/>
    <p:sldId id="347" r:id="rId16"/>
    <p:sldId id="342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6" userDrawn="1">
          <p15:clr>
            <a:srgbClr val="A4A3A4"/>
          </p15:clr>
        </p15:guide>
        <p15:guide id="2" pos="5375" userDrawn="1">
          <p15:clr>
            <a:srgbClr val="A4A3A4"/>
          </p15:clr>
        </p15:guide>
        <p15:guide id="3" pos="385" userDrawn="1">
          <p15:clr>
            <a:srgbClr val="A4A3A4"/>
          </p15:clr>
        </p15:guide>
        <p15:guide id="4" orient="horz" pos="399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626"/>
    <a:srgbClr val="0070C0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43" autoAdjust="0"/>
    <p:restoredTop sz="94660"/>
  </p:normalViewPr>
  <p:slideViewPr>
    <p:cSldViewPr snapToGrid="0" showGuides="1">
      <p:cViewPr varScale="1">
        <p:scale>
          <a:sx n="81" d="100"/>
          <a:sy n="81" d="100"/>
        </p:scale>
        <p:origin x="1546" y="67"/>
      </p:cViewPr>
      <p:guideLst>
        <p:guide orient="horz" pos="346"/>
        <p:guide pos="5375"/>
        <p:guide pos="385"/>
        <p:guide orient="horz" pos="399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8" d="100"/>
        <a:sy n="108" d="100"/>
      </p:scale>
      <p:origin x="0" y="192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AD77B4-E4B4-4D3C-A9C5-EB900FF3B15E}" type="datetimeFigureOut">
              <a:rPr lang="zh-CN" altLang="en-US" smtClean="0"/>
              <a:t>2019/7/22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AD5EBB-275F-4C24-B082-C5EEF14355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44907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PlayActicity</a:t>
            </a:r>
            <a:r>
              <a:rPr lang="en-US" altLang="zh-CN" dirty="0"/>
              <a:t>: 110-135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D5EBB-275F-4C24-B082-C5EEF143550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0459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D302F-5E2D-4FF9-A986-02603DCE6FDA}" type="datetimeFigureOut">
              <a:rPr lang="zh-CN" altLang="en-US" smtClean="0"/>
              <a:t>2019/7/22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CA248-7BE1-4335-B3FB-1E6869F2EC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5159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D302F-5E2D-4FF9-A986-02603DCE6FDA}" type="datetimeFigureOut">
              <a:rPr lang="zh-CN" altLang="en-US" smtClean="0"/>
              <a:t>2019/7/22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CA248-7BE1-4335-B3FB-1E6869F2EC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929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D302F-5E2D-4FF9-A986-02603DCE6FDA}" type="datetimeFigureOut">
              <a:rPr lang="zh-CN" altLang="en-US" smtClean="0"/>
              <a:t>2019/7/22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CA248-7BE1-4335-B3FB-1E6869F2EC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9148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D302F-5E2D-4FF9-A986-02603DCE6FDA}" type="datetimeFigureOut">
              <a:rPr lang="zh-CN" altLang="en-US" smtClean="0"/>
              <a:t>2019/7/22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CA248-7BE1-4335-B3FB-1E6869F2EC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5559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D302F-5E2D-4FF9-A986-02603DCE6FDA}" type="datetimeFigureOut">
              <a:rPr lang="zh-CN" altLang="en-US" smtClean="0"/>
              <a:t>2019/7/22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CA248-7BE1-4335-B3FB-1E6869F2EC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1808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D302F-5E2D-4FF9-A986-02603DCE6FDA}" type="datetimeFigureOut">
              <a:rPr lang="zh-CN" altLang="en-US" smtClean="0"/>
              <a:t>2019/7/22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CA248-7BE1-4335-B3FB-1E6869F2EC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2917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D302F-5E2D-4FF9-A986-02603DCE6FDA}" type="datetimeFigureOut">
              <a:rPr lang="zh-CN" altLang="en-US" smtClean="0"/>
              <a:t>2019/7/22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CA248-7BE1-4335-B3FB-1E6869F2EC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9842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D302F-5E2D-4FF9-A986-02603DCE6FDA}" type="datetimeFigureOut">
              <a:rPr lang="zh-CN" altLang="en-US" smtClean="0"/>
              <a:t>2019/7/22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CA248-7BE1-4335-B3FB-1E6869F2EC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23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D302F-5E2D-4FF9-A986-02603DCE6FDA}" type="datetimeFigureOut">
              <a:rPr lang="zh-CN" altLang="en-US" smtClean="0"/>
              <a:t>2019/7/22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CA248-7BE1-4335-B3FB-1E6869F2EC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8875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D302F-5E2D-4FF9-A986-02603DCE6FDA}" type="datetimeFigureOut">
              <a:rPr lang="zh-CN" altLang="en-US" smtClean="0"/>
              <a:t>2019/7/22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CA248-7BE1-4335-B3FB-1E6869F2EC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7126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D302F-5E2D-4FF9-A986-02603DCE6FDA}" type="datetimeFigureOut">
              <a:rPr lang="zh-CN" altLang="en-US" smtClean="0"/>
              <a:t>2019/7/22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CA248-7BE1-4335-B3FB-1E6869F2EC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361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1D302F-5E2D-4FF9-A986-02603DCE6FDA}" type="datetimeFigureOut">
              <a:rPr lang="zh-CN" altLang="en-US" smtClean="0"/>
              <a:t>2019/7/22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CA248-7BE1-4335-B3FB-1E6869F2EC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5107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arGuo/GSYVideoPlaye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5991141" y="2928873"/>
            <a:ext cx="2573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dirty="0"/>
              <a:t>北京理工大学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5991141" y="3249529"/>
            <a:ext cx="2573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dirty="0"/>
              <a:t>计算机学院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5991142" y="3727456"/>
            <a:ext cx="25733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The work we study in this vacation.</a:t>
            </a:r>
            <a:endParaRPr lang="zh-CN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8564451" y="2716812"/>
            <a:ext cx="579549" cy="1361673"/>
            <a:chOff x="8564451" y="2716812"/>
            <a:chExt cx="579549" cy="1361673"/>
          </a:xfrm>
        </p:grpSpPr>
        <p:sp>
          <p:nvSpPr>
            <p:cNvPr id="12" name="矩形 11"/>
            <p:cNvSpPr/>
            <p:nvPr/>
          </p:nvSpPr>
          <p:spPr>
            <a:xfrm>
              <a:off x="8564451" y="2716812"/>
              <a:ext cx="579549" cy="99349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8564451" y="3805061"/>
              <a:ext cx="579549" cy="27342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0" y="2716812"/>
            <a:ext cx="5991142" cy="1374587"/>
            <a:chOff x="0" y="2716812"/>
            <a:chExt cx="5991142" cy="1374587"/>
          </a:xfrm>
        </p:grpSpPr>
        <p:sp>
          <p:nvSpPr>
            <p:cNvPr id="30" name="矩形 29"/>
            <p:cNvSpPr/>
            <p:nvPr/>
          </p:nvSpPr>
          <p:spPr>
            <a:xfrm>
              <a:off x="0" y="3805061"/>
              <a:ext cx="5991141" cy="27342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0" y="2716812"/>
              <a:ext cx="5991142" cy="99349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2697049" y="2861681"/>
              <a:ext cx="3294091" cy="686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25000"/>
                </a:lnSpc>
              </a:pPr>
              <a:r>
                <a:rPr lang="zh-CN" altLang="en-US" sz="3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音抖</a:t>
              </a: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3247352" y="3720144"/>
              <a:ext cx="2743788" cy="3712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25000"/>
                </a:lnSpc>
              </a:pPr>
              <a:endPara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222586" y="2787385"/>
            <a:ext cx="1224000" cy="1223998"/>
            <a:chOff x="222586" y="2787385"/>
            <a:chExt cx="1224000" cy="1223998"/>
          </a:xfrm>
        </p:grpSpPr>
        <p:sp>
          <p:nvSpPr>
            <p:cNvPr id="20" name="椭圆 19"/>
            <p:cNvSpPr/>
            <p:nvPr/>
          </p:nvSpPr>
          <p:spPr>
            <a:xfrm>
              <a:off x="222586" y="2787385"/>
              <a:ext cx="1224000" cy="1223998"/>
            </a:xfrm>
            <a:prstGeom prst="ellipse">
              <a:avLst/>
            </a:prstGeom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Freeform 5"/>
            <p:cNvSpPr>
              <a:spLocks noEditPoints="1"/>
            </p:cNvSpPr>
            <p:nvPr/>
          </p:nvSpPr>
          <p:spPr bwMode="auto">
            <a:xfrm>
              <a:off x="446632" y="3034538"/>
              <a:ext cx="775907" cy="729691"/>
            </a:xfrm>
            <a:custGeom>
              <a:avLst/>
              <a:gdLst>
                <a:gd name="T0" fmla="*/ 8 w 97"/>
                <a:gd name="T1" fmla="*/ 10 h 91"/>
                <a:gd name="T2" fmla="*/ 28 w 97"/>
                <a:gd name="T3" fmla="*/ 10 h 91"/>
                <a:gd name="T4" fmla="*/ 41 w 97"/>
                <a:gd name="T5" fmla="*/ 45 h 91"/>
                <a:gd name="T6" fmla="*/ 51 w 97"/>
                <a:gd name="T7" fmla="*/ 41 h 91"/>
                <a:gd name="T8" fmla="*/ 59 w 97"/>
                <a:gd name="T9" fmla="*/ 46 h 91"/>
                <a:gd name="T10" fmla="*/ 66 w 97"/>
                <a:gd name="T11" fmla="*/ 27 h 91"/>
                <a:gd name="T12" fmla="*/ 73 w 97"/>
                <a:gd name="T13" fmla="*/ 34 h 91"/>
                <a:gd name="T14" fmla="*/ 83 w 97"/>
                <a:gd name="T15" fmla="*/ 23 h 91"/>
                <a:gd name="T16" fmla="*/ 73 w 97"/>
                <a:gd name="T17" fmla="*/ 40 h 91"/>
                <a:gd name="T18" fmla="*/ 67 w 97"/>
                <a:gd name="T19" fmla="*/ 33 h 91"/>
                <a:gd name="T20" fmla="*/ 61 w 97"/>
                <a:gd name="T21" fmla="*/ 51 h 91"/>
                <a:gd name="T22" fmla="*/ 51 w 97"/>
                <a:gd name="T23" fmla="*/ 45 h 91"/>
                <a:gd name="T24" fmla="*/ 41 w 97"/>
                <a:gd name="T25" fmla="*/ 45 h 91"/>
                <a:gd name="T26" fmla="*/ 74 w 97"/>
                <a:gd name="T27" fmla="*/ 86 h 91"/>
                <a:gd name="T28" fmla="*/ 43 w 97"/>
                <a:gd name="T29" fmla="*/ 91 h 91"/>
                <a:gd name="T30" fmla="*/ 63 w 97"/>
                <a:gd name="T31" fmla="*/ 68 h 91"/>
                <a:gd name="T32" fmla="*/ 97 w 97"/>
                <a:gd name="T33" fmla="*/ 68 h 91"/>
                <a:gd name="T34" fmla="*/ 97 w 97"/>
                <a:gd name="T35" fmla="*/ 6 h 91"/>
                <a:gd name="T36" fmla="*/ 93 w 97"/>
                <a:gd name="T37" fmla="*/ 3 h 91"/>
                <a:gd name="T38" fmla="*/ 34 w 97"/>
                <a:gd name="T39" fmla="*/ 9 h 91"/>
                <a:gd name="T40" fmla="*/ 90 w 97"/>
                <a:gd name="T41" fmla="*/ 61 h 91"/>
                <a:gd name="T42" fmla="*/ 36 w 97"/>
                <a:gd name="T43" fmla="*/ 68 h 91"/>
                <a:gd name="T44" fmla="*/ 54 w 97"/>
                <a:gd name="T45" fmla="*/ 84 h 91"/>
                <a:gd name="T46" fmla="*/ 63 w 97"/>
                <a:gd name="T47" fmla="*/ 68 h 91"/>
                <a:gd name="T48" fmla="*/ 7 w 97"/>
                <a:gd name="T49" fmla="*/ 55 h 91"/>
                <a:gd name="T50" fmla="*/ 14 w 97"/>
                <a:gd name="T51" fmla="*/ 91 h 91"/>
                <a:gd name="T52" fmla="*/ 20 w 97"/>
                <a:gd name="T53" fmla="*/ 60 h 91"/>
                <a:gd name="T54" fmla="*/ 31 w 97"/>
                <a:gd name="T55" fmla="*/ 91 h 91"/>
                <a:gd name="T56" fmla="*/ 28 w 97"/>
                <a:gd name="T57" fmla="*/ 33 h 91"/>
                <a:gd name="T58" fmla="*/ 55 w 97"/>
                <a:gd name="T59" fmla="*/ 24 h 91"/>
                <a:gd name="T60" fmla="*/ 20 w 97"/>
                <a:gd name="T61" fmla="*/ 23 h 91"/>
                <a:gd name="T62" fmla="*/ 19 w 97"/>
                <a:gd name="T63" fmla="*/ 27 h 91"/>
                <a:gd name="T64" fmla="*/ 18 w 97"/>
                <a:gd name="T65" fmla="*/ 47 h 91"/>
                <a:gd name="T66" fmla="*/ 18 w 97"/>
                <a:gd name="T67" fmla="*/ 47 h 91"/>
                <a:gd name="T68" fmla="*/ 18 w 97"/>
                <a:gd name="T69" fmla="*/ 47 h 91"/>
                <a:gd name="T70" fmla="*/ 16 w 97"/>
                <a:gd name="T71" fmla="*/ 27 h 91"/>
                <a:gd name="T72" fmla="*/ 16 w 97"/>
                <a:gd name="T73" fmla="*/ 23 h 91"/>
                <a:gd name="T74" fmla="*/ 0 w 97"/>
                <a:gd name="T75" fmla="*/ 5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7" h="91">
                  <a:moveTo>
                    <a:pt x="18" y="0"/>
                  </a:moveTo>
                  <a:cubicBezTo>
                    <a:pt x="12" y="0"/>
                    <a:pt x="8" y="4"/>
                    <a:pt x="8" y="10"/>
                  </a:cubicBezTo>
                  <a:cubicBezTo>
                    <a:pt x="8" y="16"/>
                    <a:pt x="12" y="20"/>
                    <a:pt x="18" y="20"/>
                  </a:cubicBezTo>
                  <a:cubicBezTo>
                    <a:pt x="24" y="20"/>
                    <a:pt x="28" y="16"/>
                    <a:pt x="28" y="10"/>
                  </a:cubicBezTo>
                  <a:cubicBezTo>
                    <a:pt x="28" y="4"/>
                    <a:pt x="24" y="0"/>
                    <a:pt x="18" y="0"/>
                  </a:cubicBezTo>
                  <a:close/>
                  <a:moveTo>
                    <a:pt x="41" y="45"/>
                  </a:moveTo>
                  <a:cubicBezTo>
                    <a:pt x="50" y="42"/>
                    <a:pt x="50" y="42"/>
                    <a:pt x="50" y="42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2" y="42"/>
                    <a:pt x="52" y="42"/>
                    <a:pt x="52" y="42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65" y="29"/>
                    <a:pt x="65" y="29"/>
                    <a:pt x="65" y="29"/>
                  </a:cubicBezTo>
                  <a:cubicBezTo>
                    <a:pt x="66" y="27"/>
                    <a:pt x="66" y="27"/>
                    <a:pt x="66" y="27"/>
                  </a:cubicBezTo>
                  <a:cubicBezTo>
                    <a:pt x="67" y="29"/>
                    <a:pt x="67" y="29"/>
                    <a:pt x="67" y="29"/>
                  </a:cubicBezTo>
                  <a:cubicBezTo>
                    <a:pt x="73" y="34"/>
                    <a:pt x="73" y="34"/>
                    <a:pt x="73" y="34"/>
                  </a:cubicBezTo>
                  <a:cubicBezTo>
                    <a:pt x="81" y="21"/>
                    <a:pt x="81" y="21"/>
                    <a:pt x="81" y="21"/>
                  </a:cubicBezTo>
                  <a:cubicBezTo>
                    <a:pt x="83" y="23"/>
                    <a:pt x="83" y="23"/>
                    <a:pt x="83" y="23"/>
                  </a:cubicBezTo>
                  <a:cubicBezTo>
                    <a:pt x="75" y="38"/>
                    <a:pt x="75" y="38"/>
                    <a:pt x="75" y="38"/>
                  </a:cubicBezTo>
                  <a:cubicBezTo>
                    <a:pt x="73" y="40"/>
                    <a:pt x="73" y="40"/>
                    <a:pt x="73" y="40"/>
                  </a:cubicBezTo>
                  <a:cubicBezTo>
                    <a:pt x="72" y="38"/>
                    <a:pt x="72" y="38"/>
                    <a:pt x="72" y="38"/>
                  </a:cubicBezTo>
                  <a:cubicBezTo>
                    <a:pt x="67" y="33"/>
                    <a:pt x="67" y="33"/>
                    <a:pt x="67" y="33"/>
                  </a:cubicBezTo>
                  <a:cubicBezTo>
                    <a:pt x="61" y="49"/>
                    <a:pt x="61" y="49"/>
                    <a:pt x="61" y="49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59" y="50"/>
                    <a:pt x="59" y="50"/>
                    <a:pt x="59" y="50"/>
                  </a:cubicBezTo>
                  <a:cubicBezTo>
                    <a:pt x="51" y="45"/>
                    <a:pt x="51" y="45"/>
                    <a:pt x="51" y="45"/>
                  </a:cubicBezTo>
                  <a:cubicBezTo>
                    <a:pt x="42" y="48"/>
                    <a:pt x="42" y="48"/>
                    <a:pt x="42" y="48"/>
                  </a:cubicBezTo>
                  <a:cubicBezTo>
                    <a:pt x="41" y="45"/>
                    <a:pt x="41" y="45"/>
                    <a:pt x="41" y="45"/>
                  </a:cubicBezTo>
                  <a:close/>
                  <a:moveTo>
                    <a:pt x="43" y="86"/>
                  </a:moveTo>
                  <a:cubicBezTo>
                    <a:pt x="74" y="86"/>
                    <a:pt x="74" y="86"/>
                    <a:pt x="74" y="86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43" y="91"/>
                    <a:pt x="43" y="91"/>
                    <a:pt x="43" y="91"/>
                  </a:cubicBezTo>
                  <a:cubicBezTo>
                    <a:pt x="43" y="86"/>
                    <a:pt x="43" y="86"/>
                    <a:pt x="43" y="86"/>
                  </a:cubicBezTo>
                  <a:close/>
                  <a:moveTo>
                    <a:pt x="63" y="68"/>
                  </a:moveTo>
                  <a:cubicBezTo>
                    <a:pt x="93" y="68"/>
                    <a:pt x="93" y="68"/>
                    <a:pt x="93" y="68"/>
                  </a:cubicBezTo>
                  <a:cubicBezTo>
                    <a:pt x="97" y="68"/>
                    <a:pt x="97" y="68"/>
                    <a:pt x="97" y="68"/>
                  </a:cubicBezTo>
                  <a:cubicBezTo>
                    <a:pt x="97" y="64"/>
                    <a:pt x="97" y="64"/>
                    <a:pt x="97" y="64"/>
                  </a:cubicBezTo>
                  <a:cubicBezTo>
                    <a:pt x="97" y="6"/>
                    <a:pt x="97" y="6"/>
                    <a:pt x="97" y="6"/>
                  </a:cubicBezTo>
                  <a:cubicBezTo>
                    <a:pt x="97" y="3"/>
                    <a:pt x="97" y="3"/>
                    <a:pt x="97" y="3"/>
                  </a:cubicBezTo>
                  <a:cubicBezTo>
                    <a:pt x="93" y="3"/>
                    <a:pt x="93" y="3"/>
                    <a:pt x="93" y="3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90" y="9"/>
                    <a:pt x="90" y="9"/>
                    <a:pt x="90" y="9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36" y="61"/>
                    <a:pt x="36" y="61"/>
                    <a:pt x="36" y="61"/>
                  </a:cubicBezTo>
                  <a:cubicBezTo>
                    <a:pt x="36" y="68"/>
                    <a:pt x="36" y="68"/>
                    <a:pt x="36" y="68"/>
                  </a:cubicBezTo>
                  <a:cubicBezTo>
                    <a:pt x="54" y="68"/>
                    <a:pt x="54" y="68"/>
                    <a:pt x="54" y="68"/>
                  </a:cubicBezTo>
                  <a:cubicBezTo>
                    <a:pt x="54" y="84"/>
                    <a:pt x="54" y="84"/>
                    <a:pt x="54" y="84"/>
                  </a:cubicBezTo>
                  <a:cubicBezTo>
                    <a:pt x="63" y="84"/>
                    <a:pt x="63" y="84"/>
                    <a:pt x="63" y="84"/>
                  </a:cubicBezTo>
                  <a:cubicBezTo>
                    <a:pt x="63" y="68"/>
                    <a:pt x="63" y="68"/>
                    <a:pt x="63" y="68"/>
                  </a:cubicBezTo>
                  <a:close/>
                  <a:moveTo>
                    <a:pt x="0" y="50"/>
                  </a:moveTo>
                  <a:cubicBezTo>
                    <a:pt x="7" y="55"/>
                    <a:pt x="7" y="55"/>
                    <a:pt x="7" y="55"/>
                  </a:cubicBezTo>
                  <a:cubicBezTo>
                    <a:pt x="5" y="91"/>
                    <a:pt x="5" y="91"/>
                    <a:pt x="5" y="91"/>
                  </a:cubicBezTo>
                  <a:cubicBezTo>
                    <a:pt x="14" y="91"/>
                    <a:pt x="14" y="91"/>
                    <a:pt x="14" y="91"/>
                  </a:cubicBezTo>
                  <a:cubicBezTo>
                    <a:pt x="16" y="60"/>
                    <a:pt x="16" y="60"/>
                    <a:pt x="16" y="60"/>
                  </a:cubicBezTo>
                  <a:cubicBezTo>
                    <a:pt x="20" y="60"/>
                    <a:pt x="20" y="60"/>
                    <a:pt x="20" y="60"/>
                  </a:cubicBezTo>
                  <a:cubicBezTo>
                    <a:pt x="22" y="91"/>
                    <a:pt x="22" y="91"/>
                    <a:pt x="22" y="91"/>
                  </a:cubicBezTo>
                  <a:cubicBezTo>
                    <a:pt x="31" y="91"/>
                    <a:pt x="31" y="91"/>
                    <a:pt x="31" y="91"/>
                  </a:cubicBezTo>
                  <a:cubicBezTo>
                    <a:pt x="29" y="55"/>
                    <a:pt x="29" y="55"/>
                    <a:pt x="29" y="55"/>
                  </a:cubicBezTo>
                  <a:cubicBezTo>
                    <a:pt x="28" y="33"/>
                    <a:pt x="28" y="33"/>
                    <a:pt x="28" y="33"/>
                  </a:cubicBezTo>
                  <a:cubicBezTo>
                    <a:pt x="50" y="32"/>
                    <a:pt x="50" y="32"/>
                    <a:pt x="50" y="32"/>
                  </a:cubicBezTo>
                  <a:cubicBezTo>
                    <a:pt x="55" y="24"/>
                    <a:pt x="55" y="24"/>
                    <a:pt x="55" y="24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4" y="43"/>
                    <a:pt x="14" y="43"/>
                    <a:pt x="14" y="43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5" y="23"/>
                    <a:pt x="5" y="23"/>
                    <a:pt x="5" y="23"/>
                  </a:cubicBezTo>
                  <a:lnTo>
                    <a:pt x="0" y="5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734969" y="2787385"/>
            <a:ext cx="1224000" cy="1223998"/>
            <a:chOff x="1734969" y="2787385"/>
            <a:chExt cx="1224000" cy="1223998"/>
          </a:xfrm>
        </p:grpSpPr>
        <p:sp>
          <p:nvSpPr>
            <p:cNvPr id="27" name="椭圆 26"/>
            <p:cNvSpPr/>
            <p:nvPr/>
          </p:nvSpPr>
          <p:spPr>
            <a:xfrm>
              <a:off x="1734969" y="2787385"/>
              <a:ext cx="1224000" cy="1223998"/>
            </a:xfrm>
            <a:prstGeom prst="ellipse">
              <a:avLst/>
            </a:prstGeom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Freeform 9"/>
            <p:cNvSpPr>
              <a:spLocks noEditPoints="1"/>
            </p:cNvSpPr>
            <p:nvPr/>
          </p:nvSpPr>
          <p:spPr bwMode="auto">
            <a:xfrm>
              <a:off x="1945451" y="3091502"/>
              <a:ext cx="803035" cy="615763"/>
            </a:xfrm>
            <a:custGeom>
              <a:avLst/>
              <a:gdLst>
                <a:gd name="T0" fmla="*/ 16 w 104"/>
                <a:gd name="T1" fmla="*/ 2 h 79"/>
                <a:gd name="T2" fmla="*/ 27 w 104"/>
                <a:gd name="T3" fmla="*/ 4 h 79"/>
                <a:gd name="T4" fmla="*/ 19 w 104"/>
                <a:gd name="T5" fmla="*/ 48 h 79"/>
                <a:gd name="T6" fmla="*/ 4 w 104"/>
                <a:gd name="T7" fmla="*/ 45 h 79"/>
                <a:gd name="T8" fmla="*/ 16 w 104"/>
                <a:gd name="T9" fmla="*/ 2 h 79"/>
                <a:gd name="T10" fmla="*/ 18 w 104"/>
                <a:gd name="T11" fmla="*/ 65 h 79"/>
                <a:gd name="T12" fmla="*/ 16 w 104"/>
                <a:gd name="T13" fmla="*/ 72 h 79"/>
                <a:gd name="T14" fmla="*/ 101 w 104"/>
                <a:gd name="T15" fmla="*/ 72 h 79"/>
                <a:gd name="T16" fmla="*/ 104 w 104"/>
                <a:gd name="T17" fmla="*/ 72 h 79"/>
                <a:gd name="T18" fmla="*/ 104 w 104"/>
                <a:gd name="T19" fmla="*/ 68 h 79"/>
                <a:gd name="T20" fmla="*/ 104 w 104"/>
                <a:gd name="T21" fmla="*/ 26 h 79"/>
                <a:gd name="T22" fmla="*/ 104 w 104"/>
                <a:gd name="T23" fmla="*/ 24 h 79"/>
                <a:gd name="T24" fmla="*/ 103 w 104"/>
                <a:gd name="T25" fmla="*/ 23 h 79"/>
                <a:gd name="T26" fmla="*/ 90 w 104"/>
                <a:gd name="T27" fmla="*/ 10 h 79"/>
                <a:gd name="T28" fmla="*/ 89 w 104"/>
                <a:gd name="T29" fmla="*/ 9 h 79"/>
                <a:gd name="T30" fmla="*/ 87 w 104"/>
                <a:gd name="T31" fmla="*/ 9 h 79"/>
                <a:gd name="T32" fmla="*/ 31 w 104"/>
                <a:gd name="T33" fmla="*/ 9 h 79"/>
                <a:gd name="T34" fmla="*/ 31 w 104"/>
                <a:gd name="T35" fmla="*/ 17 h 79"/>
                <a:gd name="T36" fmla="*/ 84 w 104"/>
                <a:gd name="T37" fmla="*/ 17 h 79"/>
                <a:gd name="T38" fmla="*/ 83 w 104"/>
                <a:gd name="T39" fmla="*/ 28 h 79"/>
                <a:gd name="T40" fmla="*/ 83 w 104"/>
                <a:gd name="T41" fmla="*/ 30 h 79"/>
                <a:gd name="T42" fmla="*/ 85 w 104"/>
                <a:gd name="T43" fmla="*/ 30 h 79"/>
                <a:gd name="T44" fmla="*/ 97 w 104"/>
                <a:gd name="T45" fmla="*/ 29 h 79"/>
                <a:gd name="T46" fmla="*/ 97 w 104"/>
                <a:gd name="T47" fmla="*/ 65 h 79"/>
                <a:gd name="T48" fmla="*/ 18 w 104"/>
                <a:gd name="T49" fmla="*/ 65 h 79"/>
                <a:gd name="T50" fmla="*/ 95 w 104"/>
                <a:gd name="T51" fmla="*/ 26 h 79"/>
                <a:gd name="T52" fmla="*/ 86 w 104"/>
                <a:gd name="T53" fmla="*/ 26 h 79"/>
                <a:gd name="T54" fmla="*/ 87 w 104"/>
                <a:gd name="T55" fmla="*/ 18 h 79"/>
                <a:gd name="T56" fmla="*/ 95 w 104"/>
                <a:gd name="T57" fmla="*/ 26 h 79"/>
                <a:gd name="T58" fmla="*/ 32 w 104"/>
                <a:gd name="T59" fmla="*/ 43 h 79"/>
                <a:gd name="T60" fmla="*/ 74 w 104"/>
                <a:gd name="T61" fmla="*/ 43 h 79"/>
                <a:gd name="T62" fmla="*/ 74 w 104"/>
                <a:gd name="T63" fmla="*/ 45 h 79"/>
                <a:gd name="T64" fmla="*/ 32 w 104"/>
                <a:gd name="T65" fmla="*/ 45 h 79"/>
                <a:gd name="T66" fmla="*/ 32 w 104"/>
                <a:gd name="T67" fmla="*/ 43 h 79"/>
                <a:gd name="T68" fmla="*/ 32 w 104"/>
                <a:gd name="T69" fmla="*/ 32 h 79"/>
                <a:gd name="T70" fmla="*/ 71 w 104"/>
                <a:gd name="T71" fmla="*/ 32 h 79"/>
                <a:gd name="T72" fmla="*/ 71 w 104"/>
                <a:gd name="T73" fmla="*/ 35 h 79"/>
                <a:gd name="T74" fmla="*/ 32 w 104"/>
                <a:gd name="T75" fmla="*/ 35 h 79"/>
                <a:gd name="T76" fmla="*/ 32 w 104"/>
                <a:gd name="T77" fmla="*/ 32 h 79"/>
                <a:gd name="T78" fmla="*/ 32 w 104"/>
                <a:gd name="T79" fmla="*/ 22 h 79"/>
                <a:gd name="T80" fmla="*/ 71 w 104"/>
                <a:gd name="T81" fmla="*/ 22 h 79"/>
                <a:gd name="T82" fmla="*/ 71 w 104"/>
                <a:gd name="T83" fmla="*/ 25 h 79"/>
                <a:gd name="T84" fmla="*/ 32 w 104"/>
                <a:gd name="T85" fmla="*/ 25 h 79"/>
                <a:gd name="T86" fmla="*/ 32 w 104"/>
                <a:gd name="T87" fmla="*/ 22 h 79"/>
                <a:gd name="T88" fmla="*/ 3 w 104"/>
                <a:gd name="T89" fmla="*/ 66 h 79"/>
                <a:gd name="T90" fmla="*/ 9 w 104"/>
                <a:gd name="T91" fmla="*/ 68 h 79"/>
                <a:gd name="T92" fmla="*/ 9 w 104"/>
                <a:gd name="T93" fmla="*/ 74 h 79"/>
                <a:gd name="T94" fmla="*/ 5 w 104"/>
                <a:gd name="T95" fmla="*/ 79 h 79"/>
                <a:gd name="T96" fmla="*/ 2 w 104"/>
                <a:gd name="T97" fmla="*/ 78 h 79"/>
                <a:gd name="T98" fmla="*/ 0 w 104"/>
                <a:gd name="T99" fmla="*/ 72 h 79"/>
                <a:gd name="T100" fmla="*/ 3 w 104"/>
                <a:gd name="T101" fmla="*/ 66 h 79"/>
                <a:gd name="T102" fmla="*/ 4 w 104"/>
                <a:gd name="T103" fmla="*/ 48 h 79"/>
                <a:gd name="T104" fmla="*/ 2 w 104"/>
                <a:gd name="T105" fmla="*/ 65 h 79"/>
                <a:gd name="T106" fmla="*/ 12 w 104"/>
                <a:gd name="T107" fmla="*/ 67 h 79"/>
                <a:gd name="T108" fmla="*/ 17 w 104"/>
                <a:gd name="T109" fmla="*/ 51 h 79"/>
                <a:gd name="T110" fmla="*/ 4 w 104"/>
                <a:gd name="T111" fmla="*/ 48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04" h="79">
                  <a:moveTo>
                    <a:pt x="16" y="2"/>
                  </a:moveTo>
                  <a:cubicBezTo>
                    <a:pt x="21" y="0"/>
                    <a:pt x="24" y="1"/>
                    <a:pt x="27" y="4"/>
                  </a:cubicBezTo>
                  <a:cubicBezTo>
                    <a:pt x="26" y="20"/>
                    <a:pt x="23" y="35"/>
                    <a:pt x="19" y="48"/>
                  </a:cubicBezTo>
                  <a:cubicBezTo>
                    <a:pt x="14" y="47"/>
                    <a:pt x="9" y="46"/>
                    <a:pt x="4" y="45"/>
                  </a:cubicBezTo>
                  <a:cubicBezTo>
                    <a:pt x="6" y="29"/>
                    <a:pt x="10" y="15"/>
                    <a:pt x="16" y="2"/>
                  </a:cubicBezTo>
                  <a:close/>
                  <a:moveTo>
                    <a:pt x="18" y="65"/>
                  </a:moveTo>
                  <a:cubicBezTo>
                    <a:pt x="16" y="72"/>
                    <a:pt x="16" y="72"/>
                    <a:pt x="16" y="72"/>
                  </a:cubicBezTo>
                  <a:cubicBezTo>
                    <a:pt x="69" y="72"/>
                    <a:pt x="74" y="72"/>
                    <a:pt x="101" y="72"/>
                  </a:cubicBezTo>
                  <a:cubicBezTo>
                    <a:pt x="104" y="72"/>
                    <a:pt x="104" y="72"/>
                    <a:pt x="104" y="72"/>
                  </a:cubicBezTo>
                  <a:cubicBezTo>
                    <a:pt x="104" y="68"/>
                    <a:pt x="104" y="68"/>
                    <a:pt x="104" y="68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103" y="23"/>
                    <a:pt x="103" y="23"/>
                    <a:pt x="103" y="23"/>
                  </a:cubicBezTo>
                  <a:cubicBezTo>
                    <a:pt x="90" y="10"/>
                    <a:pt x="90" y="10"/>
                    <a:pt x="90" y="10"/>
                  </a:cubicBezTo>
                  <a:cubicBezTo>
                    <a:pt x="89" y="9"/>
                    <a:pt x="89" y="9"/>
                    <a:pt x="89" y="9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31" y="9"/>
                    <a:pt x="31" y="9"/>
                    <a:pt x="31" y="9"/>
                  </a:cubicBezTo>
                  <a:cubicBezTo>
                    <a:pt x="31" y="12"/>
                    <a:pt x="31" y="14"/>
                    <a:pt x="31" y="17"/>
                  </a:cubicBezTo>
                  <a:cubicBezTo>
                    <a:pt x="84" y="17"/>
                    <a:pt x="84" y="17"/>
                    <a:pt x="84" y="17"/>
                  </a:cubicBezTo>
                  <a:cubicBezTo>
                    <a:pt x="83" y="28"/>
                    <a:pt x="83" y="28"/>
                    <a:pt x="83" y="28"/>
                  </a:cubicBezTo>
                  <a:cubicBezTo>
                    <a:pt x="83" y="30"/>
                    <a:pt x="83" y="30"/>
                    <a:pt x="83" y="30"/>
                  </a:cubicBezTo>
                  <a:cubicBezTo>
                    <a:pt x="85" y="30"/>
                    <a:pt x="85" y="30"/>
                    <a:pt x="85" y="30"/>
                  </a:cubicBezTo>
                  <a:cubicBezTo>
                    <a:pt x="97" y="29"/>
                    <a:pt x="97" y="29"/>
                    <a:pt x="97" y="29"/>
                  </a:cubicBezTo>
                  <a:cubicBezTo>
                    <a:pt x="97" y="65"/>
                    <a:pt x="97" y="65"/>
                    <a:pt x="97" y="65"/>
                  </a:cubicBezTo>
                  <a:cubicBezTo>
                    <a:pt x="79" y="65"/>
                    <a:pt x="57" y="65"/>
                    <a:pt x="18" y="65"/>
                  </a:cubicBezTo>
                  <a:close/>
                  <a:moveTo>
                    <a:pt x="95" y="26"/>
                  </a:moveTo>
                  <a:cubicBezTo>
                    <a:pt x="86" y="26"/>
                    <a:pt x="86" y="26"/>
                    <a:pt x="86" y="26"/>
                  </a:cubicBezTo>
                  <a:cubicBezTo>
                    <a:pt x="87" y="18"/>
                    <a:pt x="87" y="18"/>
                    <a:pt x="87" y="18"/>
                  </a:cubicBezTo>
                  <a:cubicBezTo>
                    <a:pt x="95" y="26"/>
                    <a:pt x="95" y="26"/>
                    <a:pt x="95" y="26"/>
                  </a:cubicBezTo>
                  <a:close/>
                  <a:moveTo>
                    <a:pt x="32" y="43"/>
                  </a:moveTo>
                  <a:cubicBezTo>
                    <a:pt x="74" y="43"/>
                    <a:pt x="74" y="43"/>
                    <a:pt x="74" y="43"/>
                  </a:cubicBezTo>
                  <a:cubicBezTo>
                    <a:pt x="74" y="45"/>
                    <a:pt x="74" y="45"/>
                    <a:pt x="74" y="45"/>
                  </a:cubicBezTo>
                  <a:cubicBezTo>
                    <a:pt x="32" y="45"/>
                    <a:pt x="32" y="45"/>
                    <a:pt x="32" y="45"/>
                  </a:cubicBezTo>
                  <a:cubicBezTo>
                    <a:pt x="32" y="43"/>
                    <a:pt x="32" y="43"/>
                    <a:pt x="32" y="43"/>
                  </a:cubicBezTo>
                  <a:close/>
                  <a:moveTo>
                    <a:pt x="32" y="32"/>
                  </a:moveTo>
                  <a:cubicBezTo>
                    <a:pt x="71" y="32"/>
                    <a:pt x="71" y="32"/>
                    <a:pt x="71" y="32"/>
                  </a:cubicBezTo>
                  <a:cubicBezTo>
                    <a:pt x="71" y="35"/>
                    <a:pt x="71" y="35"/>
                    <a:pt x="71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2"/>
                    <a:pt x="32" y="32"/>
                    <a:pt x="32" y="32"/>
                  </a:cubicBezTo>
                  <a:close/>
                  <a:moveTo>
                    <a:pt x="32" y="22"/>
                  </a:moveTo>
                  <a:cubicBezTo>
                    <a:pt x="71" y="22"/>
                    <a:pt x="71" y="22"/>
                    <a:pt x="71" y="22"/>
                  </a:cubicBezTo>
                  <a:cubicBezTo>
                    <a:pt x="71" y="25"/>
                    <a:pt x="71" y="25"/>
                    <a:pt x="71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2" y="22"/>
                    <a:pt x="32" y="22"/>
                    <a:pt x="32" y="22"/>
                  </a:cubicBezTo>
                  <a:close/>
                  <a:moveTo>
                    <a:pt x="3" y="66"/>
                  </a:moveTo>
                  <a:cubicBezTo>
                    <a:pt x="9" y="68"/>
                    <a:pt x="9" y="68"/>
                    <a:pt x="9" y="68"/>
                  </a:cubicBezTo>
                  <a:cubicBezTo>
                    <a:pt x="9" y="74"/>
                    <a:pt x="9" y="74"/>
                    <a:pt x="9" y="74"/>
                  </a:cubicBezTo>
                  <a:cubicBezTo>
                    <a:pt x="5" y="79"/>
                    <a:pt x="5" y="79"/>
                    <a:pt x="5" y="79"/>
                  </a:cubicBezTo>
                  <a:cubicBezTo>
                    <a:pt x="4" y="79"/>
                    <a:pt x="3" y="79"/>
                    <a:pt x="2" y="78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66"/>
                    <a:pt x="3" y="66"/>
                    <a:pt x="3" y="66"/>
                  </a:cubicBezTo>
                  <a:close/>
                  <a:moveTo>
                    <a:pt x="4" y="48"/>
                  </a:moveTo>
                  <a:cubicBezTo>
                    <a:pt x="3" y="53"/>
                    <a:pt x="3" y="59"/>
                    <a:pt x="2" y="65"/>
                  </a:cubicBezTo>
                  <a:cubicBezTo>
                    <a:pt x="5" y="65"/>
                    <a:pt x="9" y="66"/>
                    <a:pt x="12" y="67"/>
                  </a:cubicBezTo>
                  <a:cubicBezTo>
                    <a:pt x="14" y="61"/>
                    <a:pt x="15" y="56"/>
                    <a:pt x="17" y="51"/>
                  </a:cubicBezTo>
                  <a:cubicBezTo>
                    <a:pt x="13" y="50"/>
                    <a:pt x="9" y="49"/>
                    <a:pt x="4" y="4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B85D385F-9456-462C-9709-6D4A3EEEC773}"/>
              </a:ext>
            </a:extLst>
          </p:cNvPr>
          <p:cNvSpPr txBox="1"/>
          <p:nvPr/>
        </p:nvSpPr>
        <p:spPr>
          <a:xfrm>
            <a:off x="5392132" y="4873658"/>
            <a:ext cx="3172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石成豪 学号</a:t>
            </a:r>
            <a:r>
              <a:rPr lang="en-US" altLang="zh-CN" dirty="0"/>
              <a:t>:1120161896</a:t>
            </a:r>
          </a:p>
          <a:p>
            <a:r>
              <a:rPr lang="zh-CN" altLang="en-US" dirty="0"/>
              <a:t>魏明杰 学号</a:t>
            </a:r>
            <a:r>
              <a:rPr lang="en-US" altLang="zh-CN" dirty="0"/>
              <a:t>:1120161900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49485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611187" y="261275"/>
            <a:ext cx="666069" cy="664458"/>
            <a:chOff x="611187" y="261275"/>
            <a:chExt cx="666069" cy="664458"/>
          </a:xfrm>
        </p:grpSpPr>
        <p:sp>
          <p:nvSpPr>
            <p:cNvPr id="9" name="矩形 8"/>
            <p:cNvSpPr>
              <a:spLocks noChangeAspect="1"/>
            </p:cNvSpPr>
            <p:nvPr/>
          </p:nvSpPr>
          <p:spPr>
            <a:xfrm>
              <a:off x="611187" y="261275"/>
              <a:ext cx="538925" cy="5376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>
              <a:spLocks noChangeAspect="1"/>
            </p:cNvSpPr>
            <p:nvPr/>
          </p:nvSpPr>
          <p:spPr>
            <a:xfrm>
              <a:off x="880650" y="530086"/>
              <a:ext cx="396606" cy="3956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1419575" y="362672"/>
            <a:ext cx="7113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拍摄功能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611188" y="5349696"/>
            <a:ext cx="39901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在基础的功能上加强合理性 </a:t>
            </a:r>
            <a:endParaRPr lang="en-US" altLang="zh-CN" sz="20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611187" y="1506469"/>
            <a:ext cx="4228121" cy="651065"/>
            <a:chOff x="431471" y="2059500"/>
            <a:chExt cx="4228121" cy="651065"/>
          </a:xfrm>
        </p:grpSpPr>
        <p:sp>
          <p:nvSpPr>
            <p:cNvPr id="29" name="文本框 28"/>
            <p:cNvSpPr txBox="1"/>
            <p:nvPr/>
          </p:nvSpPr>
          <p:spPr>
            <a:xfrm>
              <a:off x="1338554" y="2341233"/>
              <a:ext cx="33210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录制视频</a:t>
              </a:r>
              <a:endPara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471" y="2059500"/>
              <a:ext cx="651065" cy="651065"/>
            </a:xfrm>
            <a:prstGeom prst="rect">
              <a:avLst/>
            </a:prstGeom>
          </p:spPr>
        </p:pic>
      </p:grpSp>
      <p:grpSp>
        <p:nvGrpSpPr>
          <p:cNvPr id="7" name="组合 6"/>
          <p:cNvGrpSpPr/>
          <p:nvPr/>
        </p:nvGrpSpPr>
        <p:grpSpPr>
          <a:xfrm>
            <a:off x="558582" y="2738270"/>
            <a:ext cx="4280726" cy="651065"/>
            <a:chOff x="431471" y="3064626"/>
            <a:chExt cx="4280726" cy="651065"/>
          </a:xfrm>
        </p:grpSpPr>
        <p:sp>
          <p:nvSpPr>
            <p:cNvPr id="23" name="文本框 22"/>
            <p:cNvSpPr txBox="1"/>
            <p:nvPr/>
          </p:nvSpPr>
          <p:spPr>
            <a:xfrm>
              <a:off x="1391159" y="3247650"/>
              <a:ext cx="33210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聚焦功能</a:t>
              </a:r>
              <a:endPara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471" y="3064626"/>
              <a:ext cx="651065" cy="651065"/>
            </a:xfrm>
            <a:prstGeom prst="rect">
              <a:avLst/>
            </a:prstGeom>
          </p:spPr>
        </p:pic>
      </p:grpSp>
      <p:grpSp>
        <p:nvGrpSpPr>
          <p:cNvPr id="8" name="组合 7"/>
          <p:cNvGrpSpPr/>
          <p:nvPr/>
        </p:nvGrpSpPr>
        <p:grpSpPr>
          <a:xfrm>
            <a:off x="558582" y="3771374"/>
            <a:ext cx="4280726" cy="651065"/>
            <a:chOff x="431471" y="4007740"/>
            <a:chExt cx="4280726" cy="651065"/>
          </a:xfrm>
        </p:grpSpPr>
        <p:sp>
          <p:nvSpPr>
            <p:cNvPr id="26" name="文本框 25"/>
            <p:cNvSpPr txBox="1"/>
            <p:nvPr/>
          </p:nvSpPr>
          <p:spPr>
            <a:xfrm>
              <a:off x="1391159" y="4268304"/>
              <a:ext cx="33210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反转镜头</a:t>
              </a:r>
              <a:endPara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33" name="图片 3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471" y="4007740"/>
              <a:ext cx="651065" cy="651065"/>
            </a:xfrm>
            <a:prstGeom prst="rect">
              <a:avLst/>
            </a:prstGeom>
          </p:spPr>
        </p:pic>
      </p:grpSp>
      <p:pic>
        <p:nvPicPr>
          <p:cNvPr id="11" name="图片 10">
            <a:extLst>
              <a:ext uri="{FF2B5EF4-FFF2-40B4-BE49-F238E27FC236}">
                <a16:creationId xmlns:a16="http://schemas.microsoft.com/office/drawing/2014/main" id="{AF5DDBC0-DD0F-4554-AF7C-38CDE40293A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7931" y="530086"/>
            <a:ext cx="3207544" cy="5758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499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611187" y="261275"/>
            <a:ext cx="666069" cy="664458"/>
            <a:chOff x="611187" y="261275"/>
            <a:chExt cx="666069" cy="664458"/>
          </a:xfrm>
        </p:grpSpPr>
        <p:sp>
          <p:nvSpPr>
            <p:cNvPr id="9" name="矩形 8"/>
            <p:cNvSpPr>
              <a:spLocks noChangeAspect="1"/>
            </p:cNvSpPr>
            <p:nvPr/>
          </p:nvSpPr>
          <p:spPr>
            <a:xfrm>
              <a:off x="611187" y="261275"/>
              <a:ext cx="538925" cy="5376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>
              <a:spLocks noChangeAspect="1"/>
            </p:cNvSpPr>
            <p:nvPr/>
          </p:nvSpPr>
          <p:spPr>
            <a:xfrm>
              <a:off x="880650" y="530086"/>
              <a:ext cx="396606" cy="3956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1419575" y="362672"/>
            <a:ext cx="7113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上传功能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218246" y="2644169"/>
            <a:ext cx="49257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可以立刻上传拍摄完成的视频</a:t>
            </a:r>
            <a:endParaRPr lang="en-US" altLang="zh-CN" sz="24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也可以上传本地视频</a:t>
            </a:r>
            <a:endParaRPr lang="en-US" altLang="zh-CN" sz="24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4074555" y="925733"/>
            <a:ext cx="0" cy="497976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>
            <a:extLst>
              <a:ext uri="{FF2B5EF4-FFF2-40B4-BE49-F238E27FC236}">
                <a16:creationId xmlns:a16="http://schemas.microsoft.com/office/drawing/2014/main" id="{C9DAC3F7-3E29-460F-A012-097A0AF513C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187" y="925733"/>
            <a:ext cx="3207544" cy="590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610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0" y="1851645"/>
            <a:ext cx="4205521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99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03</a:t>
            </a:r>
            <a:endParaRPr kumimoji="0" lang="zh-CN" altLang="en-US" sz="199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887161" y="2845078"/>
            <a:ext cx="46456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难点分析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887162" y="3416888"/>
            <a:ext cx="4663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Code analysis</a:t>
            </a:r>
            <a:endParaRPr lang="da-DK" altLang="zh-CN" sz="2000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3887162" y="3375000"/>
            <a:ext cx="4663440" cy="108000"/>
            <a:chOff x="3649980" y="3375660"/>
            <a:chExt cx="4663440" cy="108000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3733800" y="3429660"/>
              <a:ext cx="4495800" cy="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椭圆 12"/>
            <p:cNvSpPr>
              <a:spLocks/>
            </p:cNvSpPr>
            <p:nvPr/>
          </p:nvSpPr>
          <p:spPr>
            <a:xfrm>
              <a:off x="3649980" y="3375660"/>
              <a:ext cx="108000" cy="108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" name="椭圆 13"/>
            <p:cNvSpPr>
              <a:spLocks/>
            </p:cNvSpPr>
            <p:nvPr/>
          </p:nvSpPr>
          <p:spPr>
            <a:xfrm>
              <a:off x="8205420" y="3375660"/>
              <a:ext cx="108000" cy="108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 useBgFill="1">
        <p:nvSpPr>
          <p:cNvPr id="16" name="文本框 15"/>
          <p:cNvSpPr txBox="1"/>
          <p:nvPr/>
        </p:nvSpPr>
        <p:spPr>
          <a:xfrm>
            <a:off x="487591" y="3105835"/>
            <a:ext cx="3230339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PART THREE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30349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611187" y="261275"/>
            <a:ext cx="666069" cy="664458"/>
            <a:chOff x="611187" y="261275"/>
            <a:chExt cx="666069" cy="664458"/>
          </a:xfrm>
        </p:grpSpPr>
        <p:sp>
          <p:nvSpPr>
            <p:cNvPr id="9" name="矩形 8"/>
            <p:cNvSpPr>
              <a:spLocks noChangeAspect="1"/>
            </p:cNvSpPr>
            <p:nvPr/>
          </p:nvSpPr>
          <p:spPr>
            <a:xfrm>
              <a:off x="611187" y="261275"/>
              <a:ext cx="538925" cy="5376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>
              <a:spLocks noChangeAspect="1"/>
            </p:cNvSpPr>
            <p:nvPr/>
          </p:nvSpPr>
          <p:spPr>
            <a:xfrm>
              <a:off x="880650" y="530086"/>
              <a:ext cx="396606" cy="3956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1419575" y="362672"/>
            <a:ext cx="7113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StandardGSYVideoPlayer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播放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801006" y="1439269"/>
            <a:ext cx="7955067" cy="561290"/>
            <a:chOff x="801006" y="1439269"/>
            <a:chExt cx="7955067" cy="561290"/>
          </a:xfrm>
        </p:grpSpPr>
        <p:sp>
          <p:nvSpPr>
            <p:cNvPr id="28" name="文本框 27"/>
            <p:cNvSpPr txBox="1"/>
            <p:nvPr/>
          </p:nvSpPr>
          <p:spPr>
            <a:xfrm>
              <a:off x="1338553" y="1439269"/>
              <a:ext cx="7417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借鉴</a:t>
              </a:r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  <a:hlinkClick r:id="rId3"/>
                </a:rPr>
                <a:t>https://github.com/CarGuo/GSYVideoPlayer</a:t>
              </a:r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demo</a:t>
              </a:r>
            </a:p>
          </p:txBody>
        </p:sp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1006" y="1524309"/>
              <a:ext cx="476250" cy="476250"/>
            </a:xfrm>
            <a:prstGeom prst="rect">
              <a:avLst/>
            </a:prstGeom>
          </p:spPr>
        </p:pic>
      </p:grpSp>
      <p:grpSp>
        <p:nvGrpSpPr>
          <p:cNvPr id="8" name="组合 7"/>
          <p:cNvGrpSpPr/>
          <p:nvPr/>
        </p:nvGrpSpPr>
        <p:grpSpPr>
          <a:xfrm>
            <a:off x="801006" y="2487846"/>
            <a:ext cx="7649311" cy="923330"/>
            <a:chOff x="801006" y="2487846"/>
            <a:chExt cx="7649311" cy="923330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1006" y="2487846"/>
              <a:ext cx="476250" cy="476250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/>
          </p:nvSpPr>
          <p:spPr>
            <a:xfrm>
              <a:off x="1338553" y="2487846"/>
              <a:ext cx="711176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引入</a:t>
              </a:r>
              <a:r>
                <a:rPr lang="en-US" altLang="zh-CN" b="1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GSYplayer</a:t>
              </a: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，其基于</a:t>
              </a:r>
              <a:r>
                <a:rPr lang="en-US" altLang="zh-CN" b="1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IJKPlayer</a:t>
              </a: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（兼容系统</a:t>
              </a:r>
              <a:r>
                <a:rPr lang="en-US" altLang="zh-CN" b="1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MediaPlayer</a:t>
              </a: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与</a:t>
              </a:r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EXOPlayer2</a:t>
              </a: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），我们使用</a:t>
              </a:r>
              <a:r>
                <a:rPr lang="en-US" altLang="zh-CN" b="1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recycleview</a:t>
              </a: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并根据</a:t>
              </a:r>
              <a:r>
                <a:rPr lang="en-US" altLang="zh-CN" b="1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GSYplayer</a:t>
              </a: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</a:t>
              </a:r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demo</a:t>
              </a: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制作基本的列表视频播放。</a:t>
              </a:r>
              <a:endParaRPr lang="zh-CN" altLang="en-US" dirty="0"/>
            </a:p>
          </p:txBody>
        </p:sp>
      </p:grpSp>
      <p:pic>
        <p:nvPicPr>
          <p:cNvPr id="12" name="图片 11">
            <a:extLst>
              <a:ext uri="{FF2B5EF4-FFF2-40B4-BE49-F238E27FC236}">
                <a16:creationId xmlns:a16="http://schemas.microsoft.com/office/drawing/2014/main" id="{8DF07CCF-93D2-46CB-968B-1F684F2A38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256" y="3510474"/>
            <a:ext cx="6283037" cy="3077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6793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0" y="1851645"/>
            <a:ext cx="4205521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99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04</a:t>
            </a:r>
            <a:endParaRPr kumimoji="0" lang="zh-CN" altLang="en-US" sz="199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887162" y="2845078"/>
            <a:ext cx="4663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1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887161" y="3416888"/>
            <a:ext cx="46456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Summary</a:t>
            </a:r>
            <a:endParaRPr kumimoji="0" lang="da-DK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3887162" y="3375000"/>
            <a:ext cx="4663440" cy="108000"/>
            <a:chOff x="3649980" y="3375660"/>
            <a:chExt cx="4663440" cy="108000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3733800" y="3429660"/>
              <a:ext cx="4495800" cy="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椭圆 12"/>
            <p:cNvSpPr>
              <a:spLocks/>
            </p:cNvSpPr>
            <p:nvPr/>
          </p:nvSpPr>
          <p:spPr>
            <a:xfrm>
              <a:off x="3649980" y="3375660"/>
              <a:ext cx="108000" cy="108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" name="椭圆 13"/>
            <p:cNvSpPr>
              <a:spLocks/>
            </p:cNvSpPr>
            <p:nvPr/>
          </p:nvSpPr>
          <p:spPr>
            <a:xfrm>
              <a:off x="8205420" y="3375660"/>
              <a:ext cx="108000" cy="108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 useBgFill="1">
        <p:nvSpPr>
          <p:cNvPr id="16" name="文本框 15"/>
          <p:cNvSpPr txBox="1"/>
          <p:nvPr/>
        </p:nvSpPr>
        <p:spPr>
          <a:xfrm>
            <a:off x="487591" y="3105835"/>
            <a:ext cx="3230339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PART FOUR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02946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611187" y="261275"/>
            <a:ext cx="666069" cy="664458"/>
            <a:chOff x="611187" y="261275"/>
            <a:chExt cx="666069" cy="664458"/>
          </a:xfrm>
        </p:grpSpPr>
        <p:sp>
          <p:nvSpPr>
            <p:cNvPr id="9" name="矩形 8"/>
            <p:cNvSpPr>
              <a:spLocks noChangeAspect="1"/>
            </p:cNvSpPr>
            <p:nvPr/>
          </p:nvSpPr>
          <p:spPr>
            <a:xfrm>
              <a:off x="611187" y="261275"/>
              <a:ext cx="538925" cy="5376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>
              <a:spLocks noChangeAspect="1"/>
            </p:cNvSpPr>
            <p:nvPr/>
          </p:nvSpPr>
          <p:spPr>
            <a:xfrm>
              <a:off x="880650" y="530086"/>
              <a:ext cx="396606" cy="3956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1419575" y="362672"/>
            <a:ext cx="7113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80649" y="2851510"/>
            <a:ext cx="723560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经历了此次寒假学习</a:t>
            </a:r>
            <a:r>
              <a:rPr lang="en-US" altLang="zh-CN" sz="28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8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了解了</a:t>
            </a:r>
            <a:r>
              <a:rPr lang="en-US" altLang="zh-CN" sz="28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28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开发的基本知识和大致方向</a:t>
            </a:r>
            <a:r>
              <a:rPr lang="en-US" altLang="zh-CN" sz="28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8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同时也提高了自己的代码能力和眼界</a:t>
            </a:r>
            <a:r>
              <a:rPr lang="en-US" altLang="zh-CN" sz="28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8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认识到自己做项目能力还很不足</a:t>
            </a:r>
            <a:r>
              <a:rPr lang="en-US" altLang="zh-CN" sz="28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8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en-US" altLang="zh-CN" sz="28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28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小白到糊里糊涂</a:t>
            </a:r>
            <a:r>
              <a:rPr lang="en-US" altLang="zh-CN" sz="28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8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终于有所提高。</a:t>
            </a:r>
            <a:endParaRPr lang="en-US" altLang="zh-CN" sz="2800" b="1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655575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2716812"/>
            <a:ext cx="9144000" cy="1372087"/>
            <a:chOff x="0" y="2716812"/>
            <a:chExt cx="5991142" cy="1372087"/>
          </a:xfrm>
        </p:grpSpPr>
        <p:sp>
          <p:nvSpPr>
            <p:cNvPr id="30" name="矩形 29"/>
            <p:cNvSpPr/>
            <p:nvPr/>
          </p:nvSpPr>
          <p:spPr>
            <a:xfrm>
              <a:off x="0" y="3805061"/>
              <a:ext cx="5991141" cy="27342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0" y="2716812"/>
              <a:ext cx="5991142" cy="99349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2697049" y="2861681"/>
              <a:ext cx="3294091" cy="686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25000"/>
                </a:lnSpc>
              </a:pPr>
              <a:r>
                <a:rPr lang="zh-CN" altLang="en-US" sz="3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感谢聆听</a:t>
              </a: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3247352" y="3720144"/>
              <a:ext cx="2743788" cy="368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25000"/>
                </a:lnSpc>
              </a:pPr>
              <a:r>
                <a:rPr lang="en-US" altLang="zh-CN" sz="1600" dirty="0">
                  <a:solidFill>
                    <a:schemeClr val="bg1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Thanks for Listening</a:t>
              </a:r>
              <a:endPara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222586" y="2787385"/>
            <a:ext cx="1224000" cy="1223998"/>
            <a:chOff x="222586" y="2787385"/>
            <a:chExt cx="1224000" cy="1223998"/>
          </a:xfrm>
        </p:grpSpPr>
        <p:sp>
          <p:nvSpPr>
            <p:cNvPr id="20" name="椭圆 19"/>
            <p:cNvSpPr/>
            <p:nvPr/>
          </p:nvSpPr>
          <p:spPr>
            <a:xfrm>
              <a:off x="222586" y="2787385"/>
              <a:ext cx="1224000" cy="1223998"/>
            </a:xfrm>
            <a:prstGeom prst="ellipse">
              <a:avLst/>
            </a:prstGeom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Freeform 5"/>
            <p:cNvSpPr>
              <a:spLocks noEditPoints="1"/>
            </p:cNvSpPr>
            <p:nvPr/>
          </p:nvSpPr>
          <p:spPr bwMode="auto">
            <a:xfrm>
              <a:off x="446632" y="3034538"/>
              <a:ext cx="775907" cy="729691"/>
            </a:xfrm>
            <a:custGeom>
              <a:avLst/>
              <a:gdLst>
                <a:gd name="T0" fmla="*/ 8 w 97"/>
                <a:gd name="T1" fmla="*/ 10 h 91"/>
                <a:gd name="T2" fmla="*/ 28 w 97"/>
                <a:gd name="T3" fmla="*/ 10 h 91"/>
                <a:gd name="T4" fmla="*/ 41 w 97"/>
                <a:gd name="T5" fmla="*/ 45 h 91"/>
                <a:gd name="T6" fmla="*/ 51 w 97"/>
                <a:gd name="T7" fmla="*/ 41 h 91"/>
                <a:gd name="T8" fmla="*/ 59 w 97"/>
                <a:gd name="T9" fmla="*/ 46 h 91"/>
                <a:gd name="T10" fmla="*/ 66 w 97"/>
                <a:gd name="T11" fmla="*/ 27 h 91"/>
                <a:gd name="T12" fmla="*/ 73 w 97"/>
                <a:gd name="T13" fmla="*/ 34 h 91"/>
                <a:gd name="T14" fmla="*/ 83 w 97"/>
                <a:gd name="T15" fmla="*/ 23 h 91"/>
                <a:gd name="T16" fmla="*/ 73 w 97"/>
                <a:gd name="T17" fmla="*/ 40 h 91"/>
                <a:gd name="T18" fmla="*/ 67 w 97"/>
                <a:gd name="T19" fmla="*/ 33 h 91"/>
                <a:gd name="T20" fmla="*/ 61 w 97"/>
                <a:gd name="T21" fmla="*/ 51 h 91"/>
                <a:gd name="T22" fmla="*/ 51 w 97"/>
                <a:gd name="T23" fmla="*/ 45 h 91"/>
                <a:gd name="T24" fmla="*/ 41 w 97"/>
                <a:gd name="T25" fmla="*/ 45 h 91"/>
                <a:gd name="T26" fmla="*/ 74 w 97"/>
                <a:gd name="T27" fmla="*/ 86 h 91"/>
                <a:gd name="T28" fmla="*/ 43 w 97"/>
                <a:gd name="T29" fmla="*/ 91 h 91"/>
                <a:gd name="T30" fmla="*/ 63 w 97"/>
                <a:gd name="T31" fmla="*/ 68 h 91"/>
                <a:gd name="T32" fmla="*/ 97 w 97"/>
                <a:gd name="T33" fmla="*/ 68 h 91"/>
                <a:gd name="T34" fmla="*/ 97 w 97"/>
                <a:gd name="T35" fmla="*/ 6 h 91"/>
                <a:gd name="T36" fmla="*/ 93 w 97"/>
                <a:gd name="T37" fmla="*/ 3 h 91"/>
                <a:gd name="T38" fmla="*/ 34 w 97"/>
                <a:gd name="T39" fmla="*/ 9 h 91"/>
                <a:gd name="T40" fmla="*/ 90 w 97"/>
                <a:gd name="T41" fmla="*/ 61 h 91"/>
                <a:gd name="T42" fmla="*/ 36 w 97"/>
                <a:gd name="T43" fmla="*/ 68 h 91"/>
                <a:gd name="T44" fmla="*/ 54 w 97"/>
                <a:gd name="T45" fmla="*/ 84 h 91"/>
                <a:gd name="T46" fmla="*/ 63 w 97"/>
                <a:gd name="T47" fmla="*/ 68 h 91"/>
                <a:gd name="T48" fmla="*/ 7 w 97"/>
                <a:gd name="T49" fmla="*/ 55 h 91"/>
                <a:gd name="T50" fmla="*/ 14 w 97"/>
                <a:gd name="T51" fmla="*/ 91 h 91"/>
                <a:gd name="T52" fmla="*/ 20 w 97"/>
                <a:gd name="T53" fmla="*/ 60 h 91"/>
                <a:gd name="T54" fmla="*/ 31 w 97"/>
                <a:gd name="T55" fmla="*/ 91 h 91"/>
                <a:gd name="T56" fmla="*/ 28 w 97"/>
                <a:gd name="T57" fmla="*/ 33 h 91"/>
                <a:gd name="T58" fmla="*/ 55 w 97"/>
                <a:gd name="T59" fmla="*/ 24 h 91"/>
                <a:gd name="T60" fmla="*/ 20 w 97"/>
                <a:gd name="T61" fmla="*/ 23 h 91"/>
                <a:gd name="T62" fmla="*/ 19 w 97"/>
                <a:gd name="T63" fmla="*/ 27 h 91"/>
                <a:gd name="T64" fmla="*/ 18 w 97"/>
                <a:gd name="T65" fmla="*/ 47 h 91"/>
                <a:gd name="T66" fmla="*/ 18 w 97"/>
                <a:gd name="T67" fmla="*/ 47 h 91"/>
                <a:gd name="T68" fmla="*/ 18 w 97"/>
                <a:gd name="T69" fmla="*/ 47 h 91"/>
                <a:gd name="T70" fmla="*/ 16 w 97"/>
                <a:gd name="T71" fmla="*/ 27 h 91"/>
                <a:gd name="T72" fmla="*/ 16 w 97"/>
                <a:gd name="T73" fmla="*/ 23 h 91"/>
                <a:gd name="T74" fmla="*/ 0 w 97"/>
                <a:gd name="T75" fmla="*/ 5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7" h="91">
                  <a:moveTo>
                    <a:pt x="18" y="0"/>
                  </a:moveTo>
                  <a:cubicBezTo>
                    <a:pt x="12" y="0"/>
                    <a:pt x="8" y="4"/>
                    <a:pt x="8" y="10"/>
                  </a:cubicBezTo>
                  <a:cubicBezTo>
                    <a:pt x="8" y="16"/>
                    <a:pt x="12" y="20"/>
                    <a:pt x="18" y="20"/>
                  </a:cubicBezTo>
                  <a:cubicBezTo>
                    <a:pt x="24" y="20"/>
                    <a:pt x="28" y="16"/>
                    <a:pt x="28" y="10"/>
                  </a:cubicBezTo>
                  <a:cubicBezTo>
                    <a:pt x="28" y="4"/>
                    <a:pt x="24" y="0"/>
                    <a:pt x="18" y="0"/>
                  </a:cubicBezTo>
                  <a:close/>
                  <a:moveTo>
                    <a:pt x="41" y="45"/>
                  </a:moveTo>
                  <a:cubicBezTo>
                    <a:pt x="50" y="42"/>
                    <a:pt x="50" y="42"/>
                    <a:pt x="50" y="42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2" y="42"/>
                    <a:pt x="52" y="42"/>
                    <a:pt x="52" y="42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65" y="29"/>
                    <a:pt x="65" y="29"/>
                    <a:pt x="65" y="29"/>
                  </a:cubicBezTo>
                  <a:cubicBezTo>
                    <a:pt x="66" y="27"/>
                    <a:pt x="66" y="27"/>
                    <a:pt x="66" y="27"/>
                  </a:cubicBezTo>
                  <a:cubicBezTo>
                    <a:pt x="67" y="29"/>
                    <a:pt x="67" y="29"/>
                    <a:pt x="67" y="29"/>
                  </a:cubicBezTo>
                  <a:cubicBezTo>
                    <a:pt x="73" y="34"/>
                    <a:pt x="73" y="34"/>
                    <a:pt x="73" y="34"/>
                  </a:cubicBezTo>
                  <a:cubicBezTo>
                    <a:pt x="81" y="21"/>
                    <a:pt x="81" y="21"/>
                    <a:pt x="81" y="21"/>
                  </a:cubicBezTo>
                  <a:cubicBezTo>
                    <a:pt x="83" y="23"/>
                    <a:pt x="83" y="23"/>
                    <a:pt x="83" y="23"/>
                  </a:cubicBezTo>
                  <a:cubicBezTo>
                    <a:pt x="75" y="38"/>
                    <a:pt x="75" y="38"/>
                    <a:pt x="75" y="38"/>
                  </a:cubicBezTo>
                  <a:cubicBezTo>
                    <a:pt x="73" y="40"/>
                    <a:pt x="73" y="40"/>
                    <a:pt x="73" y="40"/>
                  </a:cubicBezTo>
                  <a:cubicBezTo>
                    <a:pt x="72" y="38"/>
                    <a:pt x="72" y="38"/>
                    <a:pt x="72" y="38"/>
                  </a:cubicBezTo>
                  <a:cubicBezTo>
                    <a:pt x="67" y="33"/>
                    <a:pt x="67" y="33"/>
                    <a:pt x="67" y="33"/>
                  </a:cubicBezTo>
                  <a:cubicBezTo>
                    <a:pt x="61" y="49"/>
                    <a:pt x="61" y="49"/>
                    <a:pt x="61" y="49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59" y="50"/>
                    <a:pt x="59" y="50"/>
                    <a:pt x="59" y="50"/>
                  </a:cubicBezTo>
                  <a:cubicBezTo>
                    <a:pt x="51" y="45"/>
                    <a:pt x="51" y="45"/>
                    <a:pt x="51" y="45"/>
                  </a:cubicBezTo>
                  <a:cubicBezTo>
                    <a:pt x="42" y="48"/>
                    <a:pt x="42" y="48"/>
                    <a:pt x="42" y="48"/>
                  </a:cubicBezTo>
                  <a:cubicBezTo>
                    <a:pt x="41" y="45"/>
                    <a:pt x="41" y="45"/>
                    <a:pt x="41" y="45"/>
                  </a:cubicBezTo>
                  <a:close/>
                  <a:moveTo>
                    <a:pt x="43" y="86"/>
                  </a:moveTo>
                  <a:cubicBezTo>
                    <a:pt x="74" y="86"/>
                    <a:pt x="74" y="86"/>
                    <a:pt x="74" y="86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43" y="91"/>
                    <a:pt x="43" y="91"/>
                    <a:pt x="43" y="91"/>
                  </a:cubicBezTo>
                  <a:cubicBezTo>
                    <a:pt x="43" y="86"/>
                    <a:pt x="43" y="86"/>
                    <a:pt x="43" y="86"/>
                  </a:cubicBezTo>
                  <a:close/>
                  <a:moveTo>
                    <a:pt x="63" y="68"/>
                  </a:moveTo>
                  <a:cubicBezTo>
                    <a:pt x="93" y="68"/>
                    <a:pt x="93" y="68"/>
                    <a:pt x="93" y="68"/>
                  </a:cubicBezTo>
                  <a:cubicBezTo>
                    <a:pt x="97" y="68"/>
                    <a:pt x="97" y="68"/>
                    <a:pt x="97" y="68"/>
                  </a:cubicBezTo>
                  <a:cubicBezTo>
                    <a:pt x="97" y="64"/>
                    <a:pt x="97" y="64"/>
                    <a:pt x="97" y="64"/>
                  </a:cubicBezTo>
                  <a:cubicBezTo>
                    <a:pt x="97" y="6"/>
                    <a:pt x="97" y="6"/>
                    <a:pt x="97" y="6"/>
                  </a:cubicBezTo>
                  <a:cubicBezTo>
                    <a:pt x="97" y="3"/>
                    <a:pt x="97" y="3"/>
                    <a:pt x="97" y="3"/>
                  </a:cubicBezTo>
                  <a:cubicBezTo>
                    <a:pt x="93" y="3"/>
                    <a:pt x="93" y="3"/>
                    <a:pt x="93" y="3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90" y="9"/>
                    <a:pt x="90" y="9"/>
                    <a:pt x="90" y="9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36" y="61"/>
                    <a:pt x="36" y="61"/>
                    <a:pt x="36" y="61"/>
                  </a:cubicBezTo>
                  <a:cubicBezTo>
                    <a:pt x="36" y="68"/>
                    <a:pt x="36" y="68"/>
                    <a:pt x="36" y="68"/>
                  </a:cubicBezTo>
                  <a:cubicBezTo>
                    <a:pt x="54" y="68"/>
                    <a:pt x="54" y="68"/>
                    <a:pt x="54" y="68"/>
                  </a:cubicBezTo>
                  <a:cubicBezTo>
                    <a:pt x="54" y="84"/>
                    <a:pt x="54" y="84"/>
                    <a:pt x="54" y="84"/>
                  </a:cubicBezTo>
                  <a:cubicBezTo>
                    <a:pt x="63" y="84"/>
                    <a:pt x="63" y="84"/>
                    <a:pt x="63" y="84"/>
                  </a:cubicBezTo>
                  <a:cubicBezTo>
                    <a:pt x="63" y="68"/>
                    <a:pt x="63" y="68"/>
                    <a:pt x="63" y="68"/>
                  </a:cubicBezTo>
                  <a:close/>
                  <a:moveTo>
                    <a:pt x="0" y="50"/>
                  </a:moveTo>
                  <a:cubicBezTo>
                    <a:pt x="7" y="55"/>
                    <a:pt x="7" y="55"/>
                    <a:pt x="7" y="55"/>
                  </a:cubicBezTo>
                  <a:cubicBezTo>
                    <a:pt x="5" y="91"/>
                    <a:pt x="5" y="91"/>
                    <a:pt x="5" y="91"/>
                  </a:cubicBezTo>
                  <a:cubicBezTo>
                    <a:pt x="14" y="91"/>
                    <a:pt x="14" y="91"/>
                    <a:pt x="14" y="91"/>
                  </a:cubicBezTo>
                  <a:cubicBezTo>
                    <a:pt x="16" y="60"/>
                    <a:pt x="16" y="60"/>
                    <a:pt x="16" y="60"/>
                  </a:cubicBezTo>
                  <a:cubicBezTo>
                    <a:pt x="20" y="60"/>
                    <a:pt x="20" y="60"/>
                    <a:pt x="20" y="60"/>
                  </a:cubicBezTo>
                  <a:cubicBezTo>
                    <a:pt x="22" y="91"/>
                    <a:pt x="22" y="91"/>
                    <a:pt x="22" y="91"/>
                  </a:cubicBezTo>
                  <a:cubicBezTo>
                    <a:pt x="31" y="91"/>
                    <a:pt x="31" y="91"/>
                    <a:pt x="31" y="91"/>
                  </a:cubicBezTo>
                  <a:cubicBezTo>
                    <a:pt x="29" y="55"/>
                    <a:pt x="29" y="55"/>
                    <a:pt x="29" y="55"/>
                  </a:cubicBezTo>
                  <a:cubicBezTo>
                    <a:pt x="28" y="33"/>
                    <a:pt x="28" y="33"/>
                    <a:pt x="28" y="33"/>
                  </a:cubicBezTo>
                  <a:cubicBezTo>
                    <a:pt x="50" y="32"/>
                    <a:pt x="50" y="32"/>
                    <a:pt x="50" y="32"/>
                  </a:cubicBezTo>
                  <a:cubicBezTo>
                    <a:pt x="55" y="24"/>
                    <a:pt x="55" y="24"/>
                    <a:pt x="55" y="24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4" y="43"/>
                    <a:pt x="14" y="43"/>
                    <a:pt x="14" y="43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5" y="23"/>
                    <a:pt x="5" y="23"/>
                    <a:pt x="5" y="23"/>
                  </a:cubicBezTo>
                  <a:lnTo>
                    <a:pt x="0" y="5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734969" y="2787385"/>
            <a:ext cx="1224000" cy="1223998"/>
            <a:chOff x="1734969" y="2787385"/>
            <a:chExt cx="1224000" cy="1223998"/>
          </a:xfrm>
        </p:grpSpPr>
        <p:sp>
          <p:nvSpPr>
            <p:cNvPr id="27" name="椭圆 26"/>
            <p:cNvSpPr/>
            <p:nvPr/>
          </p:nvSpPr>
          <p:spPr>
            <a:xfrm>
              <a:off x="1734969" y="2787385"/>
              <a:ext cx="1224000" cy="1223998"/>
            </a:xfrm>
            <a:prstGeom prst="ellipse">
              <a:avLst/>
            </a:prstGeom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Freeform 9"/>
            <p:cNvSpPr>
              <a:spLocks noEditPoints="1"/>
            </p:cNvSpPr>
            <p:nvPr/>
          </p:nvSpPr>
          <p:spPr bwMode="auto">
            <a:xfrm>
              <a:off x="1945451" y="3091502"/>
              <a:ext cx="803035" cy="615763"/>
            </a:xfrm>
            <a:custGeom>
              <a:avLst/>
              <a:gdLst>
                <a:gd name="T0" fmla="*/ 16 w 104"/>
                <a:gd name="T1" fmla="*/ 2 h 79"/>
                <a:gd name="T2" fmla="*/ 27 w 104"/>
                <a:gd name="T3" fmla="*/ 4 h 79"/>
                <a:gd name="T4" fmla="*/ 19 w 104"/>
                <a:gd name="T5" fmla="*/ 48 h 79"/>
                <a:gd name="T6" fmla="*/ 4 w 104"/>
                <a:gd name="T7" fmla="*/ 45 h 79"/>
                <a:gd name="T8" fmla="*/ 16 w 104"/>
                <a:gd name="T9" fmla="*/ 2 h 79"/>
                <a:gd name="T10" fmla="*/ 18 w 104"/>
                <a:gd name="T11" fmla="*/ 65 h 79"/>
                <a:gd name="T12" fmla="*/ 16 w 104"/>
                <a:gd name="T13" fmla="*/ 72 h 79"/>
                <a:gd name="T14" fmla="*/ 101 w 104"/>
                <a:gd name="T15" fmla="*/ 72 h 79"/>
                <a:gd name="T16" fmla="*/ 104 w 104"/>
                <a:gd name="T17" fmla="*/ 72 h 79"/>
                <a:gd name="T18" fmla="*/ 104 w 104"/>
                <a:gd name="T19" fmla="*/ 68 h 79"/>
                <a:gd name="T20" fmla="*/ 104 w 104"/>
                <a:gd name="T21" fmla="*/ 26 h 79"/>
                <a:gd name="T22" fmla="*/ 104 w 104"/>
                <a:gd name="T23" fmla="*/ 24 h 79"/>
                <a:gd name="T24" fmla="*/ 103 w 104"/>
                <a:gd name="T25" fmla="*/ 23 h 79"/>
                <a:gd name="T26" fmla="*/ 90 w 104"/>
                <a:gd name="T27" fmla="*/ 10 h 79"/>
                <a:gd name="T28" fmla="*/ 89 w 104"/>
                <a:gd name="T29" fmla="*/ 9 h 79"/>
                <a:gd name="T30" fmla="*/ 87 w 104"/>
                <a:gd name="T31" fmla="*/ 9 h 79"/>
                <a:gd name="T32" fmla="*/ 31 w 104"/>
                <a:gd name="T33" fmla="*/ 9 h 79"/>
                <a:gd name="T34" fmla="*/ 31 w 104"/>
                <a:gd name="T35" fmla="*/ 17 h 79"/>
                <a:gd name="T36" fmla="*/ 84 w 104"/>
                <a:gd name="T37" fmla="*/ 17 h 79"/>
                <a:gd name="T38" fmla="*/ 83 w 104"/>
                <a:gd name="T39" fmla="*/ 28 h 79"/>
                <a:gd name="T40" fmla="*/ 83 w 104"/>
                <a:gd name="T41" fmla="*/ 30 h 79"/>
                <a:gd name="T42" fmla="*/ 85 w 104"/>
                <a:gd name="T43" fmla="*/ 30 h 79"/>
                <a:gd name="T44" fmla="*/ 97 w 104"/>
                <a:gd name="T45" fmla="*/ 29 h 79"/>
                <a:gd name="T46" fmla="*/ 97 w 104"/>
                <a:gd name="T47" fmla="*/ 65 h 79"/>
                <a:gd name="T48" fmla="*/ 18 w 104"/>
                <a:gd name="T49" fmla="*/ 65 h 79"/>
                <a:gd name="T50" fmla="*/ 95 w 104"/>
                <a:gd name="T51" fmla="*/ 26 h 79"/>
                <a:gd name="T52" fmla="*/ 86 w 104"/>
                <a:gd name="T53" fmla="*/ 26 h 79"/>
                <a:gd name="T54" fmla="*/ 87 w 104"/>
                <a:gd name="T55" fmla="*/ 18 h 79"/>
                <a:gd name="T56" fmla="*/ 95 w 104"/>
                <a:gd name="T57" fmla="*/ 26 h 79"/>
                <a:gd name="T58" fmla="*/ 32 w 104"/>
                <a:gd name="T59" fmla="*/ 43 h 79"/>
                <a:gd name="T60" fmla="*/ 74 w 104"/>
                <a:gd name="T61" fmla="*/ 43 h 79"/>
                <a:gd name="T62" fmla="*/ 74 w 104"/>
                <a:gd name="T63" fmla="*/ 45 h 79"/>
                <a:gd name="T64" fmla="*/ 32 w 104"/>
                <a:gd name="T65" fmla="*/ 45 h 79"/>
                <a:gd name="T66" fmla="*/ 32 w 104"/>
                <a:gd name="T67" fmla="*/ 43 h 79"/>
                <a:gd name="T68" fmla="*/ 32 w 104"/>
                <a:gd name="T69" fmla="*/ 32 h 79"/>
                <a:gd name="T70" fmla="*/ 71 w 104"/>
                <a:gd name="T71" fmla="*/ 32 h 79"/>
                <a:gd name="T72" fmla="*/ 71 w 104"/>
                <a:gd name="T73" fmla="*/ 35 h 79"/>
                <a:gd name="T74" fmla="*/ 32 w 104"/>
                <a:gd name="T75" fmla="*/ 35 h 79"/>
                <a:gd name="T76" fmla="*/ 32 w 104"/>
                <a:gd name="T77" fmla="*/ 32 h 79"/>
                <a:gd name="T78" fmla="*/ 32 w 104"/>
                <a:gd name="T79" fmla="*/ 22 h 79"/>
                <a:gd name="T80" fmla="*/ 71 w 104"/>
                <a:gd name="T81" fmla="*/ 22 h 79"/>
                <a:gd name="T82" fmla="*/ 71 w 104"/>
                <a:gd name="T83" fmla="*/ 25 h 79"/>
                <a:gd name="T84" fmla="*/ 32 w 104"/>
                <a:gd name="T85" fmla="*/ 25 h 79"/>
                <a:gd name="T86" fmla="*/ 32 w 104"/>
                <a:gd name="T87" fmla="*/ 22 h 79"/>
                <a:gd name="T88" fmla="*/ 3 w 104"/>
                <a:gd name="T89" fmla="*/ 66 h 79"/>
                <a:gd name="T90" fmla="*/ 9 w 104"/>
                <a:gd name="T91" fmla="*/ 68 h 79"/>
                <a:gd name="T92" fmla="*/ 9 w 104"/>
                <a:gd name="T93" fmla="*/ 74 h 79"/>
                <a:gd name="T94" fmla="*/ 5 w 104"/>
                <a:gd name="T95" fmla="*/ 79 h 79"/>
                <a:gd name="T96" fmla="*/ 2 w 104"/>
                <a:gd name="T97" fmla="*/ 78 h 79"/>
                <a:gd name="T98" fmla="*/ 0 w 104"/>
                <a:gd name="T99" fmla="*/ 72 h 79"/>
                <a:gd name="T100" fmla="*/ 3 w 104"/>
                <a:gd name="T101" fmla="*/ 66 h 79"/>
                <a:gd name="T102" fmla="*/ 4 w 104"/>
                <a:gd name="T103" fmla="*/ 48 h 79"/>
                <a:gd name="T104" fmla="*/ 2 w 104"/>
                <a:gd name="T105" fmla="*/ 65 h 79"/>
                <a:gd name="T106" fmla="*/ 12 w 104"/>
                <a:gd name="T107" fmla="*/ 67 h 79"/>
                <a:gd name="T108" fmla="*/ 17 w 104"/>
                <a:gd name="T109" fmla="*/ 51 h 79"/>
                <a:gd name="T110" fmla="*/ 4 w 104"/>
                <a:gd name="T111" fmla="*/ 48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04" h="79">
                  <a:moveTo>
                    <a:pt x="16" y="2"/>
                  </a:moveTo>
                  <a:cubicBezTo>
                    <a:pt x="21" y="0"/>
                    <a:pt x="24" y="1"/>
                    <a:pt x="27" y="4"/>
                  </a:cubicBezTo>
                  <a:cubicBezTo>
                    <a:pt x="26" y="20"/>
                    <a:pt x="23" y="35"/>
                    <a:pt x="19" y="48"/>
                  </a:cubicBezTo>
                  <a:cubicBezTo>
                    <a:pt x="14" y="47"/>
                    <a:pt x="9" y="46"/>
                    <a:pt x="4" y="45"/>
                  </a:cubicBezTo>
                  <a:cubicBezTo>
                    <a:pt x="6" y="29"/>
                    <a:pt x="10" y="15"/>
                    <a:pt x="16" y="2"/>
                  </a:cubicBezTo>
                  <a:close/>
                  <a:moveTo>
                    <a:pt x="18" y="65"/>
                  </a:moveTo>
                  <a:cubicBezTo>
                    <a:pt x="16" y="72"/>
                    <a:pt x="16" y="72"/>
                    <a:pt x="16" y="72"/>
                  </a:cubicBezTo>
                  <a:cubicBezTo>
                    <a:pt x="69" y="72"/>
                    <a:pt x="74" y="72"/>
                    <a:pt x="101" y="72"/>
                  </a:cubicBezTo>
                  <a:cubicBezTo>
                    <a:pt x="104" y="72"/>
                    <a:pt x="104" y="72"/>
                    <a:pt x="104" y="72"/>
                  </a:cubicBezTo>
                  <a:cubicBezTo>
                    <a:pt x="104" y="68"/>
                    <a:pt x="104" y="68"/>
                    <a:pt x="104" y="68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103" y="23"/>
                    <a:pt x="103" y="23"/>
                    <a:pt x="103" y="23"/>
                  </a:cubicBezTo>
                  <a:cubicBezTo>
                    <a:pt x="90" y="10"/>
                    <a:pt x="90" y="10"/>
                    <a:pt x="90" y="10"/>
                  </a:cubicBezTo>
                  <a:cubicBezTo>
                    <a:pt x="89" y="9"/>
                    <a:pt x="89" y="9"/>
                    <a:pt x="89" y="9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31" y="9"/>
                    <a:pt x="31" y="9"/>
                    <a:pt x="31" y="9"/>
                  </a:cubicBezTo>
                  <a:cubicBezTo>
                    <a:pt x="31" y="12"/>
                    <a:pt x="31" y="14"/>
                    <a:pt x="31" y="17"/>
                  </a:cubicBezTo>
                  <a:cubicBezTo>
                    <a:pt x="84" y="17"/>
                    <a:pt x="84" y="17"/>
                    <a:pt x="84" y="17"/>
                  </a:cubicBezTo>
                  <a:cubicBezTo>
                    <a:pt x="83" y="28"/>
                    <a:pt x="83" y="28"/>
                    <a:pt x="83" y="28"/>
                  </a:cubicBezTo>
                  <a:cubicBezTo>
                    <a:pt x="83" y="30"/>
                    <a:pt x="83" y="30"/>
                    <a:pt x="83" y="30"/>
                  </a:cubicBezTo>
                  <a:cubicBezTo>
                    <a:pt x="85" y="30"/>
                    <a:pt x="85" y="30"/>
                    <a:pt x="85" y="30"/>
                  </a:cubicBezTo>
                  <a:cubicBezTo>
                    <a:pt x="97" y="29"/>
                    <a:pt x="97" y="29"/>
                    <a:pt x="97" y="29"/>
                  </a:cubicBezTo>
                  <a:cubicBezTo>
                    <a:pt x="97" y="65"/>
                    <a:pt x="97" y="65"/>
                    <a:pt x="97" y="65"/>
                  </a:cubicBezTo>
                  <a:cubicBezTo>
                    <a:pt x="79" y="65"/>
                    <a:pt x="57" y="65"/>
                    <a:pt x="18" y="65"/>
                  </a:cubicBezTo>
                  <a:close/>
                  <a:moveTo>
                    <a:pt x="95" y="26"/>
                  </a:moveTo>
                  <a:cubicBezTo>
                    <a:pt x="86" y="26"/>
                    <a:pt x="86" y="26"/>
                    <a:pt x="86" y="26"/>
                  </a:cubicBezTo>
                  <a:cubicBezTo>
                    <a:pt x="87" y="18"/>
                    <a:pt x="87" y="18"/>
                    <a:pt x="87" y="18"/>
                  </a:cubicBezTo>
                  <a:cubicBezTo>
                    <a:pt x="95" y="26"/>
                    <a:pt x="95" y="26"/>
                    <a:pt x="95" y="26"/>
                  </a:cubicBezTo>
                  <a:close/>
                  <a:moveTo>
                    <a:pt x="32" y="43"/>
                  </a:moveTo>
                  <a:cubicBezTo>
                    <a:pt x="74" y="43"/>
                    <a:pt x="74" y="43"/>
                    <a:pt x="74" y="43"/>
                  </a:cubicBezTo>
                  <a:cubicBezTo>
                    <a:pt x="74" y="45"/>
                    <a:pt x="74" y="45"/>
                    <a:pt x="74" y="45"/>
                  </a:cubicBezTo>
                  <a:cubicBezTo>
                    <a:pt x="32" y="45"/>
                    <a:pt x="32" y="45"/>
                    <a:pt x="32" y="45"/>
                  </a:cubicBezTo>
                  <a:cubicBezTo>
                    <a:pt x="32" y="43"/>
                    <a:pt x="32" y="43"/>
                    <a:pt x="32" y="43"/>
                  </a:cubicBezTo>
                  <a:close/>
                  <a:moveTo>
                    <a:pt x="32" y="32"/>
                  </a:moveTo>
                  <a:cubicBezTo>
                    <a:pt x="71" y="32"/>
                    <a:pt x="71" y="32"/>
                    <a:pt x="71" y="32"/>
                  </a:cubicBezTo>
                  <a:cubicBezTo>
                    <a:pt x="71" y="35"/>
                    <a:pt x="71" y="35"/>
                    <a:pt x="71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2"/>
                    <a:pt x="32" y="32"/>
                    <a:pt x="32" y="32"/>
                  </a:cubicBezTo>
                  <a:close/>
                  <a:moveTo>
                    <a:pt x="32" y="22"/>
                  </a:moveTo>
                  <a:cubicBezTo>
                    <a:pt x="71" y="22"/>
                    <a:pt x="71" y="22"/>
                    <a:pt x="71" y="22"/>
                  </a:cubicBezTo>
                  <a:cubicBezTo>
                    <a:pt x="71" y="25"/>
                    <a:pt x="71" y="25"/>
                    <a:pt x="71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2" y="22"/>
                    <a:pt x="32" y="22"/>
                    <a:pt x="32" y="22"/>
                  </a:cubicBezTo>
                  <a:close/>
                  <a:moveTo>
                    <a:pt x="3" y="66"/>
                  </a:moveTo>
                  <a:cubicBezTo>
                    <a:pt x="9" y="68"/>
                    <a:pt x="9" y="68"/>
                    <a:pt x="9" y="68"/>
                  </a:cubicBezTo>
                  <a:cubicBezTo>
                    <a:pt x="9" y="74"/>
                    <a:pt x="9" y="74"/>
                    <a:pt x="9" y="74"/>
                  </a:cubicBezTo>
                  <a:cubicBezTo>
                    <a:pt x="5" y="79"/>
                    <a:pt x="5" y="79"/>
                    <a:pt x="5" y="79"/>
                  </a:cubicBezTo>
                  <a:cubicBezTo>
                    <a:pt x="4" y="79"/>
                    <a:pt x="3" y="79"/>
                    <a:pt x="2" y="78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66"/>
                    <a:pt x="3" y="66"/>
                    <a:pt x="3" y="66"/>
                  </a:cubicBezTo>
                  <a:close/>
                  <a:moveTo>
                    <a:pt x="4" y="48"/>
                  </a:moveTo>
                  <a:cubicBezTo>
                    <a:pt x="3" y="53"/>
                    <a:pt x="3" y="59"/>
                    <a:pt x="2" y="65"/>
                  </a:cubicBezTo>
                  <a:cubicBezTo>
                    <a:pt x="5" y="65"/>
                    <a:pt x="9" y="66"/>
                    <a:pt x="12" y="67"/>
                  </a:cubicBezTo>
                  <a:cubicBezTo>
                    <a:pt x="14" y="61"/>
                    <a:pt x="15" y="56"/>
                    <a:pt x="17" y="51"/>
                  </a:cubicBezTo>
                  <a:cubicBezTo>
                    <a:pt x="13" y="50"/>
                    <a:pt x="9" y="49"/>
                    <a:pt x="4" y="4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9446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平行四边形 4"/>
          <p:cNvSpPr/>
          <p:nvPr/>
        </p:nvSpPr>
        <p:spPr>
          <a:xfrm flipH="1">
            <a:off x="-26964" y="-6251"/>
            <a:ext cx="4635476" cy="6904592"/>
          </a:xfrm>
          <a:custGeom>
            <a:avLst/>
            <a:gdLst>
              <a:gd name="connsiteX0" fmla="*/ 0 w 4608514"/>
              <a:gd name="connsiteY0" fmla="*/ 6043981 h 6043981"/>
              <a:gd name="connsiteX1" fmla="*/ 2819212 w 4608514"/>
              <a:gd name="connsiteY1" fmla="*/ 0 h 6043981"/>
              <a:gd name="connsiteX2" fmla="*/ 4608514 w 4608514"/>
              <a:gd name="connsiteY2" fmla="*/ 0 h 6043981"/>
              <a:gd name="connsiteX3" fmla="*/ 1789302 w 4608514"/>
              <a:gd name="connsiteY3" fmla="*/ 6043981 h 6043981"/>
              <a:gd name="connsiteX4" fmla="*/ 0 w 4608514"/>
              <a:gd name="connsiteY4" fmla="*/ 6043981 h 6043981"/>
              <a:gd name="connsiteX0" fmla="*/ 0 w 4613184"/>
              <a:gd name="connsiteY0" fmla="*/ 6043981 h 6084322"/>
              <a:gd name="connsiteX1" fmla="*/ 2819212 w 4613184"/>
              <a:gd name="connsiteY1" fmla="*/ 0 h 6084322"/>
              <a:gd name="connsiteX2" fmla="*/ 4608514 w 4613184"/>
              <a:gd name="connsiteY2" fmla="*/ 0 h 6084322"/>
              <a:gd name="connsiteX3" fmla="*/ 4613184 w 4613184"/>
              <a:gd name="connsiteY3" fmla="*/ 6084322 h 6084322"/>
              <a:gd name="connsiteX4" fmla="*/ 0 w 4613184"/>
              <a:gd name="connsiteY4" fmla="*/ 6043981 h 6084322"/>
              <a:gd name="connsiteX0" fmla="*/ 0 w 4613184"/>
              <a:gd name="connsiteY0" fmla="*/ 6864251 h 6904592"/>
              <a:gd name="connsiteX1" fmla="*/ 3209177 w 4613184"/>
              <a:gd name="connsiteY1" fmla="*/ 0 h 6904592"/>
              <a:gd name="connsiteX2" fmla="*/ 4608514 w 4613184"/>
              <a:gd name="connsiteY2" fmla="*/ 820270 h 6904592"/>
              <a:gd name="connsiteX3" fmla="*/ 4613184 w 4613184"/>
              <a:gd name="connsiteY3" fmla="*/ 6904592 h 6904592"/>
              <a:gd name="connsiteX4" fmla="*/ 0 w 4613184"/>
              <a:gd name="connsiteY4" fmla="*/ 6864251 h 6904592"/>
              <a:gd name="connsiteX0" fmla="*/ 0 w 4635476"/>
              <a:gd name="connsiteY0" fmla="*/ 6864251 h 6904592"/>
              <a:gd name="connsiteX1" fmla="*/ 3209177 w 4635476"/>
              <a:gd name="connsiteY1" fmla="*/ 0 h 6904592"/>
              <a:gd name="connsiteX2" fmla="*/ 4635408 w 4635476"/>
              <a:gd name="connsiteY2" fmla="*/ 0 h 6904592"/>
              <a:gd name="connsiteX3" fmla="*/ 4613184 w 4635476"/>
              <a:gd name="connsiteY3" fmla="*/ 6904592 h 6904592"/>
              <a:gd name="connsiteX4" fmla="*/ 0 w 4635476"/>
              <a:gd name="connsiteY4" fmla="*/ 6864251 h 6904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35476" h="6904592">
                <a:moveTo>
                  <a:pt x="0" y="6864251"/>
                </a:moveTo>
                <a:lnTo>
                  <a:pt x="3209177" y="0"/>
                </a:lnTo>
                <a:lnTo>
                  <a:pt x="4635408" y="0"/>
                </a:lnTo>
                <a:cubicBezTo>
                  <a:pt x="4636965" y="2028107"/>
                  <a:pt x="4611627" y="4876485"/>
                  <a:pt x="4613184" y="6904592"/>
                </a:cubicBezTo>
                <a:lnTo>
                  <a:pt x="0" y="686425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827149" y="1625954"/>
            <a:ext cx="828000" cy="828000"/>
            <a:chOff x="1827149" y="1625954"/>
            <a:chExt cx="828000" cy="828000"/>
          </a:xfrm>
        </p:grpSpPr>
        <p:sp>
          <p:nvSpPr>
            <p:cNvPr id="9" name="椭圆 8"/>
            <p:cNvSpPr>
              <a:spLocks noChangeAspect="1"/>
            </p:cNvSpPr>
            <p:nvPr/>
          </p:nvSpPr>
          <p:spPr>
            <a:xfrm>
              <a:off x="1827149" y="1625954"/>
              <a:ext cx="828000" cy="828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904142" y="1782985"/>
              <a:ext cx="6740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01</a:t>
              </a:r>
              <a:endPara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2405971" y="2838627"/>
            <a:ext cx="828000" cy="828000"/>
            <a:chOff x="2405971" y="2838627"/>
            <a:chExt cx="828000" cy="828000"/>
          </a:xfrm>
        </p:grpSpPr>
        <p:sp>
          <p:nvSpPr>
            <p:cNvPr id="10" name="椭圆 9"/>
            <p:cNvSpPr>
              <a:spLocks noChangeAspect="1"/>
            </p:cNvSpPr>
            <p:nvPr/>
          </p:nvSpPr>
          <p:spPr>
            <a:xfrm>
              <a:off x="2405971" y="2838627"/>
              <a:ext cx="828000" cy="828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2482964" y="2991017"/>
              <a:ext cx="6740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02</a:t>
              </a:r>
              <a:endPara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2984793" y="4046659"/>
            <a:ext cx="828000" cy="828000"/>
            <a:chOff x="2984793" y="4046659"/>
            <a:chExt cx="828000" cy="828000"/>
          </a:xfrm>
        </p:grpSpPr>
        <p:sp>
          <p:nvSpPr>
            <p:cNvPr id="11" name="椭圆 10"/>
            <p:cNvSpPr>
              <a:spLocks noChangeAspect="1"/>
            </p:cNvSpPr>
            <p:nvPr/>
          </p:nvSpPr>
          <p:spPr>
            <a:xfrm>
              <a:off x="2984793" y="4046659"/>
              <a:ext cx="828000" cy="828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3061786" y="4199049"/>
              <a:ext cx="6740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03</a:t>
              </a:r>
              <a:endPara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3563616" y="5254690"/>
            <a:ext cx="828000" cy="828000"/>
            <a:chOff x="3563616" y="5254690"/>
            <a:chExt cx="828000" cy="828000"/>
          </a:xfrm>
        </p:grpSpPr>
        <p:sp>
          <p:nvSpPr>
            <p:cNvPr id="12" name="椭圆 11"/>
            <p:cNvSpPr>
              <a:spLocks noChangeAspect="1"/>
            </p:cNvSpPr>
            <p:nvPr/>
          </p:nvSpPr>
          <p:spPr>
            <a:xfrm>
              <a:off x="3563616" y="5254690"/>
              <a:ext cx="828000" cy="828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3640609" y="5407080"/>
              <a:ext cx="6740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04</a:t>
              </a:r>
              <a:endPara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2984793" y="1625954"/>
            <a:ext cx="55829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项目概述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lvl="0"/>
            <a:r>
              <a:rPr lang="da-DK" altLang="zh-CN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kumimoji="0" lang="da-DK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566308" y="2835533"/>
            <a:ext cx="50014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功能展示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Brief</a:t>
            </a:r>
            <a:r>
              <a:rPr lang="da-DK" altLang="zh-CN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introduction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4147822" y="4045112"/>
            <a:ext cx="499617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noProof="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难点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分析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lvl="0"/>
            <a:r>
              <a:rPr lang="en-US" altLang="zh-CN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Code analysis</a:t>
            </a:r>
            <a:endParaRPr kumimoji="0" lang="da-DK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729339" y="5254690"/>
            <a:ext cx="44146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总结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Summary</a:t>
            </a:r>
            <a:endParaRPr kumimoji="0" lang="da-DK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362218" y="259392"/>
            <a:ext cx="42055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CONTENT</a:t>
            </a:r>
            <a:endParaRPr kumimoji="0" lang="zh-CN" altLang="en-US" sz="5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2946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0" y="1851645"/>
            <a:ext cx="4205521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99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01</a:t>
            </a:r>
            <a:endParaRPr kumimoji="0" lang="zh-CN" altLang="en-US" sz="199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887162" y="2845078"/>
            <a:ext cx="4663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项目概述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887161" y="3416888"/>
            <a:ext cx="46456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da-DK" altLang="zh-CN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kumimoji="0" lang="da-DK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3887162" y="3375000"/>
            <a:ext cx="4663440" cy="108000"/>
            <a:chOff x="3649980" y="3375660"/>
            <a:chExt cx="4663440" cy="108000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3733800" y="3429660"/>
              <a:ext cx="4495800" cy="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椭圆 12"/>
            <p:cNvSpPr>
              <a:spLocks/>
            </p:cNvSpPr>
            <p:nvPr/>
          </p:nvSpPr>
          <p:spPr>
            <a:xfrm>
              <a:off x="3649980" y="3375660"/>
              <a:ext cx="108000" cy="108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" name="椭圆 13"/>
            <p:cNvSpPr>
              <a:spLocks/>
            </p:cNvSpPr>
            <p:nvPr/>
          </p:nvSpPr>
          <p:spPr>
            <a:xfrm>
              <a:off x="8205420" y="3375660"/>
              <a:ext cx="108000" cy="108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 useBgFill="1">
        <p:nvSpPr>
          <p:cNvPr id="16" name="文本框 15"/>
          <p:cNvSpPr txBox="1"/>
          <p:nvPr/>
        </p:nvSpPr>
        <p:spPr>
          <a:xfrm>
            <a:off x="487591" y="3105835"/>
            <a:ext cx="3230339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PART ONE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6100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611187" y="261275"/>
            <a:ext cx="666069" cy="664458"/>
            <a:chOff x="611187" y="261275"/>
            <a:chExt cx="666069" cy="664458"/>
          </a:xfrm>
        </p:grpSpPr>
        <p:sp>
          <p:nvSpPr>
            <p:cNvPr id="9" name="矩形 8"/>
            <p:cNvSpPr>
              <a:spLocks noChangeAspect="1"/>
            </p:cNvSpPr>
            <p:nvPr/>
          </p:nvSpPr>
          <p:spPr>
            <a:xfrm>
              <a:off x="611187" y="261275"/>
              <a:ext cx="538925" cy="5376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>
              <a:spLocks noChangeAspect="1"/>
            </p:cNvSpPr>
            <p:nvPr/>
          </p:nvSpPr>
          <p:spPr>
            <a:xfrm>
              <a:off x="880650" y="530086"/>
              <a:ext cx="396606" cy="3956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1419575" y="362672"/>
            <a:ext cx="7113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80649" y="2851510"/>
            <a:ext cx="723560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综合运用所学知识，开发一个短视频</a:t>
            </a:r>
            <a:r>
              <a:rPr lang="en-US" altLang="zh-CN" sz="28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APP----</a:t>
            </a:r>
            <a:r>
              <a:rPr lang="zh-CN" altLang="en-US" sz="28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音抖</a:t>
            </a:r>
            <a:r>
              <a:rPr lang="en-US" altLang="zh-CN" sz="28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8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在功能及页面布局尽量向抖音和某手看齐。</a:t>
            </a:r>
          </a:p>
        </p:txBody>
      </p:sp>
    </p:spTree>
    <p:extLst>
      <p:ext uri="{BB962C8B-B14F-4D97-AF65-F5344CB8AC3E}">
        <p14:creationId xmlns:p14="http://schemas.microsoft.com/office/powerpoint/2010/main" val="2839063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611187" y="261275"/>
            <a:ext cx="666069" cy="664458"/>
            <a:chOff x="611187" y="261275"/>
            <a:chExt cx="666069" cy="664458"/>
          </a:xfrm>
        </p:grpSpPr>
        <p:sp>
          <p:nvSpPr>
            <p:cNvPr id="9" name="矩形 8"/>
            <p:cNvSpPr>
              <a:spLocks noChangeAspect="1"/>
            </p:cNvSpPr>
            <p:nvPr/>
          </p:nvSpPr>
          <p:spPr>
            <a:xfrm>
              <a:off x="611187" y="261275"/>
              <a:ext cx="538925" cy="5376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>
              <a:spLocks noChangeAspect="1"/>
            </p:cNvSpPr>
            <p:nvPr/>
          </p:nvSpPr>
          <p:spPr>
            <a:xfrm>
              <a:off x="880650" y="530086"/>
              <a:ext cx="396606" cy="3956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1419575" y="362672"/>
            <a:ext cx="7113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成员分工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142842" y="1579823"/>
            <a:ext cx="7389971" cy="1099468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indent="720000">
              <a:lnSpc>
                <a:spcPct val="125000"/>
              </a:lnSpc>
            </a:pPr>
            <a:r>
              <a:rPr lang="zh-CN" altLang="en-US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完成上传功能</a:t>
            </a:r>
            <a:endParaRPr lang="en-US" altLang="zh-CN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720000">
              <a:lnSpc>
                <a:spcPct val="125000"/>
              </a:lnSpc>
            </a:pPr>
            <a:r>
              <a:rPr lang="zh-CN" altLang="en-US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列表展示功能</a:t>
            </a:r>
            <a:endParaRPr lang="en-US" altLang="zh-CN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720000">
              <a:lnSpc>
                <a:spcPct val="125000"/>
              </a:lnSpc>
            </a:pPr>
            <a:r>
              <a:rPr lang="zh-CN" altLang="en-US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完成播放功能</a:t>
            </a:r>
          </a:p>
        </p:txBody>
      </p:sp>
      <p:sp>
        <p:nvSpPr>
          <p:cNvPr id="29" name="矩形 28"/>
          <p:cNvSpPr/>
          <p:nvPr/>
        </p:nvSpPr>
        <p:spPr bwMode="auto">
          <a:xfrm>
            <a:off x="611188" y="1342066"/>
            <a:ext cx="1159555" cy="42463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石成豪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1142842" y="3396991"/>
            <a:ext cx="7389971" cy="1099468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indent="720000">
              <a:lnSpc>
                <a:spcPct val="125000"/>
              </a:lnSpc>
            </a:pPr>
            <a:r>
              <a:rPr lang="zh-CN" altLang="en-US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完成录制功能</a:t>
            </a:r>
            <a:r>
              <a:rPr lang="en-US" altLang="zh-CN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前后摄像头</a:t>
            </a:r>
            <a:r>
              <a:rPr lang="en-US" altLang="zh-CN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对焦</a:t>
            </a:r>
            <a:r>
              <a:rPr lang="en-US" altLang="zh-CN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720000">
              <a:lnSpc>
                <a:spcPct val="125000"/>
              </a:lnSpc>
            </a:pPr>
            <a:r>
              <a:rPr lang="zh-CN" altLang="en-US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小动画</a:t>
            </a:r>
            <a:endParaRPr lang="en-US" altLang="zh-CN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720000">
              <a:lnSpc>
                <a:spcPct val="125000"/>
              </a:lnSpc>
            </a:pPr>
            <a:r>
              <a:rPr lang="zh-CN" altLang="en-US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制作展示</a:t>
            </a:r>
            <a:r>
              <a:rPr lang="en-US" altLang="zh-CN" dirty="0" err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endParaRPr lang="zh-CN" altLang="en-US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611188" y="3159234"/>
            <a:ext cx="1159555" cy="42463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魏明杰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1142842" y="5214159"/>
            <a:ext cx="7389971" cy="1131079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indent="720000">
              <a:lnSpc>
                <a:spcPct val="125000"/>
              </a:lnSpc>
            </a:pPr>
            <a:r>
              <a:rPr lang="en-US" altLang="zh-CN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endParaRPr lang="en-US" altLang="zh-CN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720000">
              <a:lnSpc>
                <a:spcPct val="125000"/>
              </a:lnSpc>
            </a:pPr>
            <a:r>
              <a:rPr lang="zh-CN" altLang="en-US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上传和播放机制设计</a:t>
            </a:r>
            <a:endParaRPr lang="en-US" altLang="zh-CN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720000">
              <a:lnSpc>
                <a:spcPct val="125000"/>
              </a:lnSpc>
            </a:pPr>
            <a:endParaRPr lang="zh-CN" altLang="en-US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611188" y="4976402"/>
            <a:ext cx="1159555" cy="42463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公共</a:t>
            </a:r>
          </a:p>
        </p:txBody>
      </p:sp>
    </p:spTree>
    <p:extLst>
      <p:ext uri="{BB962C8B-B14F-4D97-AF65-F5344CB8AC3E}">
        <p14:creationId xmlns:p14="http://schemas.microsoft.com/office/powerpoint/2010/main" val="3287970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611187" y="261275"/>
            <a:ext cx="666069" cy="664458"/>
            <a:chOff x="611187" y="261275"/>
            <a:chExt cx="666069" cy="664458"/>
          </a:xfrm>
        </p:grpSpPr>
        <p:sp>
          <p:nvSpPr>
            <p:cNvPr id="9" name="矩形 8"/>
            <p:cNvSpPr>
              <a:spLocks noChangeAspect="1"/>
            </p:cNvSpPr>
            <p:nvPr/>
          </p:nvSpPr>
          <p:spPr>
            <a:xfrm>
              <a:off x="611187" y="261275"/>
              <a:ext cx="538925" cy="5376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>
              <a:spLocks noChangeAspect="1"/>
            </p:cNvSpPr>
            <p:nvPr/>
          </p:nvSpPr>
          <p:spPr>
            <a:xfrm>
              <a:off x="880650" y="530086"/>
              <a:ext cx="396606" cy="3956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1419575" y="362672"/>
            <a:ext cx="7113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文件结构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0570" y="1237669"/>
            <a:ext cx="2533650" cy="496252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9B3AE897-AB7B-4F93-A8BA-79643DF1E5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9890" y="824337"/>
            <a:ext cx="3264220" cy="5932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689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0" y="1851645"/>
            <a:ext cx="4205521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99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02</a:t>
            </a:r>
            <a:endParaRPr kumimoji="0" lang="zh-CN" altLang="en-US" sz="199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887161" y="2845078"/>
            <a:ext cx="46456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功能展示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887162" y="3416888"/>
            <a:ext cx="4663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Brief</a:t>
            </a:r>
            <a:r>
              <a:rPr lang="da-DK" altLang="zh-CN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introduction</a:t>
            </a:r>
            <a:endParaRPr kumimoji="0" lang="da-DK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3887162" y="3375000"/>
            <a:ext cx="4663440" cy="108000"/>
            <a:chOff x="3649980" y="3375660"/>
            <a:chExt cx="4663440" cy="108000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3733800" y="3429660"/>
              <a:ext cx="4495800" cy="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椭圆 12"/>
            <p:cNvSpPr>
              <a:spLocks/>
            </p:cNvSpPr>
            <p:nvPr/>
          </p:nvSpPr>
          <p:spPr>
            <a:xfrm>
              <a:off x="3649980" y="3375660"/>
              <a:ext cx="108000" cy="108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" name="椭圆 13"/>
            <p:cNvSpPr>
              <a:spLocks/>
            </p:cNvSpPr>
            <p:nvPr/>
          </p:nvSpPr>
          <p:spPr>
            <a:xfrm>
              <a:off x="8205420" y="3375660"/>
              <a:ext cx="108000" cy="108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 useBgFill="1">
        <p:nvSpPr>
          <p:cNvPr id="16" name="文本框 15"/>
          <p:cNvSpPr txBox="1"/>
          <p:nvPr/>
        </p:nvSpPr>
        <p:spPr>
          <a:xfrm>
            <a:off x="487591" y="3105835"/>
            <a:ext cx="3230339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PART TWO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51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611187" y="261275"/>
            <a:ext cx="666069" cy="664458"/>
            <a:chOff x="611187" y="261275"/>
            <a:chExt cx="666069" cy="664458"/>
          </a:xfrm>
        </p:grpSpPr>
        <p:sp>
          <p:nvSpPr>
            <p:cNvPr id="9" name="矩形 8"/>
            <p:cNvSpPr>
              <a:spLocks noChangeAspect="1"/>
            </p:cNvSpPr>
            <p:nvPr/>
          </p:nvSpPr>
          <p:spPr>
            <a:xfrm>
              <a:off x="611187" y="261275"/>
              <a:ext cx="538925" cy="5376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>
              <a:spLocks noChangeAspect="1"/>
            </p:cNvSpPr>
            <p:nvPr/>
          </p:nvSpPr>
          <p:spPr>
            <a:xfrm>
              <a:off x="880650" y="530086"/>
              <a:ext cx="396606" cy="3956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1419575" y="362672"/>
            <a:ext cx="7113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功能概述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7" name="直接连接符 56"/>
          <p:cNvCxnSpPr/>
          <p:nvPr/>
        </p:nvCxnSpPr>
        <p:spPr>
          <a:xfrm>
            <a:off x="1277256" y="1824835"/>
            <a:ext cx="2800961" cy="90565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>
            <a:cxnSpLocks/>
            <a:stCxn id="49" idx="0"/>
          </p:cNvCxnSpPr>
          <p:nvPr/>
        </p:nvCxnSpPr>
        <p:spPr>
          <a:xfrm flipH="1" flipV="1">
            <a:off x="4826473" y="3291149"/>
            <a:ext cx="1246566" cy="74054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>
            <a:cxnSpLocks/>
          </p:cNvCxnSpPr>
          <p:nvPr/>
        </p:nvCxnSpPr>
        <p:spPr>
          <a:xfrm flipV="1">
            <a:off x="3984242" y="1541706"/>
            <a:ext cx="3295108" cy="116532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组合 53"/>
          <p:cNvGrpSpPr/>
          <p:nvPr/>
        </p:nvGrpSpPr>
        <p:grpSpPr>
          <a:xfrm>
            <a:off x="3060330" y="1688205"/>
            <a:ext cx="2106754" cy="2106754"/>
            <a:chOff x="3761296" y="1104900"/>
            <a:chExt cx="1549400" cy="1549400"/>
          </a:xfrm>
        </p:grpSpPr>
        <p:sp>
          <p:nvSpPr>
            <p:cNvPr id="26" name="椭圆 25"/>
            <p:cNvSpPr/>
            <p:nvPr/>
          </p:nvSpPr>
          <p:spPr>
            <a:xfrm>
              <a:off x="3761296" y="1104900"/>
              <a:ext cx="1549400" cy="15494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3761296" y="1711313"/>
              <a:ext cx="1549400" cy="384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音抖</a:t>
              </a: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240398" y="1142239"/>
            <a:ext cx="2176144" cy="1456766"/>
            <a:chOff x="1277256" y="1121088"/>
            <a:chExt cx="1549400" cy="1037208"/>
          </a:xfrm>
        </p:grpSpPr>
        <p:sp>
          <p:nvSpPr>
            <p:cNvPr id="43" name="椭圆 42"/>
            <p:cNvSpPr/>
            <p:nvPr/>
          </p:nvSpPr>
          <p:spPr>
            <a:xfrm>
              <a:off x="1533352" y="1121088"/>
              <a:ext cx="1037208" cy="103720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1277256" y="1509812"/>
              <a:ext cx="1549400" cy="2848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播放 板块</a:t>
              </a:r>
              <a:endPara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6950158" y="702405"/>
            <a:ext cx="1991634" cy="1333251"/>
            <a:chOff x="7645400" y="1877556"/>
            <a:chExt cx="1549400" cy="1037208"/>
          </a:xfrm>
        </p:grpSpPr>
        <p:sp>
          <p:nvSpPr>
            <p:cNvPr id="46" name="椭圆 45"/>
            <p:cNvSpPr/>
            <p:nvPr/>
          </p:nvSpPr>
          <p:spPr>
            <a:xfrm>
              <a:off x="7901496" y="1877556"/>
              <a:ext cx="1037208" cy="103720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7645400" y="2243170"/>
              <a:ext cx="1549400" cy="287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上传 功能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5049760" y="4031689"/>
            <a:ext cx="2046558" cy="1370018"/>
            <a:chOff x="5056696" y="2183559"/>
            <a:chExt cx="1549400" cy="1037208"/>
          </a:xfrm>
        </p:grpSpPr>
        <p:sp>
          <p:nvSpPr>
            <p:cNvPr id="49" name="椭圆 48"/>
            <p:cNvSpPr/>
            <p:nvPr/>
          </p:nvSpPr>
          <p:spPr>
            <a:xfrm>
              <a:off x="5312792" y="2183559"/>
              <a:ext cx="1037208" cy="103720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5056696" y="2576103"/>
              <a:ext cx="1549400" cy="2796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拍摄 板块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33098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611187" y="261275"/>
            <a:ext cx="666069" cy="664458"/>
            <a:chOff x="611187" y="261275"/>
            <a:chExt cx="666069" cy="664458"/>
          </a:xfrm>
        </p:grpSpPr>
        <p:sp>
          <p:nvSpPr>
            <p:cNvPr id="9" name="矩形 8"/>
            <p:cNvSpPr>
              <a:spLocks noChangeAspect="1"/>
            </p:cNvSpPr>
            <p:nvPr/>
          </p:nvSpPr>
          <p:spPr>
            <a:xfrm>
              <a:off x="611187" y="261275"/>
              <a:ext cx="538925" cy="5376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>
              <a:spLocks noChangeAspect="1"/>
            </p:cNvSpPr>
            <p:nvPr/>
          </p:nvSpPr>
          <p:spPr>
            <a:xfrm>
              <a:off x="880650" y="530086"/>
              <a:ext cx="396606" cy="3956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1419575" y="362672"/>
            <a:ext cx="7113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播放功能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270499" y="1892122"/>
            <a:ext cx="48735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播放功能是基础功能</a:t>
            </a:r>
            <a:endParaRPr lang="en-US" altLang="zh-CN" sz="24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模仿抖音拉至顶部刷新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在加载视频时右下角的小动画，提升用户体验</a:t>
            </a:r>
            <a:endParaRPr lang="en-US" altLang="zh-CN" sz="24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4270499" y="925733"/>
            <a:ext cx="0" cy="497976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2F6B1B4F-51F1-4FF0-AE33-3E28E1217D5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187" y="1067708"/>
            <a:ext cx="3207544" cy="5519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425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学术蓝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70C0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1681</TotalTime>
  <Words>318</Words>
  <Application>Microsoft Office PowerPoint</Application>
  <PresentationFormat>全屏显示(4:3)</PresentationFormat>
  <Paragraphs>79</Paragraphs>
  <Slides>16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微软雅黑</vt:lpstr>
      <vt:lpstr>Arial</vt:lpstr>
      <vt:lpstr>Calibri</vt:lpstr>
      <vt:lpstr>Calibri Light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1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PPTS</dc:title>
  <dc:subject>PPTS</dc:subject>
  <dc:creator>PPTS</dc:creator>
  <cp:keywords>PPTS</cp:keywords>
  <dc:description>PPTS</dc:description>
  <cp:lastModifiedBy>1041942517@qq.com</cp:lastModifiedBy>
  <cp:revision>338</cp:revision>
  <dcterms:created xsi:type="dcterms:W3CDTF">2015-01-13T10:49:01Z</dcterms:created>
  <dcterms:modified xsi:type="dcterms:W3CDTF">2019-07-22T02:52:49Z</dcterms:modified>
  <cp:category>PPTS</cp:category>
</cp:coreProperties>
</file>