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81" r:id="rId2"/>
    <p:sldId id="257" r:id="rId3"/>
    <p:sldId id="258" r:id="rId4"/>
    <p:sldId id="282" r:id="rId5"/>
    <p:sldId id="304" r:id="rId6"/>
    <p:sldId id="285" r:id="rId7"/>
    <p:sldId id="286" r:id="rId8"/>
    <p:sldId id="289" r:id="rId9"/>
    <p:sldId id="305" r:id="rId10"/>
    <p:sldId id="291" r:id="rId11"/>
    <p:sldId id="293" r:id="rId12"/>
    <p:sldId id="292" r:id="rId13"/>
    <p:sldId id="268" r:id="rId14"/>
    <p:sldId id="270" r:id="rId15"/>
    <p:sldId id="296" r:id="rId16"/>
    <p:sldId id="306" r:id="rId17"/>
    <p:sldId id="303" r:id="rId18"/>
    <p:sldId id="280" r:id="rId19"/>
  </p:sldIdLst>
  <p:sldSz cx="121793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8" name="Shape 208"/>
          <p:cNvSpPr>
            <a:spLocks noGrp="1" noRot="1" noChangeAspect="1"/>
          </p:cNvSpPr>
          <p:nvPr>
            <p:ph type="sldImg"/>
          </p:nvPr>
        </p:nvSpPr>
        <p:spPr>
          <a:xfrm>
            <a:off x="1143000" y="685800"/>
            <a:ext cx="4572000" cy="3429000"/>
          </a:xfrm>
          <a:prstGeom prst="rect">
            <a:avLst/>
          </a:prstGeom>
        </p:spPr>
        <p:txBody>
          <a:bodyPr/>
          <a:lstStyle/>
          <a:p>
            <a:endParaRPr/>
          </a:p>
        </p:txBody>
      </p:sp>
      <p:sp>
        <p:nvSpPr>
          <p:cNvPr id="209" name="Shape 20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52174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18280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34509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31271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05713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26655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27746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84405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55732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914281" y="2130425"/>
            <a:ext cx="10361852" cy="1470026"/>
          </a:xfrm>
          <a:prstGeom prst="rect">
            <a:avLst/>
          </a:prstGeom>
        </p:spPr>
        <p:txBody>
          <a:bodyPr/>
          <a:lstStyle/>
          <a:p>
            <a:r>
              <a:t>标题文本</a:t>
            </a:r>
          </a:p>
        </p:txBody>
      </p:sp>
      <p:sp>
        <p:nvSpPr>
          <p:cNvPr id="12" name="正文级别 1…"/>
          <p:cNvSpPr txBox="1">
            <a:spLocks noGrp="1"/>
          </p:cNvSpPr>
          <p:nvPr>
            <p:ph type="body" sz="quarter" idx="1"/>
          </p:nvPr>
        </p:nvSpPr>
        <p:spPr>
          <a:xfrm>
            <a:off x="1828562" y="3886200"/>
            <a:ext cx="853329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92" name="标题文本"/>
          <p:cNvSpPr txBox="1">
            <a:spLocks noGrp="1"/>
          </p:cNvSpPr>
          <p:nvPr>
            <p:ph type="title"/>
          </p:nvPr>
        </p:nvSpPr>
        <p:spPr>
          <a:prstGeom prst="rect">
            <a:avLst/>
          </a:prstGeom>
        </p:spPr>
        <p:txBody>
          <a:bodyPr/>
          <a:lstStyle/>
          <a:p>
            <a:r>
              <a:t>标题文本</a:t>
            </a:r>
          </a:p>
        </p:txBody>
      </p:sp>
      <p:sp>
        <p:nvSpPr>
          <p:cNvPr id="93"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垂直排列标题与文本">
    <p:spTree>
      <p:nvGrpSpPr>
        <p:cNvPr id="1" name=""/>
        <p:cNvGrpSpPr/>
        <p:nvPr/>
      </p:nvGrpSpPr>
      <p:grpSpPr>
        <a:xfrm>
          <a:off x="0" y="0"/>
          <a:ext cx="0" cy="0"/>
          <a:chOff x="0" y="0"/>
          <a:chExt cx="0" cy="0"/>
        </a:xfrm>
      </p:grpSpPr>
      <p:sp>
        <p:nvSpPr>
          <p:cNvPr id="101" name="标题文本"/>
          <p:cNvSpPr txBox="1">
            <a:spLocks noGrp="1"/>
          </p:cNvSpPr>
          <p:nvPr>
            <p:ph type="title"/>
          </p:nvPr>
        </p:nvSpPr>
        <p:spPr>
          <a:xfrm>
            <a:off x="8838048" y="274639"/>
            <a:ext cx="2742844" cy="5851526"/>
          </a:xfrm>
          <a:prstGeom prst="rect">
            <a:avLst/>
          </a:prstGeom>
        </p:spPr>
        <p:txBody>
          <a:bodyPr/>
          <a:lstStyle/>
          <a:p>
            <a:r>
              <a:t>标题文本</a:t>
            </a:r>
          </a:p>
        </p:txBody>
      </p:sp>
      <p:sp>
        <p:nvSpPr>
          <p:cNvPr id="102" name="正文级别 1…"/>
          <p:cNvSpPr txBox="1">
            <a:spLocks noGrp="1"/>
          </p:cNvSpPr>
          <p:nvPr>
            <p:ph type="body" idx="1"/>
          </p:nvPr>
        </p:nvSpPr>
        <p:spPr>
          <a:xfrm>
            <a:off x="609520" y="274639"/>
            <a:ext cx="8025357" cy="5851526"/>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110" name="标题文本"/>
          <p:cNvSpPr txBox="1">
            <a:spLocks noGrp="1"/>
          </p:cNvSpPr>
          <p:nvPr>
            <p:ph type="title"/>
          </p:nvPr>
        </p:nvSpPr>
        <p:spPr>
          <a:xfrm>
            <a:off x="1523802" y="1122362"/>
            <a:ext cx="9142811" cy="2387601"/>
          </a:xfrm>
          <a:prstGeom prst="rect">
            <a:avLst/>
          </a:prstGeom>
        </p:spPr>
        <p:txBody>
          <a:bodyPr anchor="b"/>
          <a:lstStyle>
            <a:lvl1pPr defTabSz="914309">
              <a:lnSpc>
                <a:spcPct val="90000"/>
              </a:lnSpc>
              <a:defRPr sz="5900">
                <a:latin typeface="Calibri Light"/>
                <a:ea typeface="Calibri Light"/>
                <a:cs typeface="Calibri Light"/>
                <a:sym typeface="Calibri Light"/>
              </a:defRPr>
            </a:lvl1pPr>
          </a:lstStyle>
          <a:p>
            <a:r>
              <a:t>标题文本</a:t>
            </a:r>
          </a:p>
        </p:txBody>
      </p:sp>
      <p:sp>
        <p:nvSpPr>
          <p:cNvPr id="111" name="正文级别 1…"/>
          <p:cNvSpPr txBox="1">
            <a:spLocks noGrp="1"/>
          </p:cNvSpPr>
          <p:nvPr>
            <p:ph type="body" sz="quarter" idx="1"/>
          </p:nvPr>
        </p:nvSpPr>
        <p:spPr>
          <a:xfrm>
            <a:off x="1523802" y="3602037"/>
            <a:ext cx="9142811" cy="1655763"/>
          </a:xfrm>
          <a:prstGeom prst="rect">
            <a:avLst/>
          </a:prstGeom>
        </p:spPr>
        <p:txBody>
          <a:bodyPr/>
          <a:lstStyle>
            <a:lvl1pPr marL="0" indent="0" algn="ctr" defTabSz="914309">
              <a:lnSpc>
                <a:spcPct val="90000"/>
              </a:lnSpc>
              <a:spcBef>
                <a:spcPts val="1000"/>
              </a:spcBef>
              <a:buSzTx/>
              <a:buFontTx/>
              <a:buNone/>
              <a:defRPr sz="2400">
                <a:latin typeface="+mn-lt"/>
                <a:ea typeface="+mn-ea"/>
                <a:cs typeface="+mn-cs"/>
                <a:sym typeface="Calibri"/>
              </a:defRPr>
            </a:lvl1pPr>
            <a:lvl2pPr marL="0" indent="457154" algn="ctr" defTabSz="914309">
              <a:lnSpc>
                <a:spcPct val="90000"/>
              </a:lnSpc>
              <a:spcBef>
                <a:spcPts val="1000"/>
              </a:spcBef>
              <a:buSzTx/>
              <a:buFontTx/>
              <a:buNone/>
              <a:defRPr sz="2400">
                <a:latin typeface="+mn-lt"/>
                <a:ea typeface="+mn-ea"/>
                <a:cs typeface="+mn-cs"/>
                <a:sym typeface="Calibri"/>
              </a:defRPr>
            </a:lvl2pPr>
            <a:lvl3pPr marL="0" indent="914309" algn="ctr" defTabSz="914309">
              <a:lnSpc>
                <a:spcPct val="90000"/>
              </a:lnSpc>
              <a:spcBef>
                <a:spcPts val="1000"/>
              </a:spcBef>
              <a:buSzTx/>
              <a:buFontTx/>
              <a:buNone/>
              <a:defRPr sz="2400">
                <a:latin typeface="+mn-lt"/>
                <a:ea typeface="+mn-ea"/>
                <a:cs typeface="+mn-cs"/>
                <a:sym typeface="Calibri"/>
              </a:defRPr>
            </a:lvl3pPr>
            <a:lvl4pPr marL="0" indent="1371462" algn="ctr" defTabSz="914309">
              <a:lnSpc>
                <a:spcPct val="90000"/>
              </a:lnSpc>
              <a:spcBef>
                <a:spcPts val="1000"/>
              </a:spcBef>
              <a:buSzTx/>
              <a:buFontTx/>
              <a:buNone/>
              <a:defRPr sz="2400">
                <a:latin typeface="+mn-lt"/>
                <a:ea typeface="+mn-ea"/>
                <a:cs typeface="+mn-cs"/>
                <a:sym typeface="Calibri"/>
              </a:defRPr>
            </a:lvl4pPr>
            <a:lvl5pPr marL="0" indent="1828617" algn="ctr" defTabSz="914309">
              <a:lnSpc>
                <a:spcPct val="90000"/>
              </a:lnSpc>
              <a:spcBef>
                <a:spcPts val="1000"/>
              </a:spcBef>
              <a:buSzTx/>
              <a:buFontTx/>
              <a:buNone/>
              <a:defRPr sz="2400">
                <a:latin typeface="+mn-lt"/>
                <a:ea typeface="+mn-ea"/>
                <a:cs typeface="+mn-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12" name="幻灯片编号"/>
          <p:cNvSpPr txBox="1">
            <a:spLocks noGrp="1"/>
          </p:cNvSpPr>
          <p:nvPr>
            <p:ph type="sldNum" sz="quarter" idx="2"/>
          </p:nvPr>
        </p:nvSpPr>
        <p:spPr>
          <a:xfrm>
            <a:off x="11088340" y="6404293"/>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119" name="标题文本"/>
          <p:cNvSpPr txBox="1">
            <a:spLocks noGrp="1"/>
          </p:cNvSpPr>
          <p:nvPr>
            <p:ph type="title"/>
          </p:nvPr>
        </p:nvSpPr>
        <p:spPr>
          <a:xfrm>
            <a:off x="838090" y="365125"/>
            <a:ext cx="10514233" cy="1325564"/>
          </a:xfrm>
          <a:prstGeom prst="rect">
            <a:avLst/>
          </a:prstGeom>
        </p:spPr>
        <p:txBody>
          <a:bodyPr/>
          <a:lstStyle>
            <a:lvl1pPr algn="l" defTabSz="914309">
              <a:lnSpc>
                <a:spcPct val="90000"/>
              </a:lnSpc>
              <a:defRPr>
                <a:latin typeface="Calibri Light"/>
                <a:ea typeface="Calibri Light"/>
                <a:cs typeface="Calibri Light"/>
                <a:sym typeface="Calibri Light"/>
              </a:defRPr>
            </a:lvl1pPr>
          </a:lstStyle>
          <a:p>
            <a:r>
              <a:t>标题文本</a:t>
            </a:r>
          </a:p>
        </p:txBody>
      </p:sp>
      <p:sp>
        <p:nvSpPr>
          <p:cNvPr id="120" name="正文级别 1…"/>
          <p:cNvSpPr txBox="1">
            <a:spLocks noGrp="1"/>
          </p:cNvSpPr>
          <p:nvPr>
            <p:ph type="body" idx="1"/>
          </p:nvPr>
        </p:nvSpPr>
        <p:spPr>
          <a:xfrm>
            <a:off x="838090" y="1825625"/>
            <a:ext cx="10514233" cy="4351338"/>
          </a:xfrm>
          <a:prstGeom prst="rect">
            <a:avLst/>
          </a:prstGeom>
        </p:spPr>
        <p:txBody>
          <a:bodyPr/>
          <a:lstStyle>
            <a:lvl1pPr marL="228577" indent="-228577" defTabSz="914309">
              <a:lnSpc>
                <a:spcPct val="90000"/>
              </a:lnSpc>
              <a:spcBef>
                <a:spcPts val="1000"/>
              </a:spcBef>
              <a:defRPr sz="2800">
                <a:latin typeface="+mn-lt"/>
                <a:ea typeface="+mn-ea"/>
                <a:cs typeface="+mn-cs"/>
                <a:sym typeface="Calibri"/>
              </a:defRPr>
            </a:lvl1pPr>
            <a:lvl2pPr marL="723827" indent="-266673" defTabSz="914309">
              <a:lnSpc>
                <a:spcPct val="90000"/>
              </a:lnSpc>
              <a:spcBef>
                <a:spcPts val="1000"/>
              </a:spcBef>
              <a:buChar char="•"/>
              <a:defRPr sz="2800">
                <a:latin typeface="+mn-lt"/>
                <a:ea typeface="+mn-ea"/>
                <a:cs typeface="+mn-cs"/>
                <a:sym typeface="Calibri"/>
              </a:defRPr>
            </a:lvl2pPr>
            <a:lvl3pPr marL="1234316" indent="-320007" defTabSz="914309">
              <a:lnSpc>
                <a:spcPct val="90000"/>
              </a:lnSpc>
              <a:spcBef>
                <a:spcPts val="1000"/>
              </a:spcBef>
              <a:defRPr sz="2800">
                <a:latin typeface="+mn-lt"/>
                <a:ea typeface="+mn-ea"/>
                <a:cs typeface="+mn-cs"/>
                <a:sym typeface="Calibri"/>
              </a:defRPr>
            </a:lvl3pPr>
            <a:lvl4pPr marL="1727027" indent="-355564" defTabSz="914309">
              <a:lnSpc>
                <a:spcPct val="90000"/>
              </a:lnSpc>
              <a:spcBef>
                <a:spcPts val="1000"/>
              </a:spcBef>
              <a:buChar char="•"/>
              <a:defRPr sz="2800">
                <a:latin typeface="+mn-lt"/>
                <a:ea typeface="+mn-ea"/>
                <a:cs typeface="+mn-cs"/>
                <a:sym typeface="Calibri"/>
              </a:defRPr>
            </a:lvl4pPr>
            <a:lvl5pPr marL="2184181" indent="-355564" defTabSz="914309">
              <a:lnSpc>
                <a:spcPct val="90000"/>
              </a:lnSpc>
              <a:spcBef>
                <a:spcPts val="1000"/>
              </a:spcBef>
              <a:buChar char="•"/>
              <a:defRPr sz="2800">
                <a:latin typeface="+mn-lt"/>
                <a:ea typeface="+mn-ea"/>
                <a:cs typeface="+mn-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21" name="幻灯片编号"/>
          <p:cNvSpPr txBox="1">
            <a:spLocks noGrp="1"/>
          </p:cNvSpPr>
          <p:nvPr>
            <p:ph type="sldNum" sz="quarter" idx="2"/>
          </p:nvPr>
        </p:nvSpPr>
        <p:spPr>
          <a:xfrm>
            <a:off x="11088340" y="6404293"/>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128" name="标题文本"/>
          <p:cNvSpPr txBox="1">
            <a:spLocks noGrp="1"/>
          </p:cNvSpPr>
          <p:nvPr>
            <p:ph type="title"/>
          </p:nvPr>
        </p:nvSpPr>
        <p:spPr>
          <a:xfrm>
            <a:off x="831741" y="1709739"/>
            <a:ext cx="10514233" cy="2852737"/>
          </a:xfrm>
          <a:prstGeom prst="rect">
            <a:avLst/>
          </a:prstGeom>
        </p:spPr>
        <p:txBody>
          <a:bodyPr anchor="b"/>
          <a:lstStyle>
            <a:lvl1pPr algn="l" defTabSz="914309">
              <a:lnSpc>
                <a:spcPct val="90000"/>
              </a:lnSpc>
              <a:defRPr sz="5900">
                <a:latin typeface="Calibri Light"/>
                <a:ea typeface="Calibri Light"/>
                <a:cs typeface="Calibri Light"/>
                <a:sym typeface="Calibri Light"/>
              </a:defRPr>
            </a:lvl1pPr>
          </a:lstStyle>
          <a:p>
            <a:r>
              <a:t>标题文本</a:t>
            </a:r>
          </a:p>
        </p:txBody>
      </p:sp>
      <p:sp>
        <p:nvSpPr>
          <p:cNvPr id="129" name="正文级别 1…"/>
          <p:cNvSpPr txBox="1">
            <a:spLocks noGrp="1"/>
          </p:cNvSpPr>
          <p:nvPr>
            <p:ph type="body" sz="quarter" idx="1"/>
          </p:nvPr>
        </p:nvSpPr>
        <p:spPr>
          <a:xfrm>
            <a:off x="831741" y="4589464"/>
            <a:ext cx="10514233" cy="1500188"/>
          </a:xfrm>
          <a:prstGeom prst="rect">
            <a:avLst/>
          </a:prstGeom>
        </p:spPr>
        <p:txBody>
          <a:bodyPr/>
          <a:lstStyle>
            <a:lvl1pPr marL="0" indent="0" defTabSz="914309">
              <a:lnSpc>
                <a:spcPct val="90000"/>
              </a:lnSpc>
              <a:spcBef>
                <a:spcPts val="1000"/>
              </a:spcBef>
              <a:buSzTx/>
              <a:buFontTx/>
              <a:buNone/>
              <a:defRPr sz="2400">
                <a:solidFill>
                  <a:srgbClr val="888888"/>
                </a:solidFill>
                <a:latin typeface="+mn-lt"/>
                <a:ea typeface="+mn-ea"/>
                <a:cs typeface="+mn-cs"/>
                <a:sym typeface="Calibri"/>
              </a:defRPr>
            </a:lvl1pPr>
            <a:lvl2pPr marL="0" indent="457154" defTabSz="914309">
              <a:lnSpc>
                <a:spcPct val="90000"/>
              </a:lnSpc>
              <a:spcBef>
                <a:spcPts val="1000"/>
              </a:spcBef>
              <a:buSzTx/>
              <a:buFontTx/>
              <a:buNone/>
              <a:defRPr sz="2400">
                <a:solidFill>
                  <a:srgbClr val="888888"/>
                </a:solidFill>
                <a:latin typeface="+mn-lt"/>
                <a:ea typeface="+mn-ea"/>
                <a:cs typeface="+mn-cs"/>
                <a:sym typeface="Calibri"/>
              </a:defRPr>
            </a:lvl2pPr>
            <a:lvl3pPr marL="0" indent="914309" defTabSz="914309">
              <a:lnSpc>
                <a:spcPct val="90000"/>
              </a:lnSpc>
              <a:spcBef>
                <a:spcPts val="1000"/>
              </a:spcBef>
              <a:buSzTx/>
              <a:buFontTx/>
              <a:buNone/>
              <a:defRPr sz="2400">
                <a:solidFill>
                  <a:srgbClr val="888888"/>
                </a:solidFill>
                <a:latin typeface="+mn-lt"/>
                <a:ea typeface="+mn-ea"/>
                <a:cs typeface="+mn-cs"/>
                <a:sym typeface="Calibri"/>
              </a:defRPr>
            </a:lvl3pPr>
            <a:lvl4pPr marL="0" indent="1371462" defTabSz="914309">
              <a:lnSpc>
                <a:spcPct val="90000"/>
              </a:lnSpc>
              <a:spcBef>
                <a:spcPts val="1000"/>
              </a:spcBef>
              <a:buSzTx/>
              <a:buFontTx/>
              <a:buNone/>
              <a:defRPr sz="2400">
                <a:solidFill>
                  <a:srgbClr val="888888"/>
                </a:solidFill>
                <a:latin typeface="+mn-lt"/>
                <a:ea typeface="+mn-ea"/>
                <a:cs typeface="+mn-cs"/>
                <a:sym typeface="Calibri"/>
              </a:defRPr>
            </a:lvl4pPr>
            <a:lvl5pPr marL="0" indent="1828617" defTabSz="914309">
              <a:lnSpc>
                <a:spcPct val="90000"/>
              </a:lnSpc>
              <a:spcBef>
                <a:spcPts val="1000"/>
              </a:spcBef>
              <a:buSzTx/>
              <a:buFontTx/>
              <a:buNone/>
              <a:defRPr sz="2400">
                <a:solidFill>
                  <a:srgbClr val="888888"/>
                </a:solidFill>
                <a:latin typeface="+mn-lt"/>
                <a:ea typeface="+mn-ea"/>
                <a:cs typeface="+mn-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30" name="幻灯片编号"/>
          <p:cNvSpPr txBox="1">
            <a:spLocks noGrp="1"/>
          </p:cNvSpPr>
          <p:nvPr>
            <p:ph type="sldNum" sz="quarter" idx="2"/>
          </p:nvPr>
        </p:nvSpPr>
        <p:spPr>
          <a:xfrm>
            <a:off x="11088340" y="6404293"/>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137" name="标题文本"/>
          <p:cNvSpPr txBox="1">
            <a:spLocks noGrp="1"/>
          </p:cNvSpPr>
          <p:nvPr>
            <p:ph type="title"/>
          </p:nvPr>
        </p:nvSpPr>
        <p:spPr>
          <a:xfrm>
            <a:off x="838090" y="365125"/>
            <a:ext cx="10514233" cy="1325564"/>
          </a:xfrm>
          <a:prstGeom prst="rect">
            <a:avLst/>
          </a:prstGeom>
        </p:spPr>
        <p:txBody>
          <a:bodyPr/>
          <a:lstStyle>
            <a:lvl1pPr algn="l" defTabSz="914309">
              <a:lnSpc>
                <a:spcPct val="90000"/>
              </a:lnSpc>
              <a:defRPr>
                <a:latin typeface="Calibri Light"/>
                <a:ea typeface="Calibri Light"/>
                <a:cs typeface="Calibri Light"/>
                <a:sym typeface="Calibri Light"/>
              </a:defRPr>
            </a:lvl1pPr>
          </a:lstStyle>
          <a:p>
            <a:r>
              <a:t>标题文本</a:t>
            </a:r>
          </a:p>
        </p:txBody>
      </p:sp>
      <p:sp>
        <p:nvSpPr>
          <p:cNvPr id="138" name="正文级别 1…"/>
          <p:cNvSpPr txBox="1">
            <a:spLocks noGrp="1"/>
          </p:cNvSpPr>
          <p:nvPr>
            <p:ph type="body" sz="half" idx="1"/>
          </p:nvPr>
        </p:nvSpPr>
        <p:spPr>
          <a:xfrm>
            <a:off x="838090" y="1825625"/>
            <a:ext cx="5180928" cy="4351338"/>
          </a:xfrm>
          <a:prstGeom prst="rect">
            <a:avLst/>
          </a:prstGeom>
        </p:spPr>
        <p:txBody>
          <a:bodyPr/>
          <a:lstStyle>
            <a:lvl1pPr marL="228577" indent="-228577" defTabSz="914309">
              <a:lnSpc>
                <a:spcPct val="90000"/>
              </a:lnSpc>
              <a:spcBef>
                <a:spcPts val="1000"/>
              </a:spcBef>
              <a:defRPr sz="2800">
                <a:latin typeface="+mn-lt"/>
                <a:ea typeface="+mn-ea"/>
                <a:cs typeface="+mn-cs"/>
                <a:sym typeface="Calibri"/>
              </a:defRPr>
            </a:lvl1pPr>
            <a:lvl2pPr marL="723827" indent="-266673" defTabSz="914309">
              <a:lnSpc>
                <a:spcPct val="90000"/>
              </a:lnSpc>
              <a:spcBef>
                <a:spcPts val="1000"/>
              </a:spcBef>
              <a:buChar char="•"/>
              <a:defRPr sz="2800">
                <a:latin typeface="+mn-lt"/>
                <a:ea typeface="+mn-ea"/>
                <a:cs typeface="+mn-cs"/>
                <a:sym typeface="Calibri"/>
              </a:defRPr>
            </a:lvl2pPr>
            <a:lvl3pPr marL="1234316" indent="-320007" defTabSz="914309">
              <a:lnSpc>
                <a:spcPct val="90000"/>
              </a:lnSpc>
              <a:spcBef>
                <a:spcPts val="1000"/>
              </a:spcBef>
              <a:defRPr sz="2800">
                <a:latin typeface="+mn-lt"/>
                <a:ea typeface="+mn-ea"/>
                <a:cs typeface="+mn-cs"/>
                <a:sym typeface="Calibri"/>
              </a:defRPr>
            </a:lvl3pPr>
            <a:lvl4pPr marL="1727027" indent="-355564" defTabSz="914309">
              <a:lnSpc>
                <a:spcPct val="90000"/>
              </a:lnSpc>
              <a:spcBef>
                <a:spcPts val="1000"/>
              </a:spcBef>
              <a:buChar char="•"/>
              <a:defRPr sz="2800">
                <a:latin typeface="+mn-lt"/>
                <a:ea typeface="+mn-ea"/>
                <a:cs typeface="+mn-cs"/>
                <a:sym typeface="Calibri"/>
              </a:defRPr>
            </a:lvl4pPr>
            <a:lvl5pPr marL="2184181" indent="-355564" defTabSz="914309">
              <a:lnSpc>
                <a:spcPct val="90000"/>
              </a:lnSpc>
              <a:spcBef>
                <a:spcPts val="1000"/>
              </a:spcBef>
              <a:buChar char="•"/>
              <a:defRPr sz="2800">
                <a:latin typeface="+mn-lt"/>
                <a:ea typeface="+mn-ea"/>
                <a:cs typeface="+mn-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39" name="幻灯片编号"/>
          <p:cNvSpPr txBox="1">
            <a:spLocks noGrp="1"/>
          </p:cNvSpPr>
          <p:nvPr>
            <p:ph type="sldNum" sz="quarter" idx="2"/>
          </p:nvPr>
        </p:nvSpPr>
        <p:spPr>
          <a:xfrm>
            <a:off x="11088340" y="6404293"/>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146" name="标题文本"/>
          <p:cNvSpPr txBox="1">
            <a:spLocks noGrp="1"/>
          </p:cNvSpPr>
          <p:nvPr>
            <p:ph type="title"/>
          </p:nvPr>
        </p:nvSpPr>
        <p:spPr>
          <a:xfrm>
            <a:off x="839678" y="365125"/>
            <a:ext cx="10514233" cy="1325564"/>
          </a:xfrm>
          <a:prstGeom prst="rect">
            <a:avLst/>
          </a:prstGeom>
        </p:spPr>
        <p:txBody>
          <a:bodyPr/>
          <a:lstStyle>
            <a:lvl1pPr algn="l" defTabSz="914309">
              <a:lnSpc>
                <a:spcPct val="90000"/>
              </a:lnSpc>
              <a:defRPr>
                <a:latin typeface="Calibri Light"/>
                <a:ea typeface="Calibri Light"/>
                <a:cs typeface="Calibri Light"/>
                <a:sym typeface="Calibri Light"/>
              </a:defRPr>
            </a:lvl1pPr>
          </a:lstStyle>
          <a:p>
            <a:r>
              <a:t>标题文本</a:t>
            </a:r>
          </a:p>
        </p:txBody>
      </p:sp>
      <p:sp>
        <p:nvSpPr>
          <p:cNvPr id="147" name="正文级别 1…"/>
          <p:cNvSpPr txBox="1">
            <a:spLocks noGrp="1"/>
          </p:cNvSpPr>
          <p:nvPr>
            <p:ph type="body" sz="quarter" idx="1"/>
          </p:nvPr>
        </p:nvSpPr>
        <p:spPr>
          <a:xfrm>
            <a:off x="839678" y="1681163"/>
            <a:ext cx="5157117" cy="823913"/>
          </a:xfrm>
          <a:prstGeom prst="rect">
            <a:avLst/>
          </a:prstGeom>
        </p:spPr>
        <p:txBody>
          <a:bodyPr anchor="b"/>
          <a:lstStyle>
            <a:lvl1pPr marL="0" indent="0" defTabSz="914309">
              <a:lnSpc>
                <a:spcPct val="90000"/>
              </a:lnSpc>
              <a:spcBef>
                <a:spcPts val="1000"/>
              </a:spcBef>
              <a:buSzTx/>
              <a:buFontTx/>
              <a:buNone/>
              <a:defRPr sz="2400" b="1">
                <a:latin typeface="+mn-lt"/>
                <a:ea typeface="+mn-ea"/>
                <a:cs typeface="+mn-cs"/>
                <a:sym typeface="Calibri"/>
              </a:defRPr>
            </a:lvl1pPr>
            <a:lvl2pPr marL="0" indent="457154" defTabSz="914309">
              <a:lnSpc>
                <a:spcPct val="90000"/>
              </a:lnSpc>
              <a:spcBef>
                <a:spcPts val="1000"/>
              </a:spcBef>
              <a:buSzTx/>
              <a:buFontTx/>
              <a:buNone/>
              <a:defRPr sz="2400" b="1">
                <a:latin typeface="+mn-lt"/>
                <a:ea typeface="+mn-ea"/>
                <a:cs typeface="+mn-cs"/>
                <a:sym typeface="Calibri"/>
              </a:defRPr>
            </a:lvl2pPr>
            <a:lvl3pPr marL="0" indent="914309" defTabSz="914309">
              <a:lnSpc>
                <a:spcPct val="90000"/>
              </a:lnSpc>
              <a:spcBef>
                <a:spcPts val="1000"/>
              </a:spcBef>
              <a:buSzTx/>
              <a:buFontTx/>
              <a:buNone/>
              <a:defRPr sz="2400" b="1">
                <a:latin typeface="+mn-lt"/>
                <a:ea typeface="+mn-ea"/>
                <a:cs typeface="+mn-cs"/>
                <a:sym typeface="Calibri"/>
              </a:defRPr>
            </a:lvl3pPr>
            <a:lvl4pPr marL="0" indent="1371462" defTabSz="914309">
              <a:lnSpc>
                <a:spcPct val="90000"/>
              </a:lnSpc>
              <a:spcBef>
                <a:spcPts val="1000"/>
              </a:spcBef>
              <a:buSzTx/>
              <a:buFontTx/>
              <a:buNone/>
              <a:defRPr sz="2400" b="1">
                <a:latin typeface="+mn-lt"/>
                <a:ea typeface="+mn-ea"/>
                <a:cs typeface="+mn-cs"/>
                <a:sym typeface="Calibri"/>
              </a:defRPr>
            </a:lvl4pPr>
            <a:lvl5pPr marL="0" indent="1828617" defTabSz="914309">
              <a:lnSpc>
                <a:spcPct val="90000"/>
              </a:lnSpc>
              <a:spcBef>
                <a:spcPts val="1000"/>
              </a:spcBef>
              <a:buSzTx/>
              <a:buFontTx/>
              <a:buNone/>
              <a:defRPr sz="2400" b="1">
                <a:latin typeface="+mn-lt"/>
                <a:ea typeface="+mn-ea"/>
                <a:cs typeface="+mn-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48" name="Text Placeholder 4"/>
          <p:cNvSpPr>
            <a:spLocks noGrp="1"/>
          </p:cNvSpPr>
          <p:nvPr>
            <p:ph type="body" sz="quarter" idx="13"/>
          </p:nvPr>
        </p:nvSpPr>
        <p:spPr>
          <a:xfrm>
            <a:off x="6171396" y="1681163"/>
            <a:ext cx="5182515" cy="823913"/>
          </a:xfrm>
          <a:prstGeom prst="rect">
            <a:avLst/>
          </a:prstGeom>
        </p:spPr>
        <p:txBody>
          <a:bodyPr anchor="b"/>
          <a:lstStyle/>
          <a:p>
            <a:pPr marL="0" indent="0" defTabSz="914309">
              <a:lnSpc>
                <a:spcPct val="90000"/>
              </a:lnSpc>
              <a:spcBef>
                <a:spcPts val="1000"/>
              </a:spcBef>
              <a:buSzTx/>
              <a:buFontTx/>
              <a:buNone/>
              <a:defRPr sz="2400" b="1">
                <a:latin typeface="+mn-lt"/>
                <a:ea typeface="+mn-ea"/>
                <a:cs typeface="+mn-cs"/>
                <a:sym typeface="Calibri"/>
              </a:defRPr>
            </a:pPr>
            <a:endParaRPr/>
          </a:p>
        </p:txBody>
      </p:sp>
      <p:sp>
        <p:nvSpPr>
          <p:cNvPr id="149" name="幻灯片编号"/>
          <p:cNvSpPr txBox="1">
            <a:spLocks noGrp="1"/>
          </p:cNvSpPr>
          <p:nvPr>
            <p:ph type="sldNum" sz="quarter" idx="2"/>
          </p:nvPr>
        </p:nvSpPr>
        <p:spPr>
          <a:xfrm>
            <a:off x="11088340" y="6404293"/>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156" name="标题文本"/>
          <p:cNvSpPr txBox="1">
            <a:spLocks noGrp="1"/>
          </p:cNvSpPr>
          <p:nvPr>
            <p:ph type="title"/>
          </p:nvPr>
        </p:nvSpPr>
        <p:spPr>
          <a:xfrm>
            <a:off x="838090" y="365125"/>
            <a:ext cx="10514233" cy="1325564"/>
          </a:xfrm>
          <a:prstGeom prst="rect">
            <a:avLst/>
          </a:prstGeom>
        </p:spPr>
        <p:txBody>
          <a:bodyPr/>
          <a:lstStyle>
            <a:lvl1pPr algn="l" defTabSz="914309">
              <a:lnSpc>
                <a:spcPct val="90000"/>
              </a:lnSpc>
              <a:defRPr>
                <a:latin typeface="Calibri Light"/>
                <a:ea typeface="Calibri Light"/>
                <a:cs typeface="Calibri Light"/>
                <a:sym typeface="Calibri Light"/>
              </a:defRPr>
            </a:lvl1pPr>
          </a:lstStyle>
          <a:p>
            <a:r>
              <a:t>标题文本</a:t>
            </a:r>
          </a:p>
        </p:txBody>
      </p:sp>
      <p:sp>
        <p:nvSpPr>
          <p:cNvPr id="157" name="幻灯片编号"/>
          <p:cNvSpPr txBox="1">
            <a:spLocks noGrp="1"/>
          </p:cNvSpPr>
          <p:nvPr>
            <p:ph type="sldNum" sz="quarter" idx="2"/>
          </p:nvPr>
        </p:nvSpPr>
        <p:spPr>
          <a:xfrm>
            <a:off x="11088340" y="6404293"/>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64" name="幻灯片编号"/>
          <p:cNvSpPr txBox="1">
            <a:spLocks noGrp="1"/>
          </p:cNvSpPr>
          <p:nvPr>
            <p:ph type="sldNum" sz="quarter" idx="2"/>
          </p:nvPr>
        </p:nvSpPr>
        <p:spPr>
          <a:xfrm>
            <a:off x="11088340" y="6404293"/>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171" name="标题文本"/>
          <p:cNvSpPr txBox="1">
            <a:spLocks noGrp="1"/>
          </p:cNvSpPr>
          <p:nvPr>
            <p:ph type="title"/>
          </p:nvPr>
        </p:nvSpPr>
        <p:spPr>
          <a:xfrm>
            <a:off x="839678" y="457200"/>
            <a:ext cx="3931727" cy="1600200"/>
          </a:xfrm>
          <a:prstGeom prst="rect">
            <a:avLst/>
          </a:prstGeom>
        </p:spPr>
        <p:txBody>
          <a:bodyPr anchor="b"/>
          <a:lstStyle>
            <a:lvl1pPr algn="l" defTabSz="914309">
              <a:lnSpc>
                <a:spcPct val="90000"/>
              </a:lnSpc>
              <a:defRPr sz="3200">
                <a:latin typeface="Calibri Light"/>
                <a:ea typeface="Calibri Light"/>
                <a:cs typeface="Calibri Light"/>
                <a:sym typeface="Calibri Light"/>
              </a:defRPr>
            </a:lvl1pPr>
          </a:lstStyle>
          <a:p>
            <a:r>
              <a:t>标题文本</a:t>
            </a:r>
          </a:p>
        </p:txBody>
      </p:sp>
      <p:sp>
        <p:nvSpPr>
          <p:cNvPr id="172" name="正文级别 1…"/>
          <p:cNvSpPr txBox="1">
            <a:spLocks noGrp="1"/>
          </p:cNvSpPr>
          <p:nvPr>
            <p:ph type="body" sz="half" idx="1"/>
          </p:nvPr>
        </p:nvSpPr>
        <p:spPr>
          <a:xfrm>
            <a:off x="5182513" y="987425"/>
            <a:ext cx="6171398" cy="4873626"/>
          </a:xfrm>
          <a:prstGeom prst="rect">
            <a:avLst/>
          </a:prstGeom>
        </p:spPr>
        <p:txBody>
          <a:bodyPr/>
          <a:lstStyle>
            <a:lvl1pPr marL="228577" indent="-228577" defTabSz="914309">
              <a:lnSpc>
                <a:spcPct val="90000"/>
              </a:lnSpc>
              <a:spcBef>
                <a:spcPts val="1000"/>
              </a:spcBef>
              <a:defRPr>
                <a:latin typeface="+mn-lt"/>
                <a:ea typeface="+mn-ea"/>
                <a:cs typeface="+mn-cs"/>
                <a:sym typeface="Calibri"/>
              </a:defRPr>
            </a:lvl1pPr>
            <a:lvl2pPr marL="718384" indent="-261230" defTabSz="914309">
              <a:lnSpc>
                <a:spcPct val="90000"/>
              </a:lnSpc>
              <a:spcBef>
                <a:spcPts val="1000"/>
              </a:spcBef>
              <a:buChar char="•"/>
              <a:defRPr>
                <a:latin typeface="+mn-lt"/>
                <a:ea typeface="+mn-ea"/>
                <a:cs typeface="+mn-cs"/>
                <a:sym typeface="Calibri"/>
              </a:defRPr>
            </a:lvl2pPr>
            <a:lvl3pPr marL="1219078" indent="-304769" defTabSz="914309">
              <a:lnSpc>
                <a:spcPct val="90000"/>
              </a:lnSpc>
              <a:spcBef>
                <a:spcPts val="1000"/>
              </a:spcBef>
              <a:defRPr>
                <a:latin typeface="+mn-lt"/>
                <a:ea typeface="+mn-ea"/>
                <a:cs typeface="+mn-cs"/>
                <a:sym typeface="Calibri"/>
              </a:defRPr>
            </a:lvl3pPr>
            <a:lvl4pPr marL="1737186" indent="-365723" defTabSz="914309">
              <a:lnSpc>
                <a:spcPct val="90000"/>
              </a:lnSpc>
              <a:spcBef>
                <a:spcPts val="1000"/>
              </a:spcBef>
              <a:buChar char="•"/>
              <a:defRPr>
                <a:latin typeface="+mn-lt"/>
                <a:ea typeface="+mn-ea"/>
                <a:cs typeface="+mn-cs"/>
                <a:sym typeface="Calibri"/>
              </a:defRPr>
            </a:lvl4pPr>
            <a:lvl5pPr marL="2194340" indent="-365723" defTabSz="914309">
              <a:lnSpc>
                <a:spcPct val="90000"/>
              </a:lnSpc>
              <a:spcBef>
                <a:spcPts val="1000"/>
              </a:spcBef>
              <a:buChar char="•"/>
              <a:defRPr>
                <a:latin typeface="+mn-lt"/>
                <a:ea typeface="+mn-ea"/>
                <a:cs typeface="+mn-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73" name="Text Placeholder 3"/>
          <p:cNvSpPr>
            <a:spLocks noGrp="1"/>
          </p:cNvSpPr>
          <p:nvPr>
            <p:ph type="body" sz="quarter" idx="13"/>
          </p:nvPr>
        </p:nvSpPr>
        <p:spPr>
          <a:xfrm>
            <a:off x="839678" y="2057400"/>
            <a:ext cx="3931727" cy="3811588"/>
          </a:xfrm>
          <a:prstGeom prst="rect">
            <a:avLst/>
          </a:prstGeom>
        </p:spPr>
        <p:txBody>
          <a:bodyPr/>
          <a:lstStyle/>
          <a:p>
            <a:pPr marL="0" indent="0" defTabSz="914309">
              <a:lnSpc>
                <a:spcPct val="90000"/>
              </a:lnSpc>
              <a:spcBef>
                <a:spcPts val="1000"/>
              </a:spcBef>
              <a:buSzTx/>
              <a:buFontTx/>
              <a:buNone/>
              <a:defRPr sz="1600">
                <a:latin typeface="+mn-lt"/>
                <a:ea typeface="+mn-ea"/>
                <a:cs typeface="+mn-cs"/>
                <a:sym typeface="Calibri"/>
              </a:defRPr>
            </a:pPr>
            <a:endParaRPr/>
          </a:p>
        </p:txBody>
      </p:sp>
      <p:sp>
        <p:nvSpPr>
          <p:cNvPr id="174" name="幻灯片编号"/>
          <p:cNvSpPr txBox="1">
            <a:spLocks noGrp="1"/>
          </p:cNvSpPr>
          <p:nvPr>
            <p:ph type="sldNum" sz="quarter" idx="2"/>
          </p:nvPr>
        </p:nvSpPr>
        <p:spPr>
          <a:xfrm>
            <a:off x="11088340" y="6404293"/>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t>标题文本</a:t>
            </a:r>
          </a:p>
        </p:txBody>
      </p:sp>
      <p:sp>
        <p:nvSpPr>
          <p:cNvPr id="2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181" name="标题文本"/>
          <p:cNvSpPr txBox="1">
            <a:spLocks noGrp="1"/>
          </p:cNvSpPr>
          <p:nvPr>
            <p:ph type="title"/>
          </p:nvPr>
        </p:nvSpPr>
        <p:spPr>
          <a:xfrm>
            <a:off x="839678" y="457200"/>
            <a:ext cx="3931727" cy="1600200"/>
          </a:xfrm>
          <a:prstGeom prst="rect">
            <a:avLst/>
          </a:prstGeom>
        </p:spPr>
        <p:txBody>
          <a:bodyPr anchor="b"/>
          <a:lstStyle>
            <a:lvl1pPr algn="l" defTabSz="914309">
              <a:lnSpc>
                <a:spcPct val="90000"/>
              </a:lnSpc>
              <a:defRPr sz="3200">
                <a:latin typeface="Calibri Light"/>
                <a:ea typeface="Calibri Light"/>
                <a:cs typeface="Calibri Light"/>
                <a:sym typeface="Calibri Light"/>
              </a:defRPr>
            </a:lvl1pPr>
          </a:lstStyle>
          <a:p>
            <a:r>
              <a:t>标题文本</a:t>
            </a:r>
          </a:p>
        </p:txBody>
      </p:sp>
      <p:sp>
        <p:nvSpPr>
          <p:cNvPr id="182" name="Picture Placeholder 2"/>
          <p:cNvSpPr>
            <a:spLocks noGrp="1"/>
          </p:cNvSpPr>
          <p:nvPr>
            <p:ph type="pic" sz="half" idx="13"/>
          </p:nvPr>
        </p:nvSpPr>
        <p:spPr>
          <a:xfrm>
            <a:off x="5182513" y="987425"/>
            <a:ext cx="6171398" cy="4873626"/>
          </a:xfrm>
          <a:prstGeom prst="rect">
            <a:avLst/>
          </a:prstGeom>
        </p:spPr>
        <p:txBody>
          <a:bodyPr lIns="91439" rIns="91439">
            <a:noAutofit/>
          </a:bodyPr>
          <a:lstStyle/>
          <a:p>
            <a:endParaRPr/>
          </a:p>
        </p:txBody>
      </p:sp>
      <p:sp>
        <p:nvSpPr>
          <p:cNvPr id="183" name="正文级别 1…"/>
          <p:cNvSpPr txBox="1">
            <a:spLocks noGrp="1"/>
          </p:cNvSpPr>
          <p:nvPr>
            <p:ph type="body" sz="quarter" idx="1"/>
          </p:nvPr>
        </p:nvSpPr>
        <p:spPr>
          <a:xfrm>
            <a:off x="839678" y="2057400"/>
            <a:ext cx="3931727" cy="3811588"/>
          </a:xfrm>
          <a:prstGeom prst="rect">
            <a:avLst/>
          </a:prstGeom>
        </p:spPr>
        <p:txBody>
          <a:bodyPr/>
          <a:lstStyle>
            <a:lvl1pPr marL="0" indent="0" defTabSz="914309">
              <a:lnSpc>
                <a:spcPct val="90000"/>
              </a:lnSpc>
              <a:spcBef>
                <a:spcPts val="1000"/>
              </a:spcBef>
              <a:buSzTx/>
              <a:buFontTx/>
              <a:buNone/>
              <a:defRPr sz="1600">
                <a:latin typeface="+mn-lt"/>
                <a:ea typeface="+mn-ea"/>
                <a:cs typeface="+mn-cs"/>
                <a:sym typeface="Calibri"/>
              </a:defRPr>
            </a:lvl1pPr>
            <a:lvl2pPr marL="0" indent="457154" defTabSz="914309">
              <a:lnSpc>
                <a:spcPct val="90000"/>
              </a:lnSpc>
              <a:spcBef>
                <a:spcPts val="1000"/>
              </a:spcBef>
              <a:buSzTx/>
              <a:buFontTx/>
              <a:buNone/>
              <a:defRPr sz="1600">
                <a:latin typeface="+mn-lt"/>
                <a:ea typeface="+mn-ea"/>
                <a:cs typeface="+mn-cs"/>
                <a:sym typeface="Calibri"/>
              </a:defRPr>
            </a:lvl2pPr>
            <a:lvl3pPr marL="0" indent="914309" defTabSz="914309">
              <a:lnSpc>
                <a:spcPct val="90000"/>
              </a:lnSpc>
              <a:spcBef>
                <a:spcPts val="1000"/>
              </a:spcBef>
              <a:buSzTx/>
              <a:buFontTx/>
              <a:buNone/>
              <a:defRPr sz="1600">
                <a:latin typeface="+mn-lt"/>
                <a:ea typeface="+mn-ea"/>
                <a:cs typeface="+mn-cs"/>
                <a:sym typeface="Calibri"/>
              </a:defRPr>
            </a:lvl3pPr>
            <a:lvl4pPr marL="0" indent="1371462" defTabSz="914309">
              <a:lnSpc>
                <a:spcPct val="90000"/>
              </a:lnSpc>
              <a:spcBef>
                <a:spcPts val="1000"/>
              </a:spcBef>
              <a:buSzTx/>
              <a:buFontTx/>
              <a:buNone/>
              <a:defRPr sz="1600">
                <a:latin typeface="+mn-lt"/>
                <a:ea typeface="+mn-ea"/>
                <a:cs typeface="+mn-cs"/>
                <a:sym typeface="Calibri"/>
              </a:defRPr>
            </a:lvl4pPr>
            <a:lvl5pPr marL="0" indent="1828617" defTabSz="914309">
              <a:lnSpc>
                <a:spcPct val="90000"/>
              </a:lnSpc>
              <a:spcBef>
                <a:spcPts val="1000"/>
              </a:spcBef>
              <a:buSzTx/>
              <a:buFontTx/>
              <a:buNone/>
              <a:defRPr sz="1600">
                <a:latin typeface="+mn-lt"/>
                <a:ea typeface="+mn-ea"/>
                <a:cs typeface="+mn-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84" name="幻灯片编号"/>
          <p:cNvSpPr txBox="1">
            <a:spLocks noGrp="1"/>
          </p:cNvSpPr>
          <p:nvPr>
            <p:ph type="sldNum" sz="quarter" idx="2"/>
          </p:nvPr>
        </p:nvSpPr>
        <p:spPr>
          <a:xfrm>
            <a:off x="11088340" y="6404293"/>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191" name="标题文本"/>
          <p:cNvSpPr txBox="1">
            <a:spLocks noGrp="1"/>
          </p:cNvSpPr>
          <p:nvPr>
            <p:ph type="title"/>
          </p:nvPr>
        </p:nvSpPr>
        <p:spPr>
          <a:xfrm>
            <a:off x="838090" y="365125"/>
            <a:ext cx="10514233" cy="1325564"/>
          </a:xfrm>
          <a:prstGeom prst="rect">
            <a:avLst/>
          </a:prstGeom>
        </p:spPr>
        <p:txBody>
          <a:bodyPr/>
          <a:lstStyle>
            <a:lvl1pPr algn="l" defTabSz="914309">
              <a:lnSpc>
                <a:spcPct val="90000"/>
              </a:lnSpc>
              <a:defRPr>
                <a:latin typeface="Calibri Light"/>
                <a:ea typeface="Calibri Light"/>
                <a:cs typeface="Calibri Light"/>
                <a:sym typeface="Calibri Light"/>
              </a:defRPr>
            </a:lvl1pPr>
          </a:lstStyle>
          <a:p>
            <a:r>
              <a:t>标题文本</a:t>
            </a:r>
          </a:p>
        </p:txBody>
      </p:sp>
      <p:sp>
        <p:nvSpPr>
          <p:cNvPr id="192" name="正文级别 1…"/>
          <p:cNvSpPr txBox="1">
            <a:spLocks noGrp="1"/>
          </p:cNvSpPr>
          <p:nvPr>
            <p:ph type="body" idx="1"/>
          </p:nvPr>
        </p:nvSpPr>
        <p:spPr>
          <a:xfrm>
            <a:off x="838090" y="1825625"/>
            <a:ext cx="10514233" cy="4351338"/>
          </a:xfrm>
          <a:prstGeom prst="rect">
            <a:avLst/>
          </a:prstGeom>
        </p:spPr>
        <p:txBody>
          <a:bodyPr/>
          <a:lstStyle>
            <a:lvl1pPr marL="228577" indent="-228577" defTabSz="914309">
              <a:lnSpc>
                <a:spcPct val="90000"/>
              </a:lnSpc>
              <a:spcBef>
                <a:spcPts val="1000"/>
              </a:spcBef>
              <a:defRPr sz="2800">
                <a:latin typeface="+mn-lt"/>
                <a:ea typeface="+mn-ea"/>
                <a:cs typeface="+mn-cs"/>
                <a:sym typeface="Calibri"/>
              </a:defRPr>
            </a:lvl1pPr>
            <a:lvl2pPr marL="723827" indent="-266673" defTabSz="914309">
              <a:lnSpc>
                <a:spcPct val="90000"/>
              </a:lnSpc>
              <a:spcBef>
                <a:spcPts val="1000"/>
              </a:spcBef>
              <a:buChar char="•"/>
              <a:defRPr sz="2800">
                <a:latin typeface="+mn-lt"/>
                <a:ea typeface="+mn-ea"/>
                <a:cs typeface="+mn-cs"/>
                <a:sym typeface="Calibri"/>
              </a:defRPr>
            </a:lvl2pPr>
            <a:lvl3pPr marL="1234316" indent="-320007" defTabSz="914309">
              <a:lnSpc>
                <a:spcPct val="90000"/>
              </a:lnSpc>
              <a:spcBef>
                <a:spcPts val="1000"/>
              </a:spcBef>
              <a:defRPr sz="2800">
                <a:latin typeface="+mn-lt"/>
                <a:ea typeface="+mn-ea"/>
                <a:cs typeface="+mn-cs"/>
                <a:sym typeface="Calibri"/>
              </a:defRPr>
            </a:lvl3pPr>
            <a:lvl4pPr marL="1727027" indent="-355564" defTabSz="914309">
              <a:lnSpc>
                <a:spcPct val="90000"/>
              </a:lnSpc>
              <a:spcBef>
                <a:spcPts val="1000"/>
              </a:spcBef>
              <a:buChar char="•"/>
              <a:defRPr sz="2800">
                <a:latin typeface="+mn-lt"/>
                <a:ea typeface="+mn-ea"/>
                <a:cs typeface="+mn-cs"/>
                <a:sym typeface="Calibri"/>
              </a:defRPr>
            </a:lvl4pPr>
            <a:lvl5pPr marL="2184181" indent="-355564" defTabSz="914309">
              <a:lnSpc>
                <a:spcPct val="90000"/>
              </a:lnSpc>
              <a:spcBef>
                <a:spcPts val="1000"/>
              </a:spcBef>
              <a:buChar char="•"/>
              <a:defRPr sz="2800">
                <a:latin typeface="+mn-lt"/>
                <a:ea typeface="+mn-ea"/>
                <a:cs typeface="+mn-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93" name="幻灯片编号"/>
          <p:cNvSpPr txBox="1">
            <a:spLocks noGrp="1"/>
          </p:cNvSpPr>
          <p:nvPr>
            <p:ph type="sldNum" sz="quarter" idx="2"/>
          </p:nvPr>
        </p:nvSpPr>
        <p:spPr>
          <a:xfrm>
            <a:off x="11088340" y="6404293"/>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垂直排列标题与&#10;文本">
    <p:spTree>
      <p:nvGrpSpPr>
        <p:cNvPr id="1" name=""/>
        <p:cNvGrpSpPr/>
        <p:nvPr/>
      </p:nvGrpSpPr>
      <p:grpSpPr>
        <a:xfrm>
          <a:off x="0" y="0"/>
          <a:ext cx="0" cy="0"/>
          <a:chOff x="0" y="0"/>
          <a:chExt cx="0" cy="0"/>
        </a:xfrm>
      </p:grpSpPr>
      <p:sp>
        <p:nvSpPr>
          <p:cNvPr id="200" name="标题文本"/>
          <p:cNvSpPr txBox="1">
            <a:spLocks noGrp="1"/>
          </p:cNvSpPr>
          <p:nvPr>
            <p:ph type="title"/>
          </p:nvPr>
        </p:nvSpPr>
        <p:spPr>
          <a:xfrm>
            <a:off x="8723763" y="365125"/>
            <a:ext cx="2628559" cy="5811838"/>
          </a:xfrm>
          <a:prstGeom prst="rect">
            <a:avLst/>
          </a:prstGeom>
        </p:spPr>
        <p:txBody>
          <a:bodyPr/>
          <a:lstStyle>
            <a:lvl1pPr algn="l" defTabSz="914309">
              <a:lnSpc>
                <a:spcPct val="90000"/>
              </a:lnSpc>
              <a:defRPr>
                <a:latin typeface="Calibri Light"/>
                <a:ea typeface="Calibri Light"/>
                <a:cs typeface="Calibri Light"/>
                <a:sym typeface="Calibri Light"/>
              </a:defRPr>
            </a:lvl1pPr>
          </a:lstStyle>
          <a:p>
            <a:r>
              <a:t>标题文本</a:t>
            </a:r>
          </a:p>
        </p:txBody>
      </p:sp>
      <p:sp>
        <p:nvSpPr>
          <p:cNvPr id="201" name="正文级别 1…"/>
          <p:cNvSpPr txBox="1">
            <a:spLocks noGrp="1"/>
          </p:cNvSpPr>
          <p:nvPr>
            <p:ph type="body" idx="1"/>
          </p:nvPr>
        </p:nvSpPr>
        <p:spPr>
          <a:xfrm>
            <a:off x="838090" y="365125"/>
            <a:ext cx="7733295" cy="5811838"/>
          </a:xfrm>
          <a:prstGeom prst="rect">
            <a:avLst/>
          </a:prstGeom>
        </p:spPr>
        <p:txBody>
          <a:bodyPr/>
          <a:lstStyle>
            <a:lvl1pPr marL="228577" indent="-228577" defTabSz="914309">
              <a:lnSpc>
                <a:spcPct val="90000"/>
              </a:lnSpc>
              <a:spcBef>
                <a:spcPts val="1000"/>
              </a:spcBef>
              <a:defRPr sz="2800">
                <a:latin typeface="+mn-lt"/>
                <a:ea typeface="+mn-ea"/>
                <a:cs typeface="+mn-cs"/>
                <a:sym typeface="Calibri"/>
              </a:defRPr>
            </a:lvl1pPr>
            <a:lvl2pPr marL="723827" indent="-266673" defTabSz="914309">
              <a:lnSpc>
                <a:spcPct val="90000"/>
              </a:lnSpc>
              <a:spcBef>
                <a:spcPts val="1000"/>
              </a:spcBef>
              <a:buChar char="•"/>
              <a:defRPr sz="2800">
                <a:latin typeface="+mn-lt"/>
                <a:ea typeface="+mn-ea"/>
                <a:cs typeface="+mn-cs"/>
                <a:sym typeface="Calibri"/>
              </a:defRPr>
            </a:lvl2pPr>
            <a:lvl3pPr marL="1234316" indent="-320007" defTabSz="914309">
              <a:lnSpc>
                <a:spcPct val="90000"/>
              </a:lnSpc>
              <a:spcBef>
                <a:spcPts val="1000"/>
              </a:spcBef>
              <a:defRPr sz="2800">
                <a:latin typeface="+mn-lt"/>
                <a:ea typeface="+mn-ea"/>
                <a:cs typeface="+mn-cs"/>
                <a:sym typeface="Calibri"/>
              </a:defRPr>
            </a:lvl3pPr>
            <a:lvl4pPr marL="1727027" indent="-355564" defTabSz="914309">
              <a:lnSpc>
                <a:spcPct val="90000"/>
              </a:lnSpc>
              <a:spcBef>
                <a:spcPts val="1000"/>
              </a:spcBef>
              <a:buChar char="•"/>
              <a:defRPr sz="2800">
                <a:latin typeface="+mn-lt"/>
                <a:ea typeface="+mn-ea"/>
                <a:cs typeface="+mn-cs"/>
                <a:sym typeface="Calibri"/>
              </a:defRPr>
            </a:lvl4pPr>
            <a:lvl5pPr marL="2184181" indent="-355564" defTabSz="914309">
              <a:lnSpc>
                <a:spcPct val="90000"/>
              </a:lnSpc>
              <a:spcBef>
                <a:spcPts val="1000"/>
              </a:spcBef>
              <a:buChar char="•"/>
              <a:defRPr sz="2800">
                <a:latin typeface="+mn-lt"/>
                <a:ea typeface="+mn-ea"/>
                <a:cs typeface="+mn-cs"/>
                <a:sym typeface="Calibri"/>
              </a:defRPr>
            </a:lvl5pPr>
          </a:lstStyle>
          <a:p>
            <a:r>
              <a:t>正文级别 1</a:t>
            </a:r>
          </a:p>
          <a:p>
            <a:pPr lvl="1"/>
            <a:r>
              <a:t>正文级别 2</a:t>
            </a:r>
          </a:p>
          <a:p>
            <a:pPr lvl="2"/>
            <a:r>
              <a:t>正文级别 3</a:t>
            </a:r>
          </a:p>
          <a:p>
            <a:pPr lvl="3"/>
            <a:r>
              <a:t>正文级别 4</a:t>
            </a:r>
          </a:p>
          <a:p>
            <a:pPr lvl="4"/>
            <a:r>
              <a:t>正文级别 5</a:t>
            </a:r>
          </a:p>
        </p:txBody>
      </p:sp>
      <p:sp>
        <p:nvSpPr>
          <p:cNvPr id="202" name="幻灯片编号"/>
          <p:cNvSpPr txBox="1">
            <a:spLocks noGrp="1"/>
          </p:cNvSpPr>
          <p:nvPr>
            <p:ph type="sldNum" sz="quarter" idx="2"/>
          </p:nvPr>
        </p:nvSpPr>
        <p:spPr>
          <a:xfrm>
            <a:off x="11088340" y="6404293"/>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962958" y="4406901"/>
            <a:ext cx="10361853" cy="1362076"/>
          </a:xfrm>
          <a:prstGeom prst="rect">
            <a:avLst/>
          </a:prstGeom>
        </p:spPr>
        <p:txBody>
          <a:bodyPr anchor="t"/>
          <a:lstStyle>
            <a:lvl1pPr algn="l">
              <a:defRPr sz="4000" b="1" cap="all"/>
            </a:lvl1pPr>
          </a:lstStyle>
          <a:p>
            <a:r>
              <a:t>标题文本</a:t>
            </a:r>
          </a:p>
        </p:txBody>
      </p:sp>
      <p:sp>
        <p:nvSpPr>
          <p:cNvPr id="30" name="正文级别 1…"/>
          <p:cNvSpPr txBox="1">
            <a:spLocks noGrp="1"/>
          </p:cNvSpPr>
          <p:nvPr>
            <p:ph type="body" sz="quarter" idx="1"/>
          </p:nvPr>
        </p:nvSpPr>
        <p:spPr>
          <a:xfrm>
            <a:off x="962958" y="2906713"/>
            <a:ext cx="10361853"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p:nvPr>
        </p:nvSpPr>
        <p:spPr>
          <a:xfrm>
            <a:off x="609520" y="1600200"/>
            <a:ext cx="5384100" cy="4525964"/>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p:nvPr>
        </p:nvSpPr>
        <p:spPr>
          <a:prstGeom prst="rect">
            <a:avLst/>
          </a:prstGeom>
        </p:spPr>
        <p:txBody>
          <a:bodyPr/>
          <a:lstStyle/>
          <a:p>
            <a:r>
              <a:t>标题文本</a:t>
            </a:r>
          </a:p>
        </p:txBody>
      </p:sp>
      <p:sp>
        <p:nvSpPr>
          <p:cNvPr id="48" name="正文级别 1…"/>
          <p:cNvSpPr txBox="1">
            <a:spLocks noGrp="1"/>
          </p:cNvSpPr>
          <p:nvPr>
            <p:ph type="body" sz="quarter" idx="1"/>
          </p:nvPr>
        </p:nvSpPr>
        <p:spPr>
          <a:xfrm>
            <a:off x="609520" y="1535112"/>
            <a:ext cx="5386218" cy="639763"/>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文本占位符 4"/>
          <p:cNvSpPr>
            <a:spLocks noGrp="1"/>
          </p:cNvSpPr>
          <p:nvPr>
            <p:ph type="body" sz="quarter" idx="13"/>
          </p:nvPr>
        </p:nvSpPr>
        <p:spPr>
          <a:xfrm>
            <a:off x="6192561" y="1535112"/>
            <a:ext cx="5388333" cy="639763"/>
          </a:xfrm>
          <a:prstGeom prst="rect">
            <a:avLst/>
          </a:prstGeom>
        </p:spPr>
        <p:txBody>
          <a:bodyPr anchor="b"/>
          <a:lstStyle/>
          <a:p>
            <a:pPr marL="0" indent="0">
              <a:spcBef>
                <a:spcPts val="500"/>
              </a:spcBef>
              <a:buSzTx/>
              <a:buFontTx/>
              <a:buNone/>
              <a:defRPr sz="2400" b="1"/>
            </a:pPr>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a:spLocks noGrp="1"/>
          </p:cNvSpPr>
          <p:nvPr>
            <p:ph type="title"/>
          </p:nvPr>
        </p:nvSpPr>
        <p:spPr>
          <a:xfrm>
            <a:off x="609520" y="273050"/>
            <a:ext cx="4010564" cy="1162050"/>
          </a:xfrm>
          <a:prstGeom prst="rect">
            <a:avLst/>
          </a:prstGeom>
        </p:spPr>
        <p:txBody>
          <a:bodyPr anchor="b"/>
          <a:lstStyle>
            <a:lvl1pPr algn="l">
              <a:defRPr sz="2000" b="1"/>
            </a:lvl1pPr>
          </a:lstStyle>
          <a:p>
            <a:r>
              <a:t>标题文本</a:t>
            </a:r>
          </a:p>
        </p:txBody>
      </p:sp>
      <p:sp>
        <p:nvSpPr>
          <p:cNvPr id="73" name="正文级别 1…"/>
          <p:cNvSpPr txBox="1">
            <a:spLocks noGrp="1"/>
          </p:cNvSpPr>
          <p:nvPr>
            <p:ph type="body" idx="1"/>
          </p:nvPr>
        </p:nvSpPr>
        <p:spPr>
          <a:xfrm>
            <a:off x="4766112" y="273050"/>
            <a:ext cx="6814781" cy="5853114"/>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4" name="文本占位符 3"/>
          <p:cNvSpPr>
            <a:spLocks noGrp="1"/>
          </p:cNvSpPr>
          <p:nvPr>
            <p:ph type="body" sz="half" idx="13"/>
          </p:nvPr>
        </p:nvSpPr>
        <p:spPr>
          <a:xfrm>
            <a:off x="609520" y="1435101"/>
            <a:ext cx="4010564" cy="4691063"/>
          </a:xfrm>
          <a:prstGeom prst="rect">
            <a:avLst/>
          </a:prstGeom>
        </p:spPr>
        <p:txBody>
          <a:bodyPr/>
          <a:lstStyle/>
          <a:p>
            <a:pPr marL="0" indent="0">
              <a:spcBef>
                <a:spcPts val="300"/>
              </a:spcBef>
              <a:buSzTx/>
              <a:buFontTx/>
              <a:buNone/>
              <a:defRPr sz="1400"/>
            </a:pPr>
            <a:endParaRP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a:spLocks noGrp="1"/>
          </p:cNvSpPr>
          <p:nvPr>
            <p:ph type="title"/>
          </p:nvPr>
        </p:nvSpPr>
        <p:spPr>
          <a:xfrm>
            <a:off x="2389406" y="4800600"/>
            <a:ext cx="7314249" cy="566738"/>
          </a:xfrm>
          <a:prstGeom prst="rect">
            <a:avLst/>
          </a:prstGeom>
        </p:spPr>
        <p:txBody>
          <a:bodyPr anchor="b"/>
          <a:lstStyle>
            <a:lvl1pPr algn="l">
              <a:defRPr sz="2000" b="1"/>
            </a:lvl1pPr>
          </a:lstStyle>
          <a:p>
            <a:r>
              <a:t>标题文本</a:t>
            </a:r>
          </a:p>
        </p:txBody>
      </p:sp>
      <p:sp>
        <p:nvSpPr>
          <p:cNvPr id="83" name="图片占位符 2"/>
          <p:cNvSpPr>
            <a:spLocks noGrp="1"/>
          </p:cNvSpPr>
          <p:nvPr>
            <p:ph type="pic" sz="half" idx="13"/>
          </p:nvPr>
        </p:nvSpPr>
        <p:spPr>
          <a:xfrm>
            <a:off x="2389406" y="612775"/>
            <a:ext cx="7314249" cy="4114800"/>
          </a:xfrm>
          <a:prstGeom prst="rect">
            <a:avLst/>
          </a:prstGeom>
        </p:spPr>
        <p:txBody>
          <a:bodyPr lIns="91439" rIns="91439">
            <a:noAutofit/>
          </a:bodyPr>
          <a:lstStyle/>
          <a:p>
            <a:endParaRPr/>
          </a:p>
        </p:txBody>
      </p:sp>
      <p:sp>
        <p:nvSpPr>
          <p:cNvPr id="84" name="正文级别 1…"/>
          <p:cNvSpPr txBox="1">
            <a:spLocks noGrp="1"/>
          </p:cNvSpPr>
          <p:nvPr>
            <p:ph type="body" sz="quarter" idx="1"/>
          </p:nvPr>
        </p:nvSpPr>
        <p:spPr>
          <a:xfrm>
            <a:off x="2389406" y="5367337"/>
            <a:ext cx="7314249"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609520" y="274638"/>
            <a:ext cx="10971374" cy="114300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标题文本</a:t>
            </a:r>
          </a:p>
        </p:txBody>
      </p:sp>
      <p:sp>
        <p:nvSpPr>
          <p:cNvPr id="3" name="正文级别 1…"/>
          <p:cNvSpPr txBox="1">
            <a:spLocks noGrp="1"/>
          </p:cNvSpPr>
          <p:nvPr>
            <p:ph type="body" idx="1"/>
          </p:nvPr>
        </p:nvSpPr>
        <p:spPr>
          <a:xfrm>
            <a:off x="609520" y="1600200"/>
            <a:ext cx="10971374" cy="4525964"/>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307237" y="6406786"/>
            <a:ext cx="273656" cy="26425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等腰三角形 23"/>
          <p:cNvSpPr/>
          <p:nvPr/>
        </p:nvSpPr>
        <p:spPr>
          <a:xfrm rot="512239">
            <a:off x="2950001" y="4001625"/>
            <a:ext cx="396046" cy="341418"/>
          </a:xfrm>
          <a:prstGeom prst="triangle">
            <a:avLst/>
          </a:prstGeom>
          <a:solidFill>
            <a:srgbClr val="C00000"/>
          </a:solidFill>
          <a:ln w="12700">
            <a:miter lim="400000"/>
          </a:ln>
        </p:spPr>
        <p:txBody>
          <a:bodyPr lIns="45719" rIns="45719" anchor="ctr"/>
          <a:lstStyle/>
          <a:p>
            <a:pPr algn="ctr">
              <a:defRPr>
                <a:solidFill>
                  <a:srgbClr val="FFFFFF"/>
                </a:solidFill>
              </a:defRPr>
            </a:pPr>
            <a:endParaRPr/>
          </a:p>
        </p:txBody>
      </p:sp>
      <p:sp>
        <p:nvSpPr>
          <p:cNvPr id="212" name="等腰三角形 24"/>
          <p:cNvSpPr/>
          <p:nvPr/>
        </p:nvSpPr>
        <p:spPr>
          <a:xfrm rot="20371609">
            <a:off x="2705229" y="3831593"/>
            <a:ext cx="198023" cy="170709"/>
          </a:xfrm>
          <a:prstGeom prst="triangle">
            <a:avLst/>
          </a:prstGeom>
          <a:solidFill>
            <a:srgbClr val="808080"/>
          </a:solidFill>
          <a:ln w="12700">
            <a:miter lim="400000"/>
          </a:ln>
        </p:spPr>
        <p:txBody>
          <a:bodyPr lIns="45719" rIns="45719" anchor="ctr"/>
          <a:lstStyle/>
          <a:p>
            <a:pPr algn="ctr">
              <a:defRPr>
                <a:solidFill>
                  <a:srgbClr val="FFFFFF"/>
                </a:solidFill>
              </a:defRPr>
            </a:pPr>
            <a:endParaRPr/>
          </a:p>
        </p:txBody>
      </p:sp>
      <p:sp>
        <p:nvSpPr>
          <p:cNvPr id="213" name="等腰三角形 26"/>
          <p:cNvSpPr/>
          <p:nvPr/>
        </p:nvSpPr>
        <p:spPr>
          <a:xfrm rot="3761573">
            <a:off x="8496747" y="3872262"/>
            <a:ext cx="741201" cy="508375"/>
          </a:xfrm>
          <a:prstGeom prst="triangle">
            <a:avLst/>
          </a:prstGeom>
          <a:solidFill>
            <a:srgbClr val="D99694"/>
          </a:solidFill>
          <a:ln w="12700">
            <a:miter lim="400000"/>
          </a:ln>
        </p:spPr>
        <p:txBody>
          <a:bodyPr lIns="45719" rIns="45719" anchor="ctr"/>
          <a:lstStyle/>
          <a:p>
            <a:pPr algn="ctr">
              <a:defRPr>
                <a:solidFill>
                  <a:srgbClr val="FFFFFF"/>
                </a:solidFill>
              </a:defRPr>
            </a:pPr>
            <a:endParaRPr/>
          </a:p>
        </p:txBody>
      </p:sp>
      <p:grpSp>
        <p:nvGrpSpPr>
          <p:cNvPr id="216" name="组合 1"/>
          <p:cNvGrpSpPr/>
          <p:nvPr/>
        </p:nvGrpSpPr>
        <p:grpSpPr>
          <a:xfrm>
            <a:off x="-1604504" y="2147666"/>
            <a:ext cx="3687215" cy="2719713"/>
            <a:chOff x="0" y="0"/>
            <a:chExt cx="3687214" cy="2719712"/>
          </a:xfrm>
        </p:grpSpPr>
        <p:sp>
          <p:nvSpPr>
            <p:cNvPr id="214" name="直接连接符 33"/>
            <p:cNvSpPr/>
            <p:nvPr/>
          </p:nvSpPr>
          <p:spPr>
            <a:xfrm flipH="1">
              <a:off x="0" y="539955"/>
              <a:ext cx="2592288" cy="2179757"/>
            </a:xfrm>
            <a:prstGeom prst="line">
              <a:avLst/>
            </a:prstGeom>
            <a:noFill/>
            <a:ln w="76200" cap="flat">
              <a:solidFill>
                <a:srgbClr val="C00000"/>
              </a:solidFill>
              <a:prstDash val="solid"/>
              <a:round/>
            </a:ln>
            <a:effectLst/>
          </p:spPr>
          <p:txBody>
            <a:bodyPr wrap="square" lIns="45719" tIns="45719" rIns="45719" bIns="45719" numCol="1" anchor="t">
              <a:noAutofit/>
            </a:bodyPr>
            <a:lstStyle/>
            <a:p>
              <a:endParaRPr/>
            </a:p>
          </p:txBody>
        </p:sp>
        <p:sp>
          <p:nvSpPr>
            <p:cNvPr id="215" name="直接连接符 34"/>
            <p:cNvSpPr/>
            <p:nvPr/>
          </p:nvSpPr>
          <p:spPr>
            <a:xfrm flipH="1">
              <a:off x="1094926" y="-1"/>
              <a:ext cx="2592289" cy="2179757"/>
            </a:xfrm>
            <a:prstGeom prst="line">
              <a:avLst/>
            </a:prstGeom>
            <a:noFill/>
            <a:ln w="12700" cap="flat">
              <a:solidFill>
                <a:srgbClr val="C00000"/>
              </a:solidFill>
              <a:prstDash val="solid"/>
              <a:round/>
            </a:ln>
            <a:effectLst/>
          </p:spPr>
          <p:txBody>
            <a:bodyPr wrap="square" lIns="45719" tIns="45719" rIns="45719" bIns="45719" numCol="1" anchor="t">
              <a:noAutofit/>
            </a:bodyPr>
            <a:lstStyle/>
            <a:p>
              <a:endParaRPr/>
            </a:p>
          </p:txBody>
        </p:sp>
      </p:grpSp>
      <p:sp>
        <p:nvSpPr>
          <p:cNvPr id="217" name="TextBox 5"/>
          <p:cNvSpPr txBox="1"/>
          <p:nvPr/>
        </p:nvSpPr>
        <p:spPr>
          <a:xfrm>
            <a:off x="4150662" y="3001587"/>
            <a:ext cx="3272689" cy="95410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sz="5400" spc="300">
                <a:solidFill>
                  <a:srgbClr val="262626"/>
                </a:solidFill>
                <a:latin typeface="造字工房尚雅体演示版常规体"/>
                <a:ea typeface="造字工房尚雅体演示版常规体"/>
                <a:cs typeface="造字工房尚雅体演示版常规体"/>
                <a:sym typeface="造字工房尚雅体演示版常规体"/>
              </a:defRPr>
            </a:pPr>
            <a:r>
              <a:rPr lang="zh-CN" altLang="en-US" sz="2800" dirty="0"/>
              <a:t>基于</a:t>
            </a:r>
            <a:r>
              <a:rPr lang="en-US" altLang="zh-CN" sz="2800" dirty="0"/>
              <a:t>CNN</a:t>
            </a:r>
            <a:r>
              <a:rPr lang="zh-CN" altLang="en-US" sz="2800" dirty="0"/>
              <a:t>的</a:t>
            </a:r>
            <a:endParaRPr lang="en-US" altLang="zh-CN" sz="2800" dirty="0"/>
          </a:p>
          <a:p>
            <a:pPr algn="ctr">
              <a:defRPr sz="5400" spc="300">
                <a:solidFill>
                  <a:srgbClr val="262626"/>
                </a:solidFill>
                <a:latin typeface="造字工房尚雅体演示版常规体"/>
                <a:ea typeface="造字工房尚雅体演示版常规体"/>
                <a:cs typeface="造字工房尚雅体演示版常规体"/>
                <a:sym typeface="造字工房尚雅体演示版常规体"/>
              </a:defRPr>
            </a:pPr>
            <a:r>
              <a:rPr lang="zh-CN" altLang="en-US" sz="2800" dirty="0"/>
              <a:t>恶意代码检测系统</a:t>
            </a:r>
          </a:p>
        </p:txBody>
      </p:sp>
      <p:sp>
        <p:nvSpPr>
          <p:cNvPr id="218" name="等腰三角形 14"/>
          <p:cNvSpPr/>
          <p:nvPr/>
        </p:nvSpPr>
        <p:spPr>
          <a:xfrm rot="512239">
            <a:off x="5834793" y="1926194"/>
            <a:ext cx="396045" cy="341418"/>
          </a:xfrm>
          <a:prstGeom prst="triangle">
            <a:avLst/>
          </a:prstGeom>
          <a:solidFill>
            <a:srgbClr val="C00000"/>
          </a:solidFill>
          <a:ln w="12700">
            <a:miter lim="400000"/>
          </a:ln>
        </p:spPr>
        <p:txBody>
          <a:bodyPr lIns="45719" rIns="45719" anchor="ctr"/>
          <a:lstStyle/>
          <a:p>
            <a:pPr algn="ctr">
              <a:defRPr>
                <a:solidFill>
                  <a:srgbClr val="FFFFFF"/>
                </a:solidFill>
              </a:defRPr>
            </a:pPr>
            <a:endParaRPr/>
          </a:p>
        </p:txBody>
      </p:sp>
      <p:sp>
        <p:nvSpPr>
          <p:cNvPr id="219" name="等腰三角形 20"/>
          <p:cNvSpPr/>
          <p:nvPr/>
        </p:nvSpPr>
        <p:spPr>
          <a:xfrm rot="20371609">
            <a:off x="6486079" y="2194279"/>
            <a:ext cx="198023" cy="170709"/>
          </a:xfrm>
          <a:prstGeom prst="triangle">
            <a:avLst/>
          </a:prstGeom>
          <a:solidFill>
            <a:srgbClr val="808080"/>
          </a:solidFill>
          <a:ln w="12700">
            <a:miter lim="400000"/>
          </a:ln>
        </p:spPr>
        <p:txBody>
          <a:bodyPr lIns="45719" rIns="45719" anchor="ctr"/>
          <a:lstStyle/>
          <a:p>
            <a:pPr algn="ctr">
              <a:defRPr>
                <a:solidFill>
                  <a:srgbClr val="FFFFFF"/>
                </a:solidFill>
              </a:defRPr>
            </a:pPr>
            <a:endParaRPr/>
          </a:p>
        </p:txBody>
      </p:sp>
      <p:sp>
        <p:nvSpPr>
          <p:cNvPr id="220" name="等腰三角形 21"/>
          <p:cNvSpPr/>
          <p:nvPr/>
        </p:nvSpPr>
        <p:spPr>
          <a:xfrm rot="20371609">
            <a:off x="5390053" y="2222523"/>
            <a:ext cx="266491" cy="196272"/>
          </a:xfrm>
          <a:prstGeom prst="triangle">
            <a:avLst/>
          </a:prstGeom>
          <a:solidFill>
            <a:srgbClr val="262626"/>
          </a:solidFill>
          <a:ln w="25400">
            <a:solidFill>
              <a:srgbClr val="262626"/>
            </a:solidFill>
          </a:ln>
        </p:spPr>
        <p:txBody>
          <a:bodyPr lIns="45719" rIns="45719" anchor="ctr"/>
          <a:lstStyle/>
          <a:p>
            <a:pPr algn="ctr">
              <a:defRPr>
                <a:solidFill>
                  <a:srgbClr val="FFFFFF"/>
                </a:solidFill>
              </a:defRPr>
            </a:pPr>
            <a:endParaRPr/>
          </a:p>
        </p:txBody>
      </p:sp>
      <p:sp>
        <p:nvSpPr>
          <p:cNvPr id="221" name="等腰三角形 22"/>
          <p:cNvSpPr/>
          <p:nvPr/>
        </p:nvSpPr>
        <p:spPr>
          <a:xfrm rot="3761573">
            <a:off x="4756821" y="1830713"/>
            <a:ext cx="741200" cy="508376"/>
          </a:xfrm>
          <a:prstGeom prst="triangle">
            <a:avLst/>
          </a:prstGeom>
          <a:solidFill>
            <a:srgbClr val="D99694"/>
          </a:solidFill>
          <a:ln w="12700">
            <a:miter lim="400000"/>
          </a:ln>
        </p:spPr>
        <p:txBody>
          <a:bodyPr lIns="45719" rIns="45719" anchor="ctr"/>
          <a:lstStyle/>
          <a:p>
            <a:pPr algn="ctr">
              <a:defRPr>
                <a:solidFill>
                  <a:srgbClr val="FFFFFF"/>
                </a:solidFill>
              </a:defRPr>
            </a:pPr>
            <a:endParaRPr/>
          </a:p>
        </p:txBody>
      </p:sp>
      <p:sp>
        <p:nvSpPr>
          <p:cNvPr id="222" name="等腰三角形 25"/>
          <p:cNvSpPr/>
          <p:nvPr/>
        </p:nvSpPr>
        <p:spPr>
          <a:xfrm rot="20371609">
            <a:off x="6476787" y="1810735"/>
            <a:ext cx="266491" cy="196272"/>
          </a:xfrm>
          <a:prstGeom prst="triangle">
            <a:avLst/>
          </a:prstGeom>
          <a:solidFill>
            <a:srgbClr val="262626"/>
          </a:solidFill>
          <a:ln w="25400">
            <a:solidFill>
              <a:srgbClr val="262626"/>
            </a:solidFill>
          </a:ln>
        </p:spPr>
        <p:txBody>
          <a:bodyPr lIns="45719" rIns="45719" anchor="ctr"/>
          <a:lstStyle/>
          <a:p>
            <a:pPr algn="ctr">
              <a:defRPr>
                <a:solidFill>
                  <a:srgbClr val="FFFFFF"/>
                </a:solidFill>
              </a:defRPr>
            </a:pPr>
            <a:endParaRPr/>
          </a:p>
        </p:txBody>
      </p:sp>
      <p:grpSp>
        <p:nvGrpSpPr>
          <p:cNvPr id="225" name="圆角矩形 29"/>
          <p:cNvGrpSpPr/>
          <p:nvPr/>
        </p:nvGrpSpPr>
        <p:grpSpPr>
          <a:xfrm>
            <a:off x="4871070" y="4711651"/>
            <a:ext cx="1944218" cy="432050"/>
            <a:chOff x="0" y="0"/>
            <a:chExt cx="1944217" cy="432048"/>
          </a:xfrm>
        </p:grpSpPr>
        <p:sp>
          <p:nvSpPr>
            <p:cNvPr id="223" name="圆角矩形"/>
            <p:cNvSpPr/>
            <p:nvPr/>
          </p:nvSpPr>
          <p:spPr>
            <a:xfrm>
              <a:off x="0" y="0"/>
              <a:ext cx="1944217" cy="432048"/>
            </a:xfrm>
            <a:prstGeom prst="roundRect">
              <a:avLst>
                <a:gd name="adj" fmla="val 16667"/>
              </a:avLst>
            </a:prstGeom>
            <a:solidFill>
              <a:srgbClr val="26262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24" name="请输入你的内容"/>
            <p:cNvSpPr txBox="1"/>
            <p:nvPr/>
          </p:nvSpPr>
          <p:spPr>
            <a:xfrm>
              <a:off x="21090" y="31360"/>
              <a:ext cx="1902036" cy="3693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a:solidFill>
                    <a:srgbClr val="FFFFFF"/>
                  </a:solidFill>
                  <a:latin typeface="汉仪大圣体简"/>
                  <a:ea typeface="汉仪大圣体简"/>
                  <a:cs typeface="汉仪大圣体简"/>
                  <a:sym typeface="汉仪大圣体简"/>
                </a:defRPr>
              </a:lvl1pPr>
            </a:lstStyle>
            <a:p>
              <a:r>
                <a:rPr lang="zh-CN" altLang="en-US" dirty="0"/>
                <a:t>暴杀恶意代码组</a:t>
              </a:r>
              <a:endParaRPr dirty="0"/>
            </a:p>
          </p:txBody>
        </p:sp>
      </p:grpSp>
      <p:grpSp>
        <p:nvGrpSpPr>
          <p:cNvPr id="228" name="组合 37"/>
          <p:cNvGrpSpPr/>
          <p:nvPr/>
        </p:nvGrpSpPr>
        <p:grpSpPr>
          <a:xfrm>
            <a:off x="4006973" y="2263379"/>
            <a:ext cx="360042" cy="2602152"/>
            <a:chOff x="0" y="0"/>
            <a:chExt cx="360040" cy="2602150"/>
          </a:xfrm>
        </p:grpSpPr>
        <p:sp>
          <p:nvSpPr>
            <p:cNvPr id="226" name="左中括号 35"/>
            <p:cNvSpPr/>
            <p:nvPr/>
          </p:nvSpPr>
          <p:spPr>
            <a:xfrm>
              <a:off x="94165" y="91522"/>
              <a:ext cx="265875" cy="242328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12"/>
                    <a:pt x="0" y="21403"/>
                  </a:cubicBezTo>
                  <a:lnTo>
                    <a:pt x="0" y="197"/>
                  </a:lnTo>
                  <a:cubicBezTo>
                    <a:pt x="0" y="88"/>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sp>
          <p:nvSpPr>
            <p:cNvPr id="227" name="左中括号 36"/>
            <p:cNvSpPr/>
            <p:nvPr/>
          </p:nvSpPr>
          <p:spPr>
            <a:xfrm>
              <a:off x="-1" y="-1"/>
              <a:ext cx="360041" cy="260215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9"/>
                    <a:pt x="0" y="21351"/>
                  </a:cubicBezTo>
                  <a:lnTo>
                    <a:pt x="0" y="249"/>
                  </a:lnTo>
                  <a:cubicBezTo>
                    <a:pt x="0" y="111"/>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grpSp>
      <p:grpSp>
        <p:nvGrpSpPr>
          <p:cNvPr id="231" name="组合 38"/>
          <p:cNvGrpSpPr/>
          <p:nvPr/>
        </p:nvGrpSpPr>
        <p:grpSpPr>
          <a:xfrm>
            <a:off x="7175326" y="2243601"/>
            <a:ext cx="360041" cy="2602152"/>
            <a:chOff x="0" y="0"/>
            <a:chExt cx="360040" cy="2602150"/>
          </a:xfrm>
        </p:grpSpPr>
        <p:sp>
          <p:nvSpPr>
            <p:cNvPr id="229" name="左中括号 39"/>
            <p:cNvSpPr/>
            <p:nvPr/>
          </p:nvSpPr>
          <p:spPr>
            <a:xfrm flipH="1">
              <a:off x="0" y="91522"/>
              <a:ext cx="265875" cy="242328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12"/>
                    <a:pt x="0" y="21403"/>
                  </a:cubicBezTo>
                  <a:lnTo>
                    <a:pt x="0" y="197"/>
                  </a:lnTo>
                  <a:cubicBezTo>
                    <a:pt x="0" y="88"/>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sp>
          <p:nvSpPr>
            <p:cNvPr id="230" name="左中括号 40"/>
            <p:cNvSpPr/>
            <p:nvPr/>
          </p:nvSpPr>
          <p:spPr>
            <a:xfrm flipH="1">
              <a:off x="0" y="0"/>
              <a:ext cx="360041" cy="260215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9"/>
                    <a:pt x="0" y="21351"/>
                  </a:cubicBezTo>
                  <a:lnTo>
                    <a:pt x="0" y="249"/>
                  </a:lnTo>
                  <a:cubicBezTo>
                    <a:pt x="0" y="111"/>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grpSp>
      <p:grpSp>
        <p:nvGrpSpPr>
          <p:cNvPr id="234" name="组合 2"/>
          <p:cNvGrpSpPr/>
          <p:nvPr/>
        </p:nvGrpSpPr>
        <p:grpSpPr>
          <a:xfrm>
            <a:off x="10311837" y="1544375"/>
            <a:ext cx="3230038" cy="3097814"/>
            <a:chOff x="0" y="0"/>
            <a:chExt cx="3230037" cy="3097813"/>
          </a:xfrm>
        </p:grpSpPr>
        <p:sp>
          <p:nvSpPr>
            <p:cNvPr id="232" name="直接连接符 41"/>
            <p:cNvSpPr/>
            <p:nvPr/>
          </p:nvSpPr>
          <p:spPr>
            <a:xfrm flipH="1">
              <a:off x="0" y="918056"/>
              <a:ext cx="2592289" cy="2179757"/>
            </a:xfrm>
            <a:prstGeom prst="line">
              <a:avLst/>
            </a:prstGeom>
            <a:noFill/>
            <a:ln w="76200" cap="flat">
              <a:solidFill>
                <a:srgbClr val="262626"/>
              </a:solidFill>
              <a:prstDash val="solid"/>
              <a:round/>
            </a:ln>
            <a:effectLst/>
          </p:spPr>
          <p:txBody>
            <a:bodyPr wrap="square" lIns="45719" tIns="45719" rIns="45719" bIns="45719" numCol="1" anchor="t">
              <a:noAutofit/>
            </a:bodyPr>
            <a:lstStyle/>
            <a:p>
              <a:endParaRPr/>
            </a:p>
          </p:txBody>
        </p:sp>
        <p:sp>
          <p:nvSpPr>
            <p:cNvPr id="233" name="直接连接符 42"/>
            <p:cNvSpPr/>
            <p:nvPr/>
          </p:nvSpPr>
          <p:spPr>
            <a:xfrm flipH="1">
              <a:off x="637749" y="-1"/>
              <a:ext cx="2592289" cy="2179757"/>
            </a:xfrm>
            <a:prstGeom prst="line">
              <a:avLst/>
            </a:prstGeom>
            <a:noFill/>
            <a:ln w="12700" cap="flat">
              <a:solidFill>
                <a:srgbClr val="262626"/>
              </a:solidFill>
              <a:prstDash val="solid"/>
              <a:round/>
            </a:ln>
            <a:effectLst/>
          </p:spPr>
          <p:txBody>
            <a:bodyPr wrap="square" lIns="45719" tIns="45719" rIns="45719" bIns="45719" numCol="1" anchor="t">
              <a:noAutofit/>
            </a:bodyPr>
            <a:lstStyle/>
            <a:p>
              <a:endParaRPr/>
            </a:p>
          </p:txBody>
        </p:sp>
      </p:grpSp>
      <p:sp>
        <p:nvSpPr>
          <p:cNvPr id="235" name="等腰三角形 43"/>
          <p:cNvSpPr/>
          <p:nvPr/>
        </p:nvSpPr>
        <p:spPr>
          <a:xfrm rot="20371609">
            <a:off x="8890947" y="3709642"/>
            <a:ext cx="198023" cy="170708"/>
          </a:xfrm>
          <a:prstGeom prst="triangle">
            <a:avLst/>
          </a:prstGeom>
          <a:solidFill>
            <a:srgbClr val="808080"/>
          </a:solidFill>
          <a:ln w="12700">
            <a:miter lim="400000"/>
          </a:ln>
        </p:spPr>
        <p:txBody>
          <a:bodyPr lIns="45719" rIns="45719" anchor="ctr"/>
          <a:lstStyle/>
          <a:p>
            <a:pPr algn="ctr">
              <a:defRPr>
                <a:solidFill>
                  <a:srgbClr val="FFFFFF"/>
                </a:solidFill>
              </a:defRPr>
            </a:pPr>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1733806" cy="36933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b="1">
                <a:solidFill>
                  <a:srgbClr val="C00000"/>
                </a:solidFill>
              </a:defRPr>
            </a:pPr>
            <a:r>
              <a:rPr lang="en-US" altLang="zh-CN" dirty="0"/>
              <a:t>1</a:t>
            </a:r>
            <a:r>
              <a:rPr lang="zh-CN" altLang="en-US" dirty="0">
                <a:solidFill>
                  <a:srgbClr val="000000"/>
                </a:solidFill>
              </a:rPr>
              <a:t>  </a:t>
            </a:r>
            <a:r>
              <a:rPr lang="zh-CN" altLang="en-US" dirty="0">
                <a:solidFill>
                  <a:srgbClr val="000000"/>
                </a:solidFill>
                <a:latin typeface="微软雅黑 Light"/>
                <a:ea typeface="微软雅黑 Light"/>
                <a:cs typeface="微软雅黑 Light"/>
                <a:sym typeface="微软雅黑 Light"/>
              </a:rPr>
              <a:t>计划执行情况</a:t>
            </a: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6" name="TextBox 8"/>
          <p:cNvSpPr txBox="1"/>
          <p:nvPr/>
        </p:nvSpPr>
        <p:spPr>
          <a:xfrm>
            <a:off x="1201445" y="2186145"/>
            <a:ext cx="8618965" cy="1706878"/>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indent="457200" algn="just">
              <a:lnSpc>
                <a:spcPct val="150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本周对本组新完成的代码与文档在</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github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进行了版本管理，更新了修改过的内容。文档方面添加了</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openguass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使用的参考内容和一些测试内容。代码加入了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CNN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对数据集的分类和一些对第一周的老师上传的代码内容的修改。</a:t>
            </a:r>
          </a:p>
        </p:txBody>
      </p:sp>
      <p:sp>
        <p:nvSpPr>
          <p:cNvPr id="297" name="TextBox 9"/>
          <p:cNvSpPr txBox="1"/>
          <p:nvPr/>
        </p:nvSpPr>
        <p:spPr>
          <a:xfrm>
            <a:off x="989437" y="1590679"/>
            <a:ext cx="3631724" cy="46166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sz="2400" dirty="0">
                <a:latin typeface="微软雅黑 Light"/>
                <a:ea typeface="微软雅黑 Light"/>
                <a:cs typeface="微软雅黑 Light"/>
                <a:sym typeface="微软雅黑 Light"/>
              </a:rPr>
              <a:t>刘宣</a:t>
            </a:r>
            <a:r>
              <a:rPr lang="en-US" altLang="zh-CN" sz="2400" dirty="0">
                <a:latin typeface="微软雅黑 Light"/>
                <a:ea typeface="微软雅黑 Light"/>
                <a:cs typeface="微软雅黑 Light"/>
                <a:sym typeface="微软雅黑 Light"/>
              </a:rPr>
              <a:t>——</a:t>
            </a:r>
            <a:r>
              <a:rPr lang="zh-CN" altLang="en-US" sz="2400" dirty="0">
                <a:latin typeface="微软雅黑 Light"/>
                <a:ea typeface="微软雅黑 Light"/>
                <a:cs typeface="微软雅黑 Light"/>
                <a:sym typeface="微软雅黑 Light"/>
              </a:rPr>
              <a:t>版本管理员</a:t>
            </a:r>
          </a:p>
        </p:txBody>
      </p:sp>
      <p:sp>
        <p:nvSpPr>
          <p:cNvPr id="298" name="直接连接符 10"/>
          <p:cNvSpPr/>
          <p:nvPr/>
        </p:nvSpPr>
        <p:spPr>
          <a:xfrm flipH="1">
            <a:off x="989437" y="1993402"/>
            <a:ext cx="424016" cy="385486"/>
          </a:xfrm>
          <a:prstGeom prst="line">
            <a:avLst/>
          </a:prstGeom>
          <a:ln w="12700">
            <a:solidFill>
              <a:srgbClr val="C00000"/>
            </a:solidFill>
          </a:ln>
        </p:spPr>
        <p:txBody>
          <a:bodyPr lIns="45719" rIns="45719"/>
          <a:lstStyle/>
          <a:p>
            <a:endParaRPr/>
          </a:p>
        </p:txBody>
      </p:sp>
      <p:sp>
        <p:nvSpPr>
          <p:cNvPr id="299" name="直接连接符 11"/>
          <p:cNvSpPr/>
          <p:nvPr/>
        </p:nvSpPr>
        <p:spPr>
          <a:xfrm flipH="1">
            <a:off x="9396394" y="4531276"/>
            <a:ext cx="424016" cy="385486"/>
          </a:xfrm>
          <a:prstGeom prst="line">
            <a:avLst/>
          </a:prstGeom>
          <a:ln w="12700">
            <a:solidFill>
              <a:srgbClr val="000000"/>
            </a:solidFill>
          </a:ln>
        </p:spPr>
        <p:txBody>
          <a:bodyPr lIns="45719" rIns="45719"/>
          <a:lstStyle/>
          <a:p>
            <a:endParaRPr dirty="0"/>
          </a:p>
        </p:txBody>
      </p:sp>
    </p:spTree>
    <p:extLst>
      <p:ext uri="{BB962C8B-B14F-4D97-AF65-F5344CB8AC3E}">
        <p14:creationId xmlns:p14="http://schemas.microsoft.com/office/powerpoint/2010/main" val="29431406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1733806" cy="36933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b="1">
                <a:solidFill>
                  <a:srgbClr val="C00000"/>
                </a:solidFill>
              </a:defRPr>
            </a:pPr>
            <a:r>
              <a:rPr lang="en-US" altLang="zh-CN" dirty="0"/>
              <a:t>1</a:t>
            </a:r>
            <a:r>
              <a:rPr lang="zh-CN" altLang="en-US" dirty="0">
                <a:solidFill>
                  <a:srgbClr val="000000"/>
                </a:solidFill>
              </a:rPr>
              <a:t>  </a:t>
            </a:r>
            <a:r>
              <a:rPr lang="zh-CN" altLang="en-US" dirty="0">
                <a:solidFill>
                  <a:srgbClr val="000000"/>
                </a:solidFill>
                <a:latin typeface="微软雅黑 Light"/>
                <a:ea typeface="微软雅黑 Light"/>
                <a:cs typeface="微软雅黑 Light"/>
                <a:sym typeface="微软雅黑 Light"/>
              </a:rPr>
              <a:t>计划执行情况</a:t>
            </a: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7" name="TextBox 9"/>
          <p:cNvSpPr txBox="1"/>
          <p:nvPr/>
        </p:nvSpPr>
        <p:spPr>
          <a:xfrm>
            <a:off x="989437" y="1590679"/>
            <a:ext cx="3631724" cy="46166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sz="2400" dirty="0">
                <a:latin typeface="微软雅黑 Light"/>
                <a:ea typeface="微软雅黑 Light"/>
                <a:cs typeface="微软雅黑 Light"/>
                <a:sym typeface="微软雅黑 Light"/>
              </a:rPr>
              <a:t>刘宣</a:t>
            </a:r>
            <a:r>
              <a:rPr lang="en-US" altLang="zh-CN" sz="2400" dirty="0">
                <a:latin typeface="微软雅黑 Light"/>
                <a:ea typeface="微软雅黑 Light"/>
                <a:cs typeface="微软雅黑 Light"/>
                <a:sym typeface="微软雅黑 Light"/>
              </a:rPr>
              <a:t>——</a:t>
            </a:r>
            <a:r>
              <a:rPr lang="zh-CN" altLang="en-US" sz="2400" dirty="0">
                <a:latin typeface="微软雅黑 Light"/>
                <a:ea typeface="微软雅黑 Light"/>
                <a:cs typeface="微软雅黑 Light"/>
                <a:sym typeface="微软雅黑 Light"/>
              </a:rPr>
              <a:t>版本管理员</a:t>
            </a:r>
          </a:p>
        </p:txBody>
      </p:sp>
      <p:sp>
        <p:nvSpPr>
          <p:cNvPr id="298" name="直接连接符 10"/>
          <p:cNvSpPr/>
          <p:nvPr/>
        </p:nvSpPr>
        <p:spPr>
          <a:xfrm flipH="1">
            <a:off x="989437" y="1993402"/>
            <a:ext cx="424016" cy="385486"/>
          </a:xfrm>
          <a:prstGeom prst="line">
            <a:avLst/>
          </a:prstGeom>
          <a:ln w="12700">
            <a:solidFill>
              <a:srgbClr val="C00000"/>
            </a:solidFill>
          </a:ln>
        </p:spPr>
        <p:txBody>
          <a:bodyPr lIns="45719" rIns="45719"/>
          <a:lstStyle/>
          <a:p>
            <a:endParaRPr/>
          </a:p>
        </p:txBody>
      </p:sp>
      <p:sp>
        <p:nvSpPr>
          <p:cNvPr id="299" name="直接连接符 11"/>
          <p:cNvSpPr/>
          <p:nvPr/>
        </p:nvSpPr>
        <p:spPr>
          <a:xfrm flipH="1">
            <a:off x="9396394" y="4531276"/>
            <a:ext cx="424016" cy="385486"/>
          </a:xfrm>
          <a:prstGeom prst="line">
            <a:avLst/>
          </a:prstGeom>
          <a:ln w="12700">
            <a:solidFill>
              <a:srgbClr val="000000"/>
            </a:solidFill>
          </a:ln>
        </p:spPr>
        <p:txBody>
          <a:bodyPr lIns="45719" rIns="45719"/>
          <a:lstStyle/>
          <a:p>
            <a:endParaRPr dirty="0"/>
          </a:p>
        </p:txBody>
      </p:sp>
      <p:pic>
        <p:nvPicPr>
          <p:cNvPr id="13" name="图片 12">
            <a:extLst>
              <a:ext uri="{FF2B5EF4-FFF2-40B4-BE49-F238E27FC236}">
                <a16:creationId xmlns:a16="http://schemas.microsoft.com/office/drawing/2014/main" id="{E6E1B555-2FA1-4B64-A8CD-E867C2F3CB30}"/>
              </a:ext>
            </a:extLst>
          </p:cNvPr>
          <p:cNvPicPr/>
          <p:nvPr/>
        </p:nvPicPr>
        <p:blipFill>
          <a:blip r:embed="rId3">
            <a:extLst>
              <a:ext uri="{28A0092B-C50C-407E-A947-70E740481C1C}">
                <a14:useLocalDpi xmlns:a14="http://schemas.microsoft.com/office/drawing/2010/main" val="0"/>
              </a:ext>
            </a:extLst>
          </a:blip>
          <a:stretch>
            <a:fillRect/>
          </a:stretch>
        </p:blipFill>
        <p:spPr>
          <a:xfrm>
            <a:off x="1413453" y="4781359"/>
            <a:ext cx="8665784" cy="1895441"/>
          </a:xfrm>
          <a:prstGeom prst="rect">
            <a:avLst/>
          </a:prstGeom>
        </p:spPr>
      </p:pic>
      <p:pic>
        <p:nvPicPr>
          <p:cNvPr id="14" name="图片 13">
            <a:extLst>
              <a:ext uri="{FF2B5EF4-FFF2-40B4-BE49-F238E27FC236}">
                <a16:creationId xmlns:a16="http://schemas.microsoft.com/office/drawing/2014/main" id="{B0F773F8-6D10-4133-B526-0202B343B9B7}"/>
              </a:ext>
            </a:extLst>
          </p:cNvPr>
          <p:cNvPicPr/>
          <p:nvPr/>
        </p:nvPicPr>
        <p:blipFill>
          <a:blip r:embed="rId4">
            <a:extLst>
              <a:ext uri="{28A0092B-C50C-407E-A947-70E740481C1C}">
                <a14:useLocalDpi xmlns:a14="http://schemas.microsoft.com/office/drawing/2010/main" val="0"/>
              </a:ext>
            </a:extLst>
          </a:blip>
          <a:stretch>
            <a:fillRect/>
          </a:stretch>
        </p:blipFill>
        <p:spPr>
          <a:xfrm>
            <a:off x="1413453" y="2065221"/>
            <a:ext cx="6262501" cy="2703261"/>
          </a:xfrm>
          <a:prstGeom prst="rect">
            <a:avLst/>
          </a:prstGeom>
        </p:spPr>
      </p:pic>
    </p:spTree>
    <p:extLst>
      <p:ext uri="{BB962C8B-B14F-4D97-AF65-F5344CB8AC3E}">
        <p14:creationId xmlns:p14="http://schemas.microsoft.com/office/powerpoint/2010/main" val="41383783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1733806" cy="36933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b="1">
                <a:solidFill>
                  <a:srgbClr val="C00000"/>
                </a:solidFill>
              </a:defRPr>
            </a:pPr>
            <a:r>
              <a:rPr lang="en-US" altLang="zh-CN" dirty="0"/>
              <a:t>1</a:t>
            </a:r>
            <a:r>
              <a:rPr lang="zh-CN" altLang="en-US" dirty="0">
                <a:solidFill>
                  <a:srgbClr val="000000"/>
                </a:solidFill>
              </a:rPr>
              <a:t>  </a:t>
            </a:r>
            <a:r>
              <a:rPr lang="zh-CN" altLang="en-US" dirty="0">
                <a:solidFill>
                  <a:srgbClr val="000000"/>
                </a:solidFill>
                <a:latin typeface="微软雅黑 Light"/>
                <a:ea typeface="微软雅黑 Light"/>
                <a:cs typeface="微软雅黑 Light"/>
                <a:sym typeface="微软雅黑 Light"/>
              </a:rPr>
              <a:t>计划执行情况</a:t>
            </a: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6" name="TextBox 8"/>
          <p:cNvSpPr txBox="1"/>
          <p:nvPr/>
        </p:nvSpPr>
        <p:spPr>
          <a:xfrm>
            <a:off x="1201445" y="2186145"/>
            <a:ext cx="8618965" cy="465640"/>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marL="266700" indent="266700" algn="just"/>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97" name="TextBox 9"/>
          <p:cNvSpPr txBox="1"/>
          <p:nvPr/>
        </p:nvSpPr>
        <p:spPr>
          <a:xfrm>
            <a:off x="989437" y="1590679"/>
            <a:ext cx="3631724" cy="46166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sz="2400" dirty="0">
                <a:latin typeface="微软雅黑 Light"/>
                <a:ea typeface="微软雅黑 Light"/>
                <a:cs typeface="微软雅黑 Light"/>
                <a:sym typeface="微软雅黑 Light"/>
              </a:rPr>
              <a:t>张梦沛</a:t>
            </a:r>
            <a:r>
              <a:rPr lang="en-US" altLang="zh-CN" sz="2400" dirty="0">
                <a:latin typeface="微软雅黑 Light"/>
                <a:ea typeface="微软雅黑 Light"/>
                <a:cs typeface="微软雅黑 Light"/>
                <a:sym typeface="微软雅黑 Light"/>
              </a:rPr>
              <a:t>——</a:t>
            </a:r>
            <a:r>
              <a:rPr lang="zh-CN" altLang="en-US" sz="2400" dirty="0">
                <a:latin typeface="微软雅黑 Light"/>
                <a:ea typeface="微软雅黑 Light"/>
                <a:cs typeface="微软雅黑 Light"/>
                <a:sym typeface="微软雅黑 Light"/>
              </a:rPr>
              <a:t>财政管理员</a:t>
            </a:r>
          </a:p>
        </p:txBody>
      </p:sp>
      <p:sp>
        <p:nvSpPr>
          <p:cNvPr id="298" name="直接连接符 10"/>
          <p:cNvSpPr/>
          <p:nvPr/>
        </p:nvSpPr>
        <p:spPr>
          <a:xfrm flipH="1">
            <a:off x="989437" y="1993402"/>
            <a:ext cx="424016" cy="385486"/>
          </a:xfrm>
          <a:prstGeom prst="line">
            <a:avLst/>
          </a:prstGeom>
          <a:ln w="12700">
            <a:solidFill>
              <a:srgbClr val="C00000"/>
            </a:solidFill>
          </a:ln>
        </p:spPr>
        <p:txBody>
          <a:bodyPr lIns="45719" rIns="45719"/>
          <a:lstStyle/>
          <a:p>
            <a:endParaRPr/>
          </a:p>
        </p:txBody>
      </p:sp>
      <p:sp>
        <p:nvSpPr>
          <p:cNvPr id="299" name="直接连接符 11"/>
          <p:cNvSpPr/>
          <p:nvPr/>
        </p:nvSpPr>
        <p:spPr>
          <a:xfrm flipH="1">
            <a:off x="9148744" y="5585028"/>
            <a:ext cx="424016" cy="385486"/>
          </a:xfrm>
          <a:prstGeom prst="line">
            <a:avLst/>
          </a:prstGeom>
          <a:ln w="12700">
            <a:solidFill>
              <a:srgbClr val="000000"/>
            </a:solidFill>
          </a:ln>
        </p:spPr>
        <p:txBody>
          <a:bodyPr lIns="45719" rIns="45719"/>
          <a:lstStyle/>
          <a:p>
            <a:endParaRPr dirty="0"/>
          </a:p>
        </p:txBody>
      </p:sp>
      <p:sp>
        <p:nvSpPr>
          <p:cNvPr id="11" name="TextBox 8">
            <a:extLst>
              <a:ext uri="{FF2B5EF4-FFF2-40B4-BE49-F238E27FC236}">
                <a16:creationId xmlns:a16="http://schemas.microsoft.com/office/drawing/2014/main" id="{3D684FCE-848F-4958-8FBE-940A910A2613}"/>
              </a:ext>
            </a:extLst>
          </p:cNvPr>
          <p:cNvSpPr txBox="1"/>
          <p:nvPr/>
        </p:nvSpPr>
        <p:spPr>
          <a:xfrm>
            <a:off x="1201445" y="2186145"/>
            <a:ext cx="8618965" cy="3784369"/>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algn="just">
              <a:lnSpc>
                <a:spcPct val="150000"/>
              </a:lnSpc>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      </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根据第一</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二周的情况，预算计划按照预期目标完成。支付并完成外包培训的工作。完成了对于第一，二阶段各成员的工作量认定，绩效评定。作为第三阶段劳务费的结算依据。</a:t>
            </a:r>
          </a:p>
          <a:p>
            <a:pPr algn="just">
              <a:lnSpc>
                <a:spcPct val="150000"/>
              </a:lnSpc>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      在此之上，对于第二阶段的补充预算变更如下：</a:t>
            </a:r>
          </a:p>
          <a:p>
            <a:pPr algn="just">
              <a:lnSpc>
                <a:spcPct val="150000"/>
              </a:lnSpc>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 </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追增了对于周末成员加班的加班费：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6*3*150 = 2250</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元</a:t>
            </a:r>
          </a:p>
          <a:p>
            <a:pPr algn="just">
              <a:lnSpc>
                <a:spcPct val="150000"/>
              </a:lnSpc>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 </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五天工作日的补助：</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6*5*30=900</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元。</a:t>
            </a:r>
          </a:p>
          <a:p>
            <a:pPr algn="just">
              <a:lnSpc>
                <a:spcPct val="150000"/>
              </a:lnSpc>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 </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其中预期的团建由于项目时间冲突延后。</a:t>
            </a:r>
          </a:p>
          <a:p>
            <a:pPr algn="just">
              <a:lnSpc>
                <a:spcPct val="150000"/>
              </a:lnSpc>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4 </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培训费增加到</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10000</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元。</a:t>
            </a:r>
          </a:p>
          <a:p>
            <a:pPr algn="just">
              <a:lnSpc>
                <a:spcPct val="150000"/>
              </a:lnSpc>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      最后结算第一阶段开销：</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14500</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元，项目经费剩余</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69000</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元</a:t>
            </a:r>
          </a:p>
        </p:txBody>
      </p:sp>
    </p:spTree>
    <p:extLst>
      <p:ext uri="{BB962C8B-B14F-4D97-AF65-F5344CB8AC3E}">
        <p14:creationId xmlns:p14="http://schemas.microsoft.com/office/powerpoint/2010/main" val="38068731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TextBox 2"/>
          <p:cNvSpPr txBox="1"/>
          <p:nvPr/>
        </p:nvSpPr>
        <p:spPr>
          <a:xfrm>
            <a:off x="2649764" y="4137262"/>
            <a:ext cx="1434144" cy="6375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spc="300">
                <a:solidFill>
                  <a:srgbClr val="262626"/>
                </a:solidFill>
                <a:latin typeface="造字工房尚雅体演示版常规体"/>
                <a:ea typeface="造字工房尚雅体演示版常规体"/>
                <a:cs typeface="造字工房尚雅体演示版常规体"/>
                <a:sym typeface="造字工房尚雅体演示版常规体"/>
              </a:defRPr>
            </a:lvl1pPr>
          </a:lstStyle>
          <a:p>
            <a:r>
              <a:t>PART</a:t>
            </a:r>
          </a:p>
        </p:txBody>
      </p:sp>
      <p:sp>
        <p:nvSpPr>
          <p:cNvPr id="406" name="等腰三角形 11"/>
          <p:cNvSpPr/>
          <p:nvPr/>
        </p:nvSpPr>
        <p:spPr>
          <a:xfrm rot="512239">
            <a:off x="3477836" y="3538930"/>
            <a:ext cx="314717" cy="271308"/>
          </a:xfrm>
          <a:prstGeom prst="triangle">
            <a:avLst/>
          </a:prstGeom>
          <a:solidFill>
            <a:srgbClr val="C00000"/>
          </a:solidFill>
          <a:ln w="12700">
            <a:miter lim="400000"/>
          </a:ln>
        </p:spPr>
        <p:txBody>
          <a:bodyPr lIns="45719" rIns="45719" anchor="ctr"/>
          <a:lstStyle/>
          <a:p>
            <a:pPr algn="ctr">
              <a:defRPr>
                <a:solidFill>
                  <a:srgbClr val="FFFFFF"/>
                </a:solidFill>
              </a:defRPr>
            </a:pPr>
            <a:endParaRPr/>
          </a:p>
        </p:txBody>
      </p:sp>
      <p:sp>
        <p:nvSpPr>
          <p:cNvPr id="407" name="等腰三角形 12"/>
          <p:cNvSpPr/>
          <p:nvPr/>
        </p:nvSpPr>
        <p:spPr>
          <a:xfrm rot="20371609">
            <a:off x="3995377" y="3751963"/>
            <a:ext cx="157359" cy="135655"/>
          </a:xfrm>
          <a:prstGeom prst="triangle">
            <a:avLst/>
          </a:prstGeom>
          <a:solidFill>
            <a:srgbClr val="808080"/>
          </a:solidFill>
          <a:ln w="12700">
            <a:miter lim="400000"/>
          </a:ln>
        </p:spPr>
        <p:txBody>
          <a:bodyPr lIns="45719" rIns="45719" anchor="ctr"/>
          <a:lstStyle/>
          <a:p>
            <a:pPr algn="ctr">
              <a:defRPr>
                <a:solidFill>
                  <a:srgbClr val="FFFFFF"/>
                </a:solidFill>
              </a:defRPr>
            </a:pPr>
            <a:endParaRPr/>
          </a:p>
        </p:txBody>
      </p:sp>
      <p:sp>
        <p:nvSpPr>
          <p:cNvPr id="408" name="等腰三角形 13"/>
          <p:cNvSpPr/>
          <p:nvPr/>
        </p:nvSpPr>
        <p:spPr>
          <a:xfrm rot="20371609">
            <a:off x="3124426" y="3774406"/>
            <a:ext cx="211766" cy="155968"/>
          </a:xfrm>
          <a:prstGeom prst="triangle">
            <a:avLst/>
          </a:prstGeom>
          <a:solidFill>
            <a:srgbClr val="262626"/>
          </a:solidFill>
          <a:ln w="25400">
            <a:solidFill>
              <a:srgbClr val="262626"/>
            </a:solidFill>
          </a:ln>
        </p:spPr>
        <p:txBody>
          <a:bodyPr lIns="45719" rIns="45719" anchor="ctr"/>
          <a:lstStyle/>
          <a:p>
            <a:pPr algn="ctr">
              <a:defRPr>
                <a:solidFill>
                  <a:srgbClr val="FFFFFF"/>
                </a:solidFill>
              </a:defRPr>
            </a:pPr>
            <a:endParaRPr/>
          </a:p>
        </p:txBody>
      </p:sp>
      <p:sp>
        <p:nvSpPr>
          <p:cNvPr id="409" name="等腰三角形 14"/>
          <p:cNvSpPr/>
          <p:nvPr/>
        </p:nvSpPr>
        <p:spPr>
          <a:xfrm rot="3761573">
            <a:off x="2621230" y="3463057"/>
            <a:ext cx="588993" cy="403980"/>
          </a:xfrm>
          <a:prstGeom prst="triangle">
            <a:avLst/>
          </a:prstGeom>
          <a:solidFill>
            <a:srgbClr val="D99694"/>
          </a:solidFill>
          <a:ln w="12700">
            <a:miter lim="400000"/>
          </a:ln>
        </p:spPr>
        <p:txBody>
          <a:bodyPr lIns="45719" rIns="45719" anchor="ctr"/>
          <a:lstStyle/>
          <a:p>
            <a:pPr algn="ctr">
              <a:defRPr>
                <a:solidFill>
                  <a:srgbClr val="FFFFFF"/>
                </a:solidFill>
              </a:defRPr>
            </a:pPr>
            <a:endParaRPr/>
          </a:p>
        </p:txBody>
      </p:sp>
      <p:sp>
        <p:nvSpPr>
          <p:cNvPr id="410" name="等腰三角形 15"/>
          <p:cNvSpPr/>
          <p:nvPr/>
        </p:nvSpPr>
        <p:spPr>
          <a:xfrm rot="20371609">
            <a:off x="3987995" y="3447181"/>
            <a:ext cx="211766" cy="155967"/>
          </a:xfrm>
          <a:prstGeom prst="triangle">
            <a:avLst/>
          </a:prstGeom>
          <a:solidFill>
            <a:srgbClr val="262626"/>
          </a:solidFill>
          <a:ln w="25400">
            <a:solidFill>
              <a:srgbClr val="262626"/>
            </a:solidFill>
          </a:ln>
        </p:spPr>
        <p:txBody>
          <a:bodyPr lIns="45719" rIns="45719" anchor="ctr"/>
          <a:lstStyle/>
          <a:p>
            <a:pPr algn="ctr">
              <a:defRPr>
                <a:solidFill>
                  <a:srgbClr val="FFFFFF"/>
                </a:solidFill>
              </a:defRPr>
            </a:pPr>
            <a:endParaRPr/>
          </a:p>
        </p:txBody>
      </p:sp>
      <p:sp>
        <p:nvSpPr>
          <p:cNvPr id="411" name="TextBox 16"/>
          <p:cNvSpPr txBox="1"/>
          <p:nvPr/>
        </p:nvSpPr>
        <p:spPr>
          <a:xfrm>
            <a:off x="2958272" y="2074406"/>
            <a:ext cx="715900" cy="156966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9600" b="1">
                <a:solidFill>
                  <a:srgbClr val="262626"/>
                </a:solidFill>
                <a:latin typeface="造字工房尚雅体演示版常规体"/>
                <a:ea typeface="造字工房尚雅体演示版常规体"/>
                <a:cs typeface="造字工房尚雅体演示版常规体"/>
                <a:sym typeface="造字工房尚雅体演示版常规体"/>
              </a:defRPr>
            </a:lvl1pPr>
          </a:lstStyle>
          <a:p>
            <a:r>
              <a:rPr lang="en-US" dirty="0"/>
              <a:t>2</a:t>
            </a:r>
            <a:endParaRPr dirty="0"/>
          </a:p>
        </p:txBody>
      </p:sp>
      <p:sp>
        <p:nvSpPr>
          <p:cNvPr id="412" name="TextBox 27"/>
          <p:cNvSpPr txBox="1"/>
          <p:nvPr/>
        </p:nvSpPr>
        <p:spPr>
          <a:xfrm>
            <a:off x="5143921" y="2965038"/>
            <a:ext cx="4593563"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spc="300">
                <a:latin typeface="微软雅黑 Light"/>
                <a:ea typeface="微软雅黑 Light"/>
                <a:cs typeface="微软雅黑 Light"/>
                <a:sym typeface="微软雅黑 Light"/>
              </a:defRPr>
            </a:lvl1pPr>
          </a:lstStyle>
          <a:p>
            <a:r>
              <a:rPr lang="zh-CN" altLang="en-US" dirty="0"/>
              <a:t>各类工具的使用情况</a:t>
            </a:r>
            <a:endParaRPr dirty="0"/>
          </a:p>
        </p:txBody>
      </p:sp>
      <p:sp>
        <p:nvSpPr>
          <p:cNvPr id="413" name="直接连接符 32"/>
          <p:cNvSpPr/>
          <p:nvPr/>
        </p:nvSpPr>
        <p:spPr>
          <a:xfrm flipH="1">
            <a:off x="6067126" y="2638181"/>
            <a:ext cx="388717" cy="326857"/>
          </a:xfrm>
          <a:prstGeom prst="line">
            <a:avLst/>
          </a:prstGeom>
          <a:ln w="12700">
            <a:solidFill>
              <a:srgbClr val="262626"/>
            </a:solidFill>
          </a:ln>
        </p:spPr>
        <p:txBody>
          <a:bodyPr lIns="45719" rIns="45719"/>
          <a:lstStyle/>
          <a:p>
            <a:endParaRPr/>
          </a:p>
        </p:txBody>
      </p:sp>
      <p:sp>
        <p:nvSpPr>
          <p:cNvPr id="414" name="直接连接符 33"/>
          <p:cNvSpPr/>
          <p:nvPr/>
        </p:nvSpPr>
        <p:spPr>
          <a:xfrm flipH="1">
            <a:off x="9082926" y="3247396"/>
            <a:ext cx="654558" cy="534335"/>
          </a:xfrm>
          <a:prstGeom prst="line">
            <a:avLst/>
          </a:prstGeom>
          <a:ln w="12700">
            <a:solidFill>
              <a:srgbClr val="C00000"/>
            </a:solidFill>
          </a:ln>
        </p:spPr>
        <p:txBody>
          <a:bodyPr lIns="45719" rIns="45719"/>
          <a:lstStyle/>
          <a:p>
            <a:endParaRPr/>
          </a:p>
        </p:txBody>
      </p:sp>
      <p:sp>
        <p:nvSpPr>
          <p:cNvPr id="415" name="直接连接符 35"/>
          <p:cNvSpPr/>
          <p:nvPr/>
        </p:nvSpPr>
        <p:spPr>
          <a:xfrm flipH="1">
            <a:off x="8803430" y="2638181"/>
            <a:ext cx="388717" cy="326857"/>
          </a:xfrm>
          <a:prstGeom prst="line">
            <a:avLst/>
          </a:prstGeom>
          <a:ln w="38100">
            <a:solidFill>
              <a:srgbClr val="C00000"/>
            </a:solidFill>
          </a:ln>
        </p:spPr>
        <p:txBody>
          <a:bodyPr lIns="45719" rIns="45719"/>
          <a:lstStyle/>
          <a:p>
            <a:endParaRPr/>
          </a:p>
        </p:txBody>
      </p:sp>
      <p:sp>
        <p:nvSpPr>
          <p:cNvPr id="416" name="直接连接符 36"/>
          <p:cNvSpPr/>
          <p:nvPr/>
        </p:nvSpPr>
        <p:spPr>
          <a:xfrm flipH="1">
            <a:off x="6744019" y="3685485"/>
            <a:ext cx="654558" cy="534335"/>
          </a:xfrm>
          <a:prstGeom prst="line">
            <a:avLst/>
          </a:prstGeom>
          <a:ln w="38100">
            <a:solidFill>
              <a:srgbClr val="262626"/>
            </a:solidFill>
          </a:ln>
        </p:spPr>
        <p:txBody>
          <a:bodyPr lIns="45719" rIns="45719"/>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直接连接符 1"/>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450" name="直接连接符 2"/>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451" name="矩形 3"/>
          <p:cNvSpPr txBox="1"/>
          <p:nvPr/>
        </p:nvSpPr>
        <p:spPr>
          <a:xfrm>
            <a:off x="797872" y="611396"/>
            <a:ext cx="2426303"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b="1">
                <a:solidFill>
                  <a:srgbClr val="C00000"/>
                </a:solidFill>
              </a:defRPr>
            </a:pPr>
            <a:r>
              <a:rPr lang="en-US" altLang="zh-CN" dirty="0"/>
              <a:t>2</a:t>
            </a:r>
            <a:r>
              <a:rPr dirty="0">
                <a:solidFill>
                  <a:srgbClr val="000000"/>
                </a:solidFill>
              </a:rPr>
              <a:t>  </a:t>
            </a:r>
            <a:r>
              <a:rPr lang="zh-CN" altLang="en-US" dirty="0">
                <a:solidFill>
                  <a:srgbClr val="000000"/>
                </a:solidFill>
                <a:latin typeface="微软雅黑 Light"/>
                <a:ea typeface="微软雅黑 Light"/>
                <a:cs typeface="微软雅黑 Light"/>
                <a:sym typeface="微软雅黑 Light"/>
              </a:rPr>
              <a:t>各类工具的使用情况</a:t>
            </a:r>
            <a:endParaRPr dirty="0">
              <a:solidFill>
                <a:srgbClr val="000000"/>
              </a:solidFill>
              <a:latin typeface="微软雅黑 Light"/>
              <a:ea typeface="微软雅黑 Light"/>
              <a:cs typeface="微软雅黑 Light"/>
              <a:sym typeface="微软雅黑 Light"/>
            </a:endParaRPr>
          </a:p>
        </p:txBody>
      </p:sp>
      <p:sp>
        <p:nvSpPr>
          <p:cNvPr id="452" name="左中括号 4"/>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pic>
        <p:nvPicPr>
          <p:cNvPr id="4" name="图片 3">
            <a:extLst>
              <a:ext uri="{FF2B5EF4-FFF2-40B4-BE49-F238E27FC236}">
                <a16:creationId xmlns:a16="http://schemas.microsoft.com/office/drawing/2014/main" id="{23A4958D-B867-4186-B12A-AF2107DFA9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299" y="1119368"/>
            <a:ext cx="7871100" cy="3484128"/>
          </a:xfrm>
          <a:prstGeom prst="rect">
            <a:avLst/>
          </a:prstGeom>
        </p:spPr>
      </p:pic>
      <p:pic>
        <p:nvPicPr>
          <p:cNvPr id="7" name="图片 6">
            <a:extLst>
              <a:ext uri="{FF2B5EF4-FFF2-40B4-BE49-F238E27FC236}">
                <a16:creationId xmlns:a16="http://schemas.microsoft.com/office/drawing/2014/main" id="{1E0E4DE5-80D4-484F-A035-5E5F58F2FB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299" y="4670858"/>
            <a:ext cx="10277475" cy="1973978"/>
          </a:xfrm>
          <a:prstGeom prst="rect">
            <a:avLst/>
          </a:prstGeom>
        </p:spPr>
      </p:pic>
      <p:sp>
        <p:nvSpPr>
          <p:cNvPr id="8" name="TextBox 9">
            <a:extLst>
              <a:ext uri="{FF2B5EF4-FFF2-40B4-BE49-F238E27FC236}">
                <a16:creationId xmlns:a16="http://schemas.microsoft.com/office/drawing/2014/main" id="{D8269BB8-1FBC-440F-B410-BC5427245594}"/>
              </a:ext>
            </a:extLst>
          </p:cNvPr>
          <p:cNvSpPr txBox="1"/>
          <p:nvPr/>
        </p:nvSpPr>
        <p:spPr>
          <a:xfrm>
            <a:off x="8266537" y="1725817"/>
            <a:ext cx="3631724" cy="46166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sz="2400" dirty="0">
                <a:latin typeface="微软雅黑 Light"/>
                <a:ea typeface="微软雅黑 Light"/>
                <a:cs typeface="微软雅黑 Light"/>
                <a:sym typeface="微软雅黑 Light"/>
              </a:rPr>
              <a:t>项目管理工具</a:t>
            </a:r>
            <a:endParaRPr lang="en-US" altLang="zh-CN" sz="2400" dirty="0">
              <a:latin typeface="微软雅黑 Light"/>
              <a:ea typeface="微软雅黑 Light"/>
              <a:cs typeface="微软雅黑 Light"/>
              <a:sym typeface="微软雅黑 Light"/>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直接连接符 1"/>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450" name="直接连接符 2"/>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451" name="矩形 3"/>
          <p:cNvSpPr txBox="1"/>
          <p:nvPr/>
        </p:nvSpPr>
        <p:spPr>
          <a:xfrm>
            <a:off x="797872" y="611396"/>
            <a:ext cx="2426303"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b="1">
                <a:solidFill>
                  <a:srgbClr val="C00000"/>
                </a:solidFill>
              </a:defRPr>
            </a:pPr>
            <a:r>
              <a:rPr lang="en-US" dirty="0"/>
              <a:t>2</a:t>
            </a:r>
            <a:r>
              <a:rPr dirty="0">
                <a:solidFill>
                  <a:srgbClr val="000000"/>
                </a:solidFill>
              </a:rPr>
              <a:t>  </a:t>
            </a:r>
            <a:r>
              <a:rPr lang="zh-CN" altLang="en-US" dirty="0">
                <a:solidFill>
                  <a:srgbClr val="000000"/>
                </a:solidFill>
                <a:latin typeface="微软雅黑 Light"/>
                <a:ea typeface="微软雅黑 Light"/>
                <a:cs typeface="微软雅黑 Light"/>
                <a:sym typeface="微软雅黑 Light"/>
              </a:rPr>
              <a:t>各类工具的使用情况</a:t>
            </a:r>
            <a:endParaRPr dirty="0">
              <a:solidFill>
                <a:srgbClr val="000000"/>
              </a:solidFill>
              <a:latin typeface="微软雅黑 Light"/>
              <a:ea typeface="微软雅黑 Light"/>
              <a:cs typeface="微软雅黑 Light"/>
              <a:sym typeface="微软雅黑 Light"/>
            </a:endParaRPr>
          </a:p>
        </p:txBody>
      </p:sp>
      <p:sp>
        <p:nvSpPr>
          <p:cNvPr id="452" name="左中括号 4"/>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pic>
        <p:nvPicPr>
          <p:cNvPr id="4" name="图片 3">
            <a:extLst>
              <a:ext uri="{FF2B5EF4-FFF2-40B4-BE49-F238E27FC236}">
                <a16:creationId xmlns:a16="http://schemas.microsoft.com/office/drawing/2014/main" id="{7BEDBA3D-FF63-495C-9D47-C7076A268BCE}"/>
              </a:ext>
            </a:extLst>
          </p:cNvPr>
          <p:cNvPicPr>
            <a:picLocks noChangeAspect="1"/>
          </p:cNvPicPr>
          <p:nvPr/>
        </p:nvPicPr>
        <p:blipFill>
          <a:blip r:embed="rId2"/>
          <a:stretch>
            <a:fillRect/>
          </a:stretch>
        </p:blipFill>
        <p:spPr>
          <a:xfrm>
            <a:off x="583075" y="1744209"/>
            <a:ext cx="11250296" cy="4789942"/>
          </a:xfrm>
          <a:prstGeom prst="rect">
            <a:avLst/>
          </a:prstGeom>
        </p:spPr>
      </p:pic>
      <p:sp>
        <p:nvSpPr>
          <p:cNvPr id="8" name="TextBox 9">
            <a:extLst>
              <a:ext uri="{FF2B5EF4-FFF2-40B4-BE49-F238E27FC236}">
                <a16:creationId xmlns:a16="http://schemas.microsoft.com/office/drawing/2014/main" id="{433120AC-70E9-423C-B3B7-F679E8695461}"/>
              </a:ext>
            </a:extLst>
          </p:cNvPr>
          <p:cNvSpPr txBox="1"/>
          <p:nvPr/>
        </p:nvSpPr>
        <p:spPr>
          <a:xfrm>
            <a:off x="922762" y="1088487"/>
            <a:ext cx="3631724" cy="46166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sz="2400" dirty="0">
                <a:latin typeface="微软雅黑 Light"/>
                <a:ea typeface="微软雅黑 Light"/>
                <a:cs typeface="微软雅黑 Light"/>
                <a:sym typeface="微软雅黑 Light"/>
              </a:rPr>
              <a:t>经济决策工具</a:t>
            </a:r>
            <a:endParaRPr lang="en-US" altLang="zh-CN" sz="2400" dirty="0">
              <a:latin typeface="微软雅黑 Light"/>
              <a:ea typeface="微软雅黑 Light"/>
              <a:cs typeface="微软雅黑 Light"/>
              <a:sym typeface="微软雅黑 Light"/>
            </a:endParaRPr>
          </a:p>
        </p:txBody>
      </p:sp>
    </p:spTree>
    <p:extLst>
      <p:ext uri="{BB962C8B-B14F-4D97-AF65-F5344CB8AC3E}">
        <p14:creationId xmlns:p14="http://schemas.microsoft.com/office/powerpoint/2010/main" val="22384541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直接连接符 1"/>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450" name="直接连接符 2"/>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451" name="矩形 3"/>
          <p:cNvSpPr txBox="1"/>
          <p:nvPr/>
        </p:nvSpPr>
        <p:spPr>
          <a:xfrm>
            <a:off x="797872" y="611396"/>
            <a:ext cx="2426303"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b="1">
                <a:solidFill>
                  <a:srgbClr val="C00000"/>
                </a:solidFill>
              </a:defRPr>
            </a:pPr>
            <a:r>
              <a:rPr lang="en-US" dirty="0"/>
              <a:t>2</a:t>
            </a:r>
            <a:r>
              <a:rPr dirty="0">
                <a:solidFill>
                  <a:srgbClr val="000000"/>
                </a:solidFill>
              </a:rPr>
              <a:t>  </a:t>
            </a:r>
            <a:r>
              <a:rPr lang="zh-CN" altLang="en-US" dirty="0">
                <a:solidFill>
                  <a:srgbClr val="000000"/>
                </a:solidFill>
                <a:latin typeface="微软雅黑 Light"/>
                <a:ea typeface="微软雅黑 Light"/>
                <a:cs typeface="微软雅黑 Light"/>
                <a:sym typeface="微软雅黑 Light"/>
              </a:rPr>
              <a:t>各类工具的使用情况</a:t>
            </a:r>
            <a:endParaRPr dirty="0">
              <a:solidFill>
                <a:srgbClr val="000000"/>
              </a:solidFill>
              <a:latin typeface="微软雅黑 Light"/>
              <a:ea typeface="微软雅黑 Light"/>
              <a:cs typeface="微软雅黑 Light"/>
              <a:sym typeface="微软雅黑 Light"/>
            </a:endParaRPr>
          </a:p>
        </p:txBody>
      </p:sp>
      <p:sp>
        <p:nvSpPr>
          <p:cNvPr id="452" name="左中括号 4"/>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pic>
        <p:nvPicPr>
          <p:cNvPr id="3" name="图片 2" descr="电脑屏幕截图&#10;&#10;描述已自动生成">
            <a:extLst>
              <a:ext uri="{FF2B5EF4-FFF2-40B4-BE49-F238E27FC236}">
                <a16:creationId xmlns:a16="http://schemas.microsoft.com/office/drawing/2014/main" id="{FFF8AF2D-38C0-4CE4-9076-38CE6DAFC4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871" y="1669512"/>
            <a:ext cx="8354007" cy="4902738"/>
          </a:xfrm>
          <a:prstGeom prst="rect">
            <a:avLst/>
          </a:prstGeom>
        </p:spPr>
      </p:pic>
      <p:sp>
        <p:nvSpPr>
          <p:cNvPr id="9" name="TextBox 9">
            <a:extLst>
              <a:ext uri="{FF2B5EF4-FFF2-40B4-BE49-F238E27FC236}">
                <a16:creationId xmlns:a16="http://schemas.microsoft.com/office/drawing/2014/main" id="{24CD4880-D2C3-40B3-9EDD-8C056BE829F5}"/>
              </a:ext>
            </a:extLst>
          </p:cNvPr>
          <p:cNvSpPr txBox="1"/>
          <p:nvPr/>
        </p:nvSpPr>
        <p:spPr>
          <a:xfrm>
            <a:off x="922762" y="1088487"/>
            <a:ext cx="3631724" cy="46166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en-US" altLang="zh-CN" sz="2400" dirty="0">
                <a:latin typeface="微软雅黑 Light"/>
                <a:ea typeface="微软雅黑 Light"/>
                <a:cs typeface="微软雅黑 Light"/>
                <a:sym typeface="微软雅黑 Light"/>
              </a:rPr>
              <a:t>Gauss</a:t>
            </a:r>
            <a:r>
              <a:rPr lang="zh-CN" altLang="en-US" sz="2400" dirty="0">
                <a:latin typeface="微软雅黑 Light"/>
                <a:ea typeface="微软雅黑 Light"/>
                <a:cs typeface="微软雅黑 Light"/>
                <a:sym typeface="微软雅黑 Light"/>
              </a:rPr>
              <a:t>数据库中的表</a:t>
            </a:r>
            <a:endParaRPr lang="en-US" altLang="zh-CN" sz="2400" dirty="0">
              <a:latin typeface="微软雅黑 Light"/>
              <a:ea typeface="微软雅黑 Light"/>
              <a:cs typeface="微软雅黑 Light"/>
              <a:sym typeface="微软雅黑 Light"/>
            </a:endParaRPr>
          </a:p>
        </p:txBody>
      </p:sp>
    </p:spTree>
    <p:extLst>
      <p:ext uri="{BB962C8B-B14F-4D97-AF65-F5344CB8AC3E}">
        <p14:creationId xmlns:p14="http://schemas.microsoft.com/office/powerpoint/2010/main" val="13839729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 name="TextBox 2"/>
          <p:cNvSpPr txBox="1"/>
          <p:nvPr/>
        </p:nvSpPr>
        <p:spPr>
          <a:xfrm>
            <a:off x="2649764" y="4137262"/>
            <a:ext cx="1434144" cy="6375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spc="300">
                <a:solidFill>
                  <a:srgbClr val="262626"/>
                </a:solidFill>
                <a:latin typeface="造字工房尚雅体演示版常规体"/>
                <a:ea typeface="造字工房尚雅体演示版常规体"/>
                <a:cs typeface="造字工房尚雅体演示版常规体"/>
                <a:sym typeface="造字工房尚雅体演示版常规体"/>
              </a:defRPr>
            </a:lvl1pPr>
          </a:lstStyle>
          <a:p>
            <a:r>
              <a:t>PART</a:t>
            </a:r>
          </a:p>
        </p:txBody>
      </p:sp>
      <p:sp>
        <p:nvSpPr>
          <p:cNvPr id="637" name="等腰三角形 11"/>
          <p:cNvSpPr/>
          <p:nvPr/>
        </p:nvSpPr>
        <p:spPr>
          <a:xfrm rot="512239">
            <a:off x="3477836" y="3538930"/>
            <a:ext cx="314717" cy="271308"/>
          </a:xfrm>
          <a:prstGeom prst="triangle">
            <a:avLst/>
          </a:prstGeom>
          <a:solidFill>
            <a:srgbClr val="C00000"/>
          </a:solidFill>
          <a:ln w="12700">
            <a:miter lim="400000"/>
          </a:ln>
        </p:spPr>
        <p:txBody>
          <a:bodyPr lIns="45719" rIns="45719" anchor="ctr"/>
          <a:lstStyle/>
          <a:p>
            <a:pPr algn="ctr">
              <a:defRPr>
                <a:solidFill>
                  <a:srgbClr val="FFFFFF"/>
                </a:solidFill>
              </a:defRPr>
            </a:pPr>
            <a:endParaRPr/>
          </a:p>
        </p:txBody>
      </p:sp>
      <p:sp>
        <p:nvSpPr>
          <p:cNvPr id="638" name="等腰三角形 12"/>
          <p:cNvSpPr/>
          <p:nvPr/>
        </p:nvSpPr>
        <p:spPr>
          <a:xfrm rot="20371609">
            <a:off x="3995377" y="3751963"/>
            <a:ext cx="157359" cy="135655"/>
          </a:xfrm>
          <a:prstGeom prst="triangle">
            <a:avLst/>
          </a:prstGeom>
          <a:solidFill>
            <a:srgbClr val="808080"/>
          </a:solidFill>
          <a:ln w="12700">
            <a:miter lim="400000"/>
          </a:ln>
        </p:spPr>
        <p:txBody>
          <a:bodyPr lIns="45719" rIns="45719" anchor="ctr"/>
          <a:lstStyle/>
          <a:p>
            <a:pPr algn="ctr">
              <a:defRPr>
                <a:solidFill>
                  <a:srgbClr val="FFFFFF"/>
                </a:solidFill>
              </a:defRPr>
            </a:pPr>
            <a:endParaRPr/>
          </a:p>
        </p:txBody>
      </p:sp>
      <p:sp>
        <p:nvSpPr>
          <p:cNvPr id="639" name="等腰三角形 13"/>
          <p:cNvSpPr/>
          <p:nvPr/>
        </p:nvSpPr>
        <p:spPr>
          <a:xfrm rot="20371609">
            <a:off x="3124426" y="3774406"/>
            <a:ext cx="211766" cy="155968"/>
          </a:xfrm>
          <a:prstGeom prst="triangle">
            <a:avLst/>
          </a:prstGeom>
          <a:solidFill>
            <a:srgbClr val="262626"/>
          </a:solidFill>
          <a:ln w="25400">
            <a:solidFill>
              <a:srgbClr val="262626"/>
            </a:solidFill>
          </a:ln>
        </p:spPr>
        <p:txBody>
          <a:bodyPr lIns="45719" rIns="45719" anchor="ctr"/>
          <a:lstStyle/>
          <a:p>
            <a:pPr algn="ctr">
              <a:defRPr>
                <a:solidFill>
                  <a:srgbClr val="FFFFFF"/>
                </a:solidFill>
              </a:defRPr>
            </a:pPr>
            <a:endParaRPr/>
          </a:p>
        </p:txBody>
      </p:sp>
      <p:sp>
        <p:nvSpPr>
          <p:cNvPr id="640" name="等腰三角形 14"/>
          <p:cNvSpPr/>
          <p:nvPr/>
        </p:nvSpPr>
        <p:spPr>
          <a:xfrm rot="3761573">
            <a:off x="2621230" y="3463057"/>
            <a:ext cx="588993" cy="403980"/>
          </a:xfrm>
          <a:prstGeom prst="triangle">
            <a:avLst/>
          </a:prstGeom>
          <a:solidFill>
            <a:srgbClr val="D99694"/>
          </a:solidFill>
          <a:ln w="12700">
            <a:miter lim="400000"/>
          </a:ln>
        </p:spPr>
        <p:txBody>
          <a:bodyPr lIns="45719" rIns="45719" anchor="ctr"/>
          <a:lstStyle/>
          <a:p>
            <a:pPr algn="ctr">
              <a:defRPr>
                <a:solidFill>
                  <a:srgbClr val="FFFFFF"/>
                </a:solidFill>
              </a:defRPr>
            </a:pPr>
            <a:endParaRPr/>
          </a:p>
        </p:txBody>
      </p:sp>
      <p:sp>
        <p:nvSpPr>
          <p:cNvPr id="641" name="等腰三角形 15"/>
          <p:cNvSpPr/>
          <p:nvPr/>
        </p:nvSpPr>
        <p:spPr>
          <a:xfrm rot="20371609">
            <a:off x="3987995" y="3447181"/>
            <a:ext cx="211766" cy="155967"/>
          </a:xfrm>
          <a:prstGeom prst="triangle">
            <a:avLst/>
          </a:prstGeom>
          <a:solidFill>
            <a:srgbClr val="262626"/>
          </a:solidFill>
          <a:ln w="25400">
            <a:solidFill>
              <a:srgbClr val="262626"/>
            </a:solidFill>
          </a:ln>
        </p:spPr>
        <p:txBody>
          <a:bodyPr lIns="45719" rIns="45719" anchor="ctr"/>
          <a:lstStyle/>
          <a:p>
            <a:pPr algn="ctr">
              <a:defRPr>
                <a:solidFill>
                  <a:srgbClr val="FFFFFF"/>
                </a:solidFill>
              </a:defRPr>
            </a:pPr>
            <a:endParaRPr/>
          </a:p>
        </p:txBody>
      </p:sp>
      <p:sp>
        <p:nvSpPr>
          <p:cNvPr id="642" name="TextBox 16"/>
          <p:cNvSpPr txBox="1"/>
          <p:nvPr/>
        </p:nvSpPr>
        <p:spPr>
          <a:xfrm>
            <a:off x="2958272" y="2074406"/>
            <a:ext cx="715900" cy="156966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9600" b="1">
                <a:solidFill>
                  <a:srgbClr val="262626"/>
                </a:solidFill>
                <a:latin typeface="造字工房尚雅体演示版常规体"/>
                <a:ea typeface="造字工房尚雅体演示版常规体"/>
                <a:cs typeface="造字工房尚雅体演示版常规体"/>
                <a:sym typeface="造字工房尚雅体演示版常规体"/>
              </a:defRPr>
            </a:lvl1pPr>
          </a:lstStyle>
          <a:p>
            <a:r>
              <a:rPr lang="en-US" dirty="0"/>
              <a:t>3</a:t>
            </a:r>
            <a:endParaRPr dirty="0"/>
          </a:p>
        </p:txBody>
      </p:sp>
      <p:sp>
        <p:nvSpPr>
          <p:cNvPr id="643" name="TextBox 27"/>
          <p:cNvSpPr txBox="1"/>
          <p:nvPr/>
        </p:nvSpPr>
        <p:spPr>
          <a:xfrm>
            <a:off x="5101795" y="2987538"/>
            <a:ext cx="4593563"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spc="300">
                <a:latin typeface="微软雅黑 Light"/>
                <a:ea typeface="微软雅黑 Light"/>
                <a:cs typeface="微软雅黑 Light"/>
                <a:sym typeface="微软雅黑 Light"/>
              </a:defRPr>
            </a:lvl1pPr>
          </a:lstStyle>
          <a:p>
            <a:r>
              <a:rPr lang="zh-CN" altLang="en-US" dirty="0"/>
              <a:t>项目演示及测试演示</a:t>
            </a:r>
            <a:endParaRPr dirty="0"/>
          </a:p>
        </p:txBody>
      </p:sp>
      <p:sp>
        <p:nvSpPr>
          <p:cNvPr id="644" name="直接连接符 32"/>
          <p:cNvSpPr/>
          <p:nvPr/>
        </p:nvSpPr>
        <p:spPr>
          <a:xfrm flipH="1">
            <a:off x="6067126" y="2638181"/>
            <a:ext cx="388717" cy="326857"/>
          </a:xfrm>
          <a:prstGeom prst="line">
            <a:avLst/>
          </a:prstGeom>
          <a:ln w="12700">
            <a:solidFill>
              <a:srgbClr val="262626"/>
            </a:solidFill>
          </a:ln>
        </p:spPr>
        <p:txBody>
          <a:bodyPr lIns="45719" rIns="45719"/>
          <a:lstStyle/>
          <a:p>
            <a:endParaRPr/>
          </a:p>
        </p:txBody>
      </p:sp>
      <p:sp>
        <p:nvSpPr>
          <p:cNvPr id="645" name="直接连接符 33"/>
          <p:cNvSpPr/>
          <p:nvPr/>
        </p:nvSpPr>
        <p:spPr>
          <a:xfrm flipH="1">
            <a:off x="9082926" y="3247396"/>
            <a:ext cx="654558" cy="534335"/>
          </a:xfrm>
          <a:prstGeom prst="line">
            <a:avLst/>
          </a:prstGeom>
          <a:ln w="12700">
            <a:solidFill>
              <a:srgbClr val="C00000"/>
            </a:solidFill>
          </a:ln>
        </p:spPr>
        <p:txBody>
          <a:bodyPr lIns="45719" rIns="45719"/>
          <a:lstStyle/>
          <a:p>
            <a:endParaRPr/>
          </a:p>
        </p:txBody>
      </p:sp>
      <p:sp>
        <p:nvSpPr>
          <p:cNvPr id="646" name="直接连接符 35"/>
          <p:cNvSpPr/>
          <p:nvPr/>
        </p:nvSpPr>
        <p:spPr>
          <a:xfrm flipH="1">
            <a:off x="8803430" y="2638181"/>
            <a:ext cx="388717" cy="326857"/>
          </a:xfrm>
          <a:prstGeom prst="line">
            <a:avLst/>
          </a:prstGeom>
          <a:ln w="38100">
            <a:solidFill>
              <a:srgbClr val="C00000"/>
            </a:solidFill>
          </a:ln>
        </p:spPr>
        <p:txBody>
          <a:bodyPr lIns="45719" rIns="45719"/>
          <a:lstStyle/>
          <a:p>
            <a:endParaRPr/>
          </a:p>
        </p:txBody>
      </p:sp>
      <p:sp>
        <p:nvSpPr>
          <p:cNvPr id="647" name="直接连接符 36"/>
          <p:cNvSpPr/>
          <p:nvPr/>
        </p:nvSpPr>
        <p:spPr>
          <a:xfrm flipH="1">
            <a:off x="6744019" y="3685485"/>
            <a:ext cx="654558" cy="534335"/>
          </a:xfrm>
          <a:prstGeom prst="line">
            <a:avLst/>
          </a:prstGeom>
          <a:ln w="38100">
            <a:solidFill>
              <a:srgbClr val="262626"/>
            </a:solidFill>
          </a:ln>
        </p:spPr>
        <p:txBody>
          <a:bodyPr lIns="45719" rIns="45719"/>
          <a:lstStyle/>
          <a:p>
            <a:endParaRPr/>
          </a:p>
        </p:txBody>
      </p:sp>
    </p:spTree>
    <p:extLst>
      <p:ext uri="{BB962C8B-B14F-4D97-AF65-F5344CB8AC3E}">
        <p14:creationId xmlns:p14="http://schemas.microsoft.com/office/powerpoint/2010/main" val="21527617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1" name="组合 1"/>
          <p:cNvGrpSpPr/>
          <p:nvPr/>
        </p:nvGrpSpPr>
        <p:grpSpPr>
          <a:xfrm>
            <a:off x="3862956" y="1638990"/>
            <a:ext cx="3816428" cy="3504712"/>
            <a:chOff x="-1" y="50942"/>
            <a:chExt cx="3816426" cy="3504711"/>
          </a:xfrm>
        </p:grpSpPr>
        <p:sp>
          <p:nvSpPr>
            <p:cNvPr id="725" name="TextBox 2"/>
            <p:cNvSpPr txBox="1"/>
            <p:nvPr/>
          </p:nvSpPr>
          <p:spPr>
            <a:xfrm>
              <a:off x="324036" y="1494964"/>
              <a:ext cx="3114450" cy="916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5400" spc="300">
                  <a:solidFill>
                    <a:srgbClr val="262626"/>
                  </a:solidFill>
                  <a:latin typeface="造字工房尚雅体演示版常规体"/>
                  <a:ea typeface="造字工房尚雅体演示版常规体"/>
                  <a:cs typeface="造字工房尚雅体演示版常规体"/>
                  <a:sym typeface="造字工房尚雅体演示版常规体"/>
                </a:defRPr>
              </a:lvl1pPr>
            </a:lstStyle>
            <a:p>
              <a:r>
                <a:t>THANKS</a:t>
              </a:r>
            </a:p>
          </p:txBody>
        </p:sp>
        <p:grpSp>
          <p:nvGrpSpPr>
            <p:cNvPr id="731" name="组合 3"/>
            <p:cNvGrpSpPr/>
            <p:nvPr/>
          </p:nvGrpSpPr>
          <p:grpSpPr>
            <a:xfrm>
              <a:off x="868585" y="50942"/>
              <a:ext cx="2037644" cy="891824"/>
              <a:chOff x="176875" y="50942"/>
              <a:chExt cx="2037642" cy="891822"/>
            </a:xfrm>
          </p:grpSpPr>
          <p:sp>
            <p:nvSpPr>
              <p:cNvPr id="726" name="等腰三角形 11"/>
              <p:cNvSpPr/>
              <p:nvPr/>
            </p:nvSpPr>
            <p:spPr>
              <a:xfrm rot="512239">
                <a:off x="1280125" y="338147"/>
                <a:ext cx="396045" cy="341418"/>
              </a:xfrm>
              <a:prstGeom prst="triangle">
                <a:avLst/>
              </a:prstGeom>
              <a:solidFill>
                <a:srgbClr val="C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27" name="等腰三角形 12"/>
              <p:cNvSpPr/>
              <p:nvPr/>
            </p:nvSpPr>
            <p:spPr>
              <a:xfrm rot="20371609">
                <a:off x="1931410" y="606232"/>
                <a:ext cx="198023" cy="170709"/>
              </a:xfrm>
              <a:prstGeom prst="triangle">
                <a:avLst/>
              </a:prstGeom>
              <a:solidFill>
                <a:srgbClr val="80808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28" name="等腰三角形 13"/>
              <p:cNvSpPr/>
              <p:nvPr/>
            </p:nvSpPr>
            <p:spPr>
              <a:xfrm rot="20371609">
                <a:off x="835384" y="634475"/>
                <a:ext cx="266491" cy="196272"/>
              </a:xfrm>
              <a:prstGeom prst="triangle">
                <a:avLst/>
              </a:prstGeom>
              <a:solidFill>
                <a:srgbClr val="262626"/>
              </a:solidFill>
              <a:ln w="25400" cap="flat">
                <a:solidFill>
                  <a:srgbClr val="262626"/>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729" name="等腰三角形 14"/>
              <p:cNvSpPr/>
              <p:nvPr/>
            </p:nvSpPr>
            <p:spPr>
              <a:xfrm rot="3761573">
                <a:off x="202152" y="242666"/>
                <a:ext cx="741201" cy="508376"/>
              </a:xfrm>
              <a:prstGeom prst="triangle">
                <a:avLst/>
              </a:prstGeom>
              <a:solidFill>
                <a:srgbClr val="D9969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30" name="等腰三角形 15"/>
              <p:cNvSpPr/>
              <p:nvPr/>
            </p:nvSpPr>
            <p:spPr>
              <a:xfrm rot="20371609">
                <a:off x="1922119" y="222687"/>
                <a:ext cx="266491" cy="196272"/>
              </a:xfrm>
              <a:prstGeom prst="triangle">
                <a:avLst/>
              </a:prstGeom>
              <a:solidFill>
                <a:srgbClr val="262626"/>
              </a:solidFill>
              <a:ln w="25400" cap="flat">
                <a:solidFill>
                  <a:srgbClr val="262626"/>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grpSp>
          <p:nvGrpSpPr>
            <p:cNvPr id="734" name="圆角矩形 4"/>
            <p:cNvGrpSpPr/>
            <p:nvPr/>
          </p:nvGrpSpPr>
          <p:grpSpPr>
            <a:xfrm>
              <a:off x="1008112" y="3123603"/>
              <a:ext cx="1944218" cy="432050"/>
              <a:chOff x="0" y="0"/>
              <a:chExt cx="1944217" cy="432048"/>
            </a:xfrm>
          </p:grpSpPr>
          <p:sp>
            <p:nvSpPr>
              <p:cNvPr id="732" name="圆角矩形"/>
              <p:cNvSpPr/>
              <p:nvPr/>
            </p:nvSpPr>
            <p:spPr>
              <a:xfrm>
                <a:off x="0" y="0"/>
                <a:ext cx="1944217" cy="432048"/>
              </a:xfrm>
              <a:prstGeom prst="roundRect">
                <a:avLst>
                  <a:gd name="adj" fmla="val 16667"/>
                </a:avLst>
              </a:prstGeom>
              <a:solidFill>
                <a:srgbClr val="26262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33" name="请输入你的内容"/>
              <p:cNvSpPr txBox="1"/>
              <p:nvPr/>
            </p:nvSpPr>
            <p:spPr>
              <a:xfrm>
                <a:off x="21090" y="31359"/>
                <a:ext cx="1902036" cy="3693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a:solidFill>
                      <a:srgbClr val="FFFFFF"/>
                    </a:solidFill>
                    <a:latin typeface="汉仪大圣体简"/>
                    <a:ea typeface="汉仪大圣体简"/>
                    <a:cs typeface="汉仪大圣体简"/>
                    <a:sym typeface="汉仪大圣体简"/>
                  </a:defRPr>
                </a:lvl1pPr>
              </a:lstStyle>
              <a:p>
                <a:r>
                  <a:rPr lang="zh-CN" altLang="en-US" dirty="0"/>
                  <a:t>暴杀恶意代码组</a:t>
                </a:r>
                <a:endParaRPr dirty="0"/>
              </a:p>
            </p:txBody>
          </p:sp>
        </p:grpSp>
        <p:grpSp>
          <p:nvGrpSpPr>
            <p:cNvPr id="737" name="组合 5"/>
            <p:cNvGrpSpPr/>
            <p:nvPr/>
          </p:nvGrpSpPr>
          <p:grpSpPr>
            <a:xfrm>
              <a:off x="-1" y="675332"/>
              <a:ext cx="360042" cy="2602151"/>
              <a:chOff x="0" y="0"/>
              <a:chExt cx="360040" cy="2602149"/>
            </a:xfrm>
          </p:grpSpPr>
          <p:sp>
            <p:nvSpPr>
              <p:cNvPr id="735" name="左中括号 9"/>
              <p:cNvSpPr/>
              <p:nvPr/>
            </p:nvSpPr>
            <p:spPr>
              <a:xfrm>
                <a:off x="94165" y="91523"/>
                <a:ext cx="265876" cy="242328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12"/>
                      <a:pt x="0" y="21403"/>
                    </a:cubicBezTo>
                    <a:lnTo>
                      <a:pt x="0" y="197"/>
                    </a:lnTo>
                    <a:cubicBezTo>
                      <a:pt x="0" y="88"/>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sp>
            <p:nvSpPr>
              <p:cNvPr id="736" name="左中括号 10"/>
              <p:cNvSpPr/>
              <p:nvPr/>
            </p:nvSpPr>
            <p:spPr>
              <a:xfrm>
                <a:off x="-1" y="0"/>
                <a:ext cx="360041" cy="260215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9"/>
                      <a:pt x="0" y="21351"/>
                    </a:cubicBezTo>
                    <a:lnTo>
                      <a:pt x="0" y="249"/>
                    </a:lnTo>
                    <a:cubicBezTo>
                      <a:pt x="0" y="111"/>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grpSp>
        <p:grpSp>
          <p:nvGrpSpPr>
            <p:cNvPr id="740" name="组合 6"/>
            <p:cNvGrpSpPr/>
            <p:nvPr/>
          </p:nvGrpSpPr>
          <p:grpSpPr>
            <a:xfrm>
              <a:off x="3456384" y="655554"/>
              <a:ext cx="360041" cy="2602151"/>
              <a:chOff x="0" y="0"/>
              <a:chExt cx="360040" cy="2602149"/>
            </a:xfrm>
          </p:grpSpPr>
          <p:sp>
            <p:nvSpPr>
              <p:cNvPr id="738" name="左中括号 7"/>
              <p:cNvSpPr/>
              <p:nvPr/>
            </p:nvSpPr>
            <p:spPr>
              <a:xfrm flipH="1">
                <a:off x="22157" y="91523"/>
                <a:ext cx="265875" cy="242328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12"/>
                      <a:pt x="0" y="21403"/>
                    </a:cubicBezTo>
                    <a:lnTo>
                      <a:pt x="0" y="197"/>
                    </a:lnTo>
                    <a:cubicBezTo>
                      <a:pt x="0" y="88"/>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sp>
            <p:nvSpPr>
              <p:cNvPr id="739" name="左中括号 8"/>
              <p:cNvSpPr/>
              <p:nvPr/>
            </p:nvSpPr>
            <p:spPr>
              <a:xfrm flipH="1">
                <a:off x="0" y="0"/>
                <a:ext cx="360041" cy="260215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9"/>
                      <a:pt x="0" y="21351"/>
                    </a:cubicBezTo>
                    <a:lnTo>
                      <a:pt x="0" y="249"/>
                    </a:lnTo>
                    <a:cubicBezTo>
                      <a:pt x="0" y="111"/>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grpSp>
      </p:grpSp>
      <p:grpSp>
        <p:nvGrpSpPr>
          <p:cNvPr id="744" name="组合 24"/>
          <p:cNvGrpSpPr/>
          <p:nvPr/>
        </p:nvGrpSpPr>
        <p:grpSpPr>
          <a:xfrm>
            <a:off x="8909219" y="2293464"/>
            <a:ext cx="3687215" cy="2719713"/>
            <a:chOff x="0" y="0"/>
            <a:chExt cx="3687214" cy="2719712"/>
          </a:xfrm>
        </p:grpSpPr>
        <p:sp>
          <p:nvSpPr>
            <p:cNvPr id="742" name="直接连接符 22"/>
            <p:cNvSpPr/>
            <p:nvPr/>
          </p:nvSpPr>
          <p:spPr>
            <a:xfrm flipV="1">
              <a:off x="1094926" y="-1"/>
              <a:ext cx="2592289" cy="2179758"/>
            </a:xfrm>
            <a:prstGeom prst="line">
              <a:avLst/>
            </a:prstGeom>
            <a:noFill/>
            <a:ln w="76200" cap="flat">
              <a:solidFill>
                <a:srgbClr val="C00000"/>
              </a:solidFill>
              <a:prstDash val="solid"/>
              <a:round/>
            </a:ln>
            <a:effectLst/>
          </p:spPr>
          <p:txBody>
            <a:bodyPr wrap="square" lIns="45719" tIns="45719" rIns="45719" bIns="45719" numCol="1" anchor="t">
              <a:noAutofit/>
            </a:bodyPr>
            <a:lstStyle/>
            <a:p>
              <a:endParaRPr/>
            </a:p>
          </p:txBody>
        </p:sp>
        <p:sp>
          <p:nvSpPr>
            <p:cNvPr id="743" name="直接连接符 23"/>
            <p:cNvSpPr/>
            <p:nvPr/>
          </p:nvSpPr>
          <p:spPr>
            <a:xfrm flipV="1">
              <a:off x="0" y="539956"/>
              <a:ext cx="2592288" cy="2179757"/>
            </a:xfrm>
            <a:prstGeom prst="line">
              <a:avLst/>
            </a:prstGeom>
            <a:noFill/>
            <a:ln w="12700" cap="flat">
              <a:solidFill>
                <a:srgbClr val="C00000"/>
              </a:solidFill>
              <a:prstDash val="solid"/>
              <a:round/>
            </a:ln>
            <a:effectLst/>
          </p:spPr>
          <p:txBody>
            <a:bodyPr wrap="square" lIns="45719" tIns="45719" rIns="45719" bIns="45719" numCol="1" anchor="t">
              <a:noAutofit/>
            </a:bodyPr>
            <a:lstStyle/>
            <a:p>
              <a:endParaRPr/>
            </a:p>
          </p:txBody>
        </p:sp>
      </p:grpSp>
      <p:grpSp>
        <p:nvGrpSpPr>
          <p:cNvPr id="747" name="组合 25"/>
          <p:cNvGrpSpPr/>
          <p:nvPr/>
        </p:nvGrpSpPr>
        <p:grpSpPr>
          <a:xfrm>
            <a:off x="-1359711" y="1283286"/>
            <a:ext cx="3373537" cy="3100266"/>
            <a:chOff x="0" y="0"/>
            <a:chExt cx="3373536" cy="3100264"/>
          </a:xfrm>
        </p:grpSpPr>
        <p:sp>
          <p:nvSpPr>
            <p:cNvPr id="745" name="直接连接符 26"/>
            <p:cNvSpPr/>
            <p:nvPr/>
          </p:nvSpPr>
          <p:spPr>
            <a:xfrm>
              <a:off x="739032" y="971724"/>
              <a:ext cx="2634505" cy="2128541"/>
            </a:xfrm>
            <a:prstGeom prst="line">
              <a:avLst/>
            </a:prstGeom>
            <a:noFill/>
            <a:ln w="76200" cap="flat">
              <a:solidFill>
                <a:srgbClr val="262626"/>
              </a:solidFill>
              <a:prstDash val="solid"/>
              <a:round/>
            </a:ln>
            <a:effectLst/>
          </p:spPr>
          <p:txBody>
            <a:bodyPr wrap="square" lIns="45719" tIns="45719" rIns="45719" bIns="45719" numCol="1" anchor="t">
              <a:noAutofit/>
            </a:bodyPr>
            <a:lstStyle/>
            <a:p>
              <a:endParaRPr/>
            </a:p>
          </p:txBody>
        </p:sp>
        <p:sp>
          <p:nvSpPr>
            <p:cNvPr id="746" name="直接连接符 27"/>
            <p:cNvSpPr/>
            <p:nvPr/>
          </p:nvSpPr>
          <p:spPr>
            <a:xfrm>
              <a:off x="0" y="0"/>
              <a:ext cx="2634505" cy="2128540"/>
            </a:xfrm>
            <a:prstGeom prst="line">
              <a:avLst/>
            </a:prstGeom>
            <a:noFill/>
            <a:ln w="12700" cap="flat">
              <a:solidFill>
                <a:srgbClr val="262626"/>
              </a:solidFill>
              <a:prstDash val="solid"/>
              <a:round/>
            </a:ln>
            <a:effectLst/>
          </p:spPr>
          <p:txBody>
            <a:bodyPr wrap="square" lIns="45719" tIns="45719" rIns="45719" bIns="45719" numCol="1" anchor="t">
              <a:noAutofit/>
            </a:bodyPr>
            <a:lstStyle/>
            <a:p>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9" name="组合 3"/>
          <p:cNvGrpSpPr/>
          <p:nvPr/>
        </p:nvGrpSpPr>
        <p:grpSpPr>
          <a:xfrm>
            <a:off x="945210" y="1749257"/>
            <a:ext cx="1105803" cy="815647"/>
            <a:chOff x="0" y="0"/>
            <a:chExt cx="1105801" cy="815645"/>
          </a:xfrm>
        </p:grpSpPr>
        <p:sp>
          <p:nvSpPr>
            <p:cNvPr id="237" name="直接连接符 1"/>
            <p:cNvSpPr/>
            <p:nvPr/>
          </p:nvSpPr>
          <p:spPr>
            <a:xfrm flipH="1">
              <a:off x="0" y="161933"/>
              <a:ext cx="777432" cy="653713"/>
            </a:xfrm>
            <a:prstGeom prst="line">
              <a:avLst/>
            </a:prstGeom>
            <a:noFill/>
            <a:ln w="76200" cap="flat">
              <a:solidFill>
                <a:srgbClr val="C00000"/>
              </a:solidFill>
              <a:prstDash val="solid"/>
              <a:round/>
            </a:ln>
            <a:effectLst/>
          </p:spPr>
          <p:txBody>
            <a:bodyPr wrap="square" lIns="45719" tIns="45719" rIns="45719" bIns="45719" numCol="1" anchor="t">
              <a:noAutofit/>
            </a:bodyPr>
            <a:lstStyle/>
            <a:p>
              <a:endParaRPr/>
            </a:p>
          </p:txBody>
        </p:sp>
        <p:sp>
          <p:nvSpPr>
            <p:cNvPr id="238" name="直接连接符 2"/>
            <p:cNvSpPr/>
            <p:nvPr/>
          </p:nvSpPr>
          <p:spPr>
            <a:xfrm flipH="1">
              <a:off x="328370" y="0"/>
              <a:ext cx="777432" cy="653713"/>
            </a:xfrm>
            <a:prstGeom prst="line">
              <a:avLst/>
            </a:prstGeom>
            <a:noFill/>
            <a:ln w="12700" cap="flat">
              <a:solidFill>
                <a:srgbClr val="C00000"/>
              </a:solidFill>
              <a:prstDash val="solid"/>
              <a:round/>
            </a:ln>
            <a:effectLst/>
          </p:spPr>
          <p:txBody>
            <a:bodyPr wrap="square" lIns="45719" tIns="45719" rIns="45719" bIns="45719" numCol="1" anchor="t">
              <a:noAutofit/>
            </a:bodyPr>
            <a:lstStyle/>
            <a:p>
              <a:endParaRPr/>
            </a:p>
          </p:txBody>
        </p:sp>
      </p:grpSp>
      <p:grpSp>
        <p:nvGrpSpPr>
          <p:cNvPr id="242" name="组合 4"/>
          <p:cNvGrpSpPr/>
          <p:nvPr/>
        </p:nvGrpSpPr>
        <p:grpSpPr>
          <a:xfrm>
            <a:off x="1270669" y="4341546"/>
            <a:ext cx="1105803" cy="815646"/>
            <a:chOff x="0" y="0"/>
            <a:chExt cx="1105801" cy="815645"/>
          </a:xfrm>
        </p:grpSpPr>
        <p:sp>
          <p:nvSpPr>
            <p:cNvPr id="240" name="直接连接符 5"/>
            <p:cNvSpPr/>
            <p:nvPr/>
          </p:nvSpPr>
          <p:spPr>
            <a:xfrm flipV="1">
              <a:off x="328370" y="-1"/>
              <a:ext cx="777432" cy="653714"/>
            </a:xfrm>
            <a:prstGeom prst="line">
              <a:avLst/>
            </a:prstGeom>
            <a:noFill/>
            <a:ln w="76200" cap="flat">
              <a:solidFill>
                <a:srgbClr val="262626"/>
              </a:solidFill>
              <a:prstDash val="solid"/>
              <a:round/>
            </a:ln>
            <a:effectLst/>
          </p:spPr>
          <p:txBody>
            <a:bodyPr wrap="square" lIns="45719" tIns="45719" rIns="45719" bIns="45719" numCol="1" anchor="t">
              <a:noAutofit/>
            </a:bodyPr>
            <a:lstStyle/>
            <a:p>
              <a:endParaRPr/>
            </a:p>
          </p:txBody>
        </p:sp>
        <p:sp>
          <p:nvSpPr>
            <p:cNvPr id="241" name="直接连接符 6"/>
            <p:cNvSpPr/>
            <p:nvPr/>
          </p:nvSpPr>
          <p:spPr>
            <a:xfrm flipV="1">
              <a:off x="0" y="161933"/>
              <a:ext cx="777432" cy="653713"/>
            </a:xfrm>
            <a:prstGeom prst="line">
              <a:avLst/>
            </a:prstGeom>
            <a:noFill/>
            <a:ln w="12700" cap="flat">
              <a:solidFill>
                <a:srgbClr val="262626"/>
              </a:solidFill>
              <a:prstDash val="solid"/>
              <a:round/>
            </a:ln>
            <a:effectLst/>
          </p:spPr>
          <p:txBody>
            <a:bodyPr wrap="square" lIns="45719" tIns="45719" rIns="45719" bIns="45719" numCol="1" anchor="t">
              <a:noAutofit/>
            </a:bodyPr>
            <a:lstStyle/>
            <a:p>
              <a:endParaRPr/>
            </a:p>
          </p:txBody>
        </p:sp>
      </p:grpSp>
      <p:sp>
        <p:nvSpPr>
          <p:cNvPr id="243" name="TextBox 8"/>
          <p:cNvSpPr txBox="1"/>
          <p:nvPr/>
        </p:nvSpPr>
        <p:spPr>
          <a:xfrm>
            <a:off x="1719267" y="2492896"/>
            <a:ext cx="396254" cy="120269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nSpc>
                <a:spcPct val="250000"/>
              </a:lnSpc>
            </a:pPr>
            <a:r>
              <a:rPr>
                <a:latin typeface="微软雅黑 Light"/>
                <a:ea typeface="微软雅黑 Light"/>
                <a:cs typeface="微软雅黑 Light"/>
                <a:sym typeface="微软雅黑 Light"/>
              </a:rPr>
              <a:t>目</a:t>
            </a:r>
          </a:p>
          <a:p>
            <a:pPr>
              <a:lnSpc>
                <a:spcPct val="250000"/>
              </a:lnSpc>
            </a:pPr>
            <a:r>
              <a:rPr>
                <a:latin typeface="微软雅黑 Light"/>
                <a:ea typeface="微软雅黑 Light"/>
                <a:cs typeface="微软雅黑 Light"/>
                <a:sym typeface="微软雅黑 Light"/>
              </a:rPr>
              <a:t>录</a:t>
            </a:r>
          </a:p>
        </p:txBody>
      </p:sp>
      <p:sp>
        <p:nvSpPr>
          <p:cNvPr id="244" name="矩形 10"/>
          <p:cNvSpPr txBox="1"/>
          <p:nvPr/>
        </p:nvSpPr>
        <p:spPr>
          <a:xfrm>
            <a:off x="1261668" y="3329697"/>
            <a:ext cx="225027" cy="1204886"/>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1000"/>
            </a:lvl1pPr>
          </a:lstStyle>
          <a:p>
            <a:r>
              <a:t>CONTENTS</a:t>
            </a:r>
          </a:p>
        </p:txBody>
      </p:sp>
      <p:grpSp>
        <p:nvGrpSpPr>
          <p:cNvPr id="251" name="组合 32"/>
          <p:cNvGrpSpPr/>
          <p:nvPr/>
        </p:nvGrpSpPr>
        <p:grpSpPr>
          <a:xfrm>
            <a:off x="4696529" y="1630709"/>
            <a:ext cx="2125398" cy="488792"/>
            <a:chOff x="-1" y="-1"/>
            <a:chExt cx="2125398" cy="488792"/>
          </a:xfrm>
        </p:grpSpPr>
        <p:sp>
          <p:nvSpPr>
            <p:cNvPr id="245" name="TextBox 12"/>
            <p:cNvSpPr txBox="1"/>
            <p:nvPr/>
          </p:nvSpPr>
          <p:spPr>
            <a:xfrm>
              <a:off x="95575" y="59729"/>
              <a:ext cx="231277" cy="3506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p>
              <a:r>
                <a:t>1</a:t>
              </a:r>
            </a:p>
          </p:txBody>
        </p:sp>
        <p:grpSp>
          <p:nvGrpSpPr>
            <p:cNvPr id="248" name="组合 14"/>
            <p:cNvGrpSpPr/>
            <p:nvPr/>
          </p:nvGrpSpPr>
          <p:grpSpPr>
            <a:xfrm>
              <a:off x="-1" y="-1"/>
              <a:ext cx="504058" cy="488792"/>
              <a:chOff x="0" y="0"/>
              <a:chExt cx="504056" cy="488790"/>
            </a:xfrm>
          </p:grpSpPr>
          <p:sp>
            <p:nvSpPr>
              <p:cNvPr id="246" name="左中括号 11"/>
              <p:cNvSpPr/>
              <p:nvPr/>
            </p:nvSpPr>
            <p:spPr>
              <a:xfrm>
                <a:off x="-1" y="-1"/>
                <a:ext cx="144017" cy="4887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363"/>
                      <a:pt x="0" y="21070"/>
                    </a:cubicBezTo>
                    <a:lnTo>
                      <a:pt x="0" y="530"/>
                    </a:lnTo>
                    <a:cubicBezTo>
                      <a:pt x="0" y="237"/>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sp>
            <p:nvSpPr>
              <p:cNvPr id="247" name="左中括号 13"/>
              <p:cNvSpPr/>
              <p:nvPr/>
            </p:nvSpPr>
            <p:spPr>
              <a:xfrm flipH="1">
                <a:off x="360040" y="-1"/>
                <a:ext cx="144017" cy="4887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363"/>
                      <a:pt x="0" y="21070"/>
                    </a:cubicBezTo>
                    <a:lnTo>
                      <a:pt x="0" y="530"/>
                    </a:lnTo>
                    <a:cubicBezTo>
                      <a:pt x="0" y="237"/>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grpSp>
        <p:sp>
          <p:nvSpPr>
            <p:cNvPr id="249" name="TextBox 15"/>
            <p:cNvSpPr txBox="1"/>
            <p:nvPr/>
          </p:nvSpPr>
          <p:spPr>
            <a:xfrm>
              <a:off x="648072" y="40565"/>
              <a:ext cx="1477325" cy="369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dirty="0">
                  <a:latin typeface="微软雅黑 Light"/>
                  <a:ea typeface="微软雅黑 Light"/>
                  <a:cs typeface="微软雅黑 Light"/>
                  <a:sym typeface="微软雅黑 Light"/>
                </a:rPr>
                <a:t>计划执行情况</a:t>
              </a:r>
              <a:endParaRPr dirty="0">
                <a:latin typeface="微软雅黑 Light"/>
                <a:ea typeface="微软雅黑 Light"/>
                <a:cs typeface="微软雅黑 Light"/>
                <a:sym typeface="微软雅黑 Light"/>
              </a:endParaRPr>
            </a:p>
          </p:txBody>
        </p:sp>
      </p:grpSp>
      <p:grpSp>
        <p:nvGrpSpPr>
          <p:cNvPr id="265" name="组合 34"/>
          <p:cNvGrpSpPr/>
          <p:nvPr/>
        </p:nvGrpSpPr>
        <p:grpSpPr>
          <a:xfrm>
            <a:off x="4696528" y="2759489"/>
            <a:ext cx="2817897" cy="488792"/>
            <a:chOff x="-1" y="-1"/>
            <a:chExt cx="2817896" cy="488791"/>
          </a:xfrm>
        </p:grpSpPr>
        <p:sp>
          <p:nvSpPr>
            <p:cNvPr id="259" name="TextBox 26"/>
            <p:cNvSpPr txBox="1"/>
            <p:nvPr/>
          </p:nvSpPr>
          <p:spPr>
            <a:xfrm>
              <a:off x="95575" y="59729"/>
              <a:ext cx="220571" cy="36932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p>
              <a:r>
                <a:rPr lang="en-US" dirty="0"/>
                <a:t>2</a:t>
              </a:r>
              <a:endParaRPr dirty="0"/>
            </a:p>
          </p:txBody>
        </p:sp>
        <p:grpSp>
          <p:nvGrpSpPr>
            <p:cNvPr id="262" name="组合 27"/>
            <p:cNvGrpSpPr/>
            <p:nvPr/>
          </p:nvGrpSpPr>
          <p:grpSpPr>
            <a:xfrm>
              <a:off x="-1" y="-1"/>
              <a:ext cx="504058" cy="488791"/>
              <a:chOff x="0" y="0"/>
              <a:chExt cx="504056" cy="488789"/>
            </a:xfrm>
          </p:grpSpPr>
          <p:sp>
            <p:nvSpPr>
              <p:cNvPr id="260" name="左中括号 28"/>
              <p:cNvSpPr/>
              <p:nvPr/>
            </p:nvSpPr>
            <p:spPr>
              <a:xfrm>
                <a:off x="-1" y="-1"/>
                <a:ext cx="144017" cy="4887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363"/>
                      <a:pt x="0" y="21070"/>
                    </a:cubicBezTo>
                    <a:lnTo>
                      <a:pt x="0" y="530"/>
                    </a:lnTo>
                    <a:cubicBezTo>
                      <a:pt x="0" y="237"/>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sp>
            <p:nvSpPr>
              <p:cNvPr id="261" name="左中括号 29"/>
              <p:cNvSpPr/>
              <p:nvPr/>
            </p:nvSpPr>
            <p:spPr>
              <a:xfrm flipH="1">
                <a:off x="360040" y="-1"/>
                <a:ext cx="144017" cy="4887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363"/>
                      <a:pt x="0" y="21070"/>
                    </a:cubicBezTo>
                    <a:lnTo>
                      <a:pt x="0" y="530"/>
                    </a:lnTo>
                    <a:cubicBezTo>
                      <a:pt x="0" y="237"/>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grpSp>
        <p:sp>
          <p:nvSpPr>
            <p:cNvPr id="263" name="TextBox 30"/>
            <p:cNvSpPr txBox="1"/>
            <p:nvPr/>
          </p:nvSpPr>
          <p:spPr>
            <a:xfrm>
              <a:off x="648072" y="43593"/>
              <a:ext cx="2169823" cy="36932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dirty="0">
                  <a:latin typeface="微软雅黑 Light"/>
                  <a:ea typeface="微软雅黑 Light"/>
                  <a:cs typeface="微软雅黑 Light"/>
                  <a:sym typeface="微软雅黑 Light"/>
                </a:rPr>
                <a:t>各类工具的使用情况</a:t>
              </a:r>
              <a:endParaRPr dirty="0">
                <a:latin typeface="微软雅黑 Light"/>
                <a:ea typeface="微软雅黑 Light"/>
                <a:cs typeface="微软雅黑 Light"/>
                <a:sym typeface="微软雅黑 Light"/>
              </a:endParaRPr>
            </a:p>
          </p:txBody>
        </p:sp>
      </p:grpSp>
      <p:sp>
        <p:nvSpPr>
          <p:cNvPr id="266" name="直接连接符 35"/>
          <p:cNvSpPr/>
          <p:nvPr/>
        </p:nvSpPr>
        <p:spPr>
          <a:xfrm flipH="1">
            <a:off x="8857297" y="764704"/>
            <a:ext cx="777433" cy="653713"/>
          </a:xfrm>
          <a:prstGeom prst="line">
            <a:avLst/>
          </a:prstGeom>
          <a:ln w="38100">
            <a:solidFill>
              <a:srgbClr val="C00000"/>
            </a:solidFill>
          </a:ln>
        </p:spPr>
        <p:txBody>
          <a:bodyPr lIns="45719" rIns="45719"/>
          <a:lstStyle/>
          <a:p>
            <a:endParaRPr/>
          </a:p>
        </p:txBody>
      </p:sp>
      <p:sp>
        <p:nvSpPr>
          <p:cNvPr id="267" name="直接连接符 36"/>
          <p:cNvSpPr/>
          <p:nvPr/>
        </p:nvSpPr>
        <p:spPr>
          <a:xfrm flipH="1">
            <a:off x="8255445" y="2921424"/>
            <a:ext cx="388717" cy="326857"/>
          </a:xfrm>
          <a:prstGeom prst="line">
            <a:avLst/>
          </a:prstGeom>
          <a:ln w="12700">
            <a:solidFill>
              <a:srgbClr val="262626"/>
            </a:solidFill>
          </a:ln>
        </p:spPr>
        <p:txBody>
          <a:bodyPr lIns="45719" rIns="45719"/>
          <a:lstStyle/>
          <a:p>
            <a:endParaRPr/>
          </a:p>
        </p:txBody>
      </p:sp>
      <p:sp>
        <p:nvSpPr>
          <p:cNvPr id="268" name="直接连接符 38"/>
          <p:cNvSpPr/>
          <p:nvPr/>
        </p:nvSpPr>
        <p:spPr>
          <a:xfrm flipH="1">
            <a:off x="10631709" y="5314403"/>
            <a:ext cx="388717" cy="326857"/>
          </a:xfrm>
          <a:prstGeom prst="line">
            <a:avLst/>
          </a:prstGeom>
          <a:ln w="12700">
            <a:solidFill>
              <a:srgbClr val="C00000"/>
            </a:solidFill>
          </a:ln>
        </p:spPr>
        <p:txBody>
          <a:bodyPr lIns="45719" rIns="45719"/>
          <a:lstStyle/>
          <a:p>
            <a:endParaRPr/>
          </a:p>
        </p:txBody>
      </p:sp>
      <p:sp>
        <p:nvSpPr>
          <p:cNvPr id="269" name="直接连接符 39"/>
          <p:cNvSpPr/>
          <p:nvPr/>
        </p:nvSpPr>
        <p:spPr>
          <a:xfrm flipH="1">
            <a:off x="9593077" y="3537213"/>
            <a:ext cx="777433" cy="653713"/>
          </a:xfrm>
          <a:prstGeom prst="line">
            <a:avLst/>
          </a:prstGeom>
          <a:ln w="38100">
            <a:solidFill>
              <a:srgbClr val="262626"/>
            </a:solidFill>
          </a:ln>
        </p:spPr>
        <p:txBody>
          <a:bodyPr lIns="45719" rIns="45719"/>
          <a:lstStyle/>
          <a:p>
            <a:endParaRPr/>
          </a:p>
        </p:txBody>
      </p:sp>
      <p:grpSp>
        <p:nvGrpSpPr>
          <p:cNvPr id="43" name="组合 37">
            <a:extLst>
              <a:ext uri="{FF2B5EF4-FFF2-40B4-BE49-F238E27FC236}">
                <a16:creationId xmlns:a16="http://schemas.microsoft.com/office/drawing/2014/main" id="{F1303C21-84E6-4936-936D-8B06F963A791}"/>
              </a:ext>
            </a:extLst>
          </p:cNvPr>
          <p:cNvGrpSpPr/>
          <p:nvPr/>
        </p:nvGrpSpPr>
        <p:grpSpPr>
          <a:xfrm>
            <a:off x="4696527" y="4045792"/>
            <a:ext cx="2787375" cy="488791"/>
            <a:chOff x="-1" y="-1"/>
            <a:chExt cx="2787375" cy="488791"/>
          </a:xfrm>
        </p:grpSpPr>
        <p:sp>
          <p:nvSpPr>
            <p:cNvPr id="44" name="TextBox 26">
              <a:extLst>
                <a:ext uri="{FF2B5EF4-FFF2-40B4-BE49-F238E27FC236}">
                  <a16:creationId xmlns:a16="http://schemas.microsoft.com/office/drawing/2014/main" id="{FFD16EDD-9276-4B32-98DB-A40A7261C2D8}"/>
                </a:ext>
              </a:extLst>
            </p:cNvPr>
            <p:cNvSpPr txBox="1"/>
            <p:nvPr/>
          </p:nvSpPr>
          <p:spPr>
            <a:xfrm>
              <a:off x="95575" y="59729"/>
              <a:ext cx="220571" cy="369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p>
              <a:r>
                <a:rPr lang="en-US" dirty="0"/>
                <a:t>3</a:t>
              </a:r>
              <a:endParaRPr dirty="0"/>
            </a:p>
          </p:txBody>
        </p:sp>
        <p:grpSp>
          <p:nvGrpSpPr>
            <p:cNvPr id="45" name="组合 41">
              <a:extLst>
                <a:ext uri="{FF2B5EF4-FFF2-40B4-BE49-F238E27FC236}">
                  <a16:creationId xmlns:a16="http://schemas.microsoft.com/office/drawing/2014/main" id="{4BED91B1-79E6-4EE0-8055-AFC4961BF431}"/>
                </a:ext>
              </a:extLst>
            </p:cNvPr>
            <p:cNvGrpSpPr/>
            <p:nvPr/>
          </p:nvGrpSpPr>
          <p:grpSpPr>
            <a:xfrm>
              <a:off x="-1" y="-1"/>
              <a:ext cx="504058" cy="488791"/>
              <a:chOff x="0" y="0"/>
              <a:chExt cx="504056" cy="488789"/>
            </a:xfrm>
          </p:grpSpPr>
          <p:sp>
            <p:nvSpPr>
              <p:cNvPr id="47" name="左中括号 44">
                <a:extLst>
                  <a:ext uri="{FF2B5EF4-FFF2-40B4-BE49-F238E27FC236}">
                    <a16:creationId xmlns:a16="http://schemas.microsoft.com/office/drawing/2014/main" id="{1E695C5A-2948-4E1E-B0AA-5CD09151E160}"/>
                  </a:ext>
                </a:extLst>
              </p:cNvPr>
              <p:cNvSpPr/>
              <p:nvPr/>
            </p:nvSpPr>
            <p:spPr>
              <a:xfrm>
                <a:off x="-1" y="-1"/>
                <a:ext cx="144017" cy="4887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363"/>
                      <a:pt x="0" y="21070"/>
                    </a:cubicBezTo>
                    <a:lnTo>
                      <a:pt x="0" y="530"/>
                    </a:lnTo>
                    <a:cubicBezTo>
                      <a:pt x="0" y="237"/>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sp>
            <p:nvSpPr>
              <p:cNvPr id="48" name="左中括号 45">
                <a:extLst>
                  <a:ext uri="{FF2B5EF4-FFF2-40B4-BE49-F238E27FC236}">
                    <a16:creationId xmlns:a16="http://schemas.microsoft.com/office/drawing/2014/main" id="{C602E83D-C139-451D-A544-B83E2DC3E584}"/>
                  </a:ext>
                </a:extLst>
              </p:cNvPr>
              <p:cNvSpPr/>
              <p:nvPr/>
            </p:nvSpPr>
            <p:spPr>
              <a:xfrm flipH="1">
                <a:off x="360040" y="-1"/>
                <a:ext cx="144017" cy="4887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363"/>
                      <a:pt x="0" y="21070"/>
                    </a:cubicBezTo>
                    <a:lnTo>
                      <a:pt x="0" y="530"/>
                    </a:lnTo>
                    <a:cubicBezTo>
                      <a:pt x="0" y="237"/>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grpSp>
        <p:sp>
          <p:nvSpPr>
            <p:cNvPr id="46" name="TextBox 30">
              <a:extLst>
                <a:ext uri="{FF2B5EF4-FFF2-40B4-BE49-F238E27FC236}">
                  <a16:creationId xmlns:a16="http://schemas.microsoft.com/office/drawing/2014/main" id="{6F45C1FD-26C8-485D-8134-67B8F574ADA1}"/>
                </a:ext>
              </a:extLst>
            </p:cNvPr>
            <p:cNvSpPr txBox="1"/>
            <p:nvPr/>
          </p:nvSpPr>
          <p:spPr>
            <a:xfrm>
              <a:off x="617551" y="59729"/>
              <a:ext cx="2169823" cy="369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dirty="0">
                  <a:latin typeface="微软雅黑 Light"/>
                  <a:ea typeface="微软雅黑 Light"/>
                  <a:cs typeface="微软雅黑 Light"/>
                  <a:sym typeface="微软雅黑 Light"/>
                </a:rPr>
                <a:t>项目演示及测试演示</a:t>
              </a:r>
              <a:endParaRPr dirty="0">
                <a:latin typeface="微软雅黑 Light"/>
                <a:ea typeface="微软雅黑 Light"/>
                <a:cs typeface="微软雅黑 Light"/>
                <a:sym typeface="微软雅黑 Light"/>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TextBox 2"/>
          <p:cNvSpPr txBox="1"/>
          <p:nvPr/>
        </p:nvSpPr>
        <p:spPr>
          <a:xfrm>
            <a:off x="2649764" y="4137262"/>
            <a:ext cx="1434144" cy="6375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spc="300">
                <a:solidFill>
                  <a:srgbClr val="262626"/>
                </a:solidFill>
                <a:latin typeface="造字工房尚雅体演示版常规体"/>
                <a:ea typeface="造字工房尚雅体演示版常规体"/>
                <a:cs typeface="造字工房尚雅体演示版常规体"/>
                <a:sym typeface="造字工房尚雅体演示版常规体"/>
              </a:defRPr>
            </a:lvl1pPr>
          </a:lstStyle>
          <a:p>
            <a:r>
              <a:t>PART</a:t>
            </a:r>
          </a:p>
        </p:txBody>
      </p:sp>
      <p:sp>
        <p:nvSpPr>
          <p:cNvPr id="279" name="等腰三角形 11"/>
          <p:cNvSpPr/>
          <p:nvPr/>
        </p:nvSpPr>
        <p:spPr>
          <a:xfrm rot="512239">
            <a:off x="3477836" y="3538930"/>
            <a:ext cx="314717" cy="271308"/>
          </a:xfrm>
          <a:prstGeom prst="triangle">
            <a:avLst/>
          </a:prstGeom>
          <a:solidFill>
            <a:srgbClr val="C00000"/>
          </a:solidFill>
          <a:ln w="12700">
            <a:miter lim="400000"/>
          </a:ln>
        </p:spPr>
        <p:txBody>
          <a:bodyPr lIns="45719" rIns="45719" anchor="ctr"/>
          <a:lstStyle/>
          <a:p>
            <a:pPr algn="ctr">
              <a:defRPr>
                <a:solidFill>
                  <a:srgbClr val="FFFFFF"/>
                </a:solidFill>
              </a:defRPr>
            </a:pPr>
            <a:endParaRPr/>
          </a:p>
        </p:txBody>
      </p:sp>
      <p:sp>
        <p:nvSpPr>
          <p:cNvPr id="280" name="等腰三角形 12"/>
          <p:cNvSpPr/>
          <p:nvPr/>
        </p:nvSpPr>
        <p:spPr>
          <a:xfrm rot="20371609">
            <a:off x="3995377" y="3751963"/>
            <a:ext cx="157359" cy="135655"/>
          </a:xfrm>
          <a:prstGeom prst="triangle">
            <a:avLst/>
          </a:prstGeom>
          <a:solidFill>
            <a:srgbClr val="808080"/>
          </a:solidFill>
          <a:ln w="12700">
            <a:miter lim="400000"/>
          </a:ln>
        </p:spPr>
        <p:txBody>
          <a:bodyPr lIns="45719" rIns="45719" anchor="ctr"/>
          <a:lstStyle/>
          <a:p>
            <a:pPr algn="ctr">
              <a:defRPr>
                <a:solidFill>
                  <a:srgbClr val="FFFFFF"/>
                </a:solidFill>
              </a:defRPr>
            </a:pPr>
            <a:endParaRPr/>
          </a:p>
        </p:txBody>
      </p:sp>
      <p:sp>
        <p:nvSpPr>
          <p:cNvPr id="281" name="等腰三角形 13"/>
          <p:cNvSpPr/>
          <p:nvPr/>
        </p:nvSpPr>
        <p:spPr>
          <a:xfrm rot="20371609">
            <a:off x="3124426" y="3774406"/>
            <a:ext cx="211766" cy="155968"/>
          </a:xfrm>
          <a:prstGeom prst="triangle">
            <a:avLst/>
          </a:prstGeom>
          <a:solidFill>
            <a:srgbClr val="262626"/>
          </a:solidFill>
          <a:ln w="25400">
            <a:solidFill>
              <a:srgbClr val="262626"/>
            </a:solidFill>
          </a:ln>
        </p:spPr>
        <p:txBody>
          <a:bodyPr lIns="45719" rIns="45719" anchor="ctr"/>
          <a:lstStyle/>
          <a:p>
            <a:pPr algn="ctr">
              <a:defRPr>
                <a:solidFill>
                  <a:srgbClr val="FFFFFF"/>
                </a:solidFill>
              </a:defRPr>
            </a:pPr>
            <a:endParaRPr/>
          </a:p>
        </p:txBody>
      </p:sp>
      <p:sp>
        <p:nvSpPr>
          <p:cNvPr id="282" name="等腰三角形 14"/>
          <p:cNvSpPr/>
          <p:nvPr/>
        </p:nvSpPr>
        <p:spPr>
          <a:xfrm rot="3761573">
            <a:off x="2621230" y="3463057"/>
            <a:ext cx="588993" cy="403980"/>
          </a:xfrm>
          <a:prstGeom prst="triangle">
            <a:avLst/>
          </a:prstGeom>
          <a:solidFill>
            <a:srgbClr val="D99694"/>
          </a:solidFill>
          <a:ln w="12700">
            <a:miter lim="400000"/>
          </a:ln>
        </p:spPr>
        <p:txBody>
          <a:bodyPr lIns="45719" rIns="45719" anchor="ctr"/>
          <a:lstStyle/>
          <a:p>
            <a:pPr algn="ctr">
              <a:defRPr>
                <a:solidFill>
                  <a:srgbClr val="FFFFFF"/>
                </a:solidFill>
              </a:defRPr>
            </a:pPr>
            <a:endParaRPr/>
          </a:p>
        </p:txBody>
      </p:sp>
      <p:sp>
        <p:nvSpPr>
          <p:cNvPr id="283" name="等腰三角形 15"/>
          <p:cNvSpPr/>
          <p:nvPr/>
        </p:nvSpPr>
        <p:spPr>
          <a:xfrm rot="20371609">
            <a:off x="3987995" y="3447181"/>
            <a:ext cx="211766" cy="155967"/>
          </a:xfrm>
          <a:prstGeom prst="triangle">
            <a:avLst/>
          </a:prstGeom>
          <a:solidFill>
            <a:srgbClr val="262626"/>
          </a:solidFill>
          <a:ln w="25400">
            <a:solidFill>
              <a:srgbClr val="262626"/>
            </a:solidFill>
          </a:ln>
        </p:spPr>
        <p:txBody>
          <a:bodyPr lIns="45719" rIns="45719" anchor="ctr"/>
          <a:lstStyle/>
          <a:p>
            <a:pPr algn="ctr">
              <a:defRPr>
                <a:solidFill>
                  <a:srgbClr val="FFFFFF"/>
                </a:solidFill>
              </a:defRPr>
            </a:pPr>
            <a:endParaRPr/>
          </a:p>
        </p:txBody>
      </p:sp>
      <p:sp>
        <p:nvSpPr>
          <p:cNvPr id="284" name="TextBox 16"/>
          <p:cNvSpPr txBox="1"/>
          <p:nvPr/>
        </p:nvSpPr>
        <p:spPr>
          <a:xfrm>
            <a:off x="2958272" y="2074406"/>
            <a:ext cx="782202" cy="15519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9600" b="1">
                <a:solidFill>
                  <a:srgbClr val="262626"/>
                </a:solidFill>
                <a:latin typeface="造字工房尚雅体演示版常规体"/>
                <a:ea typeface="造字工房尚雅体演示版常规体"/>
                <a:cs typeface="造字工房尚雅体演示版常规体"/>
                <a:sym typeface="造字工房尚雅体演示版常规体"/>
              </a:defRPr>
            </a:lvl1pPr>
          </a:lstStyle>
          <a:p>
            <a:r>
              <a:t>1</a:t>
            </a:r>
          </a:p>
        </p:txBody>
      </p:sp>
      <p:sp>
        <p:nvSpPr>
          <p:cNvPr id="285" name="TextBox 27"/>
          <p:cNvSpPr txBox="1"/>
          <p:nvPr/>
        </p:nvSpPr>
        <p:spPr>
          <a:xfrm>
            <a:off x="5695332" y="2965038"/>
            <a:ext cx="3093152"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spc="300">
                <a:latin typeface="微软雅黑 Light"/>
                <a:ea typeface="微软雅黑 Light"/>
                <a:cs typeface="微软雅黑 Light"/>
                <a:sym typeface="微软雅黑 Light"/>
              </a:defRPr>
            </a:lvl1pPr>
          </a:lstStyle>
          <a:p>
            <a:r>
              <a:rPr lang="zh-CN" altLang="en-US" dirty="0"/>
              <a:t>计划执行情况</a:t>
            </a:r>
            <a:endParaRPr dirty="0"/>
          </a:p>
        </p:txBody>
      </p:sp>
      <p:sp>
        <p:nvSpPr>
          <p:cNvPr id="286" name="直接连接符 32"/>
          <p:cNvSpPr/>
          <p:nvPr/>
        </p:nvSpPr>
        <p:spPr>
          <a:xfrm flipH="1">
            <a:off x="6067126" y="2638181"/>
            <a:ext cx="388717" cy="326857"/>
          </a:xfrm>
          <a:prstGeom prst="line">
            <a:avLst/>
          </a:prstGeom>
          <a:ln w="12700">
            <a:solidFill>
              <a:srgbClr val="262626"/>
            </a:solidFill>
          </a:ln>
        </p:spPr>
        <p:txBody>
          <a:bodyPr lIns="45719" rIns="45719"/>
          <a:lstStyle/>
          <a:p>
            <a:endParaRPr/>
          </a:p>
        </p:txBody>
      </p:sp>
      <p:sp>
        <p:nvSpPr>
          <p:cNvPr id="287" name="直接连接符 33"/>
          <p:cNvSpPr/>
          <p:nvPr/>
        </p:nvSpPr>
        <p:spPr>
          <a:xfrm flipH="1">
            <a:off x="9082926" y="3247396"/>
            <a:ext cx="654558" cy="534335"/>
          </a:xfrm>
          <a:prstGeom prst="line">
            <a:avLst/>
          </a:prstGeom>
          <a:ln w="12700">
            <a:solidFill>
              <a:srgbClr val="C00000"/>
            </a:solidFill>
          </a:ln>
        </p:spPr>
        <p:txBody>
          <a:bodyPr lIns="45719" rIns="45719"/>
          <a:lstStyle/>
          <a:p>
            <a:endParaRPr/>
          </a:p>
        </p:txBody>
      </p:sp>
      <p:sp>
        <p:nvSpPr>
          <p:cNvPr id="288" name="直接连接符 35"/>
          <p:cNvSpPr/>
          <p:nvPr/>
        </p:nvSpPr>
        <p:spPr>
          <a:xfrm flipH="1">
            <a:off x="8803430" y="2638181"/>
            <a:ext cx="388717" cy="326857"/>
          </a:xfrm>
          <a:prstGeom prst="line">
            <a:avLst/>
          </a:prstGeom>
          <a:ln w="38100">
            <a:solidFill>
              <a:srgbClr val="C00000"/>
            </a:solidFill>
          </a:ln>
        </p:spPr>
        <p:txBody>
          <a:bodyPr lIns="45719" rIns="45719"/>
          <a:lstStyle/>
          <a:p>
            <a:endParaRPr/>
          </a:p>
        </p:txBody>
      </p:sp>
      <p:sp>
        <p:nvSpPr>
          <p:cNvPr id="289" name="直接连接符 36"/>
          <p:cNvSpPr/>
          <p:nvPr/>
        </p:nvSpPr>
        <p:spPr>
          <a:xfrm flipH="1">
            <a:off x="6744019" y="3685485"/>
            <a:ext cx="654558" cy="534335"/>
          </a:xfrm>
          <a:prstGeom prst="line">
            <a:avLst/>
          </a:prstGeom>
          <a:ln w="38100">
            <a:solidFill>
              <a:srgbClr val="262626"/>
            </a:solidFill>
          </a:ln>
        </p:spPr>
        <p:txBody>
          <a:bodyPr lIns="45719" rIns="45719"/>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1733806" cy="36933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b="1">
                <a:solidFill>
                  <a:srgbClr val="C00000"/>
                </a:solidFill>
              </a:defRPr>
            </a:pPr>
            <a:r>
              <a:rPr dirty="0"/>
              <a:t>1</a:t>
            </a:r>
            <a:r>
              <a:rPr dirty="0">
                <a:solidFill>
                  <a:srgbClr val="000000"/>
                </a:solidFill>
              </a:rPr>
              <a:t>  </a:t>
            </a:r>
            <a:r>
              <a:rPr lang="zh-CN" altLang="en-US" dirty="0">
                <a:solidFill>
                  <a:srgbClr val="000000"/>
                </a:solidFill>
                <a:latin typeface="微软雅黑 Light"/>
                <a:ea typeface="微软雅黑 Light"/>
                <a:cs typeface="微软雅黑 Light"/>
                <a:sym typeface="微软雅黑 Light"/>
              </a:rPr>
              <a:t>计划执行情况</a:t>
            </a:r>
            <a:endParaRPr dirty="0">
              <a:solidFill>
                <a:srgbClr val="000000"/>
              </a:solidFill>
              <a:latin typeface="微软雅黑 Light"/>
              <a:ea typeface="微软雅黑 Light"/>
              <a:cs typeface="微软雅黑 Light"/>
              <a:sym typeface="微软雅黑 Light"/>
            </a:endParaRP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6" name="TextBox 8"/>
          <p:cNvSpPr txBox="1"/>
          <p:nvPr/>
        </p:nvSpPr>
        <p:spPr>
          <a:xfrm>
            <a:off x="959940" y="2052344"/>
            <a:ext cx="8618965" cy="2537874"/>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9</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月</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日召开小组会议，讨论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9</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月</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日、</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9</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月</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4</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日以及</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9</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月</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日的工作任务然后进行工作分配。</a:t>
            </a: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同需求分析员进行再一次的需求变更，添加新的需求以及制定计划和分配人员去完成。</a:t>
            </a: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(3)9</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月</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日召集小组进行代码的进一步整合，然后统一交给版本管理人员进行版本管理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还未做，预计明天开始</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297" name="TextBox 9"/>
          <p:cNvSpPr txBox="1"/>
          <p:nvPr/>
        </p:nvSpPr>
        <p:spPr>
          <a:xfrm>
            <a:off x="989437" y="1590679"/>
            <a:ext cx="3631724" cy="46166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sz="2400" dirty="0">
                <a:latin typeface="微软雅黑 Light"/>
                <a:ea typeface="微软雅黑 Light"/>
                <a:cs typeface="微软雅黑 Light"/>
                <a:sym typeface="微软雅黑 Light"/>
              </a:rPr>
              <a:t>韦文皞</a:t>
            </a:r>
            <a:r>
              <a:rPr lang="en-US" altLang="zh-CN" sz="2400" dirty="0">
                <a:latin typeface="微软雅黑 Light"/>
                <a:ea typeface="微软雅黑 Light"/>
                <a:cs typeface="微软雅黑 Light"/>
                <a:sym typeface="微软雅黑 Light"/>
              </a:rPr>
              <a:t>——</a:t>
            </a:r>
            <a:r>
              <a:rPr lang="zh-CN" altLang="en-US" sz="2400" dirty="0">
                <a:latin typeface="微软雅黑 Light"/>
                <a:ea typeface="微软雅黑 Light"/>
                <a:cs typeface="微软雅黑 Light"/>
                <a:sym typeface="微软雅黑 Light"/>
              </a:rPr>
              <a:t>项目经理</a:t>
            </a:r>
            <a:endParaRPr sz="2400" dirty="0">
              <a:latin typeface="微软雅黑 Light"/>
              <a:ea typeface="微软雅黑 Light"/>
              <a:cs typeface="微软雅黑 Light"/>
              <a:sym typeface="微软雅黑 Light"/>
            </a:endParaRPr>
          </a:p>
        </p:txBody>
      </p:sp>
      <p:sp>
        <p:nvSpPr>
          <p:cNvPr id="298" name="直接连接符 10"/>
          <p:cNvSpPr/>
          <p:nvPr/>
        </p:nvSpPr>
        <p:spPr>
          <a:xfrm flipH="1">
            <a:off x="989437" y="1993402"/>
            <a:ext cx="424016" cy="385486"/>
          </a:xfrm>
          <a:prstGeom prst="line">
            <a:avLst/>
          </a:prstGeom>
          <a:ln w="12700">
            <a:solidFill>
              <a:srgbClr val="C00000"/>
            </a:solidFill>
          </a:ln>
        </p:spPr>
        <p:txBody>
          <a:bodyPr lIns="45719" rIns="45719"/>
          <a:lstStyle/>
          <a:p>
            <a:endParaRPr/>
          </a:p>
        </p:txBody>
      </p:sp>
      <p:sp>
        <p:nvSpPr>
          <p:cNvPr id="299" name="直接连接符 11"/>
          <p:cNvSpPr/>
          <p:nvPr/>
        </p:nvSpPr>
        <p:spPr>
          <a:xfrm flipH="1">
            <a:off x="9099103" y="4456417"/>
            <a:ext cx="424016" cy="385486"/>
          </a:xfrm>
          <a:prstGeom prst="line">
            <a:avLst/>
          </a:prstGeom>
          <a:ln w="12700">
            <a:solidFill>
              <a:srgbClr val="000000"/>
            </a:solidFill>
          </a:ln>
        </p:spPr>
        <p:txBody>
          <a:bodyPr lIns="45719" rIns="45719"/>
          <a:lstStyle/>
          <a:p>
            <a:endParaRPr/>
          </a:p>
        </p:txBody>
      </p:sp>
    </p:spTree>
    <p:extLst>
      <p:ext uri="{BB962C8B-B14F-4D97-AF65-F5344CB8AC3E}">
        <p14:creationId xmlns:p14="http://schemas.microsoft.com/office/powerpoint/2010/main" val="23316273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1733806" cy="36933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b="1">
                <a:solidFill>
                  <a:srgbClr val="C00000"/>
                </a:solidFill>
              </a:defRPr>
            </a:pPr>
            <a:r>
              <a:rPr dirty="0"/>
              <a:t>1</a:t>
            </a:r>
            <a:r>
              <a:rPr dirty="0">
                <a:solidFill>
                  <a:srgbClr val="000000"/>
                </a:solidFill>
              </a:rPr>
              <a:t>  </a:t>
            </a:r>
            <a:r>
              <a:rPr lang="zh-CN" altLang="en-US" dirty="0">
                <a:solidFill>
                  <a:srgbClr val="000000"/>
                </a:solidFill>
                <a:latin typeface="微软雅黑 Light"/>
                <a:ea typeface="微软雅黑 Light"/>
                <a:cs typeface="微软雅黑 Light"/>
                <a:sym typeface="微软雅黑 Light"/>
              </a:rPr>
              <a:t>计划执行情况</a:t>
            </a:r>
            <a:endParaRPr dirty="0">
              <a:solidFill>
                <a:srgbClr val="000000"/>
              </a:solidFill>
              <a:latin typeface="微软雅黑 Light"/>
              <a:ea typeface="微软雅黑 Light"/>
              <a:cs typeface="微软雅黑 Light"/>
              <a:sym typeface="微软雅黑 Light"/>
            </a:endParaRP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8" name="直接连接符 10"/>
          <p:cNvSpPr/>
          <p:nvPr/>
        </p:nvSpPr>
        <p:spPr>
          <a:xfrm flipH="1">
            <a:off x="989437" y="1993402"/>
            <a:ext cx="424016" cy="385486"/>
          </a:xfrm>
          <a:prstGeom prst="line">
            <a:avLst/>
          </a:prstGeom>
          <a:ln w="12700">
            <a:solidFill>
              <a:srgbClr val="C00000"/>
            </a:solidFill>
          </a:ln>
        </p:spPr>
        <p:txBody>
          <a:bodyPr lIns="45719" rIns="45719"/>
          <a:lstStyle/>
          <a:p>
            <a:endParaRPr/>
          </a:p>
        </p:txBody>
      </p:sp>
      <p:sp>
        <p:nvSpPr>
          <p:cNvPr id="299" name="直接连接符 11"/>
          <p:cNvSpPr/>
          <p:nvPr/>
        </p:nvSpPr>
        <p:spPr>
          <a:xfrm flipH="1">
            <a:off x="9099103" y="4456417"/>
            <a:ext cx="424016" cy="385486"/>
          </a:xfrm>
          <a:prstGeom prst="line">
            <a:avLst/>
          </a:prstGeom>
          <a:ln w="12700">
            <a:solidFill>
              <a:srgbClr val="000000"/>
            </a:solidFill>
          </a:ln>
        </p:spPr>
        <p:txBody>
          <a:bodyPr lIns="45719" rIns="45719"/>
          <a:lstStyle/>
          <a:p>
            <a:endParaRPr/>
          </a:p>
        </p:txBody>
      </p:sp>
      <p:pic>
        <p:nvPicPr>
          <p:cNvPr id="3" name="图片 2" descr="图示&#10;&#10;描述已自动生成">
            <a:extLst>
              <a:ext uri="{FF2B5EF4-FFF2-40B4-BE49-F238E27FC236}">
                <a16:creationId xmlns:a16="http://schemas.microsoft.com/office/drawing/2014/main" id="{B1D23AA6-7F6F-4A37-A3CD-1A3C17E977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6181" y="303930"/>
            <a:ext cx="5791496" cy="6250139"/>
          </a:xfrm>
          <a:prstGeom prst="rect">
            <a:avLst/>
          </a:prstGeom>
        </p:spPr>
      </p:pic>
    </p:spTree>
    <p:extLst>
      <p:ext uri="{BB962C8B-B14F-4D97-AF65-F5344CB8AC3E}">
        <p14:creationId xmlns:p14="http://schemas.microsoft.com/office/powerpoint/2010/main" val="3708728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1733806" cy="36933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b="1">
                <a:solidFill>
                  <a:srgbClr val="C00000"/>
                </a:solidFill>
              </a:defRPr>
            </a:pPr>
            <a:r>
              <a:rPr lang="en-US" altLang="zh-CN" dirty="0"/>
              <a:t>1</a:t>
            </a:r>
            <a:r>
              <a:rPr lang="zh-CN" altLang="en-US" dirty="0">
                <a:solidFill>
                  <a:srgbClr val="000000"/>
                </a:solidFill>
              </a:rPr>
              <a:t>  </a:t>
            </a:r>
            <a:r>
              <a:rPr lang="zh-CN" altLang="en-US" dirty="0">
                <a:solidFill>
                  <a:srgbClr val="000000"/>
                </a:solidFill>
                <a:latin typeface="微软雅黑 Light"/>
                <a:ea typeface="微软雅黑 Light"/>
                <a:cs typeface="微软雅黑 Light"/>
                <a:sym typeface="微软雅黑 Light"/>
              </a:rPr>
              <a:t>计划执行情况</a:t>
            </a: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6" name="TextBox 8"/>
          <p:cNvSpPr txBox="1"/>
          <p:nvPr/>
        </p:nvSpPr>
        <p:spPr>
          <a:xfrm>
            <a:off x="1201445" y="2186145"/>
            <a:ext cx="8618965" cy="212122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1 </a:t>
            </a:r>
            <a:r>
              <a:rPr lang="zh-CN" altLang="zh-CN" sz="1800" kern="100" dirty="0">
                <a:effectLst/>
                <a:latin typeface="Consolas" panose="020B0609020204030204" pitchFamily="49" charset="0"/>
                <a:ea typeface="宋体" panose="02010600030101010101" pitchFamily="2" charset="-122"/>
                <a:cs typeface="Times New Roman" panose="02020603050405020304" pitchFamily="18" charset="0"/>
              </a:rPr>
              <a:t>在对应的时间节点及时提醒成员编写相应的文档，督促他们更新各自负责的文档</a:t>
            </a:r>
          </a:p>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2 </a:t>
            </a:r>
            <a:r>
              <a:rPr lang="zh-CN" altLang="zh-CN" sz="1800" kern="100" dirty="0">
                <a:effectLst/>
                <a:latin typeface="Consolas" panose="020B0609020204030204" pitchFamily="49" charset="0"/>
                <a:ea typeface="宋体" panose="02010600030101010101" pitchFamily="2" charset="-122"/>
                <a:cs typeface="Times New Roman" panose="02020603050405020304" pitchFamily="18" charset="0"/>
              </a:rPr>
              <a:t>对于收到的文件，按照文件的类型进行分类，对文件的标题进行了相应的修改，使他人对文档结构及内容能够更快的了解</a:t>
            </a:r>
          </a:p>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3 </a:t>
            </a:r>
            <a:r>
              <a:rPr lang="zh-CN" altLang="zh-CN" sz="1800" kern="100" dirty="0">
                <a:effectLst/>
                <a:latin typeface="Consolas" panose="020B0609020204030204" pitchFamily="49" charset="0"/>
                <a:ea typeface="宋体" panose="02010600030101010101" pitchFamily="2" charset="-122"/>
                <a:cs typeface="Times New Roman" panose="02020603050405020304" pitchFamily="18" charset="0"/>
              </a:rPr>
              <a:t>将收到的文档及时的发送给版本管理员，使用</a:t>
            </a:r>
            <a:r>
              <a:rPr lang="en-US" altLang="zh-CN" sz="1800" kern="100" dirty="0">
                <a:effectLst/>
                <a:latin typeface="Consolas" panose="020B0609020204030204" pitchFamily="49" charset="0"/>
                <a:ea typeface="宋体" panose="02010600030101010101" pitchFamily="2" charset="-122"/>
                <a:cs typeface="Times New Roman" panose="02020603050405020304" pitchFamily="18" charset="0"/>
              </a:rPr>
              <a:t>git</a:t>
            </a:r>
            <a:r>
              <a:rPr lang="zh-CN" altLang="zh-CN" sz="1800" kern="100" dirty="0">
                <a:effectLst/>
                <a:latin typeface="Consolas" panose="020B0609020204030204" pitchFamily="49" charset="0"/>
                <a:ea typeface="宋体" panose="02010600030101010101" pitchFamily="2" charset="-122"/>
                <a:cs typeface="Times New Roman" panose="02020603050405020304" pitchFamily="18" charset="0"/>
              </a:rPr>
              <a:t>进行管理</a:t>
            </a:r>
          </a:p>
        </p:txBody>
      </p:sp>
      <p:sp>
        <p:nvSpPr>
          <p:cNvPr id="297" name="TextBox 9"/>
          <p:cNvSpPr txBox="1"/>
          <p:nvPr/>
        </p:nvSpPr>
        <p:spPr>
          <a:xfrm>
            <a:off x="989437" y="1590679"/>
            <a:ext cx="3631724" cy="46166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sz="2400" dirty="0">
                <a:latin typeface="微软雅黑 Light"/>
                <a:ea typeface="微软雅黑 Light"/>
                <a:cs typeface="微软雅黑 Light"/>
                <a:sym typeface="微软雅黑 Light"/>
              </a:rPr>
              <a:t>陈裕中</a:t>
            </a:r>
            <a:r>
              <a:rPr lang="en-US" altLang="zh-CN" sz="2400" dirty="0">
                <a:latin typeface="微软雅黑 Light"/>
                <a:ea typeface="微软雅黑 Light"/>
                <a:cs typeface="微软雅黑 Light"/>
                <a:sym typeface="微软雅黑 Light"/>
              </a:rPr>
              <a:t>——</a:t>
            </a:r>
            <a:r>
              <a:rPr lang="zh-CN" altLang="en-US" sz="2400" dirty="0">
                <a:latin typeface="微软雅黑 Light"/>
                <a:ea typeface="微软雅黑 Light"/>
                <a:cs typeface="微软雅黑 Light"/>
                <a:sym typeface="微软雅黑 Light"/>
              </a:rPr>
              <a:t>文档归纳员</a:t>
            </a:r>
          </a:p>
        </p:txBody>
      </p:sp>
      <p:sp>
        <p:nvSpPr>
          <p:cNvPr id="298" name="直接连接符 10"/>
          <p:cNvSpPr/>
          <p:nvPr/>
        </p:nvSpPr>
        <p:spPr>
          <a:xfrm flipH="1">
            <a:off x="989437" y="1993402"/>
            <a:ext cx="424016" cy="385486"/>
          </a:xfrm>
          <a:prstGeom prst="line">
            <a:avLst/>
          </a:prstGeom>
          <a:ln w="12700">
            <a:solidFill>
              <a:srgbClr val="C00000"/>
            </a:solidFill>
          </a:ln>
        </p:spPr>
        <p:txBody>
          <a:bodyPr lIns="45719" rIns="45719"/>
          <a:lstStyle/>
          <a:p>
            <a:endParaRPr/>
          </a:p>
        </p:txBody>
      </p:sp>
      <p:sp>
        <p:nvSpPr>
          <p:cNvPr id="299" name="直接连接符 11"/>
          <p:cNvSpPr/>
          <p:nvPr/>
        </p:nvSpPr>
        <p:spPr>
          <a:xfrm flipH="1">
            <a:off x="9396394" y="3921881"/>
            <a:ext cx="424016" cy="385486"/>
          </a:xfrm>
          <a:prstGeom prst="line">
            <a:avLst/>
          </a:prstGeom>
          <a:ln w="12700">
            <a:solidFill>
              <a:srgbClr val="000000"/>
            </a:solidFill>
          </a:ln>
        </p:spPr>
        <p:txBody>
          <a:bodyPr lIns="45719" rIns="45719"/>
          <a:lstStyle/>
          <a:p>
            <a:endParaRPr dirty="0"/>
          </a:p>
        </p:txBody>
      </p:sp>
    </p:spTree>
    <p:extLst>
      <p:ext uri="{BB962C8B-B14F-4D97-AF65-F5344CB8AC3E}">
        <p14:creationId xmlns:p14="http://schemas.microsoft.com/office/powerpoint/2010/main" val="23308004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1733806" cy="36933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b="1">
                <a:solidFill>
                  <a:srgbClr val="C00000"/>
                </a:solidFill>
              </a:defRPr>
            </a:pPr>
            <a:r>
              <a:rPr lang="en-US" altLang="zh-CN" dirty="0"/>
              <a:t>1</a:t>
            </a:r>
            <a:r>
              <a:rPr lang="zh-CN" altLang="en-US" dirty="0">
                <a:solidFill>
                  <a:srgbClr val="000000"/>
                </a:solidFill>
              </a:rPr>
              <a:t>  </a:t>
            </a:r>
            <a:r>
              <a:rPr lang="zh-CN" altLang="en-US" dirty="0">
                <a:solidFill>
                  <a:srgbClr val="000000"/>
                </a:solidFill>
                <a:latin typeface="微软雅黑 Light"/>
                <a:ea typeface="微软雅黑 Light"/>
                <a:cs typeface="微软雅黑 Light"/>
                <a:sym typeface="微软雅黑 Light"/>
              </a:rPr>
              <a:t>计划执行情况</a:t>
            </a: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6" name="TextBox 8"/>
          <p:cNvSpPr txBox="1"/>
          <p:nvPr/>
        </p:nvSpPr>
        <p:spPr>
          <a:xfrm>
            <a:off x="1201446" y="2186145"/>
            <a:ext cx="8476089" cy="858377"/>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algn="just"/>
            <a:r>
              <a:rPr lang="zh-CN" altLang="en-US" sz="1800" kern="100" dirty="0">
                <a:latin typeface="宋体" panose="02010600030101010101" pitchFamily="2" charset="-122"/>
                <a:ea typeface="宋体" panose="02010600030101010101" pitchFamily="2" charset="-122"/>
                <a:cs typeface="Times New Roman" panose="02020603050405020304" pitchFamily="18" charset="0"/>
              </a:rPr>
              <a:t>   完成了对项目的需求分析，并将其整理成需求分析文档，并在本周，对项目进行了需求的变更，修改了先前的需求，并增加新的需求。</a:t>
            </a:r>
            <a:endParaRPr lang="zh-CN" altLang="zh-CN" sz="18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97" name="TextBox 9"/>
          <p:cNvSpPr txBox="1"/>
          <p:nvPr/>
        </p:nvSpPr>
        <p:spPr>
          <a:xfrm>
            <a:off x="989437" y="1590679"/>
            <a:ext cx="3631724" cy="46166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sz="2400" dirty="0">
                <a:latin typeface="微软雅黑 Light"/>
                <a:ea typeface="微软雅黑 Light"/>
                <a:cs typeface="微软雅黑 Light"/>
                <a:sym typeface="微软雅黑 Light"/>
              </a:rPr>
              <a:t>陈明灿</a:t>
            </a:r>
            <a:r>
              <a:rPr lang="en-US" altLang="zh-CN" sz="2400" dirty="0">
                <a:latin typeface="微软雅黑 Light"/>
                <a:ea typeface="微软雅黑 Light"/>
                <a:cs typeface="微软雅黑 Light"/>
                <a:sym typeface="微软雅黑 Light"/>
              </a:rPr>
              <a:t>——</a:t>
            </a:r>
            <a:r>
              <a:rPr lang="zh-CN" altLang="en-US" sz="2400" dirty="0">
                <a:latin typeface="微软雅黑 Light"/>
                <a:ea typeface="微软雅黑 Light"/>
                <a:cs typeface="微软雅黑 Light"/>
                <a:sym typeface="微软雅黑 Light"/>
              </a:rPr>
              <a:t>需求分析师</a:t>
            </a:r>
          </a:p>
        </p:txBody>
      </p:sp>
      <p:sp>
        <p:nvSpPr>
          <p:cNvPr id="298" name="直接连接符 10"/>
          <p:cNvSpPr/>
          <p:nvPr/>
        </p:nvSpPr>
        <p:spPr>
          <a:xfrm flipH="1">
            <a:off x="989437" y="1993402"/>
            <a:ext cx="424016" cy="385486"/>
          </a:xfrm>
          <a:prstGeom prst="line">
            <a:avLst/>
          </a:prstGeom>
          <a:ln w="12700">
            <a:solidFill>
              <a:srgbClr val="C00000"/>
            </a:solidFill>
          </a:ln>
        </p:spPr>
        <p:txBody>
          <a:bodyPr lIns="45719" rIns="45719"/>
          <a:lstStyle/>
          <a:p>
            <a:endParaRPr/>
          </a:p>
        </p:txBody>
      </p:sp>
      <p:sp>
        <p:nvSpPr>
          <p:cNvPr id="299" name="直接连接符 11"/>
          <p:cNvSpPr/>
          <p:nvPr/>
        </p:nvSpPr>
        <p:spPr>
          <a:xfrm flipH="1">
            <a:off x="9253519" y="2985580"/>
            <a:ext cx="424016" cy="385486"/>
          </a:xfrm>
          <a:prstGeom prst="line">
            <a:avLst/>
          </a:prstGeom>
          <a:ln w="12700">
            <a:solidFill>
              <a:srgbClr val="000000"/>
            </a:solidFill>
          </a:ln>
        </p:spPr>
        <p:txBody>
          <a:bodyPr lIns="45719" rIns="45719"/>
          <a:lstStyle/>
          <a:p>
            <a:endParaRPr dirty="0"/>
          </a:p>
        </p:txBody>
      </p:sp>
      <p:pic>
        <p:nvPicPr>
          <p:cNvPr id="3" name="图片 2">
            <a:extLst>
              <a:ext uri="{FF2B5EF4-FFF2-40B4-BE49-F238E27FC236}">
                <a16:creationId xmlns:a16="http://schemas.microsoft.com/office/drawing/2014/main" id="{7BB038D5-0552-41C5-96E4-E281ED296D5F}"/>
              </a:ext>
            </a:extLst>
          </p:cNvPr>
          <p:cNvPicPr>
            <a:picLocks noChangeAspect="1"/>
          </p:cNvPicPr>
          <p:nvPr/>
        </p:nvPicPr>
        <p:blipFill>
          <a:blip r:embed="rId3"/>
          <a:stretch>
            <a:fillRect/>
          </a:stretch>
        </p:blipFill>
        <p:spPr>
          <a:xfrm>
            <a:off x="583075" y="3371066"/>
            <a:ext cx="4750024" cy="1750319"/>
          </a:xfrm>
          <a:prstGeom prst="rect">
            <a:avLst/>
          </a:prstGeom>
        </p:spPr>
      </p:pic>
      <p:pic>
        <p:nvPicPr>
          <p:cNvPr id="5" name="图片 4">
            <a:extLst>
              <a:ext uri="{FF2B5EF4-FFF2-40B4-BE49-F238E27FC236}">
                <a16:creationId xmlns:a16="http://schemas.microsoft.com/office/drawing/2014/main" id="{19E66342-F014-45A6-8FED-41B975DD6E0D}"/>
              </a:ext>
            </a:extLst>
          </p:cNvPr>
          <p:cNvPicPr>
            <a:picLocks noChangeAspect="1"/>
          </p:cNvPicPr>
          <p:nvPr/>
        </p:nvPicPr>
        <p:blipFill>
          <a:blip r:embed="rId4"/>
          <a:stretch>
            <a:fillRect/>
          </a:stretch>
        </p:blipFill>
        <p:spPr>
          <a:xfrm>
            <a:off x="677092" y="5227283"/>
            <a:ext cx="4656007" cy="1401029"/>
          </a:xfrm>
          <a:prstGeom prst="rect">
            <a:avLst/>
          </a:prstGeom>
        </p:spPr>
      </p:pic>
      <p:pic>
        <p:nvPicPr>
          <p:cNvPr id="7" name="图片 6">
            <a:extLst>
              <a:ext uri="{FF2B5EF4-FFF2-40B4-BE49-F238E27FC236}">
                <a16:creationId xmlns:a16="http://schemas.microsoft.com/office/drawing/2014/main" id="{B9AECC5F-F8AC-4AB2-BBDD-E8500FC5EA4A}"/>
              </a:ext>
            </a:extLst>
          </p:cNvPr>
          <p:cNvPicPr>
            <a:picLocks noChangeAspect="1"/>
          </p:cNvPicPr>
          <p:nvPr/>
        </p:nvPicPr>
        <p:blipFill>
          <a:blip r:embed="rId5"/>
          <a:stretch>
            <a:fillRect/>
          </a:stretch>
        </p:blipFill>
        <p:spPr>
          <a:xfrm>
            <a:off x="5531228" y="3475841"/>
            <a:ext cx="4656007" cy="1709394"/>
          </a:xfrm>
          <a:prstGeom prst="rect">
            <a:avLst/>
          </a:prstGeom>
        </p:spPr>
      </p:pic>
    </p:spTree>
    <p:extLst>
      <p:ext uri="{BB962C8B-B14F-4D97-AF65-F5344CB8AC3E}">
        <p14:creationId xmlns:p14="http://schemas.microsoft.com/office/powerpoint/2010/main" val="35040865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1733806" cy="36933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b="1">
                <a:solidFill>
                  <a:srgbClr val="C00000"/>
                </a:solidFill>
              </a:defRPr>
            </a:pPr>
            <a:r>
              <a:rPr lang="en-US" altLang="zh-CN" dirty="0"/>
              <a:t>1</a:t>
            </a:r>
            <a:r>
              <a:rPr lang="zh-CN" altLang="en-US" dirty="0">
                <a:solidFill>
                  <a:srgbClr val="000000"/>
                </a:solidFill>
              </a:rPr>
              <a:t>  </a:t>
            </a:r>
            <a:r>
              <a:rPr lang="zh-CN" altLang="en-US" dirty="0">
                <a:solidFill>
                  <a:srgbClr val="000000"/>
                </a:solidFill>
                <a:latin typeface="微软雅黑 Light"/>
                <a:ea typeface="微软雅黑 Light"/>
                <a:cs typeface="微软雅黑 Light"/>
                <a:sym typeface="微软雅黑 Light"/>
              </a:rPr>
              <a:t>计划执行情况</a:t>
            </a: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6" name="TextBox 8"/>
          <p:cNvSpPr txBox="1"/>
          <p:nvPr/>
        </p:nvSpPr>
        <p:spPr>
          <a:xfrm>
            <a:off x="1201445" y="2186145"/>
            <a:ext cx="8618965" cy="1296637"/>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lvl="0" indent="457200" algn="l"/>
            <a:r>
              <a:rPr lang="zh-CN" altLang="zh-CN" sz="1800" dirty="0">
                <a:effectLst/>
                <a:ea typeface="等线" panose="02010600030101010101" pitchFamily="2" charset="-122"/>
                <a:cs typeface="Times New Roman" panose="02020603050405020304" pitchFamily="18" charset="0"/>
              </a:rPr>
              <a:t>已经组织进行了四次会议记录</a:t>
            </a:r>
            <a:r>
              <a:rPr lang="en-US" altLang="zh-CN" sz="1800" dirty="0">
                <a:effectLst/>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会议的议程和结果有效地推进了小组项目工作地进程。并且在每次会议后进行了会议情况地记录和编辑且拍摄会议现场照片留存</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97" name="TextBox 9"/>
          <p:cNvSpPr txBox="1"/>
          <p:nvPr/>
        </p:nvSpPr>
        <p:spPr>
          <a:xfrm>
            <a:off x="989437" y="1590679"/>
            <a:ext cx="3631724" cy="46166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sz="2400" dirty="0">
                <a:latin typeface="微软雅黑 Light"/>
                <a:ea typeface="微软雅黑 Light"/>
                <a:cs typeface="微软雅黑 Light"/>
                <a:sym typeface="微软雅黑 Light"/>
              </a:rPr>
              <a:t>吕浩程</a:t>
            </a:r>
            <a:r>
              <a:rPr lang="en-US" altLang="zh-CN" sz="2400" dirty="0">
                <a:latin typeface="微软雅黑 Light"/>
                <a:ea typeface="微软雅黑 Light"/>
                <a:cs typeface="微软雅黑 Light"/>
                <a:sym typeface="微软雅黑 Light"/>
              </a:rPr>
              <a:t>——</a:t>
            </a:r>
            <a:r>
              <a:rPr lang="zh-CN" altLang="en-US" sz="2400" dirty="0">
                <a:latin typeface="微软雅黑 Light"/>
                <a:ea typeface="微软雅黑 Light"/>
                <a:cs typeface="微软雅黑 Light"/>
                <a:sym typeface="微软雅黑 Light"/>
              </a:rPr>
              <a:t>会议记录员</a:t>
            </a:r>
          </a:p>
        </p:txBody>
      </p:sp>
      <p:sp>
        <p:nvSpPr>
          <p:cNvPr id="298" name="直接连接符 10"/>
          <p:cNvSpPr/>
          <p:nvPr/>
        </p:nvSpPr>
        <p:spPr>
          <a:xfrm flipH="1">
            <a:off x="989437" y="1993402"/>
            <a:ext cx="424016" cy="385486"/>
          </a:xfrm>
          <a:prstGeom prst="line">
            <a:avLst/>
          </a:prstGeom>
          <a:ln w="12700">
            <a:solidFill>
              <a:srgbClr val="C00000"/>
            </a:solidFill>
          </a:ln>
        </p:spPr>
        <p:txBody>
          <a:bodyPr lIns="45719" rIns="45719"/>
          <a:lstStyle/>
          <a:p>
            <a:endParaRPr/>
          </a:p>
        </p:txBody>
      </p:sp>
      <p:sp>
        <p:nvSpPr>
          <p:cNvPr id="299" name="直接连接符 11"/>
          <p:cNvSpPr/>
          <p:nvPr/>
        </p:nvSpPr>
        <p:spPr>
          <a:xfrm flipH="1">
            <a:off x="9034444" y="3159975"/>
            <a:ext cx="424016" cy="385486"/>
          </a:xfrm>
          <a:prstGeom prst="line">
            <a:avLst/>
          </a:prstGeom>
          <a:ln w="12700">
            <a:solidFill>
              <a:srgbClr val="000000"/>
            </a:solidFill>
          </a:ln>
        </p:spPr>
        <p:txBody>
          <a:bodyPr lIns="45719" rIns="45719"/>
          <a:lstStyle/>
          <a:p>
            <a:endParaRPr dirty="0"/>
          </a:p>
        </p:txBody>
      </p:sp>
    </p:spTree>
    <p:extLst>
      <p:ext uri="{BB962C8B-B14F-4D97-AF65-F5344CB8AC3E}">
        <p14:creationId xmlns:p14="http://schemas.microsoft.com/office/powerpoint/2010/main" val="14715685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1733806" cy="36933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b="1">
                <a:solidFill>
                  <a:srgbClr val="C00000"/>
                </a:solidFill>
              </a:defRPr>
            </a:pPr>
            <a:r>
              <a:rPr lang="en-US" altLang="zh-CN" dirty="0"/>
              <a:t>1</a:t>
            </a:r>
            <a:r>
              <a:rPr lang="zh-CN" altLang="en-US" dirty="0">
                <a:solidFill>
                  <a:srgbClr val="000000"/>
                </a:solidFill>
              </a:rPr>
              <a:t>  </a:t>
            </a:r>
            <a:r>
              <a:rPr lang="zh-CN" altLang="en-US" dirty="0">
                <a:solidFill>
                  <a:srgbClr val="000000"/>
                </a:solidFill>
                <a:latin typeface="微软雅黑 Light"/>
                <a:ea typeface="微软雅黑 Light"/>
                <a:cs typeface="微软雅黑 Light"/>
                <a:sym typeface="微软雅黑 Light"/>
              </a:rPr>
              <a:t>计划执行情况</a:t>
            </a: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7" name="TextBox 9"/>
          <p:cNvSpPr txBox="1"/>
          <p:nvPr/>
        </p:nvSpPr>
        <p:spPr>
          <a:xfrm>
            <a:off x="989437" y="1590679"/>
            <a:ext cx="3631724" cy="46166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sz="2400" dirty="0">
                <a:latin typeface="微软雅黑 Light"/>
                <a:ea typeface="微软雅黑 Light"/>
                <a:cs typeface="微软雅黑 Light"/>
                <a:sym typeface="微软雅黑 Light"/>
              </a:rPr>
              <a:t>第四次会议</a:t>
            </a:r>
            <a:endParaRPr lang="en-US" altLang="zh-CN" sz="2400" dirty="0">
              <a:latin typeface="微软雅黑 Light"/>
              <a:ea typeface="微软雅黑 Light"/>
              <a:cs typeface="微软雅黑 Light"/>
              <a:sym typeface="微软雅黑 Light"/>
            </a:endParaRPr>
          </a:p>
        </p:txBody>
      </p:sp>
      <p:sp>
        <p:nvSpPr>
          <p:cNvPr id="298" name="直接连接符 10"/>
          <p:cNvSpPr/>
          <p:nvPr/>
        </p:nvSpPr>
        <p:spPr>
          <a:xfrm flipH="1">
            <a:off x="989437" y="1993402"/>
            <a:ext cx="424016" cy="385486"/>
          </a:xfrm>
          <a:prstGeom prst="line">
            <a:avLst/>
          </a:prstGeom>
          <a:ln w="12700">
            <a:solidFill>
              <a:srgbClr val="C00000"/>
            </a:solidFill>
          </a:ln>
        </p:spPr>
        <p:txBody>
          <a:bodyPr lIns="45719" rIns="45719"/>
          <a:lstStyle/>
          <a:p>
            <a:endParaRPr/>
          </a:p>
        </p:txBody>
      </p:sp>
      <p:pic>
        <p:nvPicPr>
          <p:cNvPr id="3" name="图片 2">
            <a:extLst>
              <a:ext uri="{FF2B5EF4-FFF2-40B4-BE49-F238E27FC236}">
                <a16:creationId xmlns:a16="http://schemas.microsoft.com/office/drawing/2014/main" id="{9A79B0C7-D2FA-4A1D-AEC7-115FBE7502E4}"/>
              </a:ext>
            </a:extLst>
          </p:cNvPr>
          <p:cNvPicPr>
            <a:picLocks noChangeAspect="1"/>
          </p:cNvPicPr>
          <p:nvPr/>
        </p:nvPicPr>
        <p:blipFill>
          <a:blip r:embed="rId3"/>
          <a:stretch>
            <a:fillRect/>
          </a:stretch>
        </p:blipFill>
        <p:spPr>
          <a:xfrm>
            <a:off x="330716" y="2139966"/>
            <a:ext cx="6596843" cy="4500856"/>
          </a:xfrm>
          <a:prstGeom prst="rect">
            <a:avLst/>
          </a:prstGeom>
        </p:spPr>
      </p:pic>
      <p:pic>
        <p:nvPicPr>
          <p:cNvPr id="12" name="图片 11">
            <a:extLst>
              <a:ext uri="{FF2B5EF4-FFF2-40B4-BE49-F238E27FC236}">
                <a16:creationId xmlns:a16="http://schemas.microsoft.com/office/drawing/2014/main" id="{FA74D0DA-BACE-4450-90CB-A0FE3A4C91F8}"/>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00252" y="2798445"/>
            <a:ext cx="4474845" cy="3356610"/>
          </a:xfrm>
          <a:prstGeom prst="rect">
            <a:avLst/>
          </a:prstGeom>
          <a:noFill/>
          <a:ln>
            <a:noFill/>
          </a:ln>
        </p:spPr>
      </p:pic>
    </p:spTree>
    <p:extLst>
      <p:ext uri="{BB962C8B-B14F-4D97-AF65-F5344CB8AC3E}">
        <p14:creationId xmlns:p14="http://schemas.microsoft.com/office/powerpoint/2010/main" val="20150513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173</TotalTime>
  <Words>592</Words>
  <Application>Microsoft Office PowerPoint</Application>
  <PresentationFormat>自定义</PresentationFormat>
  <Paragraphs>62</Paragraphs>
  <Slides>18</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等线</vt:lpstr>
      <vt:lpstr>汉仪大圣体简</vt:lpstr>
      <vt:lpstr>宋体</vt:lpstr>
      <vt:lpstr>微软雅黑 Light</vt:lpstr>
      <vt:lpstr>造字工房尚雅体演示版常规体</vt:lpstr>
      <vt:lpstr>Arial</vt:lpstr>
      <vt:lpstr>Calibri</vt:lpstr>
      <vt:lpstr>Calibri Light</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C YZ</cp:lastModifiedBy>
  <cp:revision>211</cp:revision>
  <dcterms:modified xsi:type="dcterms:W3CDTF">2021-09-07T12:12:04Z</dcterms:modified>
</cp:coreProperties>
</file>