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0923-0D33-40B8-AF4B-CADCE3E7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38DE9-5E59-4E44-A9A1-1E1DE3474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F131-77B6-41D1-8DF5-C550EE99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429B-5402-4146-9E76-4BA5BF2C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B0D5-5D95-4A6B-B04D-2D1DEC1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0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11FE-6A0F-4335-9A96-BFE97C71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2B77-6CAA-4FCE-A760-73FEE0E75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3694-C74B-4289-9981-8F7A77A7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7020-18DF-4794-9968-B7EFE1D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5B8D-4F10-4437-AC00-4B08798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4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E5288-07DF-488E-927A-F01977665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13C4-AB74-4862-A8FC-6050400C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2D08-AEA1-4AC5-A5A5-2C768B49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AA8A-9D8B-4532-896E-9DEF06A1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1AEF-88A2-4593-8AAB-14219325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9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107-6776-4CB1-B6AD-02E60F05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539F-C7D6-4E78-9FCB-EB3646DC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9C76-B4A5-4CC2-8996-719913BD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489A-4812-4462-A28A-77D9C0F5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DDC7-94EB-488E-9A63-48ECE9F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6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B9B-3133-4C92-AE66-71658498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1B4B-20DC-4ECA-8071-BC9255AE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0EE0-8231-414E-812D-500784BF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CBC8-DA57-46BA-A581-89EBF0B4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A7A2-1470-4A0E-8CFB-E2E7E521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80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911F-C054-4D40-B2BB-3664905E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D0E8-A578-400F-A40A-06166B1D9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3AB23-EAEF-429D-8FEF-EBE4FC92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33871-DCA0-4022-BFAA-97C6B9E0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67DB-AA4A-4278-9EDD-3B5CD293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C15B-2B94-49DA-8FC6-2413DA2D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5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34BF-64A5-4D21-8D22-4AFCEBC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F41D-74CE-4F16-B6E2-DD666153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A5C07-8D44-4C48-BC05-439A50F4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E20-2BF3-4DEA-BA11-929CFF4FA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88C4B-097E-47BF-9938-59564918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90089-3CE0-4DCA-9B2B-EE1D13E1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477E1-8CDD-465F-8010-53CA73C7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B48B3-D845-463D-8B90-F1F1AFCE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00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4759-A596-43FD-9D09-541346B4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70CE-5531-4D9E-94E2-B4016710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F918-C827-43C3-98F0-1CE2BC2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B124B-6E78-417E-96B9-6318E214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171D-A7A3-4C9D-846B-CE437B87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C03C-0C87-4B44-A252-4814D9B1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39BB-A93C-4669-9526-08AD83F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3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0B4C-C28A-404E-8B85-E9F7F1CA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CC14-01FC-489E-B369-35940108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ACD4-62B4-4807-800C-0FF1C32A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B5EC-6C5D-4B1F-8243-9ABE00A7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DA737-1F2E-4ABD-91F7-38120094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53B8-AF1B-4DB7-BDA4-F6D62024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8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C6BD-0A93-4E80-8C01-18B3A364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24D0F-9196-421A-84AF-D48BABCCA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F0236-207E-4A88-A042-5D93B8AE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7054F-C9E0-4C85-BD3F-6257E9C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095F-88DD-49E0-9092-550E8D1C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FFB9A-9CFA-4369-A877-9762F74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3FA00-0DB0-43A2-A452-04261406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494D-BA9D-481B-A884-8786CCCA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D5F2-74B8-45BA-BEC0-94BF524CA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1DAF-29A5-428F-A647-D27E3C5C8CEC}" type="datetimeFigureOut">
              <a:rPr lang="en-AU" smtClean="0"/>
              <a:t>28/07/2018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31F2-E891-44A1-9735-3C980D32A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B563-17F1-40C7-93C9-E2C1A9D9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A28E-B57E-4AAE-9B69-9EF44E77E0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28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5C6F1FF-7B0E-4D57-959A-831C561E688A}"/>
              </a:ext>
            </a:extLst>
          </p:cNvPr>
          <p:cNvSpPr/>
          <p:nvPr/>
        </p:nvSpPr>
        <p:spPr>
          <a:xfrm>
            <a:off x="10088191" y="3325733"/>
            <a:ext cx="654253" cy="724282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68A5213-BDA8-4ADE-A340-7E1AE18B614B}"/>
              </a:ext>
            </a:extLst>
          </p:cNvPr>
          <p:cNvSpPr/>
          <p:nvPr/>
        </p:nvSpPr>
        <p:spPr>
          <a:xfrm>
            <a:off x="3630198" y="389484"/>
            <a:ext cx="5876589" cy="5466920"/>
          </a:xfrm>
          <a:custGeom>
            <a:avLst/>
            <a:gdLst>
              <a:gd name="connsiteX0" fmla="*/ 3472266 w 6829396"/>
              <a:gd name="connsiteY0" fmla="*/ 0 h 5502092"/>
              <a:gd name="connsiteX1" fmla="*/ 4967333 w 6829396"/>
              <a:gd name="connsiteY1" fmla="*/ 842589 h 5502092"/>
              <a:gd name="connsiteX2" fmla="*/ 5006034 w 6829396"/>
              <a:gd name="connsiteY2" fmla="*/ 932493 h 5502092"/>
              <a:gd name="connsiteX3" fmla="*/ 5032316 w 6829396"/>
              <a:gd name="connsiteY3" fmla="*/ 928713 h 5502092"/>
              <a:gd name="connsiteX4" fmla="*/ 5163901 w 6829396"/>
              <a:gd name="connsiteY4" fmla="*/ 922446 h 5502092"/>
              <a:gd name="connsiteX5" fmla="*/ 6535501 w 6829396"/>
              <a:gd name="connsiteY5" fmla="*/ 2302032 h 5502092"/>
              <a:gd name="connsiteX6" fmla="*/ 6531156 w 6829396"/>
              <a:gd name="connsiteY6" fmla="*/ 2371307 h 5502092"/>
              <a:gd name="connsiteX7" fmla="*/ 6590435 w 6829396"/>
              <a:gd name="connsiteY7" fmla="*/ 2427430 h 5502092"/>
              <a:gd name="connsiteX8" fmla="*/ 6829396 w 6829396"/>
              <a:gd name="connsiteY8" fmla="*/ 2981283 h 5502092"/>
              <a:gd name="connsiteX9" fmla="*/ 6660520 w 6829396"/>
              <a:gd name="connsiteY9" fmla="*/ 3453462 h 5502092"/>
              <a:gd name="connsiteX10" fmla="*/ 6657324 w 6829396"/>
              <a:gd name="connsiteY10" fmla="*/ 3457187 h 5502092"/>
              <a:gd name="connsiteX11" fmla="*/ 6694141 w 6829396"/>
              <a:gd name="connsiteY11" fmla="*/ 3524399 h 5502092"/>
              <a:gd name="connsiteX12" fmla="*/ 6829396 w 6829396"/>
              <a:gd name="connsiteY12" fmla="*/ 4122506 h 5502092"/>
              <a:gd name="connsiteX13" fmla="*/ 5457796 w 6829396"/>
              <a:gd name="connsiteY13" fmla="*/ 5502092 h 5502092"/>
              <a:gd name="connsiteX14" fmla="*/ 5317558 w 6829396"/>
              <a:gd name="connsiteY14" fmla="*/ 5494970 h 5502092"/>
              <a:gd name="connsiteX15" fmla="*/ 5253871 w 6829396"/>
              <a:gd name="connsiteY15" fmla="*/ 5485193 h 5502092"/>
              <a:gd name="connsiteX16" fmla="*/ 1512314 w 6829396"/>
              <a:gd name="connsiteY16" fmla="*/ 5485193 h 5502092"/>
              <a:gd name="connsiteX17" fmla="*/ 1465171 w 6829396"/>
              <a:gd name="connsiteY17" fmla="*/ 5480441 h 5502092"/>
              <a:gd name="connsiteX18" fmla="*/ 1371600 w 6829396"/>
              <a:gd name="connsiteY18" fmla="*/ 5485193 h 5502092"/>
              <a:gd name="connsiteX19" fmla="*/ 0 w 6829396"/>
              <a:gd name="connsiteY19" fmla="*/ 4105607 h 5502092"/>
              <a:gd name="connsiteX20" fmla="*/ 604725 w 6829396"/>
              <a:gd name="connsiteY20" fmla="*/ 2961633 h 5502092"/>
              <a:gd name="connsiteX21" fmla="*/ 652275 w 6829396"/>
              <a:gd name="connsiteY21" fmla="*/ 2932578 h 5502092"/>
              <a:gd name="connsiteX22" fmla="*/ 614092 w 6829396"/>
              <a:gd name="connsiteY22" fmla="*/ 2874470 h 5502092"/>
              <a:gd name="connsiteX23" fmla="*/ 433988 w 6829396"/>
              <a:gd name="connsiteY23" fmla="*/ 2216878 h 5502092"/>
              <a:gd name="connsiteX24" fmla="*/ 1926216 w 6829396"/>
              <a:gd name="connsiteY24" fmla="*/ 837292 h 5502092"/>
              <a:gd name="connsiteX25" fmla="*/ 1978809 w 6829396"/>
              <a:gd name="connsiteY25" fmla="*/ 839747 h 5502092"/>
              <a:gd name="connsiteX26" fmla="*/ 2045526 w 6829396"/>
              <a:gd name="connsiteY26" fmla="*/ 721994 h 5502092"/>
              <a:gd name="connsiteX27" fmla="*/ 3472266 w 6829396"/>
              <a:gd name="connsiteY27" fmla="*/ 0 h 550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29396" h="5502092">
                <a:moveTo>
                  <a:pt x="3472266" y="0"/>
                </a:moveTo>
                <a:cubicBezTo>
                  <a:pt x="4144360" y="0"/>
                  <a:pt x="4721012" y="347435"/>
                  <a:pt x="4967333" y="842589"/>
                </a:cubicBezTo>
                <a:lnTo>
                  <a:pt x="5006034" y="932493"/>
                </a:lnTo>
                <a:lnTo>
                  <a:pt x="5032316" y="928713"/>
                </a:lnTo>
                <a:cubicBezTo>
                  <a:pt x="5075622" y="924567"/>
                  <a:pt x="5119515" y="922446"/>
                  <a:pt x="5163901" y="922446"/>
                </a:cubicBezTo>
                <a:cubicBezTo>
                  <a:pt x="5921415" y="922446"/>
                  <a:pt x="6535501" y="1540108"/>
                  <a:pt x="6535501" y="2302032"/>
                </a:cubicBezTo>
                <a:lnTo>
                  <a:pt x="6531156" y="2371307"/>
                </a:lnTo>
                <a:lnTo>
                  <a:pt x="6590435" y="2427430"/>
                </a:lnTo>
                <a:cubicBezTo>
                  <a:pt x="6741303" y="2585530"/>
                  <a:pt x="6829396" y="2776123"/>
                  <a:pt x="6829396" y="2981283"/>
                </a:cubicBezTo>
                <a:cubicBezTo>
                  <a:pt x="6829396" y="3152250"/>
                  <a:pt x="6768220" y="3313100"/>
                  <a:pt x="6660520" y="3453462"/>
                </a:cubicBezTo>
                <a:lnTo>
                  <a:pt x="6657324" y="3457187"/>
                </a:lnTo>
                <a:lnTo>
                  <a:pt x="6694141" y="3524399"/>
                </a:lnTo>
                <a:cubicBezTo>
                  <a:pt x="6780821" y="3705335"/>
                  <a:pt x="6829396" y="3908215"/>
                  <a:pt x="6829396" y="4122506"/>
                </a:cubicBezTo>
                <a:cubicBezTo>
                  <a:pt x="6829396" y="4884430"/>
                  <a:pt x="6215310" y="5502092"/>
                  <a:pt x="5457796" y="5502092"/>
                </a:cubicBezTo>
                <a:cubicBezTo>
                  <a:pt x="5410451" y="5502092"/>
                  <a:pt x="5363667" y="5499680"/>
                  <a:pt x="5317558" y="5494970"/>
                </a:cubicBezTo>
                <a:lnTo>
                  <a:pt x="5253871" y="5485193"/>
                </a:lnTo>
                <a:lnTo>
                  <a:pt x="1512314" y="5485193"/>
                </a:lnTo>
                <a:lnTo>
                  <a:pt x="1465171" y="5480441"/>
                </a:lnTo>
                <a:lnTo>
                  <a:pt x="1371600" y="5485193"/>
                </a:lnTo>
                <a:cubicBezTo>
                  <a:pt x="614086" y="5485193"/>
                  <a:pt x="0" y="4867531"/>
                  <a:pt x="0" y="4105607"/>
                </a:cubicBezTo>
                <a:cubicBezTo>
                  <a:pt x="0" y="3629405"/>
                  <a:pt x="239877" y="3209554"/>
                  <a:pt x="604725" y="2961633"/>
                </a:cubicBezTo>
                <a:lnTo>
                  <a:pt x="652275" y="2932578"/>
                </a:lnTo>
                <a:lnTo>
                  <a:pt x="614092" y="2874470"/>
                </a:lnTo>
                <a:cubicBezTo>
                  <a:pt x="499231" y="2678992"/>
                  <a:pt x="433988" y="2454979"/>
                  <a:pt x="433988" y="2216878"/>
                </a:cubicBezTo>
                <a:cubicBezTo>
                  <a:pt x="433988" y="1454954"/>
                  <a:pt x="1102081" y="837292"/>
                  <a:pt x="1926216" y="837292"/>
                </a:cubicBezTo>
                <a:lnTo>
                  <a:pt x="1978809" y="839747"/>
                </a:lnTo>
                <a:lnTo>
                  <a:pt x="2045526" y="721994"/>
                </a:lnTo>
                <a:cubicBezTo>
                  <a:pt x="2320291" y="291942"/>
                  <a:pt x="2856180" y="0"/>
                  <a:pt x="347226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A3DC1F6B-3DAD-47E1-9485-F1BED2A25AE0}"/>
              </a:ext>
            </a:extLst>
          </p:cNvPr>
          <p:cNvSpPr/>
          <p:nvPr/>
        </p:nvSpPr>
        <p:spPr>
          <a:xfrm rot="10800000">
            <a:off x="3216272" y="4768633"/>
            <a:ext cx="1260757" cy="526174"/>
          </a:xfrm>
          <a:prstGeom prst="flowChartMagneticDrum">
            <a:avLst/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B34E31E-13D1-436F-86C1-20CF2A2EF494}"/>
              </a:ext>
            </a:extLst>
          </p:cNvPr>
          <p:cNvSpPr/>
          <p:nvPr/>
        </p:nvSpPr>
        <p:spPr>
          <a:xfrm>
            <a:off x="2643386" y="4768875"/>
            <a:ext cx="819554" cy="548152"/>
          </a:xfrm>
          <a:custGeom>
            <a:avLst/>
            <a:gdLst>
              <a:gd name="connsiteX0" fmla="*/ 166242 w 819554"/>
              <a:gd name="connsiteY0" fmla="*/ 0 h 620232"/>
              <a:gd name="connsiteX1" fmla="*/ 810693 w 819554"/>
              <a:gd name="connsiteY1" fmla="*/ 228964 h 620232"/>
              <a:gd name="connsiteX2" fmla="*/ 811229 w 819554"/>
              <a:gd name="connsiteY2" fmla="*/ 230587 h 620232"/>
              <a:gd name="connsiteX3" fmla="*/ 819554 w 819554"/>
              <a:gd name="connsiteY3" fmla="*/ 308215 h 620232"/>
              <a:gd name="connsiteX4" fmla="*/ 811229 w 819554"/>
              <a:gd name="connsiteY4" fmla="*/ 385843 h 620232"/>
              <a:gd name="connsiteX5" fmla="*/ 802706 w 819554"/>
              <a:gd name="connsiteY5" fmla="*/ 411652 h 620232"/>
              <a:gd name="connsiteX6" fmla="*/ 171145 w 819554"/>
              <a:gd name="connsiteY6" fmla="*/ 620232 h 620232"/>
              <a:gd name="connsiteX7" fmla="*/ 120021 w 819554"/>
              <a:gd name="connsiteY7" fmla="*/ 580583 h 620232"/>
              <a:gd name="connsiteX8" fmla="*/ 0 w 819554"/>
              <a:gd name="connsiteY8" fmla="*/ 308215 h 620232"/>
              <a:gd name="connsiteX9" fmla="*/ 120021 w 819554"/>
              <a:gd name="connsiteY9" fmla="*/ 35848 h 62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554" h="620232">
                <a:moveTo>
                  <a:pt x="166242" y="0"/>
                </a:moveTo>
                <a:lnTo>
                  <a:pt x="810693" y="228964"/>
                </a:lnTo>
                <a:lnTo>
                  <a:pt x="811229" y="230587"/>
                </a:lnTo>
                <a:cubicBezTo>
                  <a:pt x="816688" y="255661"/>
                  <a:pt x="819554" y="281624"/>
                  <a:pt x="819554" y="308215"/>
                </a:cubicBezTo>
                <a:cubicBezTo>
                  <a:pt x="819554" y="334807"/>
                  <a:pt x="816688" y="360769"/>
                  <a:pt x="811229" y="385843"/>
                </a:cubicBezTo>
                <a:lnTo>
                  <a:pt x="802706" y="411652"/>
                </a:lnTo>
                <a:lnTo>
                  <a:pt x="171145" y="620232"/>
                </a:lnTo>
                <a:lnTo>
                  <a:pt x="120021" y="580583"/>
                </a:lnTo>
                <a:cubicBezTo>
                  <a:pt x="45866" y="510878"/>
                  <a:pt x="0" y="414581"/>
                  <a:pt x="0" y="308215"/>
                </a:cubicBezTo>
                <a:cubicBezTo>
                  <a:pt x="0" y="201849"/>
                  <a:pt x="45866" y="105553"/>
                  <a:pt x="120021" y="35848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D1BAE40-D479-4B58-BA3C-363647AE8AC1}"/>
              </a:ext>
            </a:extLst>
          </p:cNvPr>
          <p:cNvSpPr/>
          <p:nvPr/>
        </p:nvSpPr>
        <p:spPr>
          <a:xfrm>
            <a:off x="1548184" y="3378386"/>
            <a:ext cx="736409" cy="65883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7D1882-8CF0-47E6-BDF2-108738A7F304}"/>
              </a:ext>
            </a:extLst>
          </p:cNvPr>
          <p:cNvSpPr/>
          <p:nvPr/>
        </p:nvSpPr>
        <p:spPr>
          <a:xfrm>
            <a:off x="926569" y="2594198"/>
            <a:ext cx="910118" cy="796985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C1773C-4DFD-47E0-BA7F-DB9E693075E7}"/>
              </a:ext>
            </a:extLst>
          </p:cNvPr>
          <p:cNvSpPr/>
          <p:nvPr/>
        </p:nvSpPr>
        <p:spPr>
          <a:xfrm>
            <a:off x="2336889" y="376096"/>
            <a:ext cx="1081614" cy="876911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A52001-93E8-4BE1-978C-A36C49FD8ECB}"/>
              </a:ext>
            </a:extLst>
          </p:cNvPr>
          <p:cNvSpPr/>
          <p:nvPr/>
        </p:nvSpPr>
        <p:spPr>
          <a:xfrm>
            <a:off x="1048214" y="376096"/>
            <a:ext cx="1081614" cy="876911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22EDB1-40E1-4A87-85EC-698381A1D00A}"/>
              </a:ext>
            </a:extLst>
          </p:cNvPr>
          <p:cNvSpPr/>
          <p:nvPr/>
        </p:nvSpPr>
        <p:spPr>
          <a:xfrm>
            <a:off x="1573501" y="94060"/>
            <a:ext cx="1332504" cy="1166864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16A67-843F-4693-ADF8-4D987AFD990B}"/>
              </a:ext>
            </a:extLst>
          </p:cNvPr>
          <p:cNvSpPr txBox="1"/>
          <p:nvPr/>
        </p:nvSpPr>
        <p:spPr>
          <a:xfrm flipH="1">
            <a:off x="1054860" y="863330"/>
            <a:ext cx="2371059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Ministers &amp; Policy Makers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A66515B-6510-4D54-B80E-3F24FB8A8972}"/>
              </a:ext>
            </a:extLst>
          </p:cNvPr>
          <p:cNvSpPr/>
          <p:nvPr/>
        </p:nvSpPr>
        <p:spPr>
          <a:xfrm rot="5400000">
            <a:off x="769341" y="1328053"/>
            <a:ext cx="1169663" cy="1180505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6ECEA-FB92-400D-A3B7-C2879058CF0F}"/>
              </a:ext>
            </a:extLst>
          </p:cNvPr>
          <p:cNvSpPr txBox="1"/>
          <p:nvPr/>
        </p:nvSpPr>
        <p:spPr>
          <a:xfrm flipH="1">
            <a:off x="980698" y="1509864"/>
            <a:ext cx="73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Decisions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&amp; Policy Updates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FE74A-BEB4-4C50-BE5F-68DF9192E8FB}"/>
              </a:ext>
            </a:extLst>
          </p:cNvPr>
          <p:cNvSpPr txBox="1"/>
          <p:nvPr/>
        </p:nvSpPr>
        <p:spPr>
          <a:xfrm flipH="1">
            <a:off x="572532" y="2964554"/>
            <a:ext cx="1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Product</a:t>
            </a:r>
          </a:p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Manager PMO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5930FBF-EB9D-4BCC-A0E1-233CF473B1A3}"/>
              </a:ext>
            </a:extLst>
          </p:cNvPr>
          <p:cNvSpPr/>
          <p:nvPr/>
        </p:nvSpPr>
        <p:spPr>
          <a:xfrm rot="5400000">
            <a:off x="870910" y="3424749"/>
            <a:ext cx="989976" cy="1073186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0540DE-1B40-4ADD-A284-DC6C339BC3CB}"/>
              </a:ext>
            </a:extLst>
          </p:cNvPr>
          <p:cNvSpPr txBox="1"/>
          <p:nvPr/>
        </p:nvSpPr>
        <p:spPr>
          <a:xfrm flipH="1">
            <a:off x="994659" y="3617901"/>
            <a:ext cx="7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User Stories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BDE23B3-BC1E-4DE0-8F3B-C3BFC3F59912}"/>
              </a:ext>
            </a:extLst>
          </p:cNvPr>
          <p:cNvSpPr/>
          <p:nvPr/>
        </p:nvSpPr>
        <p:spPr>
          <a:xfrm>
            <a:off x="3113078" y="3491830"/>
            <a:ext cx="504580" cy="544493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FC43C18-BC4E-475E-BF65-0A670FA6754A}"/>
              </a:ext>
            </a:extLst>
          </p:cNvPr>
          <p:cNvSpPr/>
          <p:nvPr/>
        </p:nvSpPr>
        <p:spPr>
          <a:xfrm>
            <a:off x="2232369" y="3491830"/>
            <a:ext cx="504580" cy="544493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9E5A524-835D-42F5-ABB7-F40417FD6C42}"/>
              </a:ext>
            </a:extLst>
          </p:cNvPr>
          <p:cNvSpPr/>
          <p:nvPr/>
        </p:nvSpPr>
        <p:spPr>
          <a:xfrm>
            <a:off x="2613566" y="3306956"/>
            <a:ext cx="621623" cy="724531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98FBE0-ADC3-4DC6-BF3C-5C26DE81F8B9}"/>
              </a:ext>
            </a:extLst>
          </p:cNvPr>
          <p:cNvSpPr txBox="1"/>
          <p:nvPr/>
        </p:nvSpPr>
        <p:spPr>
          <a:xfrm flipH="1">
            <a:off x="2255813" y="3784260"/>
            <a:ext cx="1338401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UAT Admin Team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B244B56-0C62-4C98-8C77-F1C54FE32495}"/>
              </a:ext>
            </a:extLst>
          </p:cNvPr>
          <p:cNvSpPr/>
          <p:nvPr/>
        </p:nvSpPr>
        <p:spPr>
          <a:xfrm rot="5400000">
            <a:off x="2670128" y="3903786"/>
            <a:ext cx="734945" cy="1073186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0731F-E569-4141-8149-EA2A5E987F1B}"/>
              </a:ext>
            </a:extLst>
          </p:cNvPr>
          <p:cNvSpPr txBox="1"/>
          <p:nvPr/>
        </p:nvSpPr>
        <p:spPr>
          <a:xfrm flipH="1">
            <a:off x="2666369" y="4107926"/>
            <a:ext cx="7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Feature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Approval</a:t>
            </a:r>
          </a:p>
        </p:txBody>
      </p:sp>
      <p:sp>
        <p:nvSpPr>
          <p:cNvPr id="39" name="Flowchart: Direct Access Storage 38">
            <a:extLst>
              <a:ext uri="{FF2B5EF4-FFF2-40B4-BE49-F238E27FC236}">
                <a16:creationId xmlns:a16="http://schemas.microsoft.com/office/drawing/2014/main" id="{00CAF0FA-553F-403B-850D-66276C9E3706}"/>
              </a:ext>
            </a:extLst>
          </p:cNvPr>
          <p:cNvSpPr/>
          <p:nvPr/>
        </p:nvSpPr>
        <p:spPr>
          <a:xfrm rot="10800000">
            <a:off x="1988668" y="4782703"/>
            <a:ext cx="951053" cy="526174"/>
          </a:xfrm>
          <a:prstGeom prst="flowChartMagneticDrum">
            <a:avLst/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361E4-0E98-4764-A4BF-170E4DD0E38C}"/>
              </a:ext>
            </a:extLst>
          </p:cNvPr>
          <p:cNvSpPr txBox="1"/>
          <p:nvPr/>
        </p:nvSpPr>
        <p:spPr>
          <a:xfrm flipH="1">
            <a:off x="2187968" y="4807851"/>
            <a:ext cx="736409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CICD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Pipeline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3A2E3A-EC9F-4C8C-95BD-9C096E82F7AB}"/>
              </a:ext>
            </a:extLst>
          </p:cNvPr>
          <p:cNvSpPr txBox="1"/>
          <p:nvPr/>
        </p:nvSpPr>
        <p:spPr>
          <a:xfrm flipH="1">
            <a:off x="5869113" y="940817"/>
            <a:ext cx="17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Cloud Based Solution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0A5E72E-22D2-4359-9978-B5825781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34" y="5284066"/>
            <a:ext cx="1288969" cy="128896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B4E0B57-8F28-4519-BED1-6D33EE772176}"/>
              </a:ext>
            </a:extLst>
          </p:cNvPr>
          <p:cNvSpPr txBox="1"/>
          <p:nvPr/>
        </p:nvSpPr>
        <p:spPr>
          <a:xfrm flipH="1">
            <a:off x="4701990" y="5394137"/>
            <a:ext cx="95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Cyber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Security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(End to End)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7092F56-96D9-4EA9-9D76-3BF27B2E1827}"/>
              </a:ext>
            </a:extLst>
          </p:cNvPr>
          <p:cNvSpPr/>
          <p:nvPr/>
        </p:nvSpPr>
        <p:spPr>
          <a:xfrm>
            <a:off x="10455747" y="3615188"/>
            <a:ext cx="481053" cy="590984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9887D8B-FD42-498E-B17A-A2FDE2C08B46}"/>
              </a:ext>
            </a:extLst>
          </p:cNvPr>
          <p:cNvSpPr/>
          <p:nvPr/>
        </p:nvSpPr>
        <p:spPr>
          <a:xfrm>
            <a:off x="9906443" y="3629259"/>
            <a:ext cx="481053" cy="590984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580355A-12AB-4E44-8C80-FFF46F0A2C54}"/>
              </a:ext>
            </a:extLst>
          </p:cNvPr>
          <p:cNvSpPr/>
          <p:nvPr/>
        </p:nvSpPr>
        <p:spPr>
          <a:xfrm>
            <a:off x="10491731" y="3948003"/>
            <a:ext cx="738756" cy="724720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1C7F4D4-0ABA-47C1-BFCD-06F8BF82D449}"/>
              </a:ext>
            </a:extLst>
          </p:cNvPr>
          <p:cNvSpPr/>
          <p:nvPr/>
        </p:nvSpPr>
        <p:spPr>
          <a:xfrm>
            <a:off x="9611022" y="3948003"/>
            <a:ext cx="738756" cy="724720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22F095-A5E5-4D5B-83DC-D31C458D487A}"/>
              </a:ext>
            </a:extLst>
          </p:cNvPr>
          <p:cNvSpPr/>
          <p:nvPr/>
        </p:nvSpPr>
        <p:spPr>
          <a:xfrm>
            <a:off x="9965059" y="3719265"/>
            <a:ext cx="910118" cy="964350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A115A-2A41-4CE9-9000-6ADB4A7C7D3E}"/>
              </a:ext>
            </a:extLst>
          </p:cNvPr>
          <p:cNvSpPr txBox="1"/>
          <p:nvPr/>
        </p:nvSpPr>
        <p:spPr>
          <a:xfrm flipH="1">
            <a:off x="9591831" y="4072906"/>
            <a:ext cx="161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Beneficiaries</a:t>
            </a:r>
          </a:p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1 Crore + Unorganized</a:t>
            </a:r>
          </a:p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Workers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8206319-FCAD-41A2-8F05-E7BF07CE980F}"/>
              </a:ext>
            </a:extLst>
          </p:cNvPr>
          <p:cNvSpPr/>
          <p:nvPr/>
        </p:nvSpPr>
        <p:spPr>
          <a:xfrm rot="5400000">
            <a:off x="10004964" y="4534177"/>
            <a:ext cx="775396" cy="1180505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D57F9E-D812-4BED-9E00-279ADBB3C234}"/>
              </a:ext>
            </a:extLst>
          </p:cNvPr>
          <p:cNvSpPr txBox="1"/>
          <p:nvPr/>
        </p:nvSpPr>
        <p:spPr>
          <a:xfrm flipH="1">
            <a:off x="9979225" y="4710488"/>
            <a:ext cx="8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Social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Media</a:t>
            </a: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Integration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AA776E4-8872-4653-B51C-C832EBB5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80" y="5476819"/>
            <a:ext cx="1139235" cy="1139235"/>
          </a:xfrm>
          <a:prstGeom prst="rect">
            <a:avLst/>
          </a:prstGeom>
        </p:spPr>
      </p:pic>
      <p:sp>
        <p:nvSpPr>
          <p:cNvPr id="83" name="Flowchart: Magnetic Disk 82">
            <a:extLst>
              <a:ext uri="{FF2B5EF4-FFF2-40B4-BE49-F238E27FC236}">
                <a16:creationId xmlns:a16="http://schemas.microsoft.com/office/drawing/2014/main" id="{84C27D5E-6ADD-407F-90FA-3108A45446CF}"/>
              </a:ext>
            </a:extLst>
          </p:cNvPr>
          <p:cNvSpPr/>
          <p:nvPr/>
        </p:nvSpPr>
        <p:spPr>
          <a:xfrm>
            <a:off x="6474372" y="5942618"/>
            <a:ext cx="418779" cy="21557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BC726E0B-FC91-49B6-A6AE-CE3392DE9290}"/>
              </a:ext>
            </a:extLst>
          </p:cNvPr>
          <p:cNvSpPr/>
          <p:nvPr/>
        </p:nvSpPr>
        <p:spPr>
          <a:xfrm>
            <a:off x="6388137" y="6172256"/>
            <a:ext cx="603488" cy="32702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F821F743-8B50-489C-B9C3-8D36516B8D05}"/>
              </a:ext>
            </a:extLst>
          </p:cNvPr>
          <p:cNvSpPr/>
          <p:nvPr/>
        </p:nvSpPr>
        <p:spPr>
          <a:xfrm>
            <a:off x="7203547" y="5940275"/>
            <a:ext cx="418779" cy="21557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004080E4-A898-433D-943A-1DF4A3478EE2}"/>
              </a:ext>
            </a:extLst>
          </p:cNvPr>
          <p:cNvSpPr/>
          <p:nvPr/>
        </p:nvSpPr>
        <p:spPr>
          <a:xfrm>
            <a:off x="7117312" y="6169913"/>
            <a:ext cx="603488" cy="32702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Flowchart: Magnetic Disk 86">
            <a:extLst>
              <a:ext uri="{FF2B5EF4-FFF2-40B4-BE49-F238E27FC236}">
                <a16:creationId xmlns:a16="http://schemas.microsoft.com/office/drawing/2014/main" id="{6B3C0571-2426-433C-A63D-66927B533191}"/>
              </a:ext>
            </a:extLst>
          </p:cNvPr>
          <p:cNvSpPr/>
          <p:nvPr/>
        </p:nvSpPr>
        <p:spPr>
          <a:xfrm>
            <a:off x="8357096" y="5940270"/>
            <a:ext cx="418779" cy="21557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9ECCA685-6CCB-4F77-8428-5A856701F2CA}"/>
              </a:ext>
            </a:extLst>
          </p:cNvPr>
          <p:cNvSpPr/>
          <p:nvPr/>
        </p:nvSpPr>
        <p:spPr>
          <a:xfrm>
            <a:off x="8270861" y="6169908"/>
            <a:ext cx="603488" cy="32702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F24979-4FB8-4125-86BF-8695A42CCDD6}"/>
              </a:ext>
            </a:extLst>
          </p:cNvPr>
          <p:cNvSpPr txBox="1"/>
          <p:nvPr/>
        </p:nvSpPr>
        <p:spPr>
          <a:xfrm flipH="1">
            <a:off x="6693760" y="6513501"/>
            <a:ext cx="191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Existing Disparate Systems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157FE0-C6E7-40DF-89C6-34009EA5E489}"/>
              </a:ext>
            </a:extLst>
          </p:cNvPr>
          <p:cNvCxnSpPr/>
          <p:nvPr/>
        </p:nvCxnSpPr>
        <p:spPr>
          <a:xfrm>
            <a:off x="7791140" y="6296520"/>
            <a:ext cx="424374" cy="0"/>
          </a:xfrm>
          <a:prstGeom prst="line">
            <a:avLst/>
          </a:prstGeom>
          <a:ln w="889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37C3C1-9341-4A9E-9D7E-25988239F577}"/>
              </a:ext>
            </a:extLst>
          </p:cNvPr>
          <p:cNvSpPr txBox="1"/>
          <p:nvPr/>
        </p:nvSpPr>
        <p:spPr>
          <a:xfrm flipH="1">
            <a:off x="6379223" y="6200057"/>
            <a:ext cx="60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PF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4C3535-FBE9-4089-8610-502BAA8E904B}"/>
              </a:ext>
            </a:extLst>
          </p:cNvPr>
          <p:cNvSpPr txBox="1"/>
          <p:nvPr/>
        </p:nvSpPr>
        <p:spPr>
          <a:xfrm flipH="1">
            <a:off x="7132306" y="6197178"/>
            <a:ext cx="60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ESI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5870BF-E38D-4E0E-BD99-29810DEDB91D}"/>
              </a:ext>
            </a:extLst>
          </p:cNvPr>
          <p:cNvSpPr txBox="1"/>
          <p:nvPr/>
        </p:nvSpPr>
        <p:spPr>
          <a:xfrm flipH="1">
            <a:off x="8285854" y="6200083"/>
            <a:ext cx="60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Death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E2DB0A-643C-4921-B55C-14A9420A53C3}"/>
              </a:ext>
            </a:extLst>
          </p:cNvPr>
          <p:cNvSpPr/>
          <p:nvPr/>
        </p:nvSpPr>
        <p:spPr>
          <a:xfrm>
            <a:off x="6513323" y="3629259"/>
            <a:ext cx="2262609" cy="177862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8F86A2-A47C-40AD-A0BB-7DFB6D5A94C3}"/>
              </a:ext>
            </a:extLst>
          </p:cNvPr>
          <p:cNvSpPr txBox="1"/>
          <p:nvPr/>
        </p:nvSpPr>
        <p:spPr>
          <a:xfrm flipH="1">
            <a:off x="7030651" y="3650708"/>
            <a:ext cx="128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System Integration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904340F-0962-4598-B160-5C82E926B318}"/>
              </a:ext>
            </a:extLst>
          </p:cNvPr>
          <p:cNvSpPr/>
          <p:nvPr/>
        </p:nvSpPr>
        <p:spPr>
          <a:xfrm rot="10800000">
            <a:off x="6537870" y="5435704"/>
            <a:ext cx="284356" cy="5127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C0667302-18F2-4CBA-937E-56A72CB8E66B}"/>
              </a:ext>
            </a:extLst>
          </p:cNvPr>
          <p:cNvSpPr/>
          <p:nvPr/>
        </p:nvSpPr>
        <p:spPr>
          <a:xfrm rot="10800000">
            <a:off x="7252983" y="5433359"/>
            <a:ext cx="284356" cy="5127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BC2D8500-9CA0-44DD-88CA-AA5207D3673B}"/>
              </a:ext>
            </a:extLst>
          </p:cNvPr>
          <p:cNvSpPr/>
          <p:nvPr/>
        </p:nvSpPr>
        <p:spPr>
          <a:xfrm rot="10800000">
            <a:off x="8418256" y="5431014"/>
            <a:ext cx="284356" cy="5127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7BE15573-24BF-466B-9E17-5A3B72197118}"/>
              </a:ext>
            </a:extLst>
          </p:cNvPr>
          <p:cNvSpPr/>
          <p:nvPr/>
        </p:nvSpPr>
        <p:spPr>
          <a:xfrm>
            <a:off x="6970980" y="4873746"/>
            <a:ext cx="1330828" cy="476902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EF200593-949A-4B6A-BAA0-71283A703C84}"/>
              </a:ext>
            </a:extLst>
          </p:cNvPr>
          <p:cNvSpPr/>
          <p:nvPr/>
        </p:nvSpPr>
        <p:spPr>
          <a:xfrm>
            <a:off x="6611796" y="4002770"/>
            <a:ext cx="2051850" cy="604949"/>
          </a:xfrm>
          <a:prstGeom prst="flowChartProcess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Arrow: Up-Down 102">
            <a:extLst>
              <a:ext uri="{FF2B5EF4-FFF2-40B4-BE49-F238E27FC236}">
                <a16:creationId xmlns:a16="http://schemas.microsoft.com/office/drawing/2014/main" id="{44BC0DC7-5596-442E-9066-E8206EED7D10}"/>
              </a:ext>
            </a:extLst>
          </p:cNvPr>
          <p:cNvSpPr/>
          <p:nvPr/>
        </p:nvSpPr>
        <p:spPr>
          <a:xfrm>
            <a:off x="7541820" y="4646559"/>
            <a:ext cx="207116" cy="29487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E44FB9-AEF4-4E18-AF6E-6D31679EBFD4}"/>
              </a:ext>
            </a:extLst>
          </p:cNvPr>
          <p:cNvSpPr txBox="1"/>
          <p:nvPr/>
        </p:nvSpPr>
        <p:spPr>
          <a:xfrm flipH="1">
            <a:off x="7100140" y="5041567"/>
            <a:ext cx="109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SQL Database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FED17-2F65-4F15-A380-F3074306262F}"/>
              </a:ext>
            </a:extLst>
          </p:cNvPr>
          <p:cNvSpPr txBox="1"/>
          <p:nvPr/>
        </p:nvSpPr>
        <p:spPr>
          <a:xfrm flipH="1">
            <a:off x="6666903" y="4006380"/>
            <a:ext cx="206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u="sng" dirty="0">
                <a:solidFill>
                  <a:srgbClr val="0070C0"/>
                </a:solidFill>
                <a:latin typeface="Arial Narrow" panose="020B0606020202030204" pitchFamily="34" charset="0"/>
              </a:rPr>
              <a:t>www.ssy.wblabour.gov.in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7D6772-DD6D-40EE-A115-6150577BD445}"/>
              </a:ext>
            </a:extLst>
          </p:cNvPr>
          <p:cNvSpPr txBox="1"/>
          <p:nvPr/>
        </p:nvSpPr>
        <p:spPr>
          <a:xfrm flipH="1">
            <a:off x="6622174" y="4280066"/>
            <a:ext cx="205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(HTML, CSS, </a:t>
            </a:r>
            <a:r>
              <a:rPr lang="en-AU" sz="1200" dirty="0" err="1">
                <a:latin typeface="Arial Narrow" panose="020B0606020202030204" pitchFamily="34" charset="0"/>
              </a:rPr>
              <a:t>jquery</a:t>
            </a:r>
            <a:r>
              <a:rPr lang="en-AU" sz="1200" dirty="0">
                <a:latin typeface="Arial Narrow" panose="020B0606020202030204" pitchFamily="34" charset="0"/>
              </a:rPr>
              <a:t>, Bootstrap)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F6A8EE1E-2166-494D-82DA-9464E1E00F85}"/>
              </a:ext>
            </a:extLst>
          </p:cNvPr>
          <p:cNvSpPr/>
          <p:nvPr/>
        </p:nvSpPr>
        <p:spPr>
          <a:xfrm rot="16200000">
            <a:off x="9055295" y="3761440"/>
            <a:ext cx="303241" cy="108653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ACC153B-79FE-4271-BE06-3AA317633865}"/>
              </a:ext>
            </a:extLst>
          </p:cNvPr>
          <p:cNvSpPr/>
          <p:nvPr/>
        </p:nvSpPr>
        <p:spPr>
          <a:xfrm>
            <a:off x="1507021" y="4755579"/>
            <a:ext cx="504580" cy="544493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1EDB7D0-5E82-4F2E-BC0F-5BC6A5DCDB09}"/>
              </a:ext>
            </a:extLst>
          </p:cNvPr>
          <p:cNvSpPr/>
          <p:nvPr/>
        </p:nvSpPr>
        <p:spPr>
          <a:xfrm>
            <a:off x="626312" y="4755579"/>
            <a:ext cx="504580" cy="544493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A10F05C-93AE-411D-AD16-85F134CDADA3}"/>
              </a:ext>
            </a:extLst>
          </p:cNvPr>
          <p:cNvSpPr/>
          <p:nvPr/>
        </p:nvSpPr>
        <p:spPr>
          <a:xfrm>
            <a:off x="1007509" y="4570705"/>
            <a:ext cx="621623" cy="724531"/>
          </a:xfrm>
          <a:custGeom>
            <a:avLst/>
            <a:gdLst>
              <a:gd name="connsiteX0" fmla="*/ 1941442 w 3882885"/>
              <a:gd name="connsiteY0" fmla="*/ 0 h 3393726"/>
              <a:gd name="connsiteX1" fmla="*/ 2981738 w 3882885"/>
              <a:gd name="connsiteY1" fmla="*/ 1007165 h 3393726"/>
              <a:gd name="connsiteX2" fmla="*/ 2804072 w 3882885"/>
              <a:gd name="connsiteY2" fmla="*/ 1570281 h 3393726"/>
              <a:gd name="connsiteX3" fmla="*/ 2742189 w 3882885"/>
              <a:gd name="connsiteY3" fmla="*/ 1642895 h 3393726"/>
              <a:gd name="connsiteX4" fmla="*/ 2785243 w 3882885"/>
              <a:gd name="connsiteY4" fmla="*/ 1661709 h 3393726"/>
              <a:gd name="connsiteX5" fmla="*/ 2898650 w 3882885"/>
              <a:gd name="connsiteY5" fmla="*/ 1720328 h 3393726"/>
              <a:gd name="connsiteX6" fmla="*/ 3882885 w 3882885"/>
              <a:gd name="connsiteY6" fmla="*/ 3383909 h 3393726"/>
              <a:gd name="connsiteX7" fmla="*/ 14 w 3882885"/>
              <a:gd name="connsiteY7" fmla="*/ 3393726 h 3393726"/>
              <a:gd name="connsiteX8" fmla="*/ 975767 w 3882885"/>
              <a:gd name="connsiteY8" fmla="*/ 1725090 h 3393726"/>
              <a:gd name="connsiteX9" fmla="*/ 1088874 w 3882885"/>
              <a:gd name="connsiteY9" fmla="*/ 1665911 h 3393726"/>
              <a:gd name="connsiteX10" fmla="*/ 1140734 w 3882885"/>
              <a:gd name="connsiteY10" fmla="*/ 1642941 h 3393726"/>
              <a:gd name="connsiteX11" fmla="*/ 1078812 w 3882885"/>
              <a:gd name="connsiteY11" fmla="*/ 1570281 h 3393726"/>
              <a:gd name="connsiteX12" fmla="*/ 901146 w 3882885"/>
              <a:gd name="connsiteY12" fmla="*/ 1007165 h 3393726"/>
              <a:gd name="connsiteX13" fmla="*/ 1941442 w 3882885"/>
              <a:gd name="connsiteY13" fmla="*/ 0 h 33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2885" h="3393726">
                <a:moveTo>
                  <a:pt x="1941442" y="0"/>
                </a:moveTo>
                <a:cubicBezTo>
                  <a:pt x="2515982" y="0"/>
                  <a:pt x="2981738" y="450923"/>
                  <a:pt x="2981738" y="1007165"/>
                </a:cubicBezTo>
                <a:cubicBezTo>
                  <a:pt x="2981738" y="1215756"/>
                  <a:pt x="2916241" y="1409536"/>
                  <a:pt x="2804072" y="1570281"/>
                </a:cubicBezTo>
                <a:lnTo>
                  <a:pt x="2742189" y="1642895"/>
                </a:lnTo>
                <a:lnTo>
                  <a:pt x="2785243" y="1661709"/>
                </a:lnTo>
                <a:cubicBezTo>
                  <a:pt x="2823526" y="1679939"/>
                  <a:pt x="2861350" y="1699478"/>
                  <a:pt x="2898650" y="1720328"/>
                </a:cubicBezTo>
                <a:cubicBezTo>
                  <a:pt x="3506172" y="2059915"/>
                  <a:pt x="3881999" y="2695148"/>
                  <a:pt x="3882885" y="3383909"/>
                </a:cubicBezTo>
                <a:lnTo>
                  <a:pt x="14" y="3393726"/>
                </a:lnTo>
                <a:cubicBezTo>
                  <a:pt x="-2680" y="2704897"/>
                  <a:pt x="369918" y="2067717"/>
                  <a:pt x="975767" y="1725090"/>
                </a:cubicBezTo>
                <a:cubicBezTo>
                  <a:pt x="1012961" y="1704056"/>
                  <a:pt x="1050685" y="1684329"/>
                  <a:pt x="1088874" y="1665911"/>
                </a:cubicBezTo>
                <a:lnTo>
                  <a:pt x="1140734" y="1642941"/>
                </a:lnTo>
                <a:lnTo>
                  <a:pt x="1078812" y="1570281"/>
                </a:lnTo>
                <a:cubicBezTo>
                  <a:pt x="966643" y="1409536"/>
                  <a:pt x="901146" y="1215756"/>
                  <a:pt x="901146" y="1007165"/>
                </a:cubicBezTo>
                <a:cubicBezTo>
                  <a:pt x="901146" y="450923"/>
                  <a:pt x="1366902" y="0"/>
                  <a:pt x="194144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A58B9-3895-415D-B4D5-BDA42115C42A}"/>
              </a:ext>
            </a:extLst>
          </p:cNvPr>
          <p:cNvSpPr txBox="1"/>
          <p:nvPr/>
        </p:nvSpPr>
        <p:spPr>
          <a:xfrm flipH="1">
            <a:off x="513912" y="5027825"/>
            <a:ext cx="16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Agile Scrum Dev Team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48699C2-DBD2-402C-B8EF-91B3563FC9E4}"/>
              </a:ext>
            </a:extLst>
          </p:cNvPr>
          <p:cNvSpPr/>
          <p:nvPr/>
        </p:nvSpPr>
        <p:spPr>
          <a:xfrm>
            <a:off x="6547453" y="2882237"/>
            <a:ext cx="2224831" cy="4787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7CD9A1-1A30-4C04-8C1F-9D2A19D96648}"/>
              </a:ext>
            </a:extLst>
          </p:cNvPr>
          <p:cNvSpPr/>
          <p:nvPr/>
        </p:nvSpPr>
        <p:spPr>
          <a:xfrm>
            <a:off x="6559177" y="1693819"/>
            <a:ext cx="2224831" cy="90513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125097-509D-48BC-9169-567341406C8D}"/>
              </a:ext>
            </a:extLst>
          </p:cNvPr>
          <p:cNvSpPr/>
          <p:nvPr/>
        </p:nvSpPr>
        <p:spPr>
          <a:xfrm>
            <a:off x="4386519" y="2337143"/>
            <a:ext cx="1838704" cy="106279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6D8F6471-8150-4E4E-AD8A-E61238B0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47" y="2716493"/>
            <a:ext cx="1204119" cy="58605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5B6CD27-A09F-456F-B032-BA3BF09F2E1F}"/>
              </a:ext>
            </a:extLst>
          </p:cNvPr>
          <p:cNvSpPr txBox="1"/>
          <p:nvPr/>
        </p:nvSpPr>
        <p:spPr>
          <a:xfrm flipH="1">
            <a:off x="4492376" y="2393415"/>
            <a:ext cx="16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Choropleth Reporting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8EF272-3EDA-47A8-AF37-B801027E1C9E}"/>
              </a:ext>
            </a:extLst>
          </p:cNvPr>
          <p:cNvSpPr txBox="1"/>
          <p:nvPr/>
        </p:nvSpPr>
        <p:spPr>
          <a:xfrm flipH="1">
            <a:off x="7000345" y="2984347"/>
            <a:ext cx="131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Data Analytics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736EAB3-2E51-4F3D-97CB-76C93476811A}"/>
              </a:ext>
            </a:extLst>
          </p:cNvPr>
          <p:cNvSpPr txBox="1"/>
          <p:nvPr/>
        </p:nvSpPr>
        <p:spPr>
          <a:xfrm flipH="1">
            <a:off x="6577084" y="1783801"/>
            <a:ext cx="218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Artificial Intelligence</a:t>
            </a:r>
          </a:p>
          <a:p>
            <a:pPr algn="ctr"/>
            <a:endParaRPr lang="en-AU" sz="400" dirty="0">
              <a:latin typeface="Arial Narrow" panose="020B0606020202030204" pitchFamily="34" charset="0"/>
            </a:endParaRPr>
          </a:p>
          <a:p>
            <a:pPr algn="ctr"/>
            <a:r>
              <a:rPr lang="en-AU" sz="1200" dirty="0">
                <a:latin typeface="Arial Narrow" panose="020B0606020202030204" pitchFamily="34" charset="0"/>
              </a:rPr>
              <a:t>Machine Learning (Supervised &amp; Unsupervised), Statistical Modelling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A5C0D7-5E7D-4254-9CDF-B32C86022ED0}"/>
              </a:ext>
            </a:extLst>
          </p:cNvPr>
          <p:cNvSpPr/>
          <p:nvPr/>
        </p:nvSpPr>
        <p:spPr>
          <a:xfrm>
            <a:off x="2169358" y="2494427"/>
            <a:ext cx="2202563" cy="38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76A50782-58C5-4DD0-A13B-949B84F0EA86}"/>
              </a:ext>
            </a:extLst>
          </p:cNvPr>
          <p:cNvSpPr/>
          <p:nvPr/>
        </p:nvSpPr>
        <p:spPr>
          <a:xfrm rot="16200000">
            <a:off x="1698975" y="1573755"/>
            <a:ext cx="1330527" cy="733001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E6E4B2-63ED-447A-B3F7-0D86FA5966E3}"/>
              </a:ext>
            </a:extLst>
          </p:cNvPr>
          <p:cNvSpPr txBox="1"/>
          <p:nvPr/>
        </p:nvSpPr>
        <p:spPr>
          <a:xfrm flipH="1">
            <a:off x="2396532" y="2543209"/>
            <a:ext cx="140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Executive Reporting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ADA5B6-FA9F-4657-8C70-9817DA1133FB}"/>
              </a:ext>
            </a:extLst>
          </p:cNvPr>
          <p:cNvSpPr/>
          <p:nvPr/>
        </p:nvSpPr>
        <p:spPr>
          <a:xfrm>
            <a:off x="2886521" y="1829734"/>
            <a:ext cx="3662562" cy="38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3838E5DD-974D-4959-87EE-C725DF14C2C7}"/>
              </a:ext>
            </a:extLst>
          </p:cNvPr>
          <p:cNvSpPr/>
          <p:nvPr/>
        </p:nvSpPr>
        <p:spPr>
          <a:xfrm rot="16200000">
            <a:off x="2640159" y="1331321"/>
            <a:ext cx="876910" cy="733001"/>
          </a:xfrm>
          <a:prstGeom prst="rightArrow">
            <a:avLst>
              <a:gd name="adj1" fmla="val 529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8A1875-4308-4AE2-B1F3-7C489B15A1F6}"/>
              </a:ext>
            </a:extLst>
          </p:cNvPr>
          <p:cNvSpPr txBox="1"/>
          <p:nvPr/>
        </p:nvSpPr>
        <p:spPr>
          <a:xfrm flipH="1">
            <a:off x="2844145" y="1907076"/>
            <a:ext cx="366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 Narrow" panose="020B0606020202030204" pitchFamily="34" charset="0"/>
              </a:rPr>
              <a:t>Predictive Analytics, to Support Next Level Decision Making</a:t>
            </a:r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732A0401-DC20-4BE0-A62E-2D08F01C8A71}"/>
              </a:ext>
            </a:extLst>
          </p:cNvPr>
          <p:cNvSpPr/>
          <p:nvPr/>
        </p:nvSpPr>
        <p:spPr>
          <a:xfrm rot="10800000">
            <a:off x="7458889" y="3317675"/>
            <a:ext cx="277482" cy="31249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B1D9AD80-E543-4B1E-BD8B-85C6319D2FC5}"/>
              </a:ext>
            </a:extLst>
          </p:cNvPr>
          <p:cNvSpPr/>
          <p:nvPr/>
        </p:nvSpPr>
        <p:spPr>
          <a:xfrm rot="10800000">
            <a:off x="7456541" y="2555671"/>
            <a:ext cx="277482" cy="31249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371ECB39-E0E9-41A3-AF3D-E20D95F1CC13}"/>
              </a:ext>
            </a:extLst>
          </p:cNvPr>
          <p:cNvSpPr/>
          <p:nvPr/>
        </p:nvSpPr>
        <p:spPr>
          <a:xfrm rot="5400000">
            <a:off x="6232654" y="2949568"/>
            <a:ext cx="277482" cy="31249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6031D3-B289-45E2-9129-4E56B2A5A2BB}"/>
              </a:ext>
            </a:extLst>
          </p:cNvPr>
          <p:cNvCxnSpPr>
            <a:cxnSpLocks/>
          </p:cNvCxnSpPr>
          <p:nvPr/>
        </p:nvCxnSpPr>
        <p:spPr>
          <a:xfrm flipV="1">
            <a:off x="4446069" y="3426220"/>
            <a:ext cx="9917" cy="1329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424EF8-98F3-44BC-A8C1-D67D1BB15EDA}"/>
              </a:ext>
            </a:extLst>
          </p:cNvPr>
          <p:cNvCxnSpPr>
            <a:cxnSpLocks/>
          </p:cNvCxnSpPr>
          <p:nvPr/>
        </p:nvCxnSpPr>
        <p:spPr>
          <a:xfrm flipV="1">
            <a:off x="4539780" y="3408709"/>
            <a:ext cx="1973542" cy="1452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3743A9-CE24-4D03-9603-4E4A0E6FC32F}"/>
              </a:ext>
            </a:extLst>
          </p:cNvPr>
          <p:cNvCxnSpPr>
            <a:cxnSpLocks/>
          </p:cNvCxnSpPr>
          <p:nvPr/>
        </p:nvCxnSpPr>
        <p:spPr>
          <a:xfrm>
            <a:off x="4539780" y="5090068"/>
            <a:ext cx="18884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56671C-A62B-4AEB-B7D6-2698968D084B}"/>
              </a:ext>
            </a:extLst>
          </p:cNvPr>
          <p:cNvCxnSpPr>
            <a:cxnSpLocks/>
          </p:cNvCxnSpPr>
          <p:nvPr/>
        </p:nvCxnSpPr>
        <p:spPr>
          <a:xfrm>
            <a:off x="4441531" y="5275297"/>
            <a:ext cx="306852" cy="279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27</cp:revision>
  <dcterms:created xsi:type="dcterms:W3CDTF">2018-07-27T13:35:49Z</dcterms:created>
  <dcterms:modified xsi:type="dcterms:W3CDTF">2018-07-27T17:57:58Z</dcterms:modified>
</cp:coreProperties>
</file>