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892327-F5A2-369E-C9F0-B1F2AAF0D3FD}" v="668" dt="2023-06-06T21:03:05.496"/>
    <p1510:client id="{15A725C9-A290-4D07-879D-EE33730CCA1F}" v="290" dt="2023-06-06T20:01:03.327"/>
    <p1510:client id="{4ED48EEA-EBEB-5DBD-2748-4C7CA8F0F0F4}" v="16" dt="2023-06-06T20:05:10.500"/>
    <p1510:client id="{9023DA95-7315-E48D-2169-001EAD660979}" v="109" dt="2023-06-07T05:00:32.940"/>
    <p1510:client id="{D5D46265-71A7-5802-D7BE-65C7DE6317AB}" v="1" dt="2023-06-06T21:08:37.375"/>
    <p1510:client id="{F77B2BCF-D53F-C661-6B4B-A2BBDB1C659F}" v="13" dt="2023-06-07T05:24:00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MPLE SIDDHANT VIJAY" userId="S::pimplesv21.comp@coeptech.ac.in::629c3003-e962-4e6d-a9d1-f45ee0badccc" providerId="AD" clId="Web-{D5D46265-71A7-5802-D7BE-65C7DE6317AB}"/>
    <pc:docChg chg="modSld">
      <pc:chgData name="PIMPLE SIDDHANT VIJAY" userId="S::pimplesv21.comp@coeptech.ac.in::629c3003-e962-4e6d-a9d1-f45ee0badccc" providerId="AD" clId="Web-{D5D46265-71A7-5802-D7BE-65C7DE6317AB}" dt="2023-06-06T21:08:37.375" v="0"/>
      <pc:docMkLst>
        <pc:docMk/>
      </pc:docMkLst>
      <pc:sldChg chg="modTransition">
        <pc:chgData name="PIMPLE SIDDHANT VIJAY" userId="S::pimplesv21.comp@coeptech.ac.in::629c3003-e962-4e6d-a9d1-f45ee0badccc" providerId="AD" clId="Web-{D5D46265-71A7-5802-D7BE-65C7DE6317AB}" dt="2023-06-06T21:08:37.375" v="0"/>
        <pc:sldMkLst>
          <pc:docMk/>
          <pc:sldMk cId="3627466748" sldId="260"/>
        </pc:sldMkLst>
      </pc:sldChg>
    </pc:docChg>
  </pc:docChgLst>
  <pc:docChgLst>
    <pc:chgData name="PIMPLE SIDDHANT VIJAY" userId="S::pimplesv21.comp@coeptech.ac.in::629c3003-e962-4e6d-a9d1-f45ee0badccc" providerId="AD" clId="Web-{1AE844BD-E95D-AE2F-FB37-4FDD382F0CEB}"/>
    <pc:docChg chg="modSld">
      <pc:chgData name="PIMPLE SIDDHANT VIJAY" userId="S::pimplesv21.comp@coeptech.ac.in::629c3003-e962-4e6d-a9d1-f45ee0badccc" providerId="AD" clId="Web-{1AE844BD-E95D-AE2F-FB37-4FDD382F0CEB}" dt="2023-06-07T05:38:36.675" v="27" actId="20577"/>
      <pc:docMkLst>
        <pc:docMk/>
      </pc:docMkLst>
      <pc:sldChg chg="modSp">
        <pc:chgData name="PIMPLE SIDDHANT VIJAY" userId="S::pimplesv21.comp@coeptech.ac.in::629c3003-e962-4e6d-a9d1-f45ee0badccc" providerId="AD" clId="Web-{1AE844BD-E95D-AE2F-FB37-4FDD382F0CEB}" dt="2023-06-07T05:38:36.675" v="27" actId="20577"/>
        <pc:sldMkLst>
          <pc:docMk/>
          <pc:sldMk cId="1577925597" sldId="262"/>
        </pc:sldMkLst>
        <pc:graphicFrameChg chg="mod modGraphic">
          <ac:chgData name="PIMPLE SIDDHANT VIJAY" userId="S::pimplesv21.comp@coeptech.ac.in::629c3003-e962-4e6d-a9d1-f45ee0badccc" providerId="AD" clId="Web-{1AE844BD-E95D-AE2F-FB37-4FDD382F0CEB}" dt="2023-06-07T05:38:36.675" v="27" actId="20577"/>
          <ac:graphicFrameMkLst>
            <pc:docMk/>
            <pc:sldMk cId="1577925597" sldId="262"/>
            <ac:graphicFrameMk id="19" creationId="{B137DDA5-E099-CEE7-63CB-F96331BFABB2}"/>
          </ac:graphicFrameMkLst>
        </pc:graphicFrameChg>
      </pc:sldChg>
    </pc:docChg>
  </pc:docChgLst>
  <pc:docChgLst>
    <pc:chgData name="PIMPLE SIDDHANT VIJAY" userId="S::pimplesv21.comp@coeptech.ac.in::629c3003-e962-4e6d-a9d1-f45ee0badccc" providerId="AD" clId="Web-{4ED48EEA-EBEB-5DBD-2748-4C7CA8F0F0F4}"/>
    <pc:docChg chg="modSld">
      <pc:chgData name="PIMPLE SIDDHANT VIJAY" userId="S::pimplesv21.comp@coeptech.ac.in::629c3003-e962-4e6d-a9d1-f45ee0badccc" providerId="AD" clId="Web-{4ED48EEA-EBEB-5DBD-2748-4C7CA8F0F0F4}" dt="2023-06-06T20:05:30.735" v="15"/>
      <pc:docMkLst>
        <pc:docMk/>
      </pc:docMkLst>
      <pc:sldChg chg="addSp delSp modSp mod setBg">
        <pc:chgData name="PIMPLE SIDDHANT VIJAY" userId="S::pimplesv21.comp@coeptech.ac.in::629c3003-e962-4e6d-a9d1-f45ee0badccc" providerId="AD" clId="Web-{4ED48EEA-EBEB-5DBD-2748-4C7CA8F0F0F4}" dt="2023-06-06T20:05:30.735" v="15"/>
        <pc:sldMkLst>
          <pc:docMk/>
          <pc:sldMk cId="1213306809" sldId="259"/>
        </pc:sldMkLst>
        <pc:spChg chg="mod ord">
          <ac:chgData name="PIMPLE SIDDHANT VIJAY" userId="S::pimplesv21.comp@coeptech.ac.in::629c3003-e962-4e6d-a9d1-f45ee0badccc" providerId="AD" clId="Web-{4ED48EEA-EBEB-5DBD-2748-4C7CA8F0F0F4}" dt="2023-06-06T20:05:30.735" v="15"/>
          <ac:spMkLst>
            <pc:docMk/>
            <pc:sldMk cId="1213306809" sldId="259"/>
            <ac:spMk id="2" creationId="{964E70B1-D0B4-BE53-03C8-1B954E7A9E33}"/>
          </ac:spMkLst>
        </pc:spChg>
        <pc:spChg chg="del">
          <ac:chgData name="PIMPLE SIDDHANT VIJAY" userId="S::pimplesv21.comp@coeptech.ac.in::629c3003-e962-4e6d-a9d1-f45ee0badccc" providerId="AD" clId="Web-{4ED48EEA-EBEB-5DBD-2748-4C7CA8F0F0F4}" dt="2023-06-06T20:05:10.500" v="14"/>
          <ac:spMkLst>
            <pc:docMk/>
            <pc:sldMk cId="1213306809" sldId="259"/>
            <ac:spMk id="3" creationId="{98F872EB-9CFB-0F66-F338-F29AF680B77A}"/>
          </ac:spMkLst>
        </pc:spChg>
        <pc:spChg chg="add">
          <ac:chgData name="PIMPLE SIDDHANT VIJAY" userId="S::pimplesv21.comp@coeptech.ac.in::629c3003-e962-4e6d-a9d1-f45ee0badccc" providerId="AD" clId="Web-{4ED48EEA-EBEB-5DBD-2748-4C7CA8F0F0F4}" dt="2023-06-06T20:05:30.735" v="15"/>
          <ac:spMkLst>
            <pc:docMk/>
            <pc:sldMk cId="1213306809" sldId="259"/>
            <ac:spMk id="8" creationId="{F06A7F44-DE10-216D-BBA7-0F923C36A01F}"/>
          </ac:spMkLst>
        </pc:spChg>
        <pc:spChg chg="add">
          <ac:chgData name="PIMPLE SIDDHANT VIJAY" userId="S::pimplesv21.comp@coeptech.ac.in::629c3003-e962-4e6d-a9d1-f45ee0badccc" providerId="AD" clId="Web-{4ED48EEA-EBEB-5DBD-2748-4C7CA8F0F0F4}" dt="2023-06-06T20:05:30.735" v="15"/>
          <ac:spMkLst>
            <pc:docMk/>
            <pc:sldMk cId="1213306809" sldId="259"/>
            <ac:spMk id="11" creationId="{032D8B87-88DA-4E9C-B676-B10D70EA5963}"/>
          </ac:spMkLst>
        </pc:spChg>
        <pc:spChg chg="add">
          <ac:chgData name="PIMPLE SIDDHANT VIJAY" userId="S::pimplesv21.comp@coeptech.ac.in::629c3003-e962-4e6d-a9d1-f45ee0badccc" providerId="AD" clId="Web-{4ED48EEA-EBEB-5DBD-2748-4C7CA8F0F0F4}" dt="2023-06-06T20:05:30.735" v="15"/>
          <ac:spMkLst>
            <pc:docMk/>
            <pc:sldMk cId="1213306809" sldId="259"/>
            <ac:spMk id="13" creationId="{081E4A58-353D-44AE-B2FC-2A74E2E400F7}"/>
          </ac:spMkLst>
        </pc:spChg>
        <pc:picChg chg="add mod ord">
          <ac:chgData name="PIMPLE SIDDHANT VIJAY" userId="S::pimplesv21.comp@coeptech.ac.in::629c3003-e962-4e6d-a9d1-f45ee0badccc" providerId="AD" clId="Web-{4ED48EEA-EBEB-5DBD-2748-4C7CA8F0F0F4}" dt="2023-06-06T20:05:30.735" v="15"/>
          <ac:picMkLst>
            <pc:docMk/>
            <pc:sldMk cId="1213306809" sldId="259"/>
            <ac:picMk id="4" creationId="{784C44C1-4A82-B952-95DD-E17AA48C5E43}"/>
          </ac:picMkLst>
        </pc:picChg>
      </pc:sldChg>
    </pc:docChg>
  </pc:docChgLst>
  <pc:docChgLst>
    <pc:chgData name="PIMPLE SIDDHANT VIJAY" userId="S::pimplesv21.comp@coeptech.ac.in::629c3003-e962-4e6d-a9d1-f45ee0badccc" providerId="AD" clId="Web-{15A725C9-A290-4D07-879D-EE33730CCA1F}"/>
    <pc:docChg chg="addSld delSld modSld sldOrd addMainMaster delMainMaster">
      <pc:chgData name="PIMPLE SIDDHANT VIJAY" userId="S::pimplesv21.comp@coeptech.ac.in::629c3003-e962-4e6d-a9d1-f45ee0badccc" providerId="AD" clId="Web-{15A725C9-A290-4D07-879D-EE33730CCA1F}" dt="2023-06-06T20:01:03.327" v="285" actId="20577"/>
      <pc:docMkLst>
        <pc:docMk/>
      </pc:docMkLst>
      <pc:sldChg chg="addSp delSp modSp mod ord setBg modClrScheme addAnim delAnim chgLayout">
        <pc:chgData name="PIMPLE SIDDHANT VIJAY" userId="S::pimplesv21.comp@coeptech.ac.in::629c3003-e962-4e6d-a9d1-f45ee0badccc" providerId="AD" clId="Web-{15A725C9-A290-4D07-879D-EE33730CCA1F}" dt="2023-06-06T19:44:37.872" v="216"/>
        <pc:sldMkLst>
          <pc:docMk/>
          <pc:sldMk cId="109857222" sldId="256"/>
        </pc:sldMkLst>
        <pc:spChg chg="mod">
          <ac:chgData name="PIMPLE SIDDHANT VIJAY" userId="S::pimplesv21.comp@coeptech.ac.in::629c3003-e962-4e6d-a9d1-f45ee0badccc" providerId="AD" clId="Web-{15A725C9-A290-4D07-879D-EE33730CCA1F}" dt="2023-06-06T19:26:54.695" v="62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PIMPLE SIDDHANT VIJAY" userId="S::pimplesv21.comp@coeptech.ac.in::629c3003-e962-4e6d-a9d1-f45ee0badccc" providerId="AD" clId="Web-{15A725C9-A290-4D07-879D-EE33730CCA1F}" dt="2023-06-06T19:25:32.973" v="59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PIMPLE SIDDHANT VIJAY" userId="S::pimplesv21.comp@coeptech.ac.in::629c3003-e962-4e6d-a9d1-f45ee0badccc" providerId="AD" clId="Web-{15A725C9-A290-4D07-879D-EE33730CCA1F}" dt="2023-06-06T19:24:35.440" v="45"/>
          <ac:spMkLst>
            <pc:docMk/>
            <pc:sldMk cId="109857222" sldId="256"/>
            <ac:spMk id="5" creationId="{42EC32AE-E4F8-4BC6-BEF2-B48BDD157D3F}"/>
          </ac:spMkLst>
        </pc:spChg>
        <pc:spChg chg="add del">
          <ac:chgData name="PIMPLE SIDDHANT VIJAY" userId="S::pimplesv21.comp@coeptech.ac.in::629c3003-e962-4e6d-a9d1-f45ee0badccc" providerId="AD" clId="Web-{15A725C9-A290-4D07-879D-EE33730CCA1F}" dt="2023-06-06T19:23:19.359" v="34"/>
          <ac:spMkLst>
            <pc:docMk/>
            <pc:sldMk cId="109857222" sldId="256"/>
            <ac:spMk id="9" creationId="{7A18C9FB-EC4C-4DAE-8F7D-C6E5AF607958}"/>
          </ac:spMkLst>
        </pc:spChg>
        <pc:spChg chg="add del">
          <ac:chgData name="PIMPLE SIDDHANT VIJAY" userId="S::pimplesv21.comp@coeptech.ac.in::629c3003-e962-4e6d-a9d1-f45ee0badccc" providerId="AD" clId="Web-{15A725C9-A290-4D07-879D-EE33730CCA1F}" dt="2023-06-06T19:23:19.359" v="34"/>
          <ac:spMkLst>
            <pc:docMk/>
            <pc:sldMk cId="109857222" sldId="256"/>
            <ac:spMk id="11" creationId="{4EB7CBBE-178B-4DB3-AD92-DED458BAE7CE}"/>
          </ac:spMkLst>
        </pc:spChg>
        <pc:spChg chg="add del">
          <ac:chgData name="PIMPLE SIDDHANT VIJAY" userId="S::pimplesv21.comp@coeptech.ac.in::629c3003-e962-4e6d-a9d1-f45ee0badccc" providerId="AD" clId="Web-{15A725C9-A290-4D07-879D-EE33730CCA1F}" dt="2023-06-06T19:26:54.695" v="62"/>
          <ac:spMkLst>
            <pc:docMk/>
            <pc:sldMk cId="109857222" sldId="256"/>
            <ac:spMk id="12" creationId="{AD294E7E-62D8-48F8-A01E-1A457B5CA04C}"/>
          </ac:spMkLst>
        </pc:spChg>
        <pc:spChg chg="add del">
          <ac:chgData name="PIMPLE SIDDHANT VIJAY" userId="S::pimplesv21.comp@coeptech.ac.in::629c3003-e962-4e6d-a9d1-f45ee0badccc" providerId="AD" clId="Web-{15A725C9-A290-4D07-879D-EE33730CCA1F}" dt="2023-06-06T19:26:54.695" v="62"/>
          <ac:spMkLst>
            <pc:docMk/>
            <pc:sldMk cId="109857222" sldId="256"/>
            <ac:spMk id="14" creationId="{FBCADCC9-9C0D-4CE3-8966-44472EFCF348}"/>
          </ac:spMkLst>
        </pc:spChg>
        <pc:spChg chg="add del">
          <ac:chgData name="PIMPLE SIDDHANT VIJAY" userId="S::pimplesv21.comp@coeptech.ac.in::629c3003-e962-4e6d-a9d1-f45ee0badccc" providerId="AD" clId="Web-{15A725C9-A290-4D07-879D-EE33730CCA1F}" dt="2023-06-06T19:26:54.695" v="62"/>
          <ac:spMkLst>
            <pc:docMk/>
            <pc:sldMk cId="109857222" sldId="256"/>
            <ac:spMk id="16" creationId="{05FD221C-EDD3-49D9-90A7-260CECEE1C11}"/>
          </ac:spMkLst>
        </pc:spChg>
        <pc:spChg chg="add">
          <ac:chgData name="PIMPLE SIDDHANT VIJAY" userId="S::pimplesv21.comp@coeptech.ac.in::629c3003-e962-4e6d-a9d1-f45ee0badccc" providerId="AD" clId="Web-{15A725C9-A290-4D07-879D-EE33730CCA1F}" dt="2023-06-06T19:26:54.695" v="62"/>
          <ac:spMkLst>
            <pc:docMk/>
            <pc:sldMk cId="109857222" sldId="256"/>
            <ac:spMk id="62" creationId="{A1D7EC86-7CB9-431D-8AC3-8AAF0440B162}"/>
          </ac:spMkLst>
        </pc:spChg>
        <pc:spChg chg="add">
          <ac:chgData name="PIMPLE SIDDHANT VIJAY" userId="S::pimplesv21.comp@coeptech.ac.in::629c3003-e962-4e6d-a9d1-f45ee0badccc" providerId="AD" clId="Web-{15A725C9-A290-4D07-879D-EE33730CCA1F}" dt="2023-06-06T19:26:54.695" v="62"/>
          <ac:spMkLst>
            <pc:docMk/>
            <pc:sldMk cId="109857222" sldId="256"/>
            <ac:spMk id="64" creationId="{D4B9777F-B610-419B-9193-80306388F3E2}"/>
          </ac:spMkLst>
        </pc:spChg>
        <pc:spChg chg="add">
          <ac:chgData name="PIMPLE SIDDHANT VIJAY" userId="S::pimplesv21.comp@coeptech.ac.in::629c3003-e962-4e6d-a9d1-f45ee0badccc" providerId="AD" clId="Web-{15A725C9-A290-4D07-879D-EE33730CCA1F}" dt="2023-06-06T19:26:54.695" v="62"/>
          <ac:spMkLst>
            <pc:docMk/>
            <pc:sldMk cId="109857222" sldId="256"/>
            <ac:spMk id="66" creationId="{311F016A-A753-449B-9EA6-322199B7119E}"/>
          </ac:spMkLst>
        </pc:spChg>
        <pc:spChg chg="add">
          <ac:chgData name="PIMPLE SIDDHANT VIJAY" userId="S::pimplesv21.comp@coeptech.ac.in::629c3003-e962-4e6d-a9d1-f45ee0badccc" providerId="AD" clId="Web-{15A725C9-A290-4D07-879D-EE33730CCA1F}" dt="2023-06-06T19:26:54.695" v="62"/>
          <ac:spMkLst>
            <pc:docMk/>
            <pc:sldMk cId="109857222" sldId="256"/>
            <ac:spMk id="68" creationId="{95106A28-883A-4993-BF9E-C403B81A8D66}"/>
          </ac:spMkLst>
        </pc:spChg>
        <pc:spChg chg="add">
          <ac:chgData name="PIMPLE SIDDHANT VIJAY" userId="S::pimplesv21.comp@coeptech.ac.in::629c3003-e962-4e6d-a9d1-f45ee0badccc" providerId="AD" clId="Web-{15A725C9-A290-4D07-879D-EE33730CCA1F}" dt="2023-06-06T19:26:54.695" v="62"/>
          <ac:spMkLst>
            <pc:docMk/>
            <pc:sldMk cId="109857222" sldId="256"/>
            <ac:spMk id="70" creationId="{F5AE4E4F-9F4C-43ED-8299-9BD63B74E8F0}"/>
          </ac:spMkLst>
        </pc:spChg>
        <pc:grpChg chg="add del">
          <ac:chgData name="PIMPLE SIDDHANT VIJAY" userId="S::pimplesv21.comp@coeptech.ac.in::629c3003-e962-4e6d-a9d1-f45ee0badccc" providerId="AD" clId="Web-{15A725C9-A290-4D07-879D-EE33730CCA1F}" dt="2023-06-06T19:26:54.695" v="62"/>
          <ac:grpSpMkLst>
            <pc:docMk/>
            <pc:sldMk cId="109857222" sldId="256"/>
            <ac:grpSpMk id="18" creationId="{B858DA4F-B13B-4D82-A95F-CBF114BDDD7A}"/>
          </ac:grpSpMkLst>
        </pc:grpChg>
        <pc:grpChg chg="add del">
          <ac:chgData name="PIMPLE SIDDHANT VIJAY" userId="S::pimplesv21.comp@coeptech.ac.in::629c3003-e962-4e6d-a9d1-f45ee0badccc" providerId="AD" clId="Web-{15A725C9-A290-4D07-879D-EE33730CCA1F}" dt="2023-06-06T19:26:54.695" v="62"/>
          <ac:grpSpMkLst>
            <pc:docMk/>
            <pc:sldMk cId="109857222" sldId="256"/>
            <ac:grpSpMk id="44" creationId="{D77BF9F5-CA63-42A6-AC93-C2BDF4727665}"/>
          </ac:grpSpMkLst>
        </pc:grpChg>
        <pc:grpChg chg="add del">
          <ac:chgData name="PIMPLE SIDDHANT VIJAY" userId="S::pimplesv21.comp@coeptech.ac.in::629c3003-e962-4e6d-a9d1-f45ee0badccc" providerId="AD" clId="Web-{15A725C9-A290-4D07-879D-EE33730CCA1F}" dt="2023-06-06T19:26:54.695" v="62"/>
          <ac:grpSpMkLst>
            <pc:docMk/>
            <pc:sldMk cId="109857222" sldId="256"/>
            <ac:grpSpMk id="55" creationId="{94D09F36-C387-49FA-9BEA-D0427CE84C57}"/>
          </ac:grpSpMkLst>
        </pc:grpChg>
        <pc:picChg chg="add del">
          <ac:chgData name="PIMPLE SIDDHANT VIJAY" userId="S::pimplesv21.comp@coeptech.ac.in::629c3003-e962-4e6d-a9d1-f45ee0badccc" providerId="AD" clId="Web-{15A725C9-A290-4D07-879D-EE33730CCA1F}" dt="2023-06-06T19:23:19.359" v="34"/>
          <ac:picMkLst>
            <pc:docMk/>
            <pc:sldMk cId="109857222" sldId="256"/>
            <ac:picMk id="4" creationId="{F3449C1D-DD9E-3A40-2652-A17DC320C64C}"/>
          </ac:picMkLst>
        </pc:picChg>
        <pc:picChg chg="add mod ord">
          <ac:chgData name="PIMPLE SIDDHANT VIJAY" userId="S::pimplesv21.comp@coeptech.ac.in::629c3003-e962-4e6d-a9d1-f45ee0badccc" providerId="AD" clId="Web-{15A725C9-A290-4D07-879D-EE33730CCA1F}" dt="2023-06-06T19:27:11.977" v="63" actId="14100"/>
          <ac:picMkLst>
            <pc:docMk/>
            <pc:sldMk cId="109857222" sldId="256"/>
            <ac:picMk id="6" creationId="{4F2AC927-70A1-EF33-BE8E-F7CF4DE82133}"/>
          </ac:picMkLst>
        </pc:picChg>
        <pc:cxnChg chg="add del">
          <ac:chgData name="PIMPLE SIDDHANT VIJAY" userId="S::pimplesv21.comp@coeptech.ac.in::629c3003-e962-4e6d-a9d1-f45ee0badccc" providerId="AD" clId="Web-{15A725C9-A290-4D07-879D-EE33730CCA1F}" dt="2023-06-06T19:24:35.440" v="45"/>
          <ac:cxnSpMkLst>
            <pc:docMk/>
            <pc:sldMk cId="109857222" sldId="256"/>
            <ac:cxnSpMk id="7" creationId="{5211C822-2379-4749-95C7-3CDA93294E14}"/>
          </ac:cxnSpMkLst>
        </pc:cxnChg>
      </pc:sldChg>
      <pc:sldChg chg="addSp delSp modSp new mod setBg">
        <pc:chgData name="PIMPLE SIDDHANT VIJAY" userId="S::pimplesv21.comp@coeptech.ac.in::629c3003-e962-4e6d-a9d1-f45ee0badccc" providerId="AD" clId="Web-{15A725C9-A290-4D07-879D-EE33730CCA1F}" dt="2023-06-06T20:01:03.327" v="285" actId="20577"/>
        <pc:sldMkLst>
          <pc:docMk/>
          <pc:sldMk cId="2837472405" sldId="257"/>
        </pc:sldMkLst>
        <pc:spChg chg="mod">
          <ac:chgData name="PIMPLE SIDDHANT VIJAY" userId="S::pimplesv21.comp@coeptech.ac.in::629c3003-e962-4e6d-a9d1-f45ee0badccc" providerId="AD" clId="Web-{15A725C9-A290-4D07-879D-EE33730CCA1F}" dt="2023-06-06T19:47:46.253" v="255"/>
          <ac:spMkLst>
            <pc:docMk/>
            <pc:sldMk cId="2837472405" sldId="257"/>
            <ac:spMk id="2" creationId="{C3E6380E-D0B5-4733-8805-32D9F4ACF256}"/>
          </ac:spMkLst>
        </pc:spChg>
        <pc:spChg chg="mod">
          <ac:chgData name="PIMPLE SIDDHANT VIJAY" userId="S::pimplesv21.comp@coeptech.ac.in::629c3003-e962-4e6d-a9d1-f45ee0badccc" providerId="AD" clId="Web-{15A725C9-A290-4D07-879D-EE33730CCA1F}" dt="2023-06-06T20:01:03.327" v="285" actId="20577"/>
          <ac:spMkLst>
            <pc:docMk/>
            <pc:sldMk cId="2837472405" sldId="257"/>
            <ac:spMk id="3" creationId="{B71923FC-BBD6-8590-8502-2773EC6F0B22}"/>
          </ac:spMkLst>
        </pc:spChg>
        <pc:spChg chg="add">
          <ac:chgData name="PIMPLE SIDDHANT VIJAY" userId="S::pimplesv21.comp@coeptech.ac.in::629c3003-e962-4e6d-a9d1-f45ee0badccc" providerId="AD" clId="Web-{15A725C9-A290-4D07-879D-EE33730CCA1F}" dt="2023-06-06T19:47:46.253" v="255"/>
          <ac:spMkLst>
            <pc:docMk/>
            <pc:sldMk cId="2837472405" sldId="257"/>
            <ac:spMk id="6" creationId="{032D8B87-88DA-4E9C-B676-B10D70EA5963}"/>
          </ac:spMkLst>
        </pc:spChg>
        <pc:spChg chg="add">
          <ac:chgData name="PIMPLE SIDDHANT VIJAY" userId="S::pimplesv21.comp@coeptech.ac.in::629c3003-e962-4e6d-a9d1-f45ee0badccc" providerId="AD" clId="Web-{15A725C9-A290-4D07-879D-EE33730CCA1F}" dt="2023-06-06T19:47:46.253" v="255"/>
          <ac:spMkLst>
            <pc:docMk/>
            <pc:sldMk cId="2837472405" sldId="257"/>
            <ac:spMk id="8" creationId="{081E4A58-353D-44AE-B2FC-2A74E2E400F7}"/>
          </ac:spMkLst>
        </pc:spChg>
        <pc:spChg chg="add del">
          <ac:chgData name="PIMPLE SIDDHANT VIJAY" userId="S::pimplesv21.comp@coeptech.ac.in::629c3003-e962-4e6d-a9d1-f45ee0badccc" providerId="AD" clId="Web-{15A725C9-A290-4D07-879D-EE33730CCA1F}" dt="2023-06-06T19:34:54.524" v="172"/>
          <ac:spMkLst>
            <pc:docMk/>
            <pc:sldMk cId="2837472405" sldId="257"/>
            <ac:spMk id="9" creationId="{442D2C40-7ED8-45E4-9E7D-C3407F9CAB7A}"/>
          </ac:spMkLst>
        </pc:spChg>
        <pc:spChg chg="add del">
          <ac:chgData name="PIMPLE SIDDHANT VIJAY" userId="S::pimplesv21.comp@coeptech.ac.in::629c3003-e962-4e6d-a9d1-f45ee0badccc" providerId="AD" clId="Web-{15A725C9-A290-4D07-879D-EE33730CCA1F}" dt="2023-06-06T19:34:54.524" v="172"/>
          <ac:spMkLst>
            <pc:docMk/>
            <pc:sldMk cId="2837472405" sldId="257"/>
            <ac:spMk id="11" creationId="{081E4A58-353D-44AE-B2FC-2A74E2E400F7}"/>
          </ac:spMkLst>
        </pc:spChg>
        <pc:spChg chg="add del">
          <ac:chgData name="PIMPLE SIDDHANT VIJAY" userId="S::pimplesv21.comp@coeptech.ac.in::629c3003-e962-4e6d-a9d1-f45ee0badccc" providerId="AD" clId="Web-{15A725C9-A290-4D07-879D-EE33730CCA1F}" dt="2023-06-06T19:35:08.337" v="174"/>
          <ac:spMkLst>
            <pc:docMk/>
            <pc:sldMk cId="2837472405" sldId="257"/>
            <ac:spMk id="13" creationId="{460B0EFB-53ED-4F35-B05D-F658EA021C65}"/>
          </ac:spMkLst>
        </pc:spChg>
        <pc:spChg chg="add del">
          <ac:chgData name="PIMPLE SIDDHANT VIJAY" userId="S::pimplesv21.comp@coeptech.ac.in::629c3003-e962-4e6d-a9d1-f45ee0badccc" providerId="AD" clId="Web-{15A725C9-A290-4D07-879D-EE33730CCA1F}" dt="2023-06-06T19:35:08.337" v="174"/>
          <ac:spMkLst>
            <pc:docMk/>
            <pc:sldMk cId="2837472405" sldId="257"/>
            <ac:spMk id="15" creationId="{835EF3DD-7D43-4A27-8967-A92FD8CC9365}"/>
          </ac:spMkLst>
        </pc:spChg>
        <pc:spChg chg="add del">
          <ac:chgData name="PIMPLE SIDDHANT VIJAY" userId="S::pimplesv21.comp@coeptech.ac.in::629c3003-e962-4e6d-a9d1-f45ee0badccc" providerId="AD" clId="Web-{15A725C9-A290-4D07-879D-EE33730CCA1F}" dt="2023-06-06T19:47:30.346" v="254"/>
          <ac:spMkLst>
            <pc:docMk/>
            <pc:sldMk cId="2837472405" sldId="257"/>
            <ac:spMk id="17" creationId="{442D2C40-7ED8-45E4-9E7D-C3407F9CAB7A}"/>
          </ac:spMkLst>
        </pc:spChg>
        <pc:spChg chg="add del">
          <ac:chgData name="PIMPLE SIDDHANT VIJAY" userId="S::pimplesv21.comp@coeptech.ac.in::629c3003-e962-4e6d-a9d1-f45ee0badccc" providerId="AD" clId="Web-{15A725C9-A290-4D07-879D-EE33730CCA1F}" dt="2023-06-06T19:47:30.346" v="254"/>
          <ac:spMkLst>
            <pc:docMk/>
            <pc:sldMk cId="2837472405" sldId="257"/>
            <ac:spMk id="19" creationId="{081E4A58-353D-44AE-B2FC-2A74E2E400F7}"/>
          </ac:spMkLst>
        </pc:spChg>
        <pc:picChg chg="add del">
          <ac:chgData name="PIMPLE SIDDHANT VIJAY" userId="S::pimplesv21.comp@coeptech.ac.in::629c3003-e962-4e6d-a9d1-f45ee0badccc" providerId="AD" clId="Web-{15A725C9-A290-4D07-879D-EE33730CCA1F}" dt="2023-06-06T19:34:54.524" v="172"/>
          <ac:picMkLst>
            <pc:docMk/>
            <pc:sldMk cId="2837472405" sldId="257"/>
            <ac:picMk id="5" creationId="{9261FC12-D5C0-D690-2FCA-7D8064CCC6DF}"/>
          </ac:picMkLst>
        </pc:picChg>
        <pc:picChg chg="add">
          <ac:chgData name="PIMPLE SIDDHANT VIJAY" userId="S::pimplesv21.comp@coeptech.ac.in::629c3003-e962-4e6d-a9d1-f45ee0badccc" providerId="AD" clId="Web-{15A725C9-A290-4D07-879D-EE33730CCA1F}" dt="2023-06-06T19:47:46.253" v="255"/>
          <ac:picMkLst>
            <pc:docMk/>
            <pc:sldMk cId="2837472405" sldId="257"/>
            <ac:picMk id="7" creationId="{4B24C039-1C1F-8E36-6CBE-3D10DF2073AE}"/>
          </ac:picMkLst>
        </pc:picChg>
        <pc:picChg chg="add del">
          <ac:chgData name="PIMPLE SIDDHANT VIJAY" userId="S::pimplesv21.comp@coeptech.ac.in::629c3003-e962-4e6d-a9d1-f45ee0badccc" providerId="AD" clId="Web-{15A725C9-A290-4D07-879D-EE33730CCA1F}" dt="2023-06-06T19:35:08.337" v="174"/>
          <ac:picMkLst>
            <pc:docMk/>
            <pc:sldMk cId="2837472405" sldId="257"/>
            <ac:picMk id="14" creationId="{C52136F2-B527-2DA5-D63F-D286265D5A10}"/>
          </ac:picMkLst>
        </pc:picChg>
        <pc:picChg chg="add del">
          <ac:chgData name="PIMPLE SIDDHANT VIJAY" userId="S::pimplesv21.comp@coeptech.ac.in::629c3003-e962-4e6d-a9d1-f45ee0badccc" providerId="AD" clId="Web-{15A725C9-A290-4D07-879D-EE33730CCA1F}" dt="2023-06-06T19:47:30.346" v="254"/>
          <ac:picMkLst>
            <pc:docMk/>
            <pc:sldMk cId="2837472405" sldId="257"/>
            <ac:picMk id="18" creationId="{9261FC12-D5C0-D690-2FCA-7D8064CCC6DF}"/>
          </ac:picMkLst>
        </pc:picChg>
      </pc:sldChg>
      <pc:sldChg chg="addSp delSp modSp new del mod setBg">
        <pc:chgData name="PIMPLE SIDDHANT VIJAY" userId="S::pimplesv21.comp@coeptech.ac.in::629c3003-e962-4e6d-a9d1-f45ee0badccc" providerId="AD" clId="Web-{15A725C9-A290-4D07-879D-EE33730CCA1F}" dt="2023-06-06T19:47:29.393" v="253"/>
        <pc:sldMkLst>
          <pc:docMk/>
          <pc:sldMk cId="1355174371" sldId="258"/>
        </pc:sldMkLst>
        <pc:spChg chg="mod">
          <ac:chgData name="PIMPLE SIDDHANT VIJAY" userId="S::pimplesv21.comp@coeptech.ac.in::629c3003-e962-4e6d-a9d1-f45ee0badccc" providerId="AD" clId="Web-{15A725C9-A290-4D07-879D-EE33730CCA1F}" dt="2023-06-06T19:47:25.331" v="252" actId="20577"/>
          <ac:spMkLst>
            <pc:docMk/>
            <pc:sldMk cId="1355174371" sldId="258"/>
            <ac:spMk id="2" creationId="{98D0A7B0-4911-AF91-0312-C53D0BD6F8D8}"/>
          </ac:spMkLst>
        </pc:spChg>
        <pc:spChg chg="mod">
          <ac:chgData name="PIMPLE SIDDHANT VIJAY" userId="S::pimplesv21.comp@coeptech.ac.in::629c3003-e962-4e6d-a9d1-f45ee0badccc" providerId="AD" clId="Web-{15A725C9-A290-4D07-879D-EE33730CCA1F}" dt="2023-06-06T19:47:10.408" v="234" actId="20577"/>
          <ac:spMkLst>
            <pc:docMk/>
            <pc:sldMk cId="1355174371" sldId="258"/>
            <ac:spMk id="3" creationId="{DF849780-B05B-6178-F291-21541CCFBCDA}"/>
          </ac:spMkLst>
        </pc:spChg>
        <pc:spChg chg="add del">
          <ac:chgData name="PIMPLE SIDDHANT VIJAY" userId="S::pimplesv21.comp@coeptech.ac.in::629c3003-e962-4e6d-a9d1-f45ee0badccc" providerId="AD" clId="Web-{15A725C9-A290-4D07-879D-EE33730CCA1F}" dt="2023-06-06T19:44:42.778" v="217"/>
          <ac:spMkLst>
            <pc:docMk/>
            <pc:sldMk cId="1355174371" sldId="258"/>
            <ac:spMk id="6" creationId="{032D8B87-88DA-4E9C-B676-B10D70EA5963}"/>
          </ac:spMkLst>
        </pc:spChg>
        <pc:spChg chg="add del">
          <ac:chgData name="PIMPLE SIDDHANT VIJAY" userId="S::pimplesv21.comp@coeptech.ac.in::629c3003-e962-4e6d-a9d1-f45ee0badccc" providerId="AD" clId="Web-{15A725C9-A290-4D07-879D-EE33730CCA1F}" dt="2023-06-06T19:44:42.778" v="217"/>
          <ac:spMkLst>
            <pc:docMk/>
            <pc:sldMk cId="1355174371" sldId="258"/>
            <ac:spMk id="8" creationId="{081E4A58-353D-44AE-B2FC-2A74E2E400F7}"/>
          </ac:spMkLst>
        </pc:spChg>
        <pc:spChg chg="add del">
          <ac:chgData name="PIMPLE SIDDHANT VIJAY" userId="S::pimplesv21.comp@coeptech.ac.in::629c3003-e962-4e6d-a9d1-f45ee0badccc" providerId="AD" clId="Web-{15A725C9-A290-4D07-879D-EE33730CCA1F}" dt="2023-06-06T19:43:43.089" v="211"/>
          <ac:spMkLst>
            <pc:docMk/>
            <pc:sldMk cId="1355174371" sldId="258"/>
            <ac:spMk id="9" creationId="{460B0EFB-53ED-4F35-B05D-F658EA021C65}"/>
          </ac:spMkLst>
        </pc:spChg>
        <pc:spChg chg="add del">
          <ac:chgData name="PIMPLE SIDDHANT VIJAY" userId="S::pimplesv21.comp@coeptech.ac.in::629c3003-e962-4e6d-a9d1-f45ee0badccc" providerId="AD" clId="Web-{15A725C9-A290-4D07-879D-EE33730CCA1F}" dt="2023-06-06T19:43:43.089" v="211"/>
          <ac:spMkLst>
            <pc:docMk/>
            <pc:sldMk cId="1355174371" sldId="258"/>
            <ac:spMk id="11" creationId="{835EF3DD-7D43-4A27-8967-A92FD8CC9365}"/>
          </ac:spMkLst>
        </pc:spChg>
        <pc:picChg chg="add del">
          <ac:chgData name="PIMPLE SIDDHANT VIJAY" userId="S::pimplesv21.comp@coeptech.ac.in::629c3003-e962-4e6d-a9d1-f45ee0badccc" providerId="AD" clId="Web-{15A725C9-A290-4D07-879D-EE33730CCA1F}" dt="2023-06-06T19:43:43.089" v="211"/>
          <ac:picMkLst>
            <pc:docMk/>
            <pc:sldMk cId="1355174371" sldId="258"/>
            <ac:picMk id="5" creationId="{EBA7509A-A5A9-E3A4-D9F1-BF48344C0FF7}"/>
          </ac:picMkLst>
        </pc:picChg>
        <pc:picChg chg="add del">
          <ac:chgData name="PIMPLE SIDDHANT VIJAY" userId="S::pimplesv21.comp@coeptech.ac.in::629c3003-e962-4e6d-a9d1-f45ee0badccc" providerId="AD" clId="Web-{15A725C9-A290-4D07-879D-EE33730CCA1F}" dt="2023-06-06T19:44:42.778" v="217"/>
          <ac:picMkLst>
            <pc:docMk/>
            <pc:sldMk cId="1355174371" sldId="258"/>
            <ac:picMk id="7" creationId="{D6E4259F-96BA-3646-3490-2580D42FF331}"/>
          </ac:picMkLst>
        </pc:picChg>
      </pc:sldChg>
      <pc:sldChg chg="addSp modSp new mod setBg">
        <pc:chgData name="PIMPLE SIDDHANT VIJAY" userId="S::pimplesv21.comp@coeptech.ac.in::629c3003-e962-4e6d-a9d1-f45ee0badccc" providerId="AD" clId="Web-{15A725C9-A290-4D07-879D-EE33730CCA1F}" dt="2023-06-06T19:51:20.745" v="279"/>
        <pc:sldMkLst>
          <pc:docMk/>
          <pc:sldMk cId="3383338054" sldId="258"/>
        </pc:sldMkLst>
        <pc:spChg chg="mod">
          <ac:chgData name="PIMPLE SIDDHANT VIJAY" userId="S::pimplesv21.comp@coeptech.ac.in::629c3003-e962-4e6d-a9d1-f45ee0badccc" providerId="AD" clId="Web-{15A725C9-A290-4D07-879D-EE33730CCA1F}" dt="2023-06-06T19:51:20.745" v="279"/>
          <ac:spMkLst>
            <pc:docMk/>
            <pc:sldMk cId="3383338054" sldId="258"/>
            <ac:spMk id="2" creationId="{2946F654-E293-B342-8F50-B6E188345B61}"/>
          </ac:spMkLst>
        </pc:spChg>
        <pc:spChg chg="mod">
          <ac:chgData name="PIMPLE SIDDHANT VIJAY" userId="S::pimplesv21.comp@coeptech.ac.in::629c3003-e962-4e6d-a9d1-f45ee0badccc" providerId="AD" clId="Web-{15A725C9-A290-4D07-879D-EE33730CCA1F}" dt="2023-06-06T19:51:20.745" v="279"/>
          <ac:spMkLst>
            <pc:docMk/>
            <pc:sldMk cId="3383338054" sldId="258"/>
            <ac:spMk id="3" creationId="{3441FA9D-EECE-5F86-F279-12400B387EB6}"/>
          </ac:spMkLst>
        </pc:spChg>
        <pc:spChg chg="add">
          <ac:chgData name="PIMPLE SIDDHANT VIJAY" userId="S::pimplesv21.comp@coeptech.ac.in::629c3003-e962-4e6d-a9d1-f45ee0badccc" providerId="AD" clId="Web-{15A725C9-A290-4D07-879D-EE33730CCA1F}" dt="2023-06-06T19:51:20.745" v="279"/>
          <ac:spMkLst>
            <pc:docMk/>
            <pc:sldMk cId="3383338054" sldId="258"/>
            <ac:spMk id="9" creationId="{66A3F9DB-B144-47A4-9DB2-706C3908B28B}"/>
          </ac:spMkLst>
        </pc:spChg>
        <pc:spChg chg="add">
          <ac:chgData name="PIMPLE SIDDHANT VIJAY" userId="S::pimplesv21.comp@coeptech.ac.in::629c3003-e962-4e6d-a9d1-f45ee0badccc" providerId="AD" clId="Web-{15A725C9-A290-4D07-879D-EE33730CCA1F}" dt="2023-06-06T19:51:20.745" v="279"/>
          <ac:spMkLst>
            <pc:docMk/>
            <pc:sldMk cId="3383338054" sldId="258"/>
            <ac:spMk id="11" creationId="{3D9A74CD-249A-437B-A289-413676038C54}"/>
          </ac:spMkLst>
        </pc:spChg>
        <pc:spChg chg="add">
          <ac:chgData name="PIMPLE SIDDHANT VIJAY" userId="S::pimplesv21.comp@coeptech.ac.in::629c3003-e962-4e6d-a9d1-f45ee0badccc" providerId="AD" clId="Web-{15A725C9-A290-4D07-879D-EE33730CCA1F}" dt="2023-06-06T19:51:20.745" v="279"/>
          <ac:spMkLst>
            <pc:docMk/>
            <pc:sldMk cId="3383338054" sldId="258"/>
            <ac:spMk id="13" creationId="{B10BB131-AC8E-4A8E-A5D1-36260F720C3B}"/>
          </ac:spMkLst>
        </pc:spChg>
        <pc:spChg chg="add">
          <ac:chgData name="PIMPLE SIDDHANT VIJAY" userId="S::pimplesv21.comp@coeptech.ac.in::629c3003-e962-4e6d-a9d1-f45ee0badccc" providerId="AD" clId="Web-{15A725C9-A290-4D07-879D-EE33730CCA1F}" dt="2023-06-06T19:51:20.745" v="279"/>
          <ac:spMkLst>
            <pc:docMk/>
            <pc:sldMk cId="3383338054" sldId="258"/>
            <ac:spMk id="15" creationId="{5B7778FC-632E-4DCA-A7CB-0D7731CCF970}"/>
          </ac:spMkLst>
        </pc:spChg>
        <pc:spChg chg="add">
          <ac:chgData name="PIMPLE SIDDHANT VIJAY" userId="S::pimplesv21.comp@coeptech.ac.in::629c3003-e962-4e6d-a9d1-f45ee0badccc" providerId="AD" clId="Web-{15A725C9-A290-4D07-879D-EE33730CCA1F}" dt="2023-06-06T19:51:20.745" v="279"/>
          <ac:spMkLst>
            <pc:docMk/>
            <pc:sldMk cId="3383338054" sldId="258"/>
            <ac:spMk id="17" creationId="{FA23A907-97FB-4A8F-880A-DD77401C4296}"/>
          </ac:spMkLst>
        </pc:spChg>
        <pc:picChg chg="add">
          <ac:chgData name="PIMPLE SIDDHANT VIJAY" userId="S::pimplesv21.comp@coeptech.ac.in::629c3003-e962-4e6d-a9d1-f45ee0badccc" providerId="AD" clId="Web-{15A725C9-A290-4D07-879D-EE33730CCA1F}" dt="2023-06-06T19:51:20.745" v="279"/>
          <ac:picMkLst>
            <pc:docMk/>
            <pc:sldMk cId="3383338054" sldId="258"/>
            <ac:picMk id="5" creationId="{A71323DB-C6C2-2263-AAF9-00550A990078}"/>
          </ac:picMkLst>
        </pc:picChg>
      </pc:sldChg>
      <pc:sldChg chg="modSp new">
        <pc:chgData name="PIMPLE SIDDHANT VIJAY" userId="S::pimplesv21.comp@coeptech.ac.in::629c3003-e962-4e6d-a9d1-f45ee0badccc" providerId="AD" clId="Web-{15A725C9-A290-4D07-879D-EE33730CCA1F}" dt="2023-06-06T19:55:22.847" v="284" actId="20577"/>
        <pc:sldMkLst>
          <pc:docMk/>
          <pc:sldMk cId="1213306809" sldId="259"/>
        </pc:sldMkLst>
        <pc:spChg chg="mod">
          <ac:chgData name="PIMPLE SIDDHANT VIJAY" userId="S::pimplesv21.comp@coeptech.ac.in::629c3003-e962-4e6d-a9d1-f45ee0badccc" providerId="AD" clId="Web-{15A725C9-A290-4D07-879D-EE33730CCA1F}" dt="2023-06-06T19:55:22.847" v="284" actId="20577"/>
          <ac:spMkLst>
            <pc:docMk/>
            <pc:sldMk cId="1213306809" sldId="259"/>
            <ac:spMk id="2" creationId="{964E70B1-D0B4-BE53-03C8-1B954E7A9E33}"/>
          </ac:spMkLst>
        </pc:spChg>
      </pc:sldChg>
      <pc:sldMasterChg chg="add del addSldLayout delSldLayout">
        <pc:chgData name="PIMPLE SIDDHANT VIJAY" userId="S::pimplesv21.comp@coeptech.ac.in::629c3003-e962-4e6d-a9d1-f45ee0badccc" providerId="AD" clId="Web-{15A725C9-A290-4D07-879D-EE33730CCA1F}" dt="2023-06-06T19:24:05.627" v="43"/>
        <pc:sldMasterMkLst>
          <pc:docMk/>
          <pc:sldMasterMk cId="2460954070" sldId="2147483660"/>
        </pc:sldMasterMkLst>
        <pc:sldLayoutChg chg="add del">
          <pc:chgData name="PIMPLE SIDDHANT VIJAY" userId="S::pimplesv21.comp@coeptech.ac.in::629c3003-e962-4e6d-a9d1-f45ee0badccc" providerId="AD" clId="Web-{15A725C9-A290-4D07-879D-EE33730CCA1F}" dt="2023-06-06T19:24:05.627" v="43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PIMPLE SIDDHANT VIJAY" userId="S::pimplesv21.comp@coeptech.ac.in::629c3003-e962-4e6d-a9d1-f45ee0badccc" providerId="AD" clId="Web-{15A725C9-A290-4D07-879D-EE33730CCA1F}" dt="2023-06-06T19:24:05.627" v="43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PIMPLE SIDDHANT VIJAY" userId="S::pimplesv21.comp@coeptech.ac.in::629c3003-e962-4e6d-a9d1-f45ee0badccc" providerId="AD" clId="Web-{15A725C9-A290-4D07-879D-EE33730CCA1F}" dt="2023-06-06T19:24:05.627" v="43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PIMPLE SIDDHANT VIJAY" userId="S::pimplesv21.comp@coeptech.ac.in::629c3003-e962-4e6d-a9d1-f45ee0badccc" providerId="AD" clId="Web-{15A725C9-A290-4D07-879D-EE33730CCA1F}" dt="2023-06-06T19:24:05.627" v="43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PIMPLE SIDDHANT VIJAY" userId="S::pimplesv21.comp@coeptech.ac.in::629c3003-e962-4e6d-a9d1-f45ee0badccc" providerId="AD" clId="Web-{15A725C9-A290-4D07-879D-EE33730CCA1F}" dt="2023-06-06T19:24:05.627" v="43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PIMPLE SIDDHANT VIJAY" userId="S::pimplesv21.comp@coeptech.ac.in::629c3003-e962-4e6d-a9d1-f45ee0badccc" providerId="AD" clId="Web-{15A725C9-A290-4D07-879D-EE33730CCA1F}" dt="2023-06-06T19:24:05.627" v="43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PIMPLE SIDDHANT VIJAY" userId="S::pimplesv21.comp@coeptech.ac.in::629c3003-e962-4e6d-a9d1-f45ee0badccc" providerId="AD" clId="Web-{15A725C9-A290-4D07-879D-EE33730CCA1F}" dt="2023-06-06T19:24:05.627" v="43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PIMPLE SIDDHANT VIJAY" userId="S::pimplesv21.comp@coeptech.ac.in::629c3003-e962-4e6d-a9d1-f45ee0badccc" providerId="AD" clId="Web-{15A725C9-A290-4D07-879D-EE33730CCA1F}" dt="2023-06-06T19:24:05.627" v="43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PIMPLE SIDDHANT VIJAY" userId="S::pimplesv21.comp@coeptech.ac.in::629c3003-e962-4e6d-a9d1-f45ee0badccc" providerId="AD" clId="Web-{15A725C9-A290-4D07-879D-EE33730CCA1F}" dt="2023-06-06T19:24:05.627" v="43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PIMPLE SIDDHANT VIJAY" userId="S::pimplesv21.comp@coeptech.ac.in::629c3003-e962-4e6d-a9d1-f45ee0badccc" providerId="AD" clId="Web-{15A725C9-A290-4D07-879D-EE33730CCA1F}" dt="2023-06-06T19:24:05.627" v="43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PIMPLE SIDDHANT VIJAY" userId="S::pimplesv21.comp@coeptech.ac.in::629c3003-e962-4e6d-a9d1-f45ee0badccc" providerId="AD" clId="Web-{15A725C9-A290-4D07-879D-EE33730CCA1F}" dt="2023-06-06T19:24:05.627" v="4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PIMPLE SIDDHANT VIJAY" userId="S::pimplesv21.comp@coeptech.ac.in::629c3003-e962-4e6d-a9d1-f45ee0badccc" providerId="AD" clId="Web-{15A725C9-A290-4D07-879D-EE33730CCA1F}" dt="2023-06-06T19:23:19.359" v="34"/>
        <pc:sldMasterMkLst>
          <pc:docMk/>
          <pc:sldMasterMk cId="114042124" sldId="2147483672"/>
        </pc:sldMasterMkLst>
        <pc:sldLayoutChg chg="add del">
          <pc:chgData name="PIMPLE SIDDHANT VIJAY" userId="S::pimplesv21.comp@coeptech.ac.in::629c3003-e962-4e6d-a9d1-f45ee0badccc" providerId="AD" clId="Web-{15A725C9-A290-4D07-879D-EE33730CCA1F}" dt="2023-06-06T19:23:19.359" v="34"/>
          <pc:sldLayoutMkLst>
            <pc:docMk/>
            <pc:sldMasterMk cId="114042124" sldId="2147483672"/>
            <pc:sldLayoutMk cId="146704562" sldId="2147483673"/>
          </pc:sldLayoutMkLst>
        </pc:sldLayoutChg>
        <pc:sldLayoutChg chg="add del replId">
          <pc:chgData name="PIMPLE SIDDHANT VIJAY" userId="S::pimplesv21.comp@coeptech.ac.in::629c3003-e962-4e6d-a9d1-f45ee0badccc" providerId="AD" clId="Web-{15A725C9-A290-4D07-879D-EE33730CCA1F}" dt="2023-06-06T19:23:19.359" v="34"/>
          <pc:sldLayoutMkLst>
            <pc:docMk/>
            <pc:sldMasterMk cId="114042124" sldId="2147483672"/>
            <pc:sldLayoutMk cId="3329835418" sldId="2147483674"/>
          </pc:sldLayoutMkLst>
        </pc:sldLayoutChg>
        <pc:sldLayoutChg chg="add del replId">
          <pc:chgData name="PIMPLE SIDDHANT VIJAY" userId="S::pimplesv21.comp@coeptech.ac.in::629c3003-e962-4e6d-a9d1-f45ee0badccc" providerId="AD" clId="Web-{15A725C9-A290-4D07-879D-EE33730CCA1F}" dt="2023-06-06T19:23:19.359" v="34"/>
          <pc:sldLayoutMkLst>
            <pc:docMk/>
            <pc:sldMasterMk cId="114042124" sldId="2147483672"/>
            <pc:sldLayoutMk cId="49451371" sldId="2147483675"/>
          </pc:sldLayoutMkLst>
        </pc:sldLayoutChg>
        <pc:sldLayoutChg chg="add del replId">
          <pc:chgData name="PIMPLE SIDDHANT VIJAY" userId="S::pimplesv21.comp@coeptech.ac.in::629c3003-e962-4e6d-a9d1-f45ee0badccc" providerId="AD" clId="Web-{15A725C9-A290-4D07-879D-EE33730CCA1F}" dt="2023-06-06T19:23:19.359" v="34"/>
          <pc:sldLayoutMkLst>
            <pc:docMk/>
            <pc:sldMasterMk cId="114042124" sldId="2147483672"/>
            <pc:sldLayoutMk cId="1436947466" sldId="2147483676"/>
          </pc:sldLayoutMkLst>
        </pc:sldLayoutChg>
        <pc:sldLayoutChg chg="add del replId">
          <pc:chgData name="PIMPLE SIDDHANT VIJAY" userId="S::pimplesv21.comp@coeptech.ac.in::629c3003-e962-4e6d-a9d1-f45ee0badccc" providerId="AD" clId="Web-{15A725C9-A290-4D07-879D-EE33730CCA1F}" dt="2023-06-06T19:23:19.359" v="34"/>
          <pc:sldLayoutMkLst>
            <pc:docMk/>
            <pc:sldMasterMk cId="114042124" sldId="2147483672"/>
            <pc:sldLayoutMk cId="725093662" sldId="2147483677"/>
          </pc:sldLayoutMkLst>
        </pc:sldLayoutChg>
        <pc:sldLayoutChg chg="add del replId">
          <pc:chgData name="PIMPLE SIDDHANT VIJAY" userId="S::pimplesv21.comp@coeptech.ac.in::629c3003-e962-4e6d-a9d1-f45ee0badccc" providerId="AD" clId="Web-{15A725C9-A290-4D07-879D-EE33730CCA1F}" dt="2023-06-06T19:23:19.359" v="34"/>
          <pc:sldLayoutMkLst>
            <pc:docMk/>
            <pc:sldMasterMk cId="114042124" sldId="2147483672"/>
            <pc:sldLayoutMk cId="346231688" sldId="2147483678"/>
          </pc:sldLayoutMkLst>
        </pc:sldLayoutChg>
        <pc:sldLayoutChg chg="add del replId">
          <pc:chgData name="PIMPLE SIDDHANT VIJAY" userId="S::pimplesv21.comp@coeptech.ac.in::629c3003-e962-4e6d-a9d1-f45ee0badccc" providerId="AD" clId="Web-{15A725C9-A290-4D07-879D-EE33730CCA1F}" dt="2023-06-06T19:23:19.359" v="34"/>
          <pc:sldLayoutMkLst>
            <pc:docMk/>
            <pc:sldMasterMk cId="114042124" sldId="2147483672"/>
            <pc:sldLayoutMk cId="3656665756" sldId="2147483679"/>
          </pc:sldLayoutMkLst>
        </pc:sldLayoutChg>
        <pc:sldLayoutChg chg="add del replId">
          <pc:chgData name="PIMPLE SIDDHANT VIJAY" userId="S::pimplesv21.comp@coeptech.ac.in::629c3003-e962-4e6d-a9d1-f45ee0badccc" providerId="AD" clId="Web-{15A725C9-A290-4D07-879D-EE33730CCA1F}" dt="2023-06-06T19:23:19.359" v="34"/>
          <pc:sldLayoutMkLst>
            <pc:docMk/>
            <pc:sldMasterMk cId="114042124" sldId="2147483672"/>
            <pc:sldLayoutMk cId="2644849667" sldId="2147483680"/>
          </pc:sldLayoutMkLst>
        </pc:sldLayoutChg>
        <pc:sldLayoutChg chg="add del replId">
          <pc:chgData name="PIMPLE SIDDHANT VIJAY" userId="S::pimplesv21.comp@coeptech.ac.in::629c3003-e962-4e6d-a9d1-f45ee0badccc" providerId="AD" clId="Web-{15A725C9-A290-4D07-879D-EE33730CCA1F}" dt="2023-06-06T19:23:19.359" v="34"/>
          <pc:sldLayoutMkLst>
            <pc:docMk/>
            <pc:sldMasterMk cId="114042124" sldId="2147483672"/>
            <pc:sldLayoutMk cId="2618814353" sldId="2147483681"/>
          </pc:sldLayoutMkLst>
        </pc:sldLayoutChg>
        <pc:sldLayoutChg chg="add del replId">
          <pc:chgData name="PIMPLE SIDDHANT VIJAY" userId="S::pimplesv21.comp@coeptech.ac.in::629c3003-e962-4e6d-a9d1-f45ee0badccc" providerId="AD" clId="Web-{15A725C9-A290-4D07-879D-EE33730CCA1F}" dt="2023-06-06T19:23:19.359" v="34"/>
          <pc:sldLayoutMkLst>
            <pc:docMk/>
            <pc:sldMasterMk cId="114042124" sldId="2147483672"/>
            <pc:sldLayoutMk cId="250042484" sldId="2147483682"/>
          </pc:sldLayoutMkLst>
        </pc:sldLayoutChg>
        <pc:sldLayoutChg chg="add del replId">
          <pc:chgData name="PIMPLE SIDDHANT VIJAY" userId="S::pimplesv21.comp@coeptech.ac.in::629c3003-e962-4e6d-a9d1-f45ee0badccc" providerId="AD" clId="Web-{15A725C9-A290-4D07-879D-EE33730CCA1F}" dt="2023-06-06T19:23:19.359" v="34"/>
          <pc:sldLayoutMkLst>
            <pc:docMk/>
            <pc:sldMasterMk cId="114042124" sldId="2147483672"/>
            <pc:sldLayoutMk cId="1669748316" sldId="2147483683"/>
          </pc:sldLayoutMkLst>
        </pc:sldLayoutChg>
      </pc:sldMasterChg>
      <pc:sldMasterChg chg="add del replId addSldLayout delSldLayout">
        <pc:chgData name="PIMPLE SIDDHANT VIJAY" userId="S::pimplesv21.comp@coeptech.ac.in::629c3003-e962-4e6d-a9d1-f45ee0badccc" providerId="AD" clId="Web-{15A725C9-A290-4D07-879D-EE33730CCA1F}" dt="2023-06-06T19:24:35.440" v="45"/>
        <pc:sldMasterMkLst>
          <pc:docMk/>
          <pc:sldMasterMk cId="258968434" sldId="2147483672"/>
        </pc:sldMasterMkLst>
        <pc:sldLayoutChg chg="add del">
          <pc:chgData name="PIMPLE SIDDHANT VIJAY" userId="S::pimplesv21.comp@coeptech.ac.in::629c3003-e962-4e6d-a9d1-f45ee0badccc" providerId="AD" clId="Web-{15A725C9-A290-4D07-879D-EE33730CCA1F}" dt="2023-06-06T19:24:35.440" v="45"/>
          <pc:sldLayoutMkLst>
            <pc:docMk/>
            <pc:sldMasterMk cId="258968434" sldId="2147483672"/>
            <pc:sldLayoutMk cId="3681150667" sldId="2147483673"/>
          </pc:sldLayoutMkLst>
        </pc:sldLayoutChg>
        <pc:sldLayoutChg chg="add del replId">
          <pc:chgData name="PIMPLE SIDDHANT VIJAY" userId="S::pimplesv21.comp@coeptech.ac.in::629c3003-e962-4e6d-a9d1-f45ee0badccc" providerId="AD" clId="Web-{15A725C9-A290-4D07-879D-EE33730CCA1F}" dt="2023-06-06T19:24:35.440" v="45"/>
          <pc:sldLayoutMkLst>
            <pc:docMk/>
            <pc:sldMasterMk cId="258968434" sldId="2147483672"/>
            <pc:sldLayoutMk cId="2580450798" sldId="2147483674"/>
          </pc:sldLayoutMkLst>
        </pc:sldLayoutChg>
        <pc:sldLayoutChg chg="add del replId">
          <pc:chgData name="PIMPLE SIDDHANT VIJAY" userId="S::pimplesv21.comp@coeptech.ac.in::629c3003-e962-4e6d-a9d1-f45ee0badccc" providerId="AD" clId="Web-{15A725C9-A290-4D07-879D-EE33730CCA1F}" dt="2023-06-06T19:24:35.440" v="45"/>
          <pc:sldLayoutMkLst>
            <pc:docMk/>
            <pc:sldMasterMk cId="258968434" sldId="2147483672"/>
            <pc:sldLayoutMk cId="1745186194" sldId="2147483675"/>
          </pc:sldLayoutMkLst>
        </pc:sldLayoutChg>
        <pc:sldLayoutChg chg="add del replId">
          <pc:chgData name="PIMPLE SIDDHANT VIJAY" userId="S::pimplesv21.comp@coeptech.ac.in::629c3003-e962-4e6d-a9d1-f45ee0badccc" providerId="AD" clId="Web-{15A725C9-A290-4D07-879D-EE33730CCA1F}" dt="2023-06-06T19:24:35.440" v="45"/>
          <pc:sldLayoutMkLst>
            <pc:docMk/>
            <pc:sldMasterMk cId="258968434" sldId="2147483672"/>
            <pc:sldLayoutMk cId="4020854692" sldId="2147483676"/>
          </pc:sldLayoutMkLst>
        </pc:sldLayoutChg>
        <pc:sldLayoutChg chg="add del replId">
          <pc:chgData name="PIMPLE SIDDHANT VIJAY" userId="S::pimplesv21.comp@coeptech.ac.in::629c3003-e962-4e6d-a9d1-f45ee0badccc" providerId="AD" clId="Web-{15A725C9-A290-4D07-879D-EE33730CCA1F}" dt="2023-06-06T19:24:35.440" v="45"/>
          <pc:sldLayoutMkLst>
            <pc:docMk/>
            <pc:sldMasterMk cId="258968434" sldId="2147483672"/>
            <pc:sldLayoutMk cId="1884731354" sldId="2147483677"/>
          </pc:sldLayoutMkLst>
        </pc:sldLayoutChg>
        <pc:sldLayoutChg chg="add del replId">
          <pc:chgData name="PIMPLE SIDDHANT VIJAY" userId="S::pimplesv21.comp@coeptech.ac.in::629c3003-e962-4e6d-a9d1-f45ee0badccc" providerId="AD" clId="Web-{15A725C9-A290-4D07-879D-EE33730CCA1F}" dt="2023-06-06T19:24:35.440" v="45"/>
          <pc:sldLayoutMkLst>
            <pc:docMk/>
            <pc:sldMasterMk cId="258968434" sldId="2147483672"/>
            <pc:sldLayoutMk cId="3433382373" sldId="2147483678"/>
          </pc:sldLayoutMkLst>
        </pc:sldLayoutChg>
        <pc:sldLayoutChg chg="add del replId">
          <pc:chgData name="PIMPLE SIDDHANT VIJAY" userId="S::pimplesv21.comp@coeptech.ac.in::629c3003-e962-4e6d-a9d1-f45ee0badccc" providerId="AD" clId="Web-{15A725C9-A290-4D07-879D-EE33730CCA1F}" dt="2023-06-06T19:24:35.440" v="45"/>
          <pc:sldLayoutMkLst>
            <pc:docMk/>
            <pc:sldMasterMk cId="258968434" sldId="2147483672"/>
            <pc:sldLayoutMk cId="1458412949" sldId="2147483679"/>
          </pc:sldLayoutMkLst>
        </pc:sldLayoutChg>
        <pc:sldLayoutChg chg="add del replId">
          <pc:chgData name="PIMPLE SIDDHANT VIJAY" userId="S::pimplesv21.comp@coeptech.ac.in::629c3003-e962-4e6d-a9d1-f45ee0badccc" providerId="AD" clId="Web-{15A725C9-A290-4D07-879D-EE33730CCA1F}" dt="2023-06-06T19:24:35.440" v="45"/>
          <pc:sldLayoutMkLst>
            <pc:docMk/>
            <pc:sldMasterMk cId="258968434" sldId="2147483672"/>
            <pc:sldLayoutMk cId="1662985583" sldId="2147483680"/>
          </pc:sldLayoutMkLst>
        </pc:sldLayoutChg>
        <pc:sldLayoutChg chg="add del replId">
          <pc:chgData name="PIMPLE SIDDHANT VIJAY" userId="S::pimplesv21.comp@coeptech.ac.in::629c3003-e962-4e6d-a9d1-f45ee0badccc" providerId="AD" clId="Web-{15A725C9-A290-4D07-879D-EE33730CCA1F}" dt="2023-06-06T19:24:35.440" v="45"/>
          <pc:sldLayoutMkLst>
            <pc:docMk/>
            <pc:sldMasterMk cId="258968434" sldId="2147483672"/>
            <pc:sldLayoutMk cId="3198776045" sldId="2147483681"/>
          </pc:sldLayoutMkLst>
        </pc:sldLayoutChg>
        <pc:sldLayoutChg chg="add del replId">
          <pc:chgData name="PIMPLE SIDDHANT VIJAY" userId="S::pimplesv21.comp@coeptech.ac.in::629c3003-e962-4e6d-a9d1-f45ee0badccc" providerId="AD" clId="Web-{15A725C9-A290-4D07-879D-EE33730CCA1F}" dt="2023-06-06T19:24:35.440" v="45"/>
          <pc:sldLayoutMkLst>
            <pc:docMk/>
            <pc:sldMasterMk cId="258968434" sldId="2147483672"/>
            <pc:sldLayoutMk cId="355462628" sldId="2147483682"/>
          </pc:sldLayoutMkLst>
        </pc:sldLayoutChg>
        <pc:sldLayoutChg chg="add del replId">
          <pc:chgData name="PIMPLE SIDDHANT VIJAY" userId="S::pimplesv21.comp@coeptech.ac.in::629c3003-e962-4e6d-a9d1-f45ee0badccc" providerId="AD" clId="Web-{15A725C9-A290-4D07-879D-EE33730CCA1F}" dt="2023-06-06T19:24:35.440" v="45"/>
          <pc:sldLayoutMkLst>
            <pc:docMk/>
            <pc:sldMasterMk cId="258968434" sldId="2147483672"/>
            <pc:sldLayoutMk cId="786196799" sldId="2147483683"/>
          </pc:sldLayoutMkLst>
        </pc:sldLayoutChg>
      </pc:sldMasterChg>
      <pc:sldMasterChg chg="add del addSldLayout delSldLayout">
        <pc:chgData name="PIMPLE SIDDHANT VIJAY" userId="S::pimplesv21.comp@coeptech.ac.in::629c3003-e962-4e6d-a9d1-f45ee0badccc" providerId="AD" clId="Web-{15A725C9-A290-4D07-879D-EE33730CCA1F}" dt="2023-06-06T19:26:54.695" v="62"/>
        <pc:sldMasterMkLst>
          <pc:docMk/>
          <pc:sldMasterMk cId="1460340647" sldId="2147483720"/>
        </pc:sldMasterMkLst>
        <pc:sldLayoutChg chg="add del">
          <pc:chgData name="PIMPLE SIDDHANT VIJAY" userId="S::pimplesv21.comp@coeptech.ac.in::629c3003-e962-4e6d-a9d1-f45ee0badccc" providerId="AD" clId="Web-{15A725C9-A290-4D07-879D-EE33730CCA1F}" dt="2023-06-06T19:26:54.695" v="62"/>
          <pc:sldLayoutMkLst>
            <pc:docMk/>
            <pc:sldMasterMk cId="1460340647" sldId="2147483720"/>
            <pc:sldLayoutMk cId="1228737578" sldId="2147483709"/>
          </pc:sldLayoutMkLst>
        </pc:sldLayoutChg>
        <pc:sldLayoutChg chg="add del">
          <pc:chgData name="PIMPLE SIDDHANT VIJAY" userId="S::pimplesv21.comp@coeptech.ac.in::629c3003-e962-4e6d-a9d1-f45ee0badccc" providerId="AD" clId="Web-{15A725C9-A290-4D07-879D-EE33730CCA1F}" dt="2023-06-06T19:26:54.695" v="62"/>
          <pc:sldLayoutMkLst>
            <pc:docMk/>
            <pc:sldMasterMk cId="1460340647" sldId="2147483720"/>
            <pc:sldLayoutMk cId="1873700622" sldId="2147483710"/>
          </pc:sldLayoutMkLst>
        </pc:sldLayoutChg>
        <pc:sldLayoutChg chg="add del">
          <pc:chgData name="PIMPLE SIDDHANT VIJAY" userId="S::pimplesv21.comp@coeptech.ac.in::629c3003-e962-4e6d-a9d1-f45ee0badccc" providerId="AD" clId="Web-{15A725C9-A290-4D07-879D-EE33730CCA1F}" dt="2023-06-06T19:26:54.695" v="62"/>
          <pc:sldLayoutMkLst>
            <pc:docMk/>
            <pc:sldMasterMk cId="1460340647" sldId="2147483720"/>
            <pc:sldLayoutMk cId="1357190449" sldId="2147483711"/>
          </pc:sldLayoutMkLst>
        </pc:sldLayoutChg>
        <pc:sldLayoutChg chg="add del">
          <pc:chgData name="PIMPLE SIDDHANT VIJAY" userId="S::pimplesv21.comp@coeptech.ac.in::629c3003-e962-4e6d-a9d1-f45ee0badccc" providerId="AD" clId="Web-{15A725C9-A290-4D07-879D-EE33730CCA1F}" dt="2023-06-06T19:26:54.695" v="62"/>
          <pc:sldLayoutMkLst>
            <pc:docMk/>
            <pc:sldMasterMk cId="1460340647" sldId="2147483720"/>
            <pc:sldLayoutMk cId="1507357520" sldId="2147483712"/>
          </pc:sldLayoutMkLst>
        </pc:sldLayoutChg>
        <pc:sldLayoutChg chg="add del">
          <pc:chgData name="PIMPLE SIDDHANT VIJAY" userId="S::pimplesv21.comp@coeptech.ac.in::629c3003-e962-4e6d-a9d1-f45ee0badccc" providerId="AD" clId="Web-{15A725C9-A290-4D07-879D-EE33730CCA1F}" dt="2023-06-06T19:26:54.695" v="62"/>
          <pc:sldLayoutMkLst>
            <pc:docMk/>
            <pc:sldMasterMk cId="1460340647" sldId="2147483720"/>
            <pc:sldLayoutMk cId="1191622979" sldId="2147483713"/>
          </pc:sldLayoutMkLst>
        </pc:sldLayoutChg>
        <pc:sldLayoutChg chg="add del">
          <pc:chgData name="PIMPLE SIDDHANT VIJAY" userId="S::pimplesv21.comp@coeptech.ac.in::629c3003-e962-4e6d-a9d1-f45ee0badccc" providerId="AD" clId="Web-{15A725C9-A290-4D07-879D-EE33730CCA1F}" dt="2023-06-06T19:26:54.695" v="62"/>
          <pc:sldLayoutMkLst>
            <pc:docMk/>
            <pc:sldMasterMk cId="1460340647" sldId="2147483720"/>
            <pc:sldLayoutMk cId="1480778261" sldId="2147483714"/>
          </pc:sldLayoutMkLst>
        </pc:sldLayoutChg>
        <pc:sldLayoutChg chg="add del">
          <pc:chgData name="PIMPLE SIDDHANT VIJAY" userId="S::pimplesv21.comp@coeptech.ac.in::629c3003-e962-4e6d-a9d1-f45ee0badccc" providerId="AD" clId="Web-{15A725C9-A290-4D07-879D-EE33730CCA1F}" dt="2023-06-06T19:26:54.695" v="62"/>
          <pc:sldLayoutMkLst>
            <pc:docMk/>
            <pc:sldMasterMk cId="1460340647" sldId="2147483720"/>
            <pc:sldLayoutMk cId="1424033200" sldId="2147483715"/>
          </pc:sldLayoutMkLst>
        </pc:sldLayoutChg>
        <pc:sldLayoutChg chg="add del">
          <pc:chgData name="PIMPLE SIDDHANT VIJAY" userId="S::pimplesv21.comp@coeptech.ac.in::629c3003-e962-4e6d-a9d1-f45ee0badccc" providerId="AD" clId="Web-{15A725C9-A290-4D07-879D-EE33730CCA1F}" dt="2023-06-06T19:26:54.695" v="62"/>
          <pc:sldLayoutMkLst>
            <pc:docMk/>
            <pc:sldMasterMk cId="1460340647" sldId="2147483720"/>
            <pc:sldLayoutMk cId="1271346095" sldId="2147483716"/>
          </pc:sldLayoutMkLst>
        </pc:sldLayoutChg>
        <pc:sldLayoutChg chg="add del">
          <pc:chgData name="PIMPLE SIDDHANT VIJAY" userId="S::pimplesv21.comp@coeptech.ac.in::629c3003-e962-4e6d-a9d1-f45ee0badccc" providerId="AD" clId="Web-{15A725C9-A290-4D07-879D-EE33730CCA1F}" dt="2023-06-06T19:26:54.695" v="62"/>
          <pc:sldLayoutMkLst>
            <pc:docMk/>
            <pc:sldMasterMk cId="1460340647" sldId="2147483720"/>
            <pc:sldLayoutMk cId="4217780226" sldId="2147483717"/>
          </pc:sldLayoutMkLst>
        </pc:sldLayoutChg>
        <pc:sldLayoutChg chg="add del">
          <pc:chgData name="PIMPLE SIDDHANT VIJAY" userId="S::pimplesv21.comp@coeptech.ac.in::629c3003-e962-4e6d-a9d1-f45ee0badccc" providerId="AD" clId="Web-{15A725C9-A290-4D07-879D-EE33730CCA1F}" dt="2023-06-06T19:26:54.695" v="62"/>
          <pc:sldLayoutMkLst>
            <pc:docMk/>
            <pc:sldMasterMk cId="1460340647" sldId="2147483720"/>
            <pc:sldLayoutMk cId="1320971588" sldId="2147483718"/>
          </pc:sldLayoutMkLst>
        </pc:sldLayoutChg>
        <pc:sldLayoutChg chg="add del">
          <pc:chgData name="PIMPLE SIDDHANT VIJAY" userId="S::pimplesv21.comp@coeptech.ac.in::629c3003-e962-4e6d-a9d1-f45ee0badccc" providerId="AD" clId="Web-{15A725C9-A290-4D07-879D-EE33730CCA1F}" dt="2023-06-06T19:26:54.695" v="62"/>
          <pc:sldLayoutMkLst>
            <pc:docMk/>
            <pc:sldMasterMk cId="1460340647" sldId="2147483720"/>
            <pc:sldLayoutMk cId="2896813932" sldId="2147483719"/>
          </pc:sldLayoutMkLst>
        </pc:sldLayoutChg>
      </pc:sldMasterChg>
      <pc:sldMasterChg chg="add addSldLayout">
        <pc:chgData name="PIMPLE SIDDHANT VIJAY" userId="S::pimplesv21.comp@coeptech.ac.in::629c3003-e962-4e6d-a9d1-f45ee0badccc" providerId="AD" clId="Web-{15A725C9-A290-4D07-879D-EE33730CCA1F}" dt="2023-06-06T19:26:54.695" v="62"/>
        <pc:sldMasterMkLst>
          <pc:docMk/>
          <pc:sldMasterMk cId="2148257504" sldId="2147483721"/>
        </pc:sldMasterMkLst>
        <pc:sldLayoutChg chg="add">
          <pc:chgData name="PIMPLE SIDDHANT VIJAY" userId="S::pimplesv21.comp@coeptech.ac.in::629c3003-e962-4e6d-a9d1-f45ee0badccc" providerId="AD" clId="Web-{15A725C9-A290-4D07-879D-EE33730CCA1F}" dt="2023-06-06T19:26:54.695" v="62"/>
          <pc:sldLayoutMkLst>
            <pc:docMk/>
            <pc:sldMasterMk cId="2148257504" sldId="2147483721"/>
            <pc:sldLayoutMk cId="3248829098" sldId="2147483722"/>
          </pc:sldLayoutMkLst>
        </pc:sldLayoutChg>
        <pc:sldLayoutChg chg="add">
          <pc:chgData name="PIMPLE SIDDHANT VIJAY" userId="S::pimplesv21.comp@coeptech.ac.in::629c3003-e962-4e6d-a9d1-f45ee0badccc" providerId="AD" clId="Web-{15A725C9-A290-4D07-879D-EE33730CCA1F}" dt="2023-06-06T19:26:54.695" v="62"/>
          <pc:sldLayoutMkLst>
            <pc:docMk/>
            <pc:sldMasterMk cId="2148257504" sldId="2147483721"/>
            <pc:sldLayoutMk cId="3448068127" sldId="2147483723"/>
          </pc:sldLayoutMkLst>
        </pc:sldLayoutChg>
        <pc:sldLayoutChg chg="add">
          <pc:chgData name="PIMPLE SIDDHANT VIJAY" userId="S::pimplesv21.comp@coeptech.ac.in::629c3003-e962-4e6d-a9d1-f45ee0badccc" providerId="AD" clId="Web-{15A725C9-A290-4D07-879D-EE33730CCA1F}" dt="2023-06-06T19:26:54.695" v="62"/>
          <pc:sldLayoutMkLst>
            <pc:docMk/>
            <pc:sldMasterMk cId="2148257504" sldId="2147483721"/>
            <pc:sldLayoutMk cId="2640145056" sldId="2147483724"/>
          </pc:sldLayoutMkLst>
        </pc:sldLayoutChg>
        <pc:sldLayoutChg chg="add">
          <pc:chgData name="PIMPLE SIDDHANT VIJAY" userId="S::pimplesv21.comp@coeptech.ac.in::629c3003-e962-4e6d-a9d1-f45ee0badccc" providerId="AD" clId="Web-{15A725C9-A290-4D07-879D-EE33730CCA1F}" dt="2023-06-06T19:26:54.695" v="62"/>
          <pc:sldLayoutMkLst>
            <pc:docMk/>
            <pc:sldMasterMk cId="2148257504" sldId="2147483721"/>
            <pc:sldLayoutMk cId="965665135" sldId="2147483725"/>
          </pc:sldLayoutMkLst>
        </pc:sldLayoutChg>
        <pc:sldLayoutChg chg="add">
          <pc:chgData name="PIMPLE SIDDHANT VIJAY" userId="S::pimplesv21.comp@coeptech.ac.in::629c3003-e962-4e6d-a9d1-f45ee0badccc" providerId="AD" clId="Web-{15A725C9-A290-4D07-879D-EE33730CCA1F}" dt="2023-06-06T19:26:54.695" v="62"/>
          <pc:sldLayoutMkLst>
            <pc:docMk/>
            <pc:sldMasterMk cId="2148257504" sldId="2147483721"/>
            <pc:sldLayoutMk cId="4240494666" sldId="2147483726"/>
          </pc:sldLayoutMkLst>
        </pc:sldLayoutChg>
        <pc:sldLayoutChg chg="add">
          <pc:chgData name="PIMPLE SIDDHANT VIJAY" userId="S::pimplesv21.comp@coeptech.ac.in::629c3003-e962-4e6d-a9d1-f45ee0badccc" providerId="AD" clId="Web-{15A725C9-A290-4D07-879D-EE33730CCA1F}" dt="2023-06-06T19:26:54.695" v="62"/>
          <pc:sldLayoutMkLst>
            <pc:docMk/>
            <pc:sldMasterMk cId="2148257504" sldId="2147483721"/>
            <pc:sldLayoutMk cId="2837456523" sldId="2147483727"/>
          </pc:sldLayoutMkLst>
        </pc:sldLayoutChg>
        <pc:sldLayoutChg chg="add">
          <pc:chgData name="PIMPLE SIDDHANT VIJAY" userId="S::pimplesv21.comp@coeptech.ac.in::629c3003-e962-4e6d-a9d1-f45ee0badccc" providerId="AD" clId="Web-{15A725C9-A290-4D07-879D-EE33730CCA1F}" dt="2023-06-06T19:26:54.695" v="62"/>
          <pc:sldLayoutMkLst>
            <pc:docMk/>
            <pc:sldMasterMk cId="2148257504" sldId="2147483721"/>
            <pc:sldLayoutMk cId="1021352371" sldId="2147483728"/>
          </pc:sldLayoutMkLst>
        </pc:sldLayoutChg>
        <pc:sldLayoutChg chg="add">
          <pc:chgData name="PIMPLE SIDDHANT VIJAY" userId="S::pimplesv21.comp@coeptech.ac.in::629c3003-e962-4e6d-a9d1-f45ee0badccc" providerId="AD" clId="Web-{15A725C9-A290-4D07-879D-EE33730CCA1F}" dt="2023-06-06T19:26:54.695" v="62"/>
          <pc:sldLayoutMkLst>
            <pc:docMk/>
            <pc:sldMasterMk cId="2148257504" sldId="2147483721"/>
            <pc:sldLayoutMk cId="1012487379" sldId="2147483729"/>
          </pc:sldLayoutMkLst>
        </pc:sldLayoutChg>
        <pc:sldLayoutChg chg="add">
          <pc:chgData name="PIMPLE SIDDHANT VIJAY" userId="S::pimplesv21.comp@coeptech.ac.in::629c3003-e962-4e6d-a9d1-f45ee0badccc" providerId="AD" clId="Web-{15A725C9-A290-4D07-879D-EE33730CCA1F}" dt="2023-06-06T19:26:54.695" v="62"/>
          <pc:sldLayoutMkLst>
            <pc:docMk/>
            <pc:sldMasterMk cId="2148257504" sldId="2147483721"/>
            <pc:sldLayoutMk cId="2667565009" sldId="2147483730"/>
          </pc:sldLayoutMkLst>
        </pc:sldLayoutChg>
        <pc:sldLayoutChg chg="add">
          <pc:chgData name="PIMPLE SIDDHANT VIJAY" userId="S::pimplesv21.comp@coeptech.ac.in::629c3003-e962-4e6d-a9d1-f45ee0badccc" providerId="AD" clId="Web-{15A725C9-A290-4D07-879D-EE33730CCA1F}" dt="2023-06-06T19:26:54.695" v="62"/>
          <pc:sldLayoutMkLst>
            <pc:docMk/>
            <pc:sldMasterMk cId="2148257504" sldId="2147483721"/>
            <pc:sldLayoutMk cId="513960799" sldId="2147483731"/>
          </pc:sldLayoutMkLst>
        </pc:sldLayoutChg>
        <pc:sldLayoutChg chg="add">
          <pc:chgData name="PIMPLE SIDDHANT VIJAY" userId="S::pimplesv21.comp@coeptech.ac.in::629c3003-e962-4e6d-a9d1-f45ee0badccc" providerId="AD" clId="Web-{15A725C9-A290-4D07-879D-EE33730CCA1F}" dt="2023-06-06T19:26:54.695" v="62"/>
          <pc:sldLayoutMkLst>
            <pc:docMk/>
            <pc:sldMasterMk cId="2148257504" sldId="2147483721"/>
            <pc:sldLayoutMk cId="1648834179" sldId="2147483732"/>
          </pc:sldLayoutMkLst>
        </pc:sldLayoutChg>
      </pc:sldMasterChg>
    </pc:docChg>
  </pc:docChgLst>
  <pc:docChgLst>
    <pc:chgData name="BADARKHE HARIOM DNYANESHWAR" userId="S::badarkhehd21.comp@coeptech.ac.in::11784bec-579e-4dc7-a5a7-1fa425b63c7d" providerId="AD" clId="Web-{F77B2BCF-D53F-C661-6B4B-A2BBDB1C659F}"/>
    <pc:docChg chg="modSld">
      <pc:chgData name="BADARKHE HARIOM DNYANESHWAR" userId="S::badarkhehd21.comp@coeptech.ac.in::11784bec-579e-4dc7-a5a7-1fa425b63c7d" providerId="AD" clId="Web-{F77B2BCF-D53F-C661-6B4B-A2BBDB1C659F}" dt="2023-06-07T05:24:00.744" v="50" actId="14100"/>
      <pc:docMkLst>
        <pc:docMk/>
      </pc:docMkLst>
      <pc:sldChg chg="modSp">
        <pc:chgData name="BADARKHE HARIOM DNYANESHWAR" userId="S::badarkhehd21.comp@coeptech.ac.in::11784bec-579e-4dc7-a5a7-1fa425b63c7d" providerId="AD" clId="Web-{F77B2BCF-D53F-C661-6B4B-A2BBDB1C659F}" dt="2023-06-07T05:05:43.677" v="11" actId="1076"/>
        <pc:sldMkLst>
          <pc:docMk/>
          <pc:sldMk cId="3383338054" sldId="258"/>
        </pc:sldMkLst>
        <pc:spChg chg="mod">
          <ac:chgData name="BADARKHE HARIOM DNYANESHWAR" userId="S::badarkhehd21.comp@coeptech.ac.in::11784bec-579e-4dc7-a5a7-1fa425b63c7d" providerId="AD" clId="Web-{F77B2BCF-D53F-C661-6B4B-A2BBDB1C659F}" dt="2023-06-07T05:05:38.583" v="9" actId="20577"/>
          <ac:spMkLst>
            <pc:docMk/>
            <pc:sldMk cId="3383338054" sldId="258"/>
            <ac:spMk id="3" creationId="{3441FA9D-EECE-5F86-F279-12400B387EB6}"/>
          </ac:spMkLst>
        </pc:spChg>
        <pc:picChg chg="mod">
          <ac:chgData name="BADARKHE HARIOM DNYANESHWAR" userId="S::badarkhehd21.comp@coeptech.ac.in::11784bec-579e-4dc7-a5a7-1fa425b63c7d" providerId="AD" clId="Web-{F77B2BCF-D53F-C661-6B4B-A2BBDB1C659F}" dt="2023-06-07T05:05:43.677" v="11" actId="1076"/>
          <ac:picMkLst>
            <pc:docMk/>
            <pc:sldMk cId="3383338054" sldId="258"/>
            <ac:picMk id="4" creationId="{1E2B357C-5121-EEFB-FD07-9448A298169D}"/>
          </ac:picMkLst>
        </pc:picChg>
      </pc:sldChg>
      <pc:sldChg chg="modSp">
        <pc:chgData name="BADARKHE HARIOM DNYANESHWAR" userId="S::badarkhehd21.comp@coeptech.ac.in::11784bec-579e-4dc7-a5a7-1fa425b63c7d" providerId="AD" clId="Web-{F77B2BCF-D53F-C661-6B4B-A2BBDB1C659F}" dt="2023-06-07T05:24:00.744" v="50" actId="14100"/>
        <pc:sldMkLst>
          <pc:docMk/>
          <pc:sldMk cId="661963805" sldId="259"/>
        </pc:sldMkLst>
        <pc:picChg chg="mod">
          <ac:chgData name="BADARKHE HARIOM DNYANESHWAR" userId="S::badarkhehd21.comp@coeptech.ac.in::11784bec-579e-4dc7-a5a7-1fa425b63c7d" providerId="AD" clId="Web-{F77B2BCF-D53F-C661-6B4B-A2BBDB1C659F}" dt="2023-06-07T05:24:00.744" v="50" actId="14100"/>
          <ac:picMkLst>
            <pc:docMk/>
            <pc:sldMk cId="661963805" sldId="259"/>
            <ac:picMk id="7" creationId="{45090462-00A9-27D9-D51F-D1FE57993598}"/>
          </ac:picMkLst>
        </pc:picChg>
      </pc:sldChg>
      <pc:sldChg chg="modSp">
        <pc:chgData name="BADARKHE HARIOM DNYANESHWAR" userId="S::badarkhehd21.comp@coeptech.ac.in::11784bec-579e-4dc7-a5a7-1fa425b63c7d" providerId="AD" clId="Web-{F77B2BCF-D53F-C661-6B4B-A2BBDB1C659F}" dt="2023-06-07T05:10:34.405" v="49" actId="20577"/>
        <pc:sldMkLst>
          <pc:docMk/>
          <pc:sldMk cId="1577925597" sldId="262"/>
        </pc:sldMkLst>
        <pc:graphicFrameChg chg="mod modGraphic">
          <ac:chgData name="BADARKHE HARIOM DNYANESHWAR" userId="S::badarkhehd21.comp@coeptech.ac.in::11784bec-579e-4dc7-a5a7-1fa425b63c7d" providerId="AD" clId="Web-{F77B2BCF-D53F-C661-6B4B-A2BBDB1C659F}" dt="2023-06-07T05:10:34.405" v="49" actId="20577"/>
          <ac:graphicFrameMkLst>
            <pc:docMk/>
            <pc:sldMk cId="1577925597" sldId="262"/>
            <ac:graphicFrameMk id="19" creationId="{B137DDA5-E099-CEE7-63CB-F96331BFABB2}"/>
          </ac:graphicFrameMkLst>
        </pc:graphicFrameChg>
      </pc:sldChg>
    </pc:docChg>
  </pc:docChgLst>
  <pc:docChgLst>
    <pc:chgData name="BADARKHE HARIOM DNYANESHWAR" userId="S::badarkhehd21.comp@coeptech.ac.in::11784bec-579e-4dc7-a5a7-1fa425b63c7d" providerId="AD" clId="Web-{9023DA95-7315-E48D-2169-001EAD660979}"/>
    <pc:docChg chg="addSld modSld">
      <pc:chgData name="BADARKHE HARIOM DNYANESHWAR" userId="S::badarkhehd21.comp@coeptech.ac.in::11784bec-579e-4dc7-a5a7-1fa425b63c7d" providerId="AD" clId="Web-{9023DA95-7315-E48D-2169-001EAD660979}" dt="2023-06-07T05:00:30.190" v="115" actId="20577"/>
      <pc:docMkLst>
        <pc:docMk/>
      </pc:docMkLst>
      <pc:sldChg chg="modSp modTransition">
        <pc:chgData name="BADARKHE HARIOM DNYANESHWAR" userId="S::badarkhehd21.comp@coeptech.ac.in::11784bec-579e-4dc7-a5a7-1fa425b63c7d" providerId="AD" clId="Web-{9023DA95-7315-E48D-2169-001EAD660979}" dt="2023-06-07T05:00:30.190" v="115" actId="20577"/>
        <pc:sldMkLst>
          <pc:docMk/>
          <pc:sldMk cId="3383338054" sldId="258"/>
        </pc:sldMkLst>
        <pc:spChg chg="mod">
          <ac:chgData name="BADARKHE HARIOM DNYANESHWAR" userId="S::badarkhehd21.comp@coeptech.ac.in::11784bec-579e-4dc7-a5a7-1fa425b63c7d" providerId="AD" clId="Web-{9023DA95-7315-E48D-2169-001EAD660979}" dt="2023-06-07T05:00:30.190" v="115" actId="20577"/>
          <ac:spMkLst>
            <pc:docMk/>
            <pc:sldMk cId="3383338054" sldId="258"/>
            <ac:spMk id="3" creationId="{3441FA9D-EECE-5F86-F279-12400B387EB6}"/>
          </ac:spMkLst>
        </pc:spChg>
      </pc:sldChg>
      <pc:sldChg chg="modSp">
        <pc:chgData name="BADARKHE HARIOM DNYANESHWAR" userId="S::badarkhehd21.comp@coeptech.ac.in::11784bec-579e-4dc7-a5a7-1fa425b63c7d" providerId="AD" clId="Web-{9023DA95-7315-E48D-2169-001EAD660979}" dt="2023-06-07T04:37:51.425" v="3" actId="1076"/>
        <pc:sldMkLst>
          <pc:docMk/>
          <pc:sldMk cId="3627466748" sldId="260"/>
        </pc:sldMkLst>
        <pc:picChg chg="mod">
          <ac:chgData name="BADARKHE HARIOM DNYANESHWAR" userId="S::badarkhehd21.comp@coeptech.ac.in::11784bec-579e-4dc7-a5a7-1fa425b63c7d" providerId="AD" clId="Web-{9023DA95-7315-E48D-2169-001EAD660979}" dt="2023-06-07T04:37:51.425" v="3" actId="1076"/>
          <ac:picMkLst>
            <pc:docMk/>
            <pc:sldMk cId="3627466748" sldId="260"/>
            <ac:picMk id="5" creationId="{E82A4BD9-B97D-ED7E-AE23-76520FCE6CFA}"/>
          </ac:picMkLst>
        </pc:picChg>
      </pc:sldChg>
      <pc:sldChg chg="addSp delSp modSp new mod modTransition setBg">
        <pc:chgData name="BADARKHE HARIOM DNYANESHWAR" userId="S::badarkhehd21.comp@coeptech.ac.in::11784bec-579e-4dc7-a5a7-1fa425b63c7d" providerId="AD" clId="Web-{9023DA95-7315-E48D-2169-001EAD660979}" dt="2023-06-07T04:52:04.939" v="40"/>
        <pc:sldMkLst>
          <pc:docMk/>
          <pc:sldMk cId="1577925597" sldId="262"/>
        </pc:sldMkLst>
        <pc:spChg chg="mod">
          <ac:chgData name="BADARKHE HARIOM DNYANESHWAR" userId="S::badarkhehd21.comp@coeptech.ac.in::11784bec-579e-4dc7-a5a7-1fa425b63c7d" providerId="AD" clId="Web-{9023DA95-7315-E48D-2169-001EAD660979}" dt="2023-06-07T04:51:32.672" v="36"/>
          <ac:spMkLst>
            <pc:docMk/>
            <pc:sldMk cId="1577925597" sldId="262"/>
            <ac:spMk id="2" creationId="{5C6FFDF7-8CCD-EF2E-D447-F90833F39EBB}"/>
          </ac:spMkLst>
        </pc:spChg>
        <pc:spChg chg="add del mod">
          <ac:chgData name="BADARKHE HARIOM DNYANESHWAR" userId="S::badarkhehd21.comp@coeptech.ac.in::11784bec-579e-4dc7-a5a7-1fa425b63c7d" providerId="AD" clId="Web-{9023DA95-7315-E48D-2169-001EAD660979}" dt="2023-06-07T04:51:35.922" v="39"/>
          <ac:spMkLst>
            <pc:docMk/>
            <pc:sldMk cId="1577925597" sldId="262"/>
            <ac:spMk id="3" creationId="{EF17215C-3A09-85F2-0E53-35F24FE15642}"/>
          </ac:spMkLst>
        </pc:spChg>
        <pc:spChg chg="add del">
          <ac:chgData name="BADARKHE HARIOM DNYANESHWAR" userId="S::badarkhehd21.comp@coeptech.ac.in::11784bec-579e-4dc7-a5a7-1fa425b63c7d" providerId="AD" clId="Web-{9023DA95-7315-E48D-2169-001EAD660979}" dt="2023-06-07T04:51:32.672" v="36"/>
          <ac:spMkLst>
            <pc:docMk/>
            <pc:sldMk cId="1577925597" sldId="262"/>
            <ac:spMk id="8" creationId="{EF17215C-3A09-85F2-0E53-35F24FE15642}"/>
          </ac:spMkLst>
        </pc:spChg>
        <pc:spChg chg="add del">
          <ac:chgData name="BADARKHE HARIOM DNYANESHWAR" userId="S::badarkhehd21.comp@coeptech.ac.in::11784bec-579e-4dc7-a5a7-1fa425b63c7d" providerId="AD" clId="Web-{9023DA95-7315-E48D-2169-001EAD660979}" dt="2023-06-07T04:51:32.672" v="36"/>
          <ac:spMkLst>
            <pc:docMk/>
            <pc:sldMk cId="1577925597" sldId="262"/>
            <ac:spMk id="9" creationId="{D3F3A98B-FC65-4638-942D-043D907013AE}"/>
          </ac:spMkLst>
        </pc:spChg>
        <pc:spChg chg="add del">
          <ac:chgData name="BADARKHE HARIOM DNYANESHWAR" userId="S::badarkhehd21.comp@coeptech.ac.in::11784bec-579e-4dc7-a5a7-1fa425b63c7d" providerId="AD" clId="Web-{9023DA95-7315-E48D-2169-001EAD660979}" dt="2023-06-07T04:51:32.672" v="36"/>
          <ac:spMkLst>
            <pc:docMk/>
            <pc:sldMk cId="1577925597" sldId="262"/>
            <ac:spMk id="11" creationId="{5B7778FC-632E-4DCA-A7CB-0D7731CCF970}"/>
          </ac:spMkLst>
        </pc:spChg>
        <pc:spChg chg="add del">
          <ac:chgData name="BADARKHE HARIOM DNYANESHWAR" userId="S::badarkhehd21.comp@coeptech.ac.in::11784bec-579e-4dc7-a5a7-1fa425b63c7d" providerId="AD" clId="Web-{9023DA95-7315-E48D-2169-001EAD660979}" dt="2023-06-07T04:51:32.672" v="36"/>
          <ac:spMkLst>
            <pc:docMk/>
            <pc:sldMk cId="1577925597" sldId="262"/>
            <ac:spMk id="13" creationId="{B10BB131-AC8E-4A8E-A5D1-36260F720C3B}"/>
          </ac:spMkLst>
        </pc:spChg>
        <pc:spChg chg="add del">
          <ac:chgData name="BADARKHE HARIOM DNYANESHWAR" userId="S::badarkhehd21.comp@coeptech.ac.in::11784bec-579e-4dc7-a5a7-1fa425b63c7d" providerId="AD" clId="Web-{9023DA95-7315-E48D-2169-001EAD660979}" dt="2023-06-07T04:51:32.672" v="36"/>
          <ac:spMkLst>
            <pc:docMk/>
            <pc:sldMk cId="1577925597" sldId="262"/>
            <ac:spMk id="15" creationId="{FA23A907-97FB-4A8F-880A-DD77401C4296}"/>
          </ac:spMkLst>
        </pc:spChg>
        <pc:graphicFrameChg chg="add del">
          <ac:chgData name="BADARKHE HARIOM DNYANESHWAR" userId="S::badarkhehd21.comp@coeptech.ac.in::11784bec-579e-4dc7-a5a7-1fa425b63c7d" providerId="AD" clId="Web-{9023DA95-7315-E48D-2169-001EAD660979}" dt="2023-06-07T04:51:24.187" v="34"/>
          <ac:graphicFrameMkLst>
            <pc:docMk/>
            <pc:sldMk cId="1577925597" sldId="262"/>
            <ac:graphicFrameMk id="5" creationId="{B137DDA5-E099-CEE7-63CB-F96331BFABB2}"/>
          </ac:graphicFrameMkLst>
        </pc:graphicFrameChg>
        <pc:graphicFrameChg chg="add del">
          <ac:chgData name="BADARKHE HARIOM DNYANESHWAR" userId="S::badarkhehd21.comp@coeptech.ac.in::11784bec-579e-4dc7-a5a7-1fa425b63c7d" providerId="AD" clId="Web-{9023DA95-7315-E48D-2169-001EAD660979}" dt="2023-06-07T04:51:35.906" v="38"/>
          <ac:graphicFrameMkLst>
            <pc:docMk/>
            <pc:sldMk cId="1577925597" sldId="262"/>
            <ac:graphicFrameMk id="17" creationId="{BD50F914-B705-8B71-4D5B-CE283B9B38C0}"/>
          </ac:graphicFrameMkLst>
        </pc:graphicFrameChg>
        <pc:graphicFrameChg chg="add">
          <ac:chgData name="BADARKHE HARIOM DNYANESHWAR" userId="S::badarkhehd21.comp@coeptech.ac.in::11784bec-579e-4dc7-a5a7-1fa425b63c7d" providerId="AD" clId="Web-{9023DA95-7315-E48D-2169-001EAD660979}" dt="2023-06-07T04:51:35.922" v="39"/>
          <ac:graphicFrameMkLst>
            <pc:docMk/>
            <pc:sldMk cId="1577925597" sldId="262"/>
            <ac:graphicFrameMk id="19" creationId="{B137DDA5-E099-CEE7-63CB-F96331BFABB2}"/>
          </ac:graphicFrameMkLst>
        </pc:graphicFrameChg>
        <pc:picChg chg="add del">
          <ac:chgData name="BADARKHE HARIOM DNYANESHWAR" userId="S::badarkhehd21.comp@coeptech.ac.in::11784bec-579e-4dc7-a5a7-1fa425b63c7d" providerId="AD" clId="Web-{9023DA95-7315-E48D-2169-001EAD660979}" dt="2023-06-07T04:51:32.672" v="36"/>
          <ac:picMkLst>
            <pc:docMk/>
            <pc:sldMk cId="1577925597" sldId="262"/>
            <ac:picMk id="7" creationId="{E38FD629-587F-5290-BF1E-74DCB3F3376D}"/>
          </ac:picMkLst>
        </pc:picChg>
      </pc:sldChg>
      <pc:sldChg chg="addSp delSp modSp new mod modTransition setBg">
        <pc:chgData name="BADARKHE HARIOM DNYANESHWAR" userId="S::badarkhehd21.comp@coeptech.ac.in::11784bec-579e-4dc7-a5a7-1fa425b63c7d" providerId="AD" clId="Web-{9023DA95-7315-E48D-2169-001EAD660979}" dt="2023-06-07T04:59:31.845" v="111"/>
        <pc:sldMkLst>
          <pc:docMk/>
          <pc:sldMk cId="251148354" sldId="263"/>
        </pc:sldMkLst>
        <pc:spChg chg="mod">
          <ac:chgData name="BADARKHE HARIOM DNYANESHWAR" userId="S::badarkhehd21.comp@coeptech.ac.in::11784bec-579e-4dc7-a5a7-1fa425b63c7d" providerId="AD" clId="Web-{9023DA95-7315-E48D-2169-001EAD660979}" dt="2023-06-07T04:58:11.670" v="99"/>
          <ac:spMkLst>
            <pc:docMk/>
            <pc:sldMk cId="251148354" sldId="263"/>
            <ac:spMk id="2" creationId="{D2253307-85B0-C0E9-B8C5-D074EE35959F}"/>
          </ac:spMkLst>
        </pc:spChg>
        <pc:spChg chg="mod">
          <ac:chgData name="BADARKHE HARIOM DNYANESHWAR" userId="S::badarkhehd21.comp@coeptech.ac.in::11784bec-579e-4dc7-a5a7-1fa425b63c7d" providerId="AD" clId="Web-{9023DA95-7315-E48D-2169-001EAD660979}" dt="2023-06-07T04:59:07.703" v="110" actId="20577"/>
          <ac:spMkLst>
            <pc:docMk/>
            <pc:sldMk cId="251148354" sldId="263"/>
            <ac:spMk id="3" creationId="{2DB2D022-0E4D-D9C2-3299-11A8C74C3357}"/>
          </ac:spMkLst>
        </pc:spChg>
        <pc:spChg chg="add del">
          <ac:chgData name="BADARKHE HARIOM DNYANESHWAR" userId="S::badarkhehd21.comp@coeptech.ac.in::11784bec-579e-4dc7-a5a7-1fa425b63c7d" providerId="AD" clId="Web-{9023DA95-7315-E48D-2169-001EAD660979}" dt="2023-06-07T04:58:11.670" v="99"/>
          <ac:spMkLst>
            <pc:docMk/>
            <pc:sldMk cId="251148354" sldId="263"/>
            <ac:spMk id="9" creationId="{442D2C40-7ED8-45E4-9E7D-C3407F9CAB7A}"/>
          </ac:spMkLst>
        </pc:spChg>
        <pc:spChg chg="add del">
          <ac:chgData name="BADARKHE HARIOM DNYANESHWAR" userId="S::badarkhehd21.comp@coeptech.ac.in::11784bec-579e-4dc7-a5a7-1fa425b63c7d" providerId="AD" clId="Web-{9023DA95-7315-E48D-2169-001EAD660979}" dt="2023-06-07T04:58:11.670" v="99"/>
          <ac:spMkLst>
            <pc:docMk/>
            <pc:sldMk cId="251148354" sldId="263"/>
            <ac:spMk id="11" creationId="{081E4A58-353D-44AE-B2FC-2A74E2E400F7}"/>
          </ac:spMkLst>
        </pc:spChg>
        <pc:spChg chg="add del">
          <ac:chgData name="BADARKHE HARIOM DNYANESHWAR" userId="S::badarkhehd21.comp@coeptech.ac.in::11784bec-579e-4dc7-a5a7-1fa425b63c7d" providerId="AD" clId="Web-{9023DA95-7315-E48D-2169-001EAD660979}" dt="2023-06-07T04:57:54.169" v="92"/>
          <ac:spMkLst>
            <pc:docMk/>
            <pc:sldMk cId="251148354" sldId="263"/>
            <ac:spMk id="16" creationId="{032D8B87-88DA-4E9C-B676-B10D70EA5963}"/>
          </ac:spMkLst>
        </pc:spChg>
        <pc:spChg chg="add del">
          <ac:chgData name="BADARKHE HARIOM DNYANESHWAR" userId="S::badarkhehd21.comp@coeptech.ac.in::11784bec-579e-4dc7-a5a7-1fa425b63c7d" providerId="AD" clId="Web-{9023DA95-7315-E48D-2169-001EAD660979}" dt="2023-06-07T04:57:54.169" v="92"/>
          <ac:spMkLst>
            <pc:docMk/>
            <pc:sldMk cId="251148354" sldId="263"/>
            <ac:spMk id="18" creationId="{081E4A58-353D-44AE-B2FC-2A74E2E400F7}"/>
          </ac:spMkLst>
        </pc:spChg>
        <pc:spChg chg="add del">
          <ac:chgData name="BADARKHE HARIOM DNYANESHWAR" userId="S::badarkhehd21.comp@coeptech.ac.in::11784bec-579e-4dc7-a5a7-1fa425b63c7d" providerId="AD" clId="Web-{9023DA95-7315-E48D-2169-001EAD660979}" dt="2023-06-07T04:57:57.201" v="94"/>
          <ac:spMkLst>
            <pc:docMk/>
            <pc:sldMk cId="251148354" sldId="263"/>
            <ac:spMk id="20" creationId="{DCFDFFB9-D302-4A05-A770-D33232254722}"/>
          </ac:spMkLst>
        </pc:spChg>
        <pc:spChg chg="add del">
          <ac:chgData name="BADARKHE HARIOM DNYANESHWAR" userId="S::badarkhehd21.comp@coeptech.ac.in::11784bec-579e-4dc7-a5a7-1fa425b63c7d" providerId="AD" clId="Web-{9023DA95-7315-E48D-2169-001EAD660979}" dt="2023-06-07T04:57:57.201" v="94"/>
          <ac:spMkLst>
            <pc:docMk/>
            <pc:sldMk cId="251148354" sldId="263"/>
            <ac:spMk id="21" creationId="{9F8A656C-0806-4677-A38B-DA5DF0F3C406}"/>
          </ac:spMkLst>
        </pc:spChg>
        <pc:spChg chg="add del">
          <ac:chgData name="BADARKHE HARIOM DNYANESHWAR" userId="S::badarkhehd21.comp@coeptech.ac.in::11784bec-579e-4dc7-a5a7-1fa425b63c7d" providerId="AD" clId="Web-{9023DA95-7315-E48D-2169-001EAD660979}" dt="2023-06-07T04:57:57.201" v="94"/>
          <ac:spMkLst>
            <pc:docMk/>
            <pc:sldMk cId="251148354" sldId="263"/>
            <ac:spMk id="22" creationId="{9BEF8C6D-8BB3-473A-9607-D7381CC5C0A5}"/>
          </ac:spMkLst>
        </pc:spChg>
        <pc:spChg chg="add del">
          <ac:chgData name="BADARKHE HARIOM DNYANESHWAR" userId="S::badarkhehd21.comp@coeptech.ac.in::11784bec-579e-4dc7-a5a7-1fa425b63c7d" providerId="AD" clId="Web-{9023DA95-7315-E48D-2169-001EAD660979}" dt="2023-06-07T04:58:06.842" v="96"/>
          <ac:spMkLst>
            <pc:docMk/>
            <pc:sldMk cId="251148354" sldId="263"/>
            <ac:spMk id="24" creationId="{D3F3A98B-FC65-4638-942D-043D907013AE}"/>
          </ac:spMkLst>
        </pc:spChg>
        <pc:spChg chg="add del">
          <ac:chgData name="BADARKHE HARIOM DNYANESHWAR" userId="S::badarkhehd21.comp@coeptech.ac.in::11784bec-579e-4dc7-a5a7-1fa425b63c7d" providerId="AD" clId="Web-{9023DA95-7315-E48D-2169-001EAD660979}" dt="2023-06-07T04:58:06.842" v="96"/>
          <ac:spMkLst>
            <pc:docMk/>
            <pc:sldMk cId="251148354" sldId="263"/>
            <ac:spMk id="25" creationId="{5B7778FC-632E-4DCA-A7CB-0D7731CCF970}"/>
          </ac:spMkLst>
        </pc:spChg>
        <pc:spChg chg="add del">
          <ac:chgData name="BADARKHE HARIOM DNYANESHWAR" userId="S::badarkhehd21.comp@coeptech.ac.in::11784bec-579e-4dc7-a5a7-1fa425b63c7d" providerId="AD" clId="Web-{9023DA95-7315-E48D-2169-001EAD660979}" dt="2023-06-07T04:58:06.842" v="96"/>
          <ac:spMkLst>
            <pc:docMk/>
            <pc:sldMk cId="251148354" sldId="263"/>
            <ac:spMk id="26" creationId="{B10BB131-AC8E-4A8E-A5D1-36260F720C3B}"/>
          </ac:spMkLst>
        </pc:spChg>
        <pc:spChg chg="add del">
          <ac:chgData name="BADARKHE HARIOM DNYANESHWAR" userId="S::badarkhehd21.comp@coeptech.ac.in::11784bec-579e-4dc7-a5a7-1fa425b63c7d" providerId="AD" clId="Web-{9023DA95-7315-E48D-2169-001EAD660979}" dt="2023-06-07T04:58:06.842" v="96"/>
          <ac:spMkLst>
            <pc:docMk/>
            <pc:sldMk cId="251148354" sldId="263"/>
            <ac:spMk id="27" creationId="{FA23A907-97FB-4A8F-880A-DD77401C4296}"/>
          </ac:spMkLst>
        </pc:spChg>
        <pc:spChg chg="add del">
          <ac:chgData name="BADARKHE HARIOM DNYANESHWAR" userId="S::badarkhehd21.comp@coeptech.ac.in::11784bec-579e-4dc7-a5a7-1fa425b63c7d" providerId="AD" clId="Web-{9023DA95-7315-E48D-2169-001EAD660979}" dt="2023-06-07T04:58:11.670" v="98"/>
          <ac:spMkLst>
            <pc:docMk/>
            <pc:sldMk cId="251148354" sldId="263"/>
            <ac:spMk id="29" creationId="{442D2C40-7ED8-45E4-9E7D-C3407F9CAB7A}"/>
          </ac:spMkLst>
        </pc:spChg>
        <pc:spChg chg="add del">
          <ac:chgData name="BADARKHE HARIOM DNYANESHWAR" userId="S::badarkhehd21.comp@coeptech.ac.in::11784bec-579e-4dc7-a5a7-1fa425b63c7d" providerId="AD" clId="Web-{9023DA95-7315-E48D-2169-001EAD660979}" dt="2023-06-07T04:58:11.670" v="98"/>
          <ac:spMkLst>
            <pc:docMk/>
            <pc:sldMk cId="251148354" sldId="263"/>
            <ac:spMk id="30" creationId="{081E4A58-353D-44AE-B2FC-2A74E2E400F7}"/>
          </ac:spMkLst>
        </pc:spChg>
        <pc:spChg chg="add">
          <ac:chgData name="BADARKHE HARIOM DNYANESHWAR" userId="S::badarkhehd21.comp@coeptech.ac.in::11784bec-579e-4dc7-a5a7-1fa425b63c7d" providerId="AD" clId="Web-{9023DA95-7315-E48D-2169-001EAD660979}" dt="2023-06-07T04:58:11.670" v="99"/>
          <ac:spMkLst>
            <pc:docMk/>
            <pc:sldMk cId="251148354" sldId="263"/>
            <ac:spMk id="32" creationId="{032D8B87-88DA-4E9C-B676-B10D70EA5963}"/>
          </ac:spMkLst>
        </pc:spChg>
        <pc:spChg chg="add">
          <ac:chgData name="BADARKHE HARIOM DNYANESHWAR" userId="S::badarkhehd21.comp@coeptech.ac.in::11784bec-579e-4dc7-a5a7-1fa425b63c7d" providerId="AD" clId="Web-{9023DA95-7315-E48D-2169-001EAD660979}" dt="2023-06-07T04:58:11.670" v="99"/>
          <ac:spMkLst>
            <pc:docMk/>
            <pc:sldMk cId="251148354" sldId="263"/>
            <ac:spMk id="33" creationId="{081E4A58-353D-44AE-B2FC-2A74E2E400F7}"/>
          </ac:spMkLst>
        </pc:spChg>
        <pc:picChg chg="add mod">
          <ac:chgData name="BADARKHE HARIOM DNYANESHWAR" userId="S::badarkhehd21.comp@coeptech.ac.in::11784bec-579e-4dc7-a5a7-1fa425b63c7d" providerId="AD" clId="Web-{9023DA95-7315-E48D-2169-001EAD660979}" dt="2023-06-07T04:58:11.670" v="99"/>
          <ac:picMkLst>
            <pc:docMk/>
            <pc:sldMk cId="251148354" sldId="263"/>
            <ac:picMk id="5" creationId="{3FAB765A-40FC-925E-4894-14FCC72C0E7E}"/>
          </ac:picMkLst>
        </pc:picChg>
      </pc:sldChg>
    </pc:docChg>
  </pc:docChgLst>
  <pc:docChgLst>
    <pc:chgData name="PIMPLE SIDDHANT VIJAY" userId="S::pimplesv21.comp@coeptech.ac.in::629c3003-e962-4e6d-a9d1-f45ee0badccc" providerId="AD" clId="Web-{11892327-F5A2-369E-C9F0-B1F2AAF0D3FD}"/>
    <pc:docChg chg="addSld delSld modSld">
      <pc:chgData name="PIMPLE SIDDHANT VIJAY" userId="S::pimplesv21.comp@coeptech.ac.in::629c3003-e962-4e6d-a9d1-f45ee0badccc" providerId="AD" clId="Web-{11892327-F5A2-369E-C9F0-B1F2AAF0D3FD}" dt="2023-06-06T21:03:05.496" v="580"/>
      <pc:docMkLst>
        <pc:docMk/>
      </pc:docMkLst>
      <pc:sldChg chg="addSp delSp modSp">
        <pc:chgData name="PIMPLE SIDDHANT VIJAY" userId="S::pimplesv21.comp@coeptech.ac.in::629c3003-e962-4e6d-a9d1-f45ee0badccc" providerId="AD" clId="Web-{11892327-F5A2-369E-C9F0-B1F2AAF0D3FD}" dt="2023-06-06T20:57:09.609" v="540"/>
        <pc:sldMkLst>
          <pc:docMk/>
          <pc:sldMk cId="109857222" sldId="256"/>
        </pc:sldMkLst>
        <pc:spChg chg="mod ord">
          <ac:chgData name="PIMPLE SIDDHANT VIJAY" userId="S::pimplesv21.comp@coeptech.ac.in::629c3003-e962-4e6d-a9d1-f45ee0badccc" providerId="AD" clId="Web-{11892327-F5A2-369E-C9F0-B1F2AAF0D3FD}" dt="2023-06-06T20:57:09.609" v="540"/>
          <ac:spMkLst>
            <pc:docMk/>
            <pc:sldMk cId="109857222" sldId="256"/>
            <ac:spMk id="2" creationId="{00000000-0000-0000-0000-000000000000}"/>
          </ac:spMkLst>
        </pc:spChg>
        <pc:spChg chg="add mod">
          <ac:chgData name="PIMPLE SIDDHANT VIJAY" userId="S::pimplesv21.comp@coeptech.ac.in::629c3003-e962-4e6d-a9d1-f45ee0badccc" providerId="AD" clId="Web-{11892327-F5A2-369E-C9F0-B1F2AAF0D3FD}" dt="2023-06-06T20:57:09.609" v="540"/>
          <ac:spMkLst>
            <pc:docMk/>
            <pc:sldMk cId="109857222" sldId="256"/>
            <ac:spMk id="3" creationId="{F87BCB74-2AB4-2D21-D391-2B1207EC07B0}"/>
          </ac:spMkLst>
        </pc:spChg>
        <pc:spChg chg="del">
          <ac:chgData name="PIMPLE SIDDHANT VIJAY" userId="S::pimplesv21.comp@coeptech.ac.in::629c3003-e962-4e6d-a9d1-f45ee0badccc" providerId="AD" clId="Web-{11892327-F5A2-369E-C9F0-B1F2AAF0D3FD}" dt="2023-06-06T20:57:09.609" v="540"/>
          <ac:spMkLst>
            <pc:docMk/>
            <pc:sldMk cId="109857222" sldId="256"/>
            <ac:spMk id="62" creationId="{A1D7EC86-7CB9-431D-8AC3-8AAF0440B162}"/>
          </ac:spMkLst>
        </pc:spChg>
        <pc:spChg chg="del">
          <ac:chgData name="PIMPLE SIDDHANT VIJAY" userId="S::pimplesv21.comp@coeptech.ac.in::629c3003-e962-4e6d-a9d1-f45ee0badccc" providerId="AD" clId="Web-{11892327-F5A2-369E-C9F0-B1F2AAF0D3FD}" dt="2023-06-06T20:57:09.609" v="540"/>
          <ac:spMkLst>
            <pc:docMk/>
            <pc:sldMk cId="109857222" sldId="256"/>
            <ac:spMk id="64" creationId="{D4B9777F-B610-419B-9193-80306388F3E2}"/>
          </ac:spMkLst>
        </pc:spChg>
        <pc:spChg chg="del">
          <ac:chgData name="PIMPLE SIDDHANT VIJAY" userId="S::pimplesv21.comp@coeptech.ac.in::629c3003-e962-4e6d-a9d1-f45ee0badccc" providerId="AD" clId="Web-{11892327-F5A2-369E-C9F0-B1F2AAF0D3FD}" dt="2023-06-06T20:57:09.609" v="540"/>
          <ac:spMkLst>
            <pc:docMk/>
            <pc:sldMk cId="109857222" sldId="256"/>
            <ac:spMk id="66" creationId="{311F016A-A753-449B-9EA6-322199B7119E}"/>
          </ac:spMkLst>
        </pc:spChg>
        <pc:spChg chg="del">
          <ac:chgData name="PIMPLE SIDDHANT VIJAY" userId="S::pimplesv21.comp@coeptech.ac.in::629c3003-e962-4e6d-a9d1-f45ee0badccc" providerId="AD" clId="Web-{11892327-F5A2-369E-C9F0-B1F2AAF0D3FD}" dt="2023-06-06T20:57:09.609" v="540"/>
          <ac:spMkLst>
            <pc:docMk/>
            <pc:sldMk cId="109857222" sldId="256"/>
            <ac:spMk id="68" creationId="{95106A28-883A-4993-BF9E-C403B81A8D66}"/>
          </ac:spMkLst>
        </pc:spChg>
        <pc:spChg chg="del">
          <ac:chgData name="PIMPLE SIDDHANT VIJAY" userId="S::pimplesv21.comp@coeptech.ac.in::629c3003-e962-4e6d-a9d1-f45ee0badccc" providerId="AD" clId="Web-{11892327-F5A2-369E-C9F0-B1F2AAF0D3FD}" dt="2023-06-06T20:57:09.609" v="540"/>
          <ac:spMkLst>
            <pc:docMk/>
            <pc:sldMk cId="109857222" sldId="256"/>
            <ac:spMk id="70" creationId="{F5AE4E4F-9F4C-43ED-8299-9BD63B74E8F0}"/>
          </ac:spMkLst>
        </pc:spChg>
        <pc:spChg chg="add">
          <ac:chgData name="PIMPLE SIDDHANT VIJAY" userId="S::pimplesv21.comp@coeptech.ac.in::629c3003-e962-4e6d-a9d1-f45ee0badccc" providerId="AD" clId="Web-{11892327-F5A2-369E-C9F0-B1F2AAF0D3FD}" dt="2023-06-06T20:57:09.609" v="540"/>
          <ac:spMkLst>
            <pc:docMk/>
            <pc:sldMk cId="109857222" sldId="256"/>
            <ac:spMk id="75" creationId="{23DA7759-3209-4FE2-96D1-4EEDD81E9EA0}"/>
          </ac:spMkLst>
        </pc:spChg>
        <pc:spChg chg="add">
          <ac:chgData name="PIMPLE SIDDHANT VIJAY" userId="S::pimplesv21.comp@coeptech.ac.in::629c3003-e962-4e6d-a9d1-f45ee0badccc" providerId="AD" clId="Web-{11892327-F5A2-369E-C9F0-B1F2AAF0D3FD}" dt="2023-06-06T20:57:09.609" v="540"/>
          <ac:spMkLst>
            <pc:docMk/>
            <pc:sldMk cId="109857222" sldId="256"/>
            <ac:spMk id="77" creationId="{41460DAD-8769-4C9F-9C8C-BB0443909D76}"/>
          </ac:spMkLst>
        </pc:spChg>
        <pc:spChg chg="add">
          <ac:chgData name="PIMPLE SIDDHANT VIJAY" userId="S::pimplesv21.comp@coeptech.ac.in::629c3003-e962-4e6d-a9d1-f45ee0badccc" providerId="AD" clId="Web-{11892327-F5A2-369E-C9F0-B1F2AAF0D3FD}" dt="2023-06-06T20:57:09.609" v="540"/>
          <ac:spMkLst>
            <pc:docMk/>
            <pc:sldMk cId="109857222" sldId="256"/>
            <ac:spMk id="79" creationId="{032D8B87-88DA-4E9C-B676-B10D70EA5963}"/>
          </ac:spMkLst>
        </pc:spChg>
        <pc:spChg chg="add">
          <ac:chgData name="PIMPLE SIDDHANT VIJAY" userId="S::pimplesv21.comp@coeptech.ac.in::629c3003-e962-4e6d-a9d1-f45ee0badccc" providerId="AD" clId="Web-{11892327-F5A2-369E-C9F0-B1F2AAF0D3FD}" dt="2023-06-06T20:57:09.609" v="540"/>
          <ac:spMkLst>
            <pc:docMk/>
            <pc:sldMk cId="109857222" sldId="256"/>
            <ac:spMk id="81" creationId="{081E4A58-353D-44AE-B2FC-2A74E2E400F7}"/>
          </ac:spMkLst>
        </pc:spChg>
        <pc:picChg chg="mod">
          <ac:chgData name="PIMPLE SIDDHANT VIJAY" userId="S::pimplesv21.comp@coeptech.ac.in::629c3003-e962-4e6d-a9d1-f45ee0badccc" providerId="AD" clId="Web-{11892327-F5A2-369E-C9F0-B1F2AAF0D3FD}" dt="2023-06-06T20:57:09.609" v="540"/>
          <ac:picMkLst>
            <pc:docMk/>
            <pc:sldMk cId="109857222" sldId="256"/>
            <ac:picMk id="6" creationId="{4F2AC927-70A1-EF33-BE8E-F7CF4DE82133}"/>
          </ac:picMkLst>
        </pc:picChg>
      </pc:sldChg>
      <pc:sldChg chg="modSp modTransition">
        <pc:chgData name="PIMPLE SIDDHANT VIJAY" userId="S::pimplesv21.comp@coeptech.ac.in::629c3003-e962-4e6d-a9d1-f45ee0badccc" providerId="AD" clId="Web-{11892327-F5A2-369E-C9F0-B1F2AAF0D3FD}" dt="2023-06-06T21:02:18.822" v="575"/>
        <pc:sldMkLst>
          <pc:docMk/>
          <pc:sldMk cId="2837472405" sldId="257"/>
        </pc:sldMkLst>
        <pc:spChg chg="mod">
          <ac:chgData name="PIMPLE SIDDHANT VIJAY" userId="S::pimplesv21.comp@coeptech.ac.in::629c3003-e962-4e6d-a9d1-f45ee0badccc" providerId="AD" clId="Web-{11892327-F5A2-369E-C9F0-B1F2AAF0D3FD}" dt="2023-06-06T20:33:02.569" v="111" actId="20577"/>
          <ac:spMkLst>
            <pc:docMk/>
            <pc:sldMk cId="2837472405" sldId="257"/>
            <ac:spMk id="3" creationId="{B71923FC-BBD6-8590-8502-2773EC6F0B22}"/>
          </ac:spMkLst>
        </pc:spChg>
      </pc:sldChg>
      <pc:sldChg chg="addSp delSp modSp modTransition">
        <pc:chgData name="PIMPLE SIDDHANT VIJAY" userId="S::pimplesv21.comp@coeptech.ac.in::629c3003-e962-4e6d-a9d1-f45ee0badccc" providerId="AD" clId="Web-{11892327-F5A2-369E-C9F0-B1F2AAF0D3FD}" dt="2023-06-06T21:02:24.838" v="576"/>
        <pc:sldMkLst>
          <pc:docMk/>
          <pc:sldMk cId="3383338054" sldId="258"/>
        </pc:sldMkLst>
        <pc:spChg chg="mod">
          <ac:chgData name="PIMPLE SIDDHANT VIJAY" userId="S::pimplesv21.comp@coeptech.ac.in::629c3003-e962-4e6d-a9d1-f45ee0badccc" providerId="AD" clId="Web-{11892327-F5A2-369E-C9F0-B1F2AAF0D3FD}" dt="2023-06-06T20:58:54.909" v="547"/>
          <ac:spMkLst>
            <pc:docMk/>
            <pc:sldMk cId="3383338054" sldId="258"/>
            <ac:spMk id="2" creationId="{2946F654-E293-B342-8F50-B6E188345B61}"/>
          </ac:spMkLst>
        </pc:spChg>
        <pc:spChg chg="mod">
          <ac:chgData name="PIMPLE SIDDHANT VIJAY" userId="S::pimplesv21.comp@coeptech.ac.in::629c3003-e962-4e6d-a9d1-f45ee0badccc" providerId="AD" clId="Web-{11892327-F5A2-369E-C9F0-B1F2AAF0D3FD}" dt="2023-06-06T20:58:54.909" v="547"/>
          <ac:spMkLst>
            <pc:docMk/>
            <pc:sldMk cId="3383338054" sldId="258"/>
            <ac:spMk id="3" creationId="{3441FA9D-EECE-5F86-F279-12400B387EB6}"/>
          </ac:spMkLst>
        </pc:spChg>
        <pc:spChg chg="add mod">
          <ac:chgData name="PIMPLE SIDDHANT VIJAY" userId="S::pimplesv21.comp@coeptech.ac.in::629c3003-e962-4e6d-a9d1-f45ee0badccc" providerId="AD" clId="Web-{11892327-F5A2-369E-C9F0-B1F2AAF0D3FD}" dt="2023-06-06T20:58:54.909" v="547"/>
          <ac:spMkLst>
            <pc:docMk/>
            <pc:sldMk cId="3383338054" sldId="258"/>
            <ac:spMk id="6" creationId="{4FA8B3C8-4092-6554-4B73-CA4D683614D0}"/>
          </ac:spMkLst>
        </pc:spChg>
        <pc:spChg chg="del">
          <ac:chgData name="PIMPLE SIDDHANT VIJAY" userId="S::pimplesv21.comp@coeptech.ac.in::629c3003-e962-4e6d-a9d1-f45ee0badccc" providerId="AD" clId="Web-{11892327-F5A2-369E-C9F0-B1F2AAF0D3FD}" dt="2023-06-06T20:58:54.909" v="547"/>
          <ac:spMkLst>
            <pc:docMk/>
            <pc:sldMk cId="3383338054" sldId="258"/>
            <ac:spMk id="9" creationId="{66A3F9DB-B144-47A4-9DB2-706C3908B28B}"/>
          </ac:spMkLst>
        </pc:spChg>
        <pc:spChg chg="del">
          <ac:chgData name="PIMPLE SIDDHANT VIJAY" userId="S::pimplesv21.comp@coeptech.ac.in::629c3003-e962-4e6d-a9d1-f45ee0badccc" providerId="AD" clId="Web-{11892327-F5A2-369E-C9F0-B1F2AAF0D3FD}" dt="2023-06-06T20:58:54.909" v="547"/>
          <ac:spMkLst>
            <pc:docMk/>
            <pc:sldMk cId="3383338054" sldId="258"/>
            <ac:spMk id="11" creationId="{3D9A74CD-249A-437B-A289-413676038C54}"/>
          </ac:spMkLst>
        </pc:spChg>
        <pc:spChg chg="del">
          <ac:chgData name="PIMPLE SIDDHANT VIJAY" userId="S::pimplesv21.comp@coeptech.ac.in::629c3003-e962-4e6d-a9d1-f45ee0badccc" providerId="AD" clId="Web-{11892327-F5A2-369E-C9F0-B1F2AAF0D3FD}" dt="2023-06-06T20:58:54.909" v="547"/>
          <ac:spMkLst>
            <pc:docMk/>
            <pc:sldMk cId="3383338054" sldId="258"/>
            <ac:spMk id="13" creationId="{B10BB131-AC8E-4A8E-A5D1-36260F720C3B}"/>
          </ac:spMkLst>
        </pc:spChg>
        <pc:spChg chg="del">
          <ac:chgData name="PIMPLE SIDDHANT VIJAY" userId="S::pimplesv21.comp@coeptech.ac.in::629c3003-e962-4e6d-a9d1-f45ee0badccc" providerId="AD" clId="Web-{11892327-F5A2-369E-C9F0-B1F2AAF0D3FD}" dt="2023-06-06T20:58:54.909" v="547"/>
          <ac:spMkLst>
            <pc:docMk/>
            <pc:sldMk cId="3383338054" sldId="258"/>
            <ac:spMk id="15" creationId="{5B7778FC-632E-4DCA-A7CB-0D7731CCF970}"/>
          </ac:spMkLst>
        </pc:spChg>
        <pc:spChg chg="del">
          <ac:chgData name="PIMPLE SIDDHANT VIJAY" userId="S::pimplesv21.comp@coeptech.ac.in::629c3003-e962-4e6d-a9d1-f45ee0badccc" providerId="AD" clId="Web-{11892327-F5A2-369E-C9F0-B1F2AAF0D3FD}" dt="2023-06-06T20:58:54.909" v="547"/>
          <ac:spMkLst>
            <pc:docMk/>
            <pc:sldMk cId="3383338054" sldId="258"/>
            <ac:spMk id="17" creationId="{FA23A907-97FB-4A8F-880A-DD77401C4296}"/>
          </ac:spMkLst>
        </pc:spChg>
        <pc:spChg chg="add">
          <ac:chgData name="PIMPLE SIDDHANT VIJAY" userId="S::pimplesv21.comp@coeptech.ac.in::629c3003-e962-4e6d-a9d1-f45ee0badccc" providerId="AD" clId="Web-{11892327-F5A2-369E-C9F0-B1F2AAF0D3FD}" dt="2023-06-06T20:58:54.909" v="547"/>
          <ac:spMkLst>
            <pc:docMk/>
            <pc:sldMk cId="3383338054" sldId="258"/>
            <ac:spMk id="22" creationId="{442D2C40-7ED8-45E4-9E7D-C3407F9CAB7A}"/>
          </ac:spMkLst>
        </pc:spChg>
        <pc:spChg chg="add">
          <ac:chgData name="PIMPLE SIDDHANT VIJAY" userId="S::pimplesv21.comp@coeptech.ac.in::629c3003-e962-4e6d-a9d1-f45ee0badccc" providerId="AD" clId="Web-{11892327-F5A2-369E-C9F0-B1F2AAF0D3FD}" dt="2023-06-06T20:58:54.909" v="547"/>
          <ac:spMkLst>
            <pc:docMk/>
            <pc:sldMk cId="3383338054" sldId="258"/>
            <ac:spMk id="24" creationId="{081E4A58-353D-44AE-B2FC-2A74E2E400F7}"/>
          </ac:spMkLst>
        </pc:spChg>
        <pc:picChg chg="add mod ord">
          <ac:chgData name="PIMPLE SIDDHANT VIJAY" userId="S::pimplesv21.comp@coeptech.ac.in::629c3003-e962-4e6d-a9d1-f45ee0badccc" providerId="AD" clId="Web-{11892327-F5A2-369E-C9F0-B1F2AAF0D3FD}" dt="2023-06-06T20:58:54.909" v="547"/>
          <ac:picMkLst>
            <pc:docMk/>
            <pc:sldMk cId="3383338054" sldId="258"/>
            <ac:picMk id="4" creationId="{1E2B357C-5121-EEFB-FD07-9448A298169D}"/>
          </ac:picMkLst>
        </pc:picChg>
        <pc:picChg chg="del mod">
          <ac:chgData name="PIMPLE SIDDHANT VIJAY" userId="S::pimplesv21.comp@coeptech.ac.in::629c3003-e962-4e6d-a9d1-f45ee0badccc" providerId="AD" clId="Web-{11892327-F5A2-369E-C9F0-B1F2AAF0D3FD}" dt="2023-06-06T20:58:49.534" v="546"/>
          <ac:picMkLst>
            <pc:docMk/>
            <pc:sldMk cId="3383338054" sldId="258"/>
            <ac:picMk id="5" creationId="{A71323DB-C6C2-2263-AAF9-00550A990078}"/>
          </ac:picMkLst>
        </pc:picChg>
      </pc:sldChg>
      <pc:sldChg chg="addSp delSp modSp new mod modTransition setBg addAnim delAnim">
        <pc:chgData name="PIMPLE SIDDHANT VIJAY" userId="S::pimplesv21.comp@coeptech.ac.in::629c3003-e962-4e6d-a9d1-f45ee0badccc" providerId="AD" clId="Web-{11892327-F5A2-369E-C9F0-B1F2AAF0D3FD}" dt="2023-06-06T21:02:33.417" v="577"/>
        <pc:sldMkLst>
          <pc:docMk/>
          <pc:sldMk cId="661963805" sldId="259"/>
        </pc:sldMkLst>
        <pc:spChg chg="mod">
          <ac:chgData name="PIMPLE SIDDHANT VIJAY" userId="S::pimplesv21.comp@coeptech.ac.in::629c3003-e962-4e6d-a9d1-f45ee0badccc" providerId="AD" clId="Web-{11892327-F5A2-369E-C9F0-B1F2AAF0D3FD}" dt="2023-06-06T20:31:40.191" v="88"/>
          <ac:spMkLst>
            <pc:docMk/>
            <pc:sldMk cId="661963805" sldId="259"/>
            <ac:spMk id="2" creationId="{B1AFAF3B-3A18-C1FB-33A3-0411A8DB70F5}"/>
          </ac:spMkLst>
        </pc:spChg>
        <pc:spChg chg="del">
          <ac:chgData name="PIMPLE SIDDHANT VIJAY" userId="S::pimplesv21.comp@coeptech.ac.in::629c3003-e962-4e6d-a9d1-f45ee0badccc" providerId="AD" clId="Web-{11892327-F5A2-369E-C9F0-B1F2AAF0D3FD}" dt="2023-06-06T20:23:17.392" v="58"/>
          <ac:spMkLst>
            <pc:docMk/>
            <pc:sldMk cId="661963805" sldId="259"/>
            <ac:spMk id="3" creationId="{AB24B0DD-5739-E8A3-FF12-A92E73248723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24:58.880" v="71"/>
          <ac:spMkLst>
            <pc:docMk/>
            <pc:sldMk cId="661963805" sldId="259"/>
            <ac:spMk id="11" creationId="{8A7BA06D-B3FF-4E91-8639-B4569AE3AA23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24:58.880" v="71"/>
          <ac:spMkLst>
            <pc:docMk/>
            <pc:sldMk cId="661963805" sldId="259"/>
            <ac:spMk id="13" creationId="{2B30C86D-5A07-48BC-9C9D-6F9A2DB1E9E1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24:58.880" v="71"/>
          <ac:spMkLst>
            <pc:docMk/>
            <pc:sldMk cId="661963805" sldId="259"/>
            <ac:spMk id="15" creationId="{1C4FDBE2-32F7-4AC4-A40C-C51C65B1D474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24:58.880" v="71"/>
          <ac:spMkLst>
            <pc:docMk/>
            <pc:sldMk cId="661963805" sldId="259"/>
            <ac:spMk id="17" creationId="{EBF4792E-DF83-4D24-9924-01EC30A32C89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24:58.880" v="71"/>
          <ac:spMkLst>
            <pc:docMk/>
            <pc:sldMk cId="661963805" sldId="259"/>
            <ac:spMk id="19" creationId="{15837328-A57C-47AA-B520-C83F4A6BD1E4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24:58.880" v="71"/>
          <ac:spMkLst>
            <pc:docMk/>
            <pc:sldMk cId="661963805" sldId="259"/>
            <ac:spMk id="21" creationId="{8A03A6A2-7849-4179-B68F-C11DDDB231D4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24:58.880" v="71"/>
          <ac:spMkLst>
            <pc:docMk/>
            <pc:sldMk cId="661963805" sldId="259"/>
            <ac:spMk id="23" creationId="{E2B33195-5BCA-4BB7-A82D-6739522687DD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25:05.912" v="72"/>
          <ac:spMkLst>
            <pc:docMk/>
            <pc:sldMk cId="661963805" sldId="259"/>
            <ac:spMk id="27" creationId="{5AE0AE3D-32A4-9617-4791-375F5CEA440D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31:18.003" v="85"/>
          <ac:spMkLst>
            <pc:docMk/>
            <pc:sldMk cId="661963805" sldId="259"/>
            <ac:spMk id="30" creationId="{9E9F2A28-69A3-4945-B6B6-C2E4A6C55373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31:18.003" v="85"/>
          <ac:spMkLst>
            <pc:docMk/>
            <pc:sldMk cId="661963805" sldId="259"/>
            <ac:spMk id="32" creationId="{CB147A70-DC29-4DDF-A34C-2B82C6E2295E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31:18.003" v="85"/>
          <ac:spMkLst>
            <pc:docMk/>
            <pc:sldMk cId="661963805" sldId="259"/>
            <ac:spMk id="34" creationId="{4D3DC50D-CA0F-48F9-B17E-20D8669AA4E0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31:18.003" v="85"/>
          <ac:spMkLst>
            <pc:docMk/>
            <pc:sldMk cId="661963805" sldId="259"/>
            <ac:spMk id="36" creationId="{D1B80E9C-CF8A-440B-B8F5-54BF121BF458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31:40.191" v="88"/>
          <ac:spMkLst>
            <pc:docMk/>
            <pc:sldMk cId="661963805" sldId="259"/>
            <ac:spMk id="38" creationId="{8A7BA06D-B3FF-4E91-8639-B4569AE3AA23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31:40.191" v="88"/>
          <ac:spMkLst>
            <pc:docMk/>
            <pc:sldMk cId="661963805" sldId="259"/>
            <ac:spMk id="39" creationId="{2B30C86D-5A07-48BC-9C9D-6F9A2DB1E9E1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31:40.191" v="88"/>
          <ac:spMkLst>
            <pc:docMk/>
            <pc:sldMk cId="661963805" sldId="259"/>
            <ac:spMk id="40" creationId="{D07F2328-A126-4E20-BF1F-BC5A6C4DE16A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30:42.345" v="81"/>
          <ac:spMkLst>
            <pc:docMk/>
            <pc:sldMk cId="661963805" sldId="259"/>
            <ac:spMk id="41" creationId="{8A7BA06D-B3FF-4E91-8639-B4569AE3AA23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31:40.191" v="88"/>
          <ac:spMkLst>
            <pc:docMk/>
            <pc:sldMk cId="661963805" sldId="259"/>
            <ac:spMk id="42" creationId="{4DDF45CC-3E53-4361-852F-16750ABA72F4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30:42.345" v="81"/>
          <ac:spMkLst>
            <pc:docMk/>
            <pc:sldMk cId="661963805" sldId="259"/>
            <ac:spMk id="43" creationId="{2B30C86D-5A07-48BC-9C9D-6F9A2DB1E9E1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31:40.191" v="88"/>
          <ac:spMkLst>
            <pc:docMk/>
            <pc:sldMk cId="661963805" sldId="259"/>
            <ac:spMk id="44" creationId="{025B8C08-2FE2-4EE7-8826-385416193DFB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30:42.345" v="81"/>
          <ac:spMkLst>
            <pc:docMk/>
            <pc:sldMk cId="661963805" sldId="259"/>
            <ac:spMk id="45" creationId="{57E36F3B-5EA3-4859-A8E1-7DB2CD0BF045}"/>
          </ac:spMkLst>
        </pc:spChg>
        <pc:spChg chg="add">
          <ac:chgData name="PIMPLE SIDDHANT VIJAY" userId="S::pimplesv21.comp@coeptech.ac.in::629c3003-e962-4e6d-a9d1-f45ee0badccc" providerId="AD" clId="Web-{11892327-F5A2-369E-C9F0-B1F2AAF0D3FD}" dt="2023-06-06T20:31:40.191" v="88"/>
          <ac:spMkLst>
            <pc:docMk/>
            <pc:sldMk cId="661963805" sldId="259"/>
            <ac:spMk id="46" creationId="{8A7BA06D-B3FF-4E91-8639-B4569AE3AA23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30:42.345" v="81"/>
          <ac:spMkLst>
            <pc:docMk/>
            <pc:sldMk cId="661963805" sldId="259"/>
            <ac:spMk id="47" creationId="{E2635EE6-D269-46B5-8431-4D0F084D44A9}"/>
          </ac:spMkLst>
        </pc:spChg>
        <pc:spChg chg="add">
          <ac:chgData name="PIMPLE SIDDHANT VIJAY" userId="S::pimplesv21.comp@coeptech.ac.in::629c3003-e962-4e6d-a9d1-f45ee0badccc" providerId="AD" clId="Web-{11892327-F5A2-369E-C9F0-B1F2AAF0D3FD}" dt="2023-06-06T20:31:40.191" v="88"/>
          <ac:spMkLst>
            <pc:docMk/>
            <pc:sldMk cId="661963805" sldId="259"/>
            <ac:spMk id="48" creationId="{2B30C86D-5A07-48BC-9C9D-6F9A2DB1E9E1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30:42.345" v="81"/>
          <ac:spMkLst>
            <pc:docMk/>
            <pc:sldMk cId="661963805" sldId="259"/>
            <ac:spMk id="49" creationId="{18E928D9-3091-4385-B979-265D55AD02CE}"/>
          </ac:spMkLst>
        </pc:spChg>
        <pc:spChg chg="add">
          <ac:chgData name="PIMPLE SIDDHANT VIJAY" userId="S::pimplesv21.comp@coeptech.ac.in::629c3003-e962-4e6d-a9d1-f45ee0badccc" providerId="AD" clId="Web-{11892327-F5A2-369E-C9F0-B1F2AAF0D3FD}" dt="2023-06-06T20:31:40.191" v="88"/>
          <ac:spMkLst>
            <pc:docMk/>
            <pc:sldMk cId="661963805" sldId="259"/>
            <ac:spMk id="50" creationId="{C7F2CF09-C30A-4822-90E1-5321D4B6EC13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30:42.345" v="81"/>
          <ac:spMkLst>
            <pc:docMk/>
            <pc:sldMk cId="661963805" sldId="259"/>
            <ac:spMk id="51" creationId="{7D602432-D774-4CF5-94E8-7D52D01059D2}"/>
          </ac:spMkLst>
        </pc:spChg>
        <pc:spChg chg="add">
          <ac:chgData name="PIMPLE SIDDHANT VIJAY" userId="S::pimplesv21.comp@coeptech.ac.in::629c3003-e962-4e6d-a9d1-f45ee0badccc" providerId="AD" clId="Web-{11892327-F5A2-369E-C9F0-B1F2AAF0D3FD}" dt="2023-06-06T20:31:40.191" v="88"/>
          <ac:spMkLst>
            <pc:docMk/>
            <pc:sldMk cId="661963805" sldId="259"/>
            <ac:spMk id="52" creationId="{C7748525-23B4-4735-9E3D-1D7F9EC5F38E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31:00.018" v="83"/>
          <ac:spMkLst>
            <pc:docMk/>
            <pc:sldMk cId="661963805" sldId="259"/>
            <ac:spMk id="53" creationId="{4DDF45CC-3E53-4361-852F-16750ABA72F4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31:00.018" v="83"/>
          <ac:spMkLst>
            <pc:docMk/>
            <pc:sldMk cId="661963805" sldId="259"/>
            <ac:spMk id="54" creationId="{8A7BA06D-B3FF-4E91-8639-B4569AE3AA23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31:00.018" v="83"/>
          <ac:spMkLst>
            <pc:docMk/>
            <pc:sldMk cId="661963805" sldId="259"/>
            <ac:spMk id="55" creationId="{70C9E743-2637-4F0B-82F3-1F6C889BB2C7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31:00.018" v="83"/>
          <ac:spMkLst>
            <pc:docMk/>
            <pc:sldMk cId="661963805" sldId="259"/>
            <ac:spMk id="56" creationId="{2B30C86D-5A07-48BC-9C9D-6F9A2DB1E9E1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31:00.018" v="83"/>
          <ac:spMkLst>
            <pc:docMk/>
            <pc:sldMk cId="661963805" sldId="259"/>
            <ac:spMk id="57" creationId="{C7F2CF09-C30A-4822-90E1-5321D4B6EC13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31:00.018" v="83"/>
          <ac:spMkLst>
            <pc:docMk/>
            <pc:sldMk cId="661963805" sldId="259"/>
            <ac:spMk id="58" creationId="{C7748525-23B4-4735-9E3D-1D7F9EC5F38E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31:00.018" v="83"/>
          <ac:spMkLst>
            <pc:docMk/>
            <pc:sldMk cId="661963805" sldId="259"/>
            <ac:spMk id="59" creationId="{3F8B044C-ADFD-473A-BA8C-D7B090E22CD7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31:00.018" v="83"/>
          <ac:spMkLst>
            <pc:docMk/>
            <pc:sldMk cId="661963805" sldId="259"/>
            <ac:spMk id="60" creationId="{841F6035-CF8E-46C4-9C03-BDABD82F6EBC}"/>
          </ac:spMkLst>
        </pc:spChg>
        <pc:spChg chg="add">
          <ac:chgData name="PIMPLE SIDDHANT VIJAY" userId="S::pimplesv21.comp@coeptech.ac.in::629c3003-e962-4e6d-a9d1-f45ee0badccc" providerId="AD" clId="Web-{11892327-F5A2-369E-C9F0-B1F2AAF0D3FD}" dt="2023-06-06T20:31:40.191" v="88"/>
          <ac:spMkLst>
            <pc:docMk/>
            <pc:sldMk cId="661963805" sldId="259"/>
            <ac:spMk id="61" creationId="{4DDF45CC-3E53-4361-852F-16750ABA72F4}"/>
          </ac:spMkLst>
        </pc:spChg>
        <pc:spChg chg="add">
          <ac:chgData name="PIMPLE SIDDHANT VIJAY" userId="S::pimplesv21.comp@coeptech.ac.in::629c3003-e962-4e6d-a9d1-f45ee0badccc" providerId="AD" clId="Web-{11892327-F5A2-369E-C9F0-B1F2AAF0D3FD}" dt="2023-06-06T20:31:40.191" v="88"/>
          <ac:spMkLst>
            <pc:docMk/>
            <pc:sldMk cId="661963805" sldId="259"/>
            <ac:spMk id="62" creationId="{3F8B044C-ADFD-473A-BA8C-D7B090E22CD7}"/>
          </ac:spMkLst>
        </pc:spChg>
        <pc:spChg chg="add">
          <ac:chgData name="PIMPLE SIDDHANT VIJAY" userId="S::pimplesv21.comp@coeptech.ac.in::629c3003-e962-4e6d-a9d1-f45ee0badccc" providerId="AD" clId="Web-{11892327-F5A2-369E-C9F0-B1F2AAF0D3FD}" dt="2023-06-06T20:31:40.191" v="88"/>
          <ac:spMkLst>
            <pc:docMk/>
            <pc:sldMk cId="661963805" sldId="259"/>
            <ac:spMk id="63" creationId="{70C9E743-2637-4F0B-82F3-1F6C889BB2C7}"/>
          </ac:spMkLst>
        </pc:spChg>
        <pc:spChg chg="add">
          <ac:chgData name="PIMPLE SIDDHANT VIJAY" userId="S::pimplesv21.comp@coeptech.ac.in::629c3003-e962-4e6d-a9d1-f45ee0badccc" providerId="AD" clId="Web-{11892327-F5A2-369E-C9F0-B1F2AAF0D3FD}" dt="2023-06-06T20:31:40.191" v="88"/>
          <ac:spMkLst>
            <pc:docMk/>
            <pc:sldMk cId="661963805" sldId="259"/>
            <ac:spMk id="64" creationId="{841F6035-CF8E-46C4-9C03-BDABD82F6EBC}"/>
          </ac:spMkLst>
        </pc:spChg>
        <pc:picChg chg="add mod ord">
          <ac:chgData name="PIMPLE SIDDHANT VIJAY" userId="S::pimplesv21.comp@coeptech.ac.in::629c3003-e962-4e6d-a9d1-f45ee0badccc" providerId="AD" clId="Web-{11892327-F5A2-369E-C9F0-B1F2AAF0D3FD}" dt="2023-06-06T20:32:16.646" v="98" actId="14100"/>
          <ac:picMkLst>
            <pc:docMk/>
            <pc:sldMk cId="661963805" sldId="259"/>
            <ac:picMk id="4" creationId="{836B19F2-6E24-BA05-A7FE-7F85041090FB}"/>
          </ac:picMkLst>
        </pc:picChg>
        <pc:picChg chg="add mod ord">
          <ac:chgData name="PIMPLE SIDDHANT VIJAY" userId="S::pimplesv21.comp@coeptech.ac.in::629c3003-e962-4e6d-a9d1-f45ee0badccc" providerId="AD" clId="Web-{11892327-F5A2-369E-C9F0-B1F2AAF0D3FD}" dt="2023-06-06T20:31:40.191" v="88"/>
          <ac:picMkLst>
            <pc:docMk/>
            <pc:sldMk cId="661963805" sldId="259"/>
            <ac:picMk id="5" creationId="{8621D0F9-0BE9-C942-25AB-80C7139AA39F}"/>
          </ac:picMkLst>
        </pc:picChg>
        <pc:picChg chg="add mod ord">
          <ac:chgData name="PIMPLE SIDDHANT VIJAY" userId="S::pimplesv21.comp@coeptech.ac.in::629c3003-e962-4e6d-a9d1-f45ee0badccc" providerId="AD" clId="Web-{11892327-F5A2-369E-C9F0-B1F2AAF0D3FD}" dt="2023-06-06T20:32:50.147" v="104" actId="1076"/>
          <ac:picMkLst>
            <pc:docMk/>
            <pc:sldMk cId="661963805" sldId="259"/>
            <ac:picMk id="6" creationId="{EE966454-40BC-BB81-309C-1EB486DD5ECF}"/>
          </ac:picMkLst>
        </pc:picChg>
        <pc:picChg chg="add mod">
          <ac:chgData name="PIMPLE SIDDHANT VIJAY" userId="S::pimplesv21.comp@coeptech.ac.in::629c3003-e962-4e6d-a9d1-f45ee0badccc" providerId="AD" clId="Web-{11892327-F5A2-369E-C9F0-B1F2AAF0D3FD}" dt="2023-06-06T20:32:26.677" v="100" actId="1076"/>
          <ac:picMkLst>
            <pc:docMk/>
            <pc:sldMk cId="661963805" sldId="259"/>
            <ac:picMk id="7" creationId="{45090462-00A9-27D9-D51F-D1FE57993598}"/>
          </ac:picMkLst>
        </pc:picChg>
      </pc:sldChg>
      <pc:sldChg chg="addSp delSp modSp del">
        <pc:chgData name="PIMPLE SIDDHANT VIJAY" userId="S::pimplesv21.comp@coeptech.ac.in::629c3003-e962-4e6d-a9d1-f45ee0badccc" providerId="AD" clId="Web-{11892327-F5A2-369E-C9F0-B1F2AAF0D3FD}" dt="2023-06-06T20:22:56.110" v="50"/>
        <pc:sldMkLst>
          <pc:docMk/>
          <pc:sldMk cId="1213306809" sldId="259"/>
        </pc:sldMkLst>
        <pc:spChg chg="mod">
          <ac:chgData name="PIMPLE SIDDHANT VIJAY" userId="S::pimplesv21.comp@coeptech.ac.in::629c3003-e962-4e6d-a9d1-f45ee0badccc" providerId="AD" clId="Web-{11892327-F5A2-369E-C9F0-B1F2AAF0D3FD}" dt="2023-06-06T20:13:01.246" v="29" actId="14100"/>
          <ac:spMkLst>
            <pc:docMk/>
            <pc:sldMk cId="1213306809" sldId="259"/>
            <ac:spMk id="2" creationId="{964E70B1-D0B4-BE53-03C8-1B954E7A9E33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22:44.594" v="48"/>
          <ac:spMkLst>
            <pc:docMk/>
            <pc:sldMk cId="1213306809" sldId="259"/>
            <ac:spMk id="8" creationId="{F06A7F44-DE10-216D-BBA7-0F923C36A01F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12:55.668" v="26"/>
          <ac:spMkLst>
            <pc:docMk/>
            <pc:sldMk cId="1213306809" sldId="259"/>
            <ac:spMk id="11" creationId="{032D8B87-88DA-4E9C-B676-B10D70EA5963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12:55.668" v="26"/>
          <ac:spMkLst>
            <pc:docMk/>
            <pc:sldMk cId="1213306809" sldId="259"/>
            <ac:spMk id="13" creationId="{081E4A58-353D-44AE-B2FC-2A74E2E400F7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12:55.668" v="26"/>
          <ac:spMkLst>
            <pc:docMk/>
            <pc:sldMk cId="1213306809" sldId="259"/>
            <ac:spMk id="18" creationId="{8A7BA06D-B3FF-4E91-8639-B4569AE3AA23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12:55.668" v="26"/>
          <ac:spMkLst>
            <pc:docMk/>
            <pc:sldMk cId="1213306809" sldId="259"/>
            <ac:spMk id="20" creationId="{2B30C86D-5A07-48BC-9C9D-6F9A2DB1E9E1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12:55.668" v="26"/>
          <ac:spMkLst>
            <pc:docMk/>
            <pc:sldMk cId="1213306809" sldId="259"/>
            <ac:spMk id="22" creationId="{DCE1AED4-C7FF-4468-BF54-4470A0A3E283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12:55.668" v="26"/>
          <ac:spMkLst>
            <pc:docMk/>
            <pc:sldMk cId="1213306809" sldId="259"/>
            <ac:spMk id="24" creationId="{BDE94FAB-AA60-43B4-A2C3-3A940B9A951A}"/>
          </ac:spMkLst>
        </pc:spChg>
        <pc:picChg chg="del mod">
          <ac:chgData name="PIMPLE SIDDHANT VIJAY" userId="S::pimplesv21.comp@coeptech.ac.in::629c3003-e962-4e6d-a9d1-f45ee0badccc" providerId="AD" clId="Web-{11892327-F5A2-369E-C9F0-B1F2AAF0D3FD}" dt="2023-06-06T20:22:47.063" v="49"/>
          <ac:picMkLst>
            <pc:docMk/>
            <pc:sldMk cId="1213306809" sldId="259"/>
            <ac:picMk id="4" creationId="{784C44C1-4A82-B952-95DD-E17AA48C5E43}"/>
          </ac:picMkLst>
        </pc:picChg>
      </pc:sldChg>
      <pc:sldChg chg="addSp delSp modSp new del">
        <pc:chgData name="PIMPLE SIDDHANT VIJAY" userId="S::pimplesv21.comp@coeptech.ac.in::629c3003-e962-4e6d-a9d1-f45ee0badccc" providerId="AD" clId="Web-{11892327-F5A2-369E-C9F0-B1F2AAF0D3FD}" dt="2023-06-06T20:12:53.793" v="25"/>
        <pc:sldMkLst>
          <pc:docMk/>
          <pc:sldMk cId="284478435" sldId="260"/>
        </pc:sldMkLst>
        <pc:spChg chg="add del">
          <ac:chgData name="PIMPLE SIDDHANT VIJAY" userId="S::pimplesv21.comp@coeptech.ac.in::629c3003-e962-4e6d-a9d1-f45ee0badccc" providerId="AD" clId="Web-{11892327-F5A2-369E-C9F0-B1F2AAF0D3FD}" dt="2023-06-06T20:12:52.105" v="24"/>
          <ac:spMkLst>
            <pc:docMk/>
            <pc:sldMk cId="284478435" sldId="260"/>
            <ac:spMk id="2" creationId="{44C126C9-5BBA-F370-BEDF-A824325D2015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12:50.371" v="23"/>
          <ac:spMkLst>
            <pc:docMk/>
            <pc:sldMk cId="284478435" sldId="260"/>
            <ac:spMk id="3" creationId="{D06A9714-0B86-264E-B768-E10C0D3190F0}"/>
          </ac:spMkLst>
        </pc:spChg>
        <pc:picChg chg="add del mod">
          <ac:chgData name="PIMPLE SIDDHANT VIJAY" userId="S::pimplesv21.comp@coeptech.ac.in::629c3003-e962-4e6d-a9d1-f45ee0badccc" providerId="AD" clId="Web-{11892327-F5A2-369E-C9F0-B1F2AAF0D3FD}" dt="2023-06-06T20:12:49.355" v="22"/>
          <ac:picMkLst>
            <pc:docMk/>
            <pc:sldMk cId="284478435" sldId="260"/>
            <ac:picMk id="4" creationId="{0C1733B1-D44D-BC2E-58C1-7F235FCBCA6A}"/>
          </ac:picMkLst>
        </pc:picChg>
      </pc:sldChg>
      <pc:sldChg chg="addSp delSp modSp new mod modTransition setBg">
        <pc:chgData name="PIMPLE SIDDHANT VIJAY" userId="S::pimplesv21.comp@coeptech.ac.in::629c3003-e962-4e6d-a9d1-f45ee0badccc" providerId="AD" clId="Web-{11892327-F5A2-369E-C9F0-B1F2AAF0D3FD}" dt="2023-06-06T21:03:01.293" v="579"/>
        <pc:sldMkLst>
          <pc:docMk/>
          <pc:sldMk cId="3627466748" sldId="260"/>
        </pc:sldMkLst>
        <pc:spChg chg="mod">
          <ac:chgData name="PIMPLE SIDDHANT VIJAY" userId="S::pimplesv21.comp@coeptech.ac.in::629c3003-e962-4e6d-a9d1-f45ee0badccc" providerId="AD" clId="Web-{11892327-F5A2-369E-C9F0-B1F2AAF0D3FD}" dt="2023-06-06T20:53:49.911" v="456"/>
          <ac:spMkLst>
            <pc:docMk/>
            <pc:sldMk cId="3627466748" sldId="260"/>
            <ac:spMk id="2" creationId="{060E4CE5-D518-6CC3-5A4F-44B06CA9EAFE}"/>
          </ac:spMkLst>
        </pc:spChg>
        <pc:spChg chg="mod">
          <ac:chgData name="PIMPLE SIDDHANT VIJAY" userId="S::pimplesv21.comp@coeptech.ac.in::629c3003-e962-4e6d-a9d1-f45ee0badccc" providerId="AD" clId="Web-{11892327-F5A2-369E-C9F0-B1F2AAF0D3FD}" dt="2023-06-06T20:54:21.881" v="458" actId="1076"/>
          <ac:spMkLst>
            <pc:docMk/>
            <pc:sldMk cId="3627466748" sldId="260"/>
            <ac:spMk id="3" creationId="{834162EF-81D6-5A92-3E5B-00768A481F9F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53:49.911" v="456"/>
          <ac:spMkLst>
            <pc:docMk/>
            <pc:sldMk cId="3627466748" sldId="260"/>
            <ac:spMk id="8" creationId="{1709F1D5-B0F1-4714-A239-E5B61C161915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53:49.911" v="456"/>
          <ac:spMkLst>
            <pc:docMk/>
            <pc:sldMk cId="3627466748" sldId="260"/>
            <ac:spMk id="10" creationId="{228FB460-D3FF-4440-A020-05982A09E517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53:49.911" v="456"/>
          <ac:spMkLst>
            <pc:docMk/>
            <pc:sldMk cId="3627466748" sldId="260"/>
            <ac:spMk id="12" creationId="{14847E93-7DC1-4D4B-8829-B19AA7137C50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53:49.911" v="456"/>
          <ac:spMkLst>
            <pc:docMk/>
            <pc:sldMk cId="3627466748" sldId="260"/>
            <ac:spMk id="14" creationId="{5566D6E1-03A1-4D73-A4E0-35D74D568A04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53:49.911" v="456"/>
          <ac:spMkLst>
            <pc:docMk/>
            <pc:sldMk cId="3627466748" sldId="260"/>
            <ac:spMk id="16" creationId="{9F835A99-04AC-494A-A572-AFE8413CC938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53:49.911" v="456"/>
          <ac:spMkLst>
            <pc:docMk/>
            <pc:sldMk cId="3627466748" sldId="260"/>
            <ac:spMk id="18" creationId="{7B786209-1B0B-4CA9-9BDD-F7327066A84D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53:49.911" v="456"/>
          <ac:spMkLst>
            <pc:docMk/>
            <pc:sldMk cId="3627466748" sldId="260"/>
            <ac:spMk id="20" creationId="{2D2964BB-484D-45AE-AD66-D407D0629652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53:49.911" v="456"/>
          <ac:spMkLst>
            <pc:docMk/>
            <pc:sldMk cId="3627466748" sldId="260"/>
            <ac:spMk id="22" creationId="{6691AC69-A76E-4DAB-B565-468B6B87ACF3}"/>
          </ac:spMkLst>
        </pc:spChg>
        <pc:spChg chg="add">
          <ac:chgData name="PIMPLE SIDDHANT VIJAY" userId="S::pimplesv21.comp@coeptech.ac.in::629c3003-e962-4e6d-a9d1-f45ee0badccc" providerId="AD" clId="Web-{11892327-F5A2-369E-C9F0-B1F2AAF0D3FD}" dt="2023-06-06T20:53:49.911" v="456"/>
          <ac:spMkLst>
            <pc:docMk/>
            <pc:sldMk cId="3627466748" sldId="260"/>
            <ac:spMk id="25" creationId="{442D2C40-7ED8-45E4-9E7D-C3407F9CAB7A}"/>
          </ac:spMkLst>
        </pc:spChg>
        <pc:spChg chg="add">
          <ac:chgData name="PIMPLE SIDDHANT VIJAY" userId="S::pimplesv21.comp@coeptech.ac.in::629c3003-e962-4e6d-a9d1-f45ee0badccc" providerId="AD" clId="Web-{11892327-F5A2-369E-C9F0-B1F2AAF0D3FD}" dt="2023-06-06T20:53:49.911" v="456"/>
          <ac:spMkLst>
            <pc:docMk/>
            <pc:sldMk cId="3627466748" sldId="260"/>
            <ac:spMk id="26" creationId="{081E4A58-353D-44AE-B2FC-2A74E2E400F7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53:23.394" v="452"/>
          <ac:spMkLst>
            <pc:docMk/>
            <pc:sldMk cId="3627466748" sldId="260"/>
            <ac:spMk id="27" creationId="{442D2C40-7ED8-45E4-9E7D-C3407F9CAB7A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51:35.453" v="447"/>
          <ac:spMkLst>
            <pc:docMk/>
            <pc:sldMk cId="3627466748" sldId="260"/>
            <ac:spMk id="28" creationId="{460B0EFB-53ED-4F35-B05D-F658EA021C65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53:23.394" v="452"/>
          <ac:spMkLst>
            <pc:docMk/>
            <pc:sldMk cId="3627466748" sldId="260"/>
            <ac:spMk id="29" creationId="{081E4A58-353D-44AE-B2FC-2A74E2E400F7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0:51:35.453" v="447"/>
          <ac:spMkLst>
            <pc:docMk/>
            <pc:sldMk cId="3627466748" sldId="260"/>
            <ac:spMk id="30" creationId="{835EF3DD-7D43-4A27-8967-A92FD8CC9365}"/>
          </ac:spMkLst>
        </pc:spChg>
        <pc:picChg chg="add del mod ord">
          <ac:chgData name="PIMPLE SIDDHANT VIJAY" userId="S::pimplesv21.comp@coeptech.ac.in::629c3003-e962-4e6d-a9d1-f45ee0badccc" providerId="AD" clId="Web-{11892327-F5A2-369E-C9F0-B1F2AAF0D3FD}" dt="2023-06-06T20:53:45.364" v="455"/>
          <ac:picMkLst>
            <pc:docMk/>
            <pc:sldMk cId="3627466748" sldId="260"/>
            <ac:picMk id="4" creationId="{376CEEA2-0CB2-82EB-F3F0-6D85ABDA3141}"/>
          </ac:picMkLst>
        </pc:picChg>
        <pc:picChg chg="add mod ord">
          <ac:chgData name="PIMPLE SIDDHANT VIJAY" userId="S::pimplesv21.comp@coeptech.ac.in::629c3003-e962-4e6d-a9d1-f45ee0badccc" providerId="AD" clId="Web-{11892327-F5A2-369E-C9F0-B1F2AAF0D3FD}" dt="2023-06-06T20:54:13.552" v="457" actId="1076"/>
          <ac:picMkLst>
            <pc:docMk/>
            <pc:sldMk cId="3627466748" sldId="260"/>
            <ac:picMk id="5" creationId="{E82A4BD9-B97D-ED7E-AE23-76520FCE6CFA}"/>
          </ac:picMkLst>
        </pc:picChg>
        <pc:picChg chg="add del">
          <ac:chgData name="PIMPLE SIDDHANT VIJAY" userId="S::pimplesv21.comp@coeptech.ac.in::629c3003-e962-4e6d-a9d1-f45ee0badccc" providerId="AD" clId="Web-{11892327-F5A2-369E-C9F0-B1F2AAF0D3FD}" dt="2023-06-06T20:51:35.453" v="447"/>
          <ac:picMkLst>
            <pc:docMk/>
            <pc:sldMk cId="3627466748" sldId="260"/>
            <ac:picMk id="24" creationId="{E7923408-378A-04D9-1064-8BB2A60BB115}"/>
          </ac:picMkLst>
        </pc:picChg>
      </pc:sldChg>
      <pc:sldChg chg="addSp delSp modSp new mod modTransition setBg">
        <pc:chgData name="PIMPLE SIDDHANT VIJAY" userId="S::pimplesv21.comp@coeptech.ac.in::629c3003-e962-4e6d-a9d1-f45ee0badccc" providerId="AD" clId="Web-{11892327-F5A2-369E-C9F0-B1F2AAF0D3FD}" dt="2023-06-06T21:03:05.496" v="580"/>
        <pc:sldMkLst>
          <pc:docMk/>
          <pc:sldMk cId="439372523" sldId="261"/>
        </pc:sldMkLst>
        <pc:spChg chg="del mod ord">
          <ac:chgData name="PIMPLE SIDDHANT VIJAY" userId="S::pimplesv21.comp@coeptech.ac.in::629c3003-e962-4e6d-a9d1-f45ee0badccc" providerId="AD" clId="Web-{11892327-F5A2-369E-C9F0-B1F2AAF0D3FD}" dt="2023-06-06T21:01:41.665" v="570"/>
          <ac:spMkLst>
            <pc:docMk/>
            <pc:sldMk cId="439372523" sldId="261"/>
            <ac:spMk id="2" creationId="{59FC199C-35D2-3698-5B7D-88D1ED5F9C54}"/>
          </ac:spMkLst>
        </pc:spChg>
        <pc:spChg chg="del">
          <ac:chgData name="PIMPLE SIDDHANT VIJAY" userId="S::pimplesv21.comp@coeptech.ac.in::629c3003-e962-4e6d-a9d1-f45ee0badccc" providerId="AD" clId="Web-{11892327-F5A2-369E-C9F0-B1F2AAF0D3FD}" dt="2023-06-06T21:01:20.070" v="565"/>
          <ac:spMkLst>
            <pc:docMk/>
            <pc:sldMk cId="439372523" sldId="261"/>
            <ac:spMk id="3" creationId="{280409A8-35DD-4A13-E5BF-4D876E755177}"/>
          </ac:spMkLst>
        </pc:spChg>
        <pc:spChg chg="add mod">
          <ac:chgData name="PIMPLE SIDDHANT VIJAY" userId="S::pimplesv21.comp@coeptech.ac.in::629c3003-e962-4e6d-a9d1-f45ee0badccc" providerId="AD" clId="Web-{11892327-F5A2-369E-C9F0-B1F2AAF0D3FD}" dt="2023-06-06T21:01:26.992" v="569"/>
          <ac:spMkLst>
            <pc:docMk/>
            <pc:sldMk cId="439372523" sldId="261"/>
            <ac:spMk id="5" creationId="{DC8B9988-3FBB-A3E4-39C7-4942CEF7CFE0}"/>
          </ac:spMkLst>
        </pc:spChg>
        <pc:spChg chg="add del mod">
          <ac:chgData name="PIMPLE SIDDHANT VIJAY" userId="S::pimplesv21.comp@coeptech.ac.in::629c3003-e962-4e6d-a9d1-f45ee0badccc" providerId="AD" clId="Web-{11892327-F5A2-369E-C9F0-B1F2AAF0D3FD}" dt="2023-06-06T21:01:58.494" v="574"/>
          <ac:spMkLst>
            <pc:docMk/>
            <pc:sldMk cId="439372523" sldId="261"/>
            <ac:spMk id="8" creationId="{23C299A7-A1D7-699D-12DD-8D657B2AF095}"/>
          </ac:spMkLst>
        </pc:spChg>
        <pc:spChg chg="add del">
          <ac:chgData name="PIMPLE SIDDHANT VIJAY" userId="S::pimplesv21.comp@coeptech.ac.in::629c3003-e962-4e6d-a9d1-f45ee0badccc" providerId="AD" clId="Web-{11892327-F5A2-369E-C9F0-B1F2AAF0D3FD}" dt="2023-06-06T21:01:45.415" v="571"/>
          <ac:spMkLst>
            <pc:docMk/>
            <pc:sldMk cId="439372523" sldId="261"/>
            <ac:spMk id="9" creationId="{87177112-967C-B128-13DB-5C56FB638501}"/>
          </ac:spMkLst>
        </pc:spChg>
        <pc:spChg chg="add">
          <ac:chgData name="PIMPLE SIDDHANT VIJAY" userId="S::pimplesv21.comp@coeptech.ac.in::629c3003-e962-4e6d-a9d1-f45ee0badccc" providerId="AD" clId="Web-{11892327-F5A2-369E-C9F0-B1F2AAF0D3FD}" dt="2023-06-06T21:01:26.992" v="569"/>
          <ac:spMkLst>
            <pc:docMk/>
            <pc:sldMk cId="439372523" sldId="261"/>
            <ac:spMk id="12" creationId="{032D8B87-88DA-4E9C-B676-B10D70EA5963}"/>
          </ac:spMkLst>
        </pc:spChg>
        <pc:spChg chg="add">
          <ac:chgData name="PIMPLE SIDDHANT VIJAY" userId="S::pimplesv21.comp@coeptech.ac.in::629c3003-e962-4e6d-a9d1-f45ee0badccc" providerId="AD" clId="Web-{11892327-F5A2-369E-C9F0-B1F2AAF0D3FD}" dt="2023-06-06T21:01:26.992" v="569"/>
          <ac:spMkLst>
            <pc:docMk/>
            <pc:sldMk cId="439372523" sldId="261"/>
            <ac:spMk id="14" creationId="{081E4A58-353D-44AE-B2FC-2A74E2E400F7}"/>
          </ac:spMkLst>
        </pc:spChg>
        <pc:picChg chg="add mod ord">
          <ac:chgData name="PIMPLE SIDDHANT VIJAY" userId="S::pimplesv21.comp@coeptech.ac.in::629c3003-e962-4e6d-a9d1-f45ee0badccc" providerId="AD" clId="Web-{11892327-F5A2-369E-C9F0-B1F2AAF0D3FD}" dt="2023-06-06T21:01:53.025" v="573" actId="1076"/>
          <ac:picMkLst>
            <pc:docMk/>
            <pc:sldMk cId="439372523" sldId="261"/>
            <ac:picMk id="4" creationId="{9E2511FB-6A76-935B-0663-810258B8195A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1DDCD5-3251-482A-87FD-8FF3CB09899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D22F5B-5B3D-4443-BD34-98C963EDBB43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Find the </a:t>
          </a:r>
          <a:r>
            <a:rPr lang="en-US" b="0" dirty="0">
              <a:latin typeface="Calibri"/>
              <a:cs typeface="Calibri"/>
            </a:rPr>
            <a:t>Roommate</a:t>
          </a:r>
          <a:r>
            <a:rPr lang="en-US" dirty="0"/>
            <a:t> with the minimum total difference</a:t>
          </a:r>
          <a:r>
            <a:rPr lang="en-US" dirty="0">
              <a:latin typeface="Aharoni"/>
            </a:rPr>
            <a:t> </a:t>
          </a:r>
          <a:r>
            <a:rPr lang="en-US" dirty="0">
              <a:latin typeface="Calibri"/>
              <a:cs typeface="Calibri"/>
            </a:rPr>
            <a:t>in the</a:t>
          </a:r>
          <a:r>
            <a:rPr lang="en-US" dirty="0">
              <a:latin typeface="Aharoni"/>
            </a:rPr>
            <a:t> </a:t>
          </a:r>
          <a:r>
            <a:rPr lang="en-US" dirty="0">
              <a:latin typeface="Calibri"/>
              <a:cs typeface="Calibri"/>
            </a:rPr>
            <a:t>interests</a:t>
          </a:r>
          <a:r>
            <a:rPr lang="en-US" dirty="0"/>
            <a:t> (i.e., the most similar </a:t>
          </a:r>
          <a:r>
            <a:rPr lang="en-US" dirty="0">
              <a:latin typeface="Calibri"/>
              <a:cs typeface="Calibri"/>
            </a:rPr>
            <a:t>Roommate</a:t>
          </a:r>
          <a:r>
            <a:rPr lang="en-US" dirty="0"/>
            <a:t>) from the dictionary "d".</a:t>
          </a:r>
        </a:p>
      </dgm:t>
    </dgm:pt>
    <dgm:pt modelId="{3126A13A-E434-402B-B0AC-90495737DB95}" type="parTrans" cxnId="{E68C0156-664B-45E7-9825-0F9E7EFAD7C8}">
      <dgm:prSet/>
      <dgm:spPr/>
      <dgm:t>
        <a:bodyPr/>
        <a:lstStyle/>
        <a:p>
          <a:endParaRPr lang="en-US"/>
        </a:p>
      </dgm:t>
    </dgm:pt>
    <dgm:pt modelId="{C981F308-CE76-431B-B01A-530703DE33C0}" type="sibTrans" cxnId="{E68C0156-664B-45E7-9825-0F9E7EFAD7C8}">
      <dgm:prSet/>
      <dgm:spPr/>
      <dgm:t>
        <a:bodyPr/>
        <a:lstStyle/>
        <a:p>
          <a:endParaRPr lang="en-US"/>
        </a:p>
      </dgm:t>
    </dgm:pt>
    <dgm:pt modelId="{C06BC866-1028-42CF-B1A7-2148E1CD2360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Fetch the offers made by the user for the most similar</a:t>
          </a:r>
          <a:r>
            <a:rPr lang="en-US" dirty="0">
              <a:latin typeface="Aharoni"/>
            </a:rPr>
            <a:t> </a:t>
          </a:r>
          <a:r>
            <a:rPr lang="en-US" dirty="0">
              <a:latin typeface="Calibri"/>
              <a:cs typeface="Calibri"/>
            </a:rPr>
            <a:t>Roommate</a:t>
          </a:r>
          <a:r>
            <a:rPr lang="en-US" dirty="0"/>
            <a:t> from the database</a:t>
          </a:r>
        </a:p>
      </dgm:t>
    </dgm:pt>
    <dgm:pt modelId="{ABFDBCB5-E70F-46B7-B219-9D52EDB46C1E}" type="parTrans" cxnId="{7E458C5B-28CA-40F7-9DD8-EF6D86E3BCEC}">
      <dgm:prSet/>
      <dgm:spPr/>
      <dgm:t>
        <a:bodyPr/>
        <a:lstStyle/>
        <a:p>
          <a:endParaRPr lang="en-US"/>
        </a:p>
      </dgm:t>
    </dgm:pt>
    <dgm:pt modelId="{D245C474-1AB2-4DAB-AEA4-45A561AE4090}" type="sibTrans" cxnId="{7E458C5B-28CA-40F7-9DD8-EF6D86E3BCEC}">
      <dgm:prSet/>
      <dgm:spPr/>
      <dgm:t>
        <a:bodyPr/>
        <a:lstStyle/>
        <a:p>
          <a:endParaRPr lang="en-US"/>
        </a:p>
      </dgm:t>
    </dgm:pt>
    <dgm:pt modelId="{D309EBB2-1735-4190-9E54-7B70236C21DF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Calculate the percentage of similarity between the most similar</a:t>
          </a:r>
          <a:r>
            <a:rPr lang="en-US" dirty="0">
              <a:latin typeface="Aharoni"/>
            </a:rPr>
            <a:t> </a:t>
          </a:r>
          <a:r>
            <a:rPr lang="en-US" dirty="0">
              <a:latin typeface="Calibri"/>
              <a:cs typeface="Calibri"/>
            </a:rPr>
            <a:t>Roommate</a:t>
          </a:r>
          <a:r>
            <a:rPr lang="en-US" dirty="0"/>
            <a:t> and the user's preferences.</a:t>
          </a:r>
        </a:p>
      </dgm:t>
    </dgm:pt>
    <dgm:pt modelId="{78295714-CC97-493F-AFC2-57C47318F8A2}" type="parTrans" cxnId="{818B4778-F49F-41E6-823A-A6F448D4CA2C}">
      <dgm:prSet/>
      <dgm:spPr/>
      <dgm:t>
        <a:bodyPr/>
        <a:lstStyle/>
        <a:p>
          <a:endParaRPr lang="en-US"/>
        </a:p>
      </dgm:t>
    </dgm:pt>
    <dgm:pt modelId="{6DD6B57B-2D0B-4D8B-A002-438052C5DADB}" type="sibTrans" cxnId="{818B4778-F49F-41E6-823A-A6F448D4CA2C}">
      <dgm:prSet/>
      <dgm:spPr/>
      <dgm:t>
        <a:bodyPr/>
        <a:lstStyle/>
        <a:p>
          <a:endParaRPr lang="en-US"/>
        </a:p>
      </dgm:t>
    </dgm:pt>
    <dgm:pt modelId="{1E0E950B-5CD6-4639-8297-D852D335ECA2}" type="pres">
      <dgm:prSet presAssocID="{691DDCD5-3251-482A-87FD-8FF3CB098990}" presName="root" presStyleCnt="0">
        <dgm:presLayoutVars>
          <dgm:dir/>
          <dgm:resizeHandles val="exact"/>
        </dgm:presLayoutVars>
      </dgm:prSet>
      <dgm:spPr/>
    </dgm:pt>
    <dgm:pt modelId="{C60D5AC7-D942-4E0F-AFB9-0A2E49463474}" type="pres">
      <dgm:prSet presAssocID="{C7D22F5B-5B3D-4443-BD34-98C963EDBB43}" presName="compNode" presStyleCnt="0"/>
      <dgm:spPr/>
    </dgm:pt>
    <dgm:pt modelId="{EA36DB2C-B07B-41DE-8236-B8439E3071AD}" type="pres">
      <dgm:prSet presAssocID="{C7D22F5B-5B3D-4443-BD34-98C963EDBB43}" presName="bgRect" presStyleLbl="bgShp" presStyleIdx="0" presStyleCnt="3"/>
      <dgm:spPr/>
    </dgm:pt>
    <dgm:pt modelId="{5FE82C8C-0EAC-49C5-A6F4-628E3644F440}" type="pres">
      <dgm:prSet presAssocID="{C7D22F5B-5B3D-4443-BD34-98C963EDBB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7289211F-C855-425F-8569-26DD1431098B}" type="pres">
      <dgm:prSet presAssocID="{C7D22F5B-5B3D-4443-BD34-98C963EDBB43}" presName="spaceRect" presStyleCnt="0"/>
      <dgm:spPr/>
    </dgm:pt>
    <dgm:pt modelId="{BB383FDB-3AD5-436E-9915-2AA861176508}" type="pres">
      <dgm:prSet presAssocID="{C7D22F5B-5B3D-4443-BD34-98C963EDBB43}" presName="parTx" presStyleLbl="revTx" presStyleIdx="0" presStyleCnt="3">
        <dgm:presLayoutVars>
          <dgm:chMax val="0"/>
          <dgm:chPref val="0"/>
        </dgm:presLayoutVars>
      </dgm:prSet>
      <dgm:spPr/>
    </dgm:pt>
    <dgm:pt modelId="{CCA09B77-4DE7-456A-9077-E16F8329CC54}" type="pres">
      <dgm:prSet presAssocID="{C981F308-CE76-431B-B01A-530703DE33C0}" presName="sibTrans" presStyleCnt="0"/>
      <dgm:spPr/>
    </dgm:pt>
    <dgm:pt modelId="{4CD931FA-C7A4-4BCA-9BCC-3D6EAF26FA6C}" type="pres">
      <dgm:prSet presAssocID="{C06BC866-1028-42CF-B1A7-2148E1CD2360}" presName="compNode" presStyleCnt="0"/>
      <dgm:spPr/>
    </dgm:pt>
    <dgm:pt modelId="{9A3F8870-76F6-4963-A263-500BA4A3B906}" type="pres">
      <dgm:prSet presAssocID="{C06BC866-1028-42CF-B1A7-2148E1CD2360}" presName="bgRect" presStyleLbl="bgShp" presStyleIdx="1" presStyleCnt="3"/>
      <dgm:spPr/>
    </dgm:pt>
    <dgm:pt modelId="{C2D63BE1-A55B-448C-96EB-A413DBB0C7BC}" type="pres">
      <dgm:prSet presAssocID="{C06BC866-1028-42CF-B1A7-2148E1CD236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37271E1-B91B-4651-9F8C-7C1D3E8F1D2E}" type="pres">
      <dgm:prSet presAssocID="{C06BC866-1028-42CF-B1A7-2148E1CD2360}" presName="spaceRect" presStyleCnt="0"/>
      <dgm:spPr/>
    </dgm:pt>
    <dgm:pt modelId="{E2BA6EB2-0BDF-4623-B0E1-A510BD269664}" type="pres">
      <dgm:prSet presAssocID="{C06BC866-1028-42CF-B1A7-2148E1CD2360}" presName="parTx" presStyleLbl="revTx" presStyleIdx="1" presStyleCnt="3">
        <dgm:presLayoutVars>
          <dgm:chMax val="0"/>
          <dgm:chPref val="0"/>
        </dgm:presLayoutVars>
      </dgm:prSet>
      <dgm:spPr/>
    </dgm:pt>
    <dgm:pt modelId="{098CF0D4-47FC-414A-B453-8967DC525BAF}" type="pres">
      <dgm:prSet presAssocID="{D245C474-1AB2-4DAB-AEA4-45A561AE4090}" presName="sibTrans" presStyleCnt="0"/>
      <dgm:spPr/>
    </dgm:pt>
    <dgm:pt modelId="{14B31559-C673-4158-9E8C-394E9A9E1B9C}" type="pres">
      <dgm:prSet presAssocID="{D309EBB2-1735-4190-9E54-7B70236C21DF}" presName="compNode" presStyleCnt="0"/>
      <dgm:spPr/>
    </dgm:pt>
    <dgm:pt modelId="{D4E61820-21F7-48C8-B489-B65283AE3AA3}" type="pres">
      <dgm:prSet presAssocID="{D309EBB2-1735-4190-9E54-7B70236C21DF}" presName="bgRect" presStyleLbl="bgShp" presStyleIdx="2" presStyleCnt="3"/>
      <dgm:spPr/>
    </dgm:pt>
    <dgm:pt modelId="{16BE434C-331A-4259-B87A-6D1E13DD7BE3}" type="pres">
      <dgm:prSet presAssocID="{D309EBB2-1735-4190-9E54-7B70236C21D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6B9A7528-A5EB-4A70-BD17-7B5A1BB28AC3}" type="pres">
      <dgm:prSet presAssocID="{D309EBB2-1735-4190-9E54-7B70236C21DF}" presName="spaceRect" presStyleCnt="0"/>
      <dgm:spPr/>
    </dgm:pt>
    <dgm:pt modelId="{37F25AF8-043C-4F8F-8709-9179F0613F2E}" type="pres">
      <dgm:prSet presAssocID="{D309EBB2-1735-4190-9E54-7B70236C21D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E585A16-CB70-4969-97E6-EE09D9D11CEC}" type="presOf" srcId="{691DDCD5-3251-482A-87FD-8FF3CB098990}" destId="{1E0E950B-5CD6-4639-8297-D852D335ECA2}" srcOrd="0" destOrd="0" presId="urn:microsoft.com/office/officeart/2018/2/layout/IconVerticalSolidList"/>
    <dgm:cxn modelId="{1DBB9C18-70C7-4692-9B69-3B215F4C10A8}" type="presOf" srcId="{C7D22F5B-5B3D-4443-BD34-98C963EDBB43}" destId="{BB383FDB-3AD5-436E-9915-2AA861176508}" srcOrd="0" destOrd="0" presId="urn:microsoft.com/office/officeart/2018/2/layout/IconVerticalSolidList"/>
    <dgm:cxn modelId="{7E458C5B-28CA-40F7-9DD8-EF6D86E3BCEC}" srcId="{691DDCD5-3251-482A-87FD-8FF3CB098990}" destId="{C06BC866-1028-42CF-B1A7-2148E1CD2360}" srcOrd="1" destOrd="0" parTransId="{ABFDBCB5-E70F-46B7-B219-9D52EDB46C1E}" sibTransId="{D245C474-1AB2-4DAB-AEA4-45A561AE4090}"/>
    <dgm:cxn modelId="{C2D17A4E-3122-46EB-9171-45E3A185E64B}" type="presOf" srcId="{C06BC866-1028-42CF-B1A7-2148E1CD2360}" destId="{E2BA6EB2-0BDF-4623-B0E1-A510BD269664}" srcOrd="0" destOrd="0" presId="urn:microsoft.com/office/officeart/2018/2/layout/IconVerticalSolidList"/>
    <dgm:cxn modelId="{E68C0156-664B-45E7-9825-0F9E7EFAD7C8}" srcId="{691DDCD5-3251-482A-87FD-8FF3CB098990}" destId="{C7D22F5B-5B3D-4443-BD34-98C963EDBB43}" srcOrd="0" destOrd="0" parTransId="{3126A13A-E434-402B-B0AC-90495737DB95}" sibTransId="{C981F308-CE76-431B-B01A-530703DE33C0}"/>
    <dgm:cxn modelId="{818B4778-F49F-41E6-823A-A6F448D4CA2C}" srcId="{691DDCD5-3251-482A-87FD-8FF3CB098990}" destId="{D309EBB2-1735-4190-9E54-7B70236C21DF}" srcOrd="2" destOrd="0" parTransId="{78295714-CC97-493F-AFC2-57C47318F8A2}" sibTransId="{6DD6B57B-2D0B-4D8B-A002-438052C5DADB}"/>
    <dgm:cxn modelId="{6E3F4DE2-98C9-4AB4-9370-34B5DFD75A64}" type="presOf" srcId="{D309EBB2-1735-4190-9E54-7B70236C21DF}" destId="{37F25AF8-043C-4F8F-8709-9179F0613F2E}" srcOrd="0" destOrd="0" presId="urn:microsoft.com/office/officeart/2018/2/layout/IconVerticalSolidList"/>
    <dgm:cxn modelId="{EFF73606-F02D-417A-8640-45F2953B0B99}" type="presParOf" srcId="{1E0E950B-5CD6-4639-8297-D852D335ECA2}" destId="{C60D5AC7-D942-4E0F-AFB9-0A2E49463474}" srcOrd="0" destOrd="0" presId="urn:microsoft.com/office/officeart/2018/2/layout/IconVerticalSolidList"/>
    <dgm:cxn modelId="{23CA50FE-BD21-43DA-A057-FBD00BDEE71E}" type="presParOf" srcId="{C60D5AC7-D942-4E0F-AFB9-0A2E49463474}" destId="{EA36DB2C-B07B-41DE-8236-B8439E3071AD}" srcOrd="0" destOrd="0" presId="urn:microsoft.com/office/officeart/2018/2/layout/IconVerticalSolidList"/>
    <dgm:cxn modelId="{D11864AB-CE4D-41A1-9892-3259DAB48DE5}" type="presParOf" srcId="{C60D5AC7-D942-4E0F-AFB9-0A2E49463474}" destId="{5FE82C8C-0EAC-49C5-A6F4-628E3644F440}" srcOrd="1" destOrd="0" presId="urn:microsoft.com/office/officeart/2018/2/layout/IconVerticalSolidList"/>
    <dgm:cxn modelId="{31C588E4-79C9-4AB5-A249-D723CE8D70F0}" type="presParOf" srcId="{C60D5AC7-D942-4E0F-AFB9-0A2E49463474}" destId="{7289211F-C855-425F-8569-26DD1431098B}" srcOrd="2" destOrd="0" presId="urn:microsoft.com/office/officeart/2018/2/layout/IconVerticalSolidList"/>
    <dgm:cxn modelId="{88B05AA2-E9A7-4333-B1A9-40CA5A080FBB}" type="presParOf" srcId="{C60D5AC7-D942-4E0F-AFB9-0A2E49463474}" destId="{BB383FDB-3AD5-436E-9915-2AA861176508}" srcOrd="3" destOrd="0" presId="urn:microsoft.com/office/officeart/2018/2/layout/IconVerticalSolidList"/>
    <dgm:cxn modelId="{DB889AD1-60FE-4D5D-8025-3B5F31DF710F}" type="presParOf" srcId="{1E0E950B-5CD6-4639-8297-D852D335ECA2}" destId="{CCA09B77-4DE7-456A-9077-E16F8329CC54}" srcOrd="1" destOrd="0" presId="urn:microsoft.com/office/officeart/2018/2/layout/IconVerticalSolidList"/>
    <dgm:cxn modelId="{91BEE0FF-A625-4F5B-A8A0-F0D3D248F209}" type="presParOf" srcId="{1E0E950B-5CD6-4639-8297-D852D335ECA2}" destId="{4CD931FA-C7A4-4BCA-9BCC-3D6EAF26FA6C}" srcOrd="2" destOrd="0" presId="urn:microsoft.com/office/officeart/2018/2/layout/IconVerticalSolidList"/>
    <dgm:cxn modelId="{885D1EBB-8008-472D-B545-BBFED2B46F8C}" type="presParOf" srcId="{4CD931FA-C7A4-4BCA-9BCC-3D6EAF26FA6C}" destId="{9A3F8870-76F6-4963-A263-500BA4A3B906}" srcOrd="0" destOrd="0" presId="urn:microsoft.com/office/officeart/2018/2/layout/IconVerticalSolidList"/>
    <dgm:cxn modelId="{72C6A45B-DD33-4EDF-A003-76779A0F8C9C}" type="presParOf" srcId="{4CD931FA-C7A4-4BCA-9BCC-3D6EAF26FA6C}" destId="{C2D63BE1-A55B-448C-96EB-A413DBB0C7BC}" srcOrd="1" destOrd="0" presId="urn:microsoft.com/office/officeart/2018/2/layout/IconVerticalSolidList"/>
    <dgm:cxn modelId="{E69E56D6-C4B0-4B46-ACE9-C7BC2DCB2895}" type="presParOf" srcId="{4CD931FA-C7A4-4BCA-9BCC-3D6EAF26FA6C}" destId="{337271E1-B91B-4651-9F8C-7C1D3E8F1D2E}" srcOrd="2" destOrd="0" presId="urn:microsoft.com/office/officeart/2018/2/layout/IconVerticalSolidList"/>
    <dgm:cxn modelId="{30D7C444-8510-409D-AC6E-C7F7E49E4347}" type="presParOf" srcId="{4CD931FA-C7A4-4BCA-9BCC-3D6EAF26FA6C}" destId="{E2BA6EB2-0BDF-4623-B0E1-A510BD269664}" srcOrd="3" destOrd="0" presId="urn:microsoft.com/office/officeart/2018/2/layout/IconVerticalSolidList"/>
    <dgm:cxn modelId="{60DB8F05-22EE-4982-BEC9-98724E57C712}" type="presParOf" srcId="{1E0E950B-5CD6-4639-8297-D852D335ECA2}" destId="{098CF0D4-47FC-414A-B453-8967DC525BAF}" srcOrd="3" destOrd="0" presId="urn:microsoft.com/office/officeart/2018/2/layout/IconVerticalSolidList"/>
    <dgm:cxn modelId="{A88BF281-69A6-4FB4-A2B7-97AD94C59FD1}" type="presParOf" srcId="{1E0E950B-5CD6-4639-8297-D852D335ECA2}" destId="{14B31559-C673-4158-9E8C-394E9A9E1B9C}" srcOrd="4" destOrd="0" presId="urn:microsoft.com/office/officeart/2018/2/layout/IconVerticalSolidList"/>
    <dgm:cxn modelId="{D6A3FECC-29D2-4A74-84FD-51D50607F01C}" type="presParOf" srcId="{14B31559-C673-4158-9E8C-394E9A9E1B9C}" destId="{D4E61820-21F7-48C8-B489-B65283AE3AA3}" srcOrd="0" destOrd="0" presId="urn:microsoft.com/office/officeart/2018/2/layout/IconVerticalSolidList"/>
    <dgm:cxn modelId="{A4DB5B1E-87E7-4DAA-9F18-75BC29D5C50D}" type="presParOf" srcId="{14B31559-C673-4158-9E8C-394E9A9E1B9C}" destId="{16BE434C-331A-4259-B87A-6D1E13DD7BE3}" srcOrd="1" destOrd="0" presId="urn:microsoft.com/office/officeart/2018/2/layout/IconVerticalSolidList"/>
    <dgm:cxn modelId="{A3506F33-D3FA-4F5F-B9DB-B1CABD262BB5}" type="presParOf" srcId="{14B31559-C673-4158-9E8C-394E9A9E1B9C}" destId="{6B9A7528-A5EB-4A70-BD17-7B5A1BB28AC3}" srcOrd="2" destOrd="0" presId="urn:microsoft.com/office/officeart/2018/2/layout/IconVerticalSolidList"/>
    <dgm:cxn modelId="{69209975-2DCD-4FBB-B2EF-84DDEABE34DB}" type="presParOf" srcId="{14B31559-C673-4158-9E8C-394E9A9E1B9C}" destId="{37F25AF8-043C-4F8F-8709-9179F0613F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6DB2C-B07B-41DE-8236-B8439E3071AD}">
      <dsp:nvSpPr>
        <dsp:cNvPr id="0" name=""/>
        <dsp:cNvSpPr/>
      </dsp:nvSpPr>
      <dsp:spPr>
        <a:xfrm>
          <a:off x="0" y="471"/>
          <a:ext cx="10515600" cy="11025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82C8C-0EAC-49C5-A6F4-628E3644F440}">
      <dsp:nvSpPr>
        <dsp:cNvPr id="0" name=""/>
        <dsp:cNvSpPr/>
      </dsp:nvSpPr>
      <dsp:spPr>
        <a:xfrm>
          <a:off x="333510" y="248536"/>
          <a:ext cx="606382" cy="606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83FDB-3AD5-436E-9915-2AA861176508}">
      <dsp:nvSpPr>
        <dsp:cNvPr id="0" name=""/>
        <dsp:cNvSpPr/>
      </dsp:nvSpPr>
      <dsp:spPr>
        <a:xfrm>
          <a:off x="1273403" y="471"/>
          <a:ext cx="9242196" cy="1102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83" tIns="116683" rIns="116683" bIns="116683" numCol="1" spcCol="1270" anchor="ctr" anchorCtr="0">
          <a:noAutofit/>
        </a:bodyPr>
        <a:lstStyle/>
        <a:p>
          <a:pPr marL="0" lvl="0" indent="0" algn="l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Find the </a:t>
          </a:r>
          <a:r>
            <a:rPr lang="en-US" sz="2300" b="0" kern="1200" dirty="0">
              <a:latin typeface="Calibri"/>
              <a:cs typeface="Calibri"/>
            </a:rPr>
            <a:t>Roommate</a:t>
          </a:r>
          <a:r>
            <a:rPr lang="en-US" sz="2300" kern="1200" dirty="0"/>
            <a:t> with the minimum total difference</a:t>
          </a:r>
          <a:r>
            <a:rPr lang="en-US" sz="2300" kern="1200" dirty="0">
              <a:latin typeface="Aharoni"/>
            </a:rPr>
            <a:t> </a:t>
          </a:r>
          <a:r>
            <a:rPr lang="en-US" sz="2300" kern="1200" dirty="0">
              <a:latin typeface="Calibri"/>
              <a:cs typeface="Calibri"/>
            </a:rPr>
            <a:t>in the</a:t>
          </a:r>
          <a:r>
            <a:rPr lang="en-US" sz="2300" kern="1200" dirty="0">
              <a:latin typeface="Aharoni"/>
            </a:rPr>
            <a:t> </a:t>
          </a:r>
          <a:r>
            <a:rPr lang="en-US" sz="2300" kern="1200" dirty="0">
              <a:latin typeface="Calibri"/>
              <a:cs typeface="Calibri"/>
            </a:rPr>
            <a:t>interests</a:t>
          </a:r>
          <a:r>
            <a:rPr lang="en-US" sz="2300" kern="1200" dirty="0"/>
            <a:t> (i.e., the most similar </a:t>
          </a:r>
          <a:r>
            <a:rPr lang="en-US" sz="2300" kern="1200" dirty="0">
              <a:latin typeface="Calibri"/>
              <a:cs typeface="Calibri"/>
            </a:rPr>
            <a:t>Roommate</a:t>
          </a:r>
          <a:r>
            <a:rPr lang="en-US" sz="2300" kern="1200" dirty="0"/>
            <a:t>) from the dictionary "d".</a:t>
          </a:r>
        </a:p>
      </dsp:txBody>
      <dsp:txXfrm>
        <a:off x="1273403" y="471"/>
        <a:ext cx="9242196" cy="1102514"/>
      </dsp:txXfrm>
    </dsp:sp>
    <dsp:sp modelId="{9A3F8870-76F6-4963-A263-500BA4A3B906}">
      <dsp:nvSpPr>
        <dsp:cNvPr id="0" name=""/>
        <dsp:cNvSpPr/>
      </dsp:nvSpPr>
      <dsp:spPr>
        <a:xfrm>
          <a:off x="0" y="1378613"/>
          <a:ext cx="10515600" cy="11025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63BE1-A55B-448C-96EB-A413DBB0C7BC}">
      <dsp:nvSpPr>
        <dsp:cNvPr id="0" name=""/>
        <dsp:cNvSpPr/>
      </dsp:nvSpPr>
      <dsp:spPr>
        <a:xfrm>
          <a:off x="333510" y="1626679"/>
          <a:ext cx="606382" cy="606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A6EB2-0BDF-4623-B0E1-A510BD269664}">
      <dsp:nvSpPr>
        <dsp:cNvPr id="0" name=""/>
        <dsp:cNvSpPr/>
      </dsp:nvSpPr>
      <dsp:spPr>
        <a:xfrm>
          <a:off x="1273403" y="1378613"/>
          <a:ext cx="9242196" cy="1102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83" tIns="116683" rIns="116683" bIns="116683" numCol="1" spcCol="1270" anchor="ctr" anchorCtr="0">
          <a:noAutofit/>
        </a:bodyPr>
        <a:lstStyle/>
        <a:p>
          <a:pPr marL="0" lvl="0" indent="0" algn="l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Fetch the offers made by the user for the most similar</a:t>
          </a:r>
          <a:r>
            <a:rPr lang="en-US" sz="2300" kern="1200" dirty="0">
              <a:latin typeface="Aharoni"/>
            </a:rPr>
            <a:t> </a:t>
          </a:r>
          <a:r>
            <a:rPr lang="en-US" sz="2300" kern="1200" dirty="0">
              <a:latin typeface="Calibri"/>
              <a:cs typeface="Calibri"/>
            </a:rPr>
            <a:t>Roommate</a:t>
          </a:r>
          <a:r>
            <a:rPr lang="en-US" sz="2300" kern="1200" dirty="0"/>
            <a:t> from the database</a:t>
          </a:r>
        </a:p>
      </dsp:txBody>
      <dsp:txXfrm>
        <a:off x="1273403" y="1378613"/>
        <a:ext cx="9242196" cy="1102514"/>
      </dsp:txXfrm>
    </dsp:sp>
    <dsp:sp modelId="{D4E61820-21F7-48C8-B489-B65283AE3AA3}">
      <dsp:nvSpPr>
        <dsp:cNvPr id="0" name=""/>
        <dsp:cNvSpPr/>
      </dsp:nvSpPr>
      <dsp:spPr>
        <a:xfrm>
          <a:off x="0" y="2756756"/>
          <a:ext cx="10515600" cy="11025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E434C-331A-4259-B87A-6D1E13DD7BE3}">
      <dsp:nvSpPr>
        <dsp:cNvPr id="0" name=""/>
        <dsp:cNvSpPr/>
      </dsp:nvSpPr>
      <dsp:spPr>
        <a:xfrm>
          <a:off x="333510" y="3004822"/>
          <a:ext cx="606382" cy="606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25AF8-043C-4F8F-8709-9179F0613F2E}">
      <dsp:nvSpPr>
        <dsp:cNvPr id="0" name=""/>
        <dsp:cNvSpPr/>
      </dsp:nvSpPr>
      <dsp:spPr>
        <a:xfrm>
          <a:off x="1273403" y="2756756"/>
          <a:ext cx="9242196" cy="1102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83" tIns="116683" rIns="116683" bIns="116683" numCol="1" spcCol="1270" anchor="ctr" anchorCtr="0">
          <a:noAutofit/>
        </a:bodyPr>
        <a:lstStyle/>
        <a:p>
          <a:pPr marL="0" lvl="0" indent="0" algn="l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Calculate the percentage of similarity between the most similar</a:t>
          </a:r>
          <a:r>
            <a:rPr lang="en-US" sz="2300" kern="1200" dirty="0">
              <a:latin typeface="Aharoni"/>
            </a:rPr>
            <a:t> </a:t>
          </a:r>
          <a:r>
            <a:rPr lang="en-US" sz="2300" kern="1200" dirty="0">
              <a:latin typeface="Calibri"/>
              <a:cs typeface="Calibri"/>
            </a:rPr>
            <a:t>Roommate</a:t>
          </a:r>
          <a:r>
            <a:rPr lang="en-US" sz="2300" kern="1200" dirty="0"/>
            <a:t> and the user's preferences.</a:t>
          </a:r>
        </a:p>
      </dsp:txBody>
      <dsp:txXfrm>
        <a:off x="1273403" y="2756756"/>
        <a:ext cx="9242196" cy="1102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82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396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83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06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014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66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049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745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35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248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756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5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mpra.org.uk/spdn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bluediamondgallery.com/wooden-tile/t/thank-you.html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!!Rectangle">
            <a:extLst>
              <a:ext uri="{FF2B5EF4-FFF2-40B4-BE49-F238E27FC236}">
                <a16:creationId xmlns:a16="http://schemas.microsoft.com/office/drawing/2014/main" id="{032D8B87-88DA-4E9C-B676-B10D70EA5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3" descr="Empty office cubicle">
            <a:extLst>
              <a:ext uri="{FF2B5EF4-FFF2-40B4-BE49-F238E27FC236}">
                <a16:creationId xmlns:a16="http://schemas.microsoft.com/office/drawing/2014/main" id="{4F2AC927-70A1-EF33-BE8E-F7CF4DE821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813" b="7813"/>
          <a:stretch/>
        </p:blipFill>
        <p:spPr>
          <a:xfrm>
            <a:off x="20" y="-8466"/>
            <a:ext cx="12191980" cy="68664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ROOMMATE FINDER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7BCB74-2AB4-2D21-D391-2B1207EC07B0}"/>
              </a:ext>
            </a:extLst>
          </p:cNvPr>
          <p:cNvSpPr txBox="1"/>
          <p:nvPr/>
        </p:nvSpPr>
        <p:spPr>
          <a:xfrm>
            <a:off x="838200" y="1825625"/>
            <a:ext cx="10515600" cy="38597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1">
                <a:solidFill>
                  <a:srgbClr val="FFFFFF"/>
                </a:solidFill>
              </a:rPr>
              <a:t>Project By : Hariom Badarkhe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1">
                <a:solidFill>
                  <a:srgbClr val="FFFFFF"/>
                </a:solidFill>
              </a:rPr>
              <a:t>Mis  no.     : 112103017</a:t>
            </a:r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Rectangle">
            <a:extLst>
              <a:ext uri="{FF2B5EF4-FFF2-40B4-BE49-F238E27FC236}">
                <a16:creationId xmlns:a16="http://schemas.microsoft.com/office/drawing/2014/main" id="{032D8B87-88DA-4E9C-B676-B10D70EA5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4" descr="Person writing on a notepad">
            <a:extLst>
              <a:ext uri="{FF2B5EF4-FFF2-40B4-BE49-F238E27FC236}">
                <a16:creationId xmlns:a16="http://schemas.microsoft.com/office/drawing/2014/main" id="{4B24C039-1C1F-8E36-6CBE-3D10DF2073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1200" r="-2" b="17818"/>
          <a:stretch/>
        </p:blipFill>
        <p:spPr>
          <a:xfrm>
            <a:off x="20" y="-8466"/>
            <a:ext cx="12191980" cy="68664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E6380E-D0B5-4733-8805-32D9F4ACF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Aharoni"/>
              </a:rPr>
              <a:t>TABLE OF CONTENTS-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923FC-BBD6-8590-8502-2773EC6F0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arenR"/>
            </a:pPr>
            <a:r>
              <a:rPr lang="en-US">
                <a:solidFill>
                  <a:srgbClr val="FFFFFF"/>
                </a:solidFill>
              </a:rPr>
              <a:t>Introduction</a:t>
            </a:r>
          </a:p>
          <a:p>
            <a:pPr marL="514350" indent="-514350">
              <a:buAutoNum type="arabicParenR"/>
            </a:pPr>
            <a:r>
              <a:rPr lang="en-US">
                <a:solidFill>
                  <a:srgbClr val="FFFFFF"/>
                </a:solidFill>
              </a:rPr>
              <a:t>User Interface</a:t>
            </a:r>
          </a:p>
          <a:p>
            <a:pPr marL="514350" indent="-514350">
              <a:buAutoNum type="arabicParenR"/>
            </a:pPr>
            <a:r>
              <a:rPr lang="en-US">
                <a:solidFill>
                  <a:srgbClr val="FFFFFF"/>
                </a:solidFill>
              </a:rPr>
              <a:t>Operations</a:t>
            </a:r>
          </a:p>
          <a:p>
            <a:pPr marL="514350" indent="-514350">
              <a:buAutoNum type="arabicParenR"/>
            </a:pPr>
            <a:r>
              <a:rPr lang="en-US">
                <a:solidFill>
                  <a:srgbClr val="FFFFFF"/>
                </a:solidFill>
              </a:rPr>
              <a:t>Matching Algorithm</a:t>
            </a:r>
          </a:p>
          <a:p>
            <a:pPr marL="514350" indent="-514350">
              <a:buAutoNum type="arabicParenR"/>
            </a:pPr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8" name="Arc 1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74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!!Rectangle">
            <a:extLst>
              <a:ext uri="{FF2B5EF4-FFF2-40B4-BE49-F238E27FC236}">
                <a16:creationId xmlns:a16="http://schemas.microsoft.com/office/drawing/2014/main" id="{442D2C40-7ED8-45E4-9E7D-C3407F9CA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1E2B357C-5121-EEFB-FD07-9448A29816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749" b="17159"/>
          <a:stretch/>
        </p:blipFill>
        <p:spPr>
          <a:xfrm>
            <a:off x="9313" y="826"/>
            <a:ext cx="12191980" cy="6866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46F654-E293-B342-8F50-B6E188345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  <a:cs typeface="Aharoni"/>
              </a:rPr>
              <a:t>Introduction-</a:t>
            </a: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1FA9D-EECE-5F86-F279-12400B38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Welcome to Roommate Finder, a revolutionary solution designed to make finding the perfect roommate.</a:t>
            </a:r>
          </a:p>
          <a:p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As college students venture into their first year, they often find it challenging to connect with roommates who share common qualities and interests.</a:t>
            </a:r>
          </a:p>
          <a:p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In an unfamiliar city, students may struggle to find roommates who align with their preferences, hobbies, and daily routines.</a:t>
            </a:r>
          </a:p>
          <a:p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To address this issue, I have developed the Roommate Finder, an innovative platform that utilizes advanced algorithms to match students with their ideal roommates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A8B3C8-4092-6554-4B73-CA4D683614D0}"/>
              </a:ext>
            </a:extLst>
          </p:cNvPr>
          <p:cNvSpPr txBox="1"/>
          <p:nvPr/>
        </p:nvSpPr>
        <p:spPr>
          <a:xfrm>
            <a:off x="9413675" y="6657945"/>
            <a:ext cx="2778325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3338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Arc 5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52">
            <a:extLst>
              <a:ext uri="{FF2B5EF4-FFF2-40B4-BE49-F238E27FC236}">
                <a16:creationId xmlns:a16="http://schemas.microsoft.com/office/drawing/2014/main" id="{C7F2CF09-C30A-4822-90E1-5321D4B6E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FAF3B-3A18-C1FB-33A3-0411A8DB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01" y="3796715"/>
            <a:ext cx="7687485" cy="15159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Interface-</a:t>
            </a:r>
          </a:p>
        </p:txBody>
      </p:sp>
      <p:sp>
        <p:nvSpPr>
          <p:cNvPr id="52" name="Freeform: Shape 54">
            <a:extLst>
              <a:ext uri="{FF2B5EF4-FFF2-40B4-BE49-F238E27FC236}">
                <a16:creationId xmlns:a16="http://schemas.microsoft.com/office/drawing/2014/main" id="{C7748525-23B4-4735-9E3D-1D7F9EC5F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508807" cy="3540818"/>
          </a:xfrm>
          <a:custGeom>
            <a:avLst/>
            <a:gdLst>
              <a:gd name="connsiteX0" fmla="*/ 0 w 3508807"/>
              <a:gd name="connsiteY0" fmla="*/ 0 h 3540818"/>
              <a:gd name="connsiteX1" fmla="*/ 2918176 w 3508807"/>
              <a:gd name="connsiteY1" fmla="*/ 0 h 3540818"/>
              <a:gd name="connsiteX2" fmla="*/ 3032107 w 3508807"/>
              <a:gd name="connsiteY2" fmla="*/ 125356 h 3540818"/>
              <a:gd name="connsiteX3" fmla="*/ 3508807 w 3508807"/>
              <a:gd name="connsiteY3" fmla="*/ 1453246 h 3540818"/>
              <a:gd name="connsiteX4" fmla="*/ 1421235 w 3508807"/>
              <a:gd name="connsiteY4" fmla="*/ 3540818 h 3540818"/>
              <a:gd name="connsiteX5" fmla="*/ 93346 w 3508807"/>
              <a:gd name="connsiteY5" fmla="*/ 3064118 h 3540818"/>
              <a:gd name="connsiteX6" fmla="*/ 0 w 3508807"/>
              <a:gd name="connsiteY6" fmla="*/ 2979280 h 354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8807" h="3540818">
                <a:moveTo>
                  <a:pt x="0" y="0"/>
                </a:moveTo>
                <a:lnTo>
                  <a:pt x="2918176" y="0"/>
                </a:lnTo>
                <a:lnTo>
                  <a:pt x="3032107" y="125356"/>
                </a:lnTo>
                <a:cubicBezTo>
                  <a:pt x="3329912" y="486212"/>
                  <a:pt x="3508807" y="948837"/>
                  <a:pt x="3508807" y="1453246"/>
                </a:cubicBezTo>
                <a:cubicBezTo>
                  <a:pt x="3508807" y="2606180"/>
                  <a:pt x="2574169" y="3540818"/>
                  <a:pt x="1421235" y="3540818"/>
                </a:cubicBezTo>
                <a:cubicBezTo>
                  <a:pt x="916827" y="3540818"/>
                  <a:pt x="454201" y="3361923"/>
                  <a:pt x="93346" y="3064118"/>
                </a:cubicBezTo>
                <a:lnTo>
                  <a:pt x="0" y="29792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picture containing text, different, same, various&#10;&#10;Description automatically generated">
            <a:extLst>
              <a:ext uri="{FF2B5EF4-FFF2-40B4-BE49-F238E27FC236}">
                <a16:creationId xmlns:a16="http://schemas.microsoft.com/office/drawing/2014/main" id="{EE966454-40BC-BB81-309C-1EB486DD5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0" y="152123"/>
            <a:ext cx="3099751" cy="2664008"/>
          </a:xfrm>
          <a:custGeom>
            <a:avLst/>
            <a:gdLst/>
            <a:ahLst/>
            <a:cxnLst/>
            <a:rect l="l" t="t" r="r" b="b"/>
            <a:pathLst>
              <a:path w="2565029" h="2588972">
                <a:moveTo>
                  <a:pt x="69897" y="0"/>
                </a:moveTo>
                <a:lnTo>
                  <a:pt x="2495132" y="0"/>
                </a:lnTo>
                <a:cubicBezTo>
                  <a:pt x="2533735" y="0"/>
                  <a:pt x="2565029" y="31294"/>
                  <a:pt x="2565029" y="69897"/>
                </a:cubicBezTo>
                <a:lnTo>
                  <a:pt x="2565029" y="2519075"/>
                </a:lnTo>
                <a:cubicBezTo>
                  <a:pt x="2565029" y="2557678"/>
                  <a:pt x="2533735" y="2588972"/>
                  <a:pt x="2495132" y="2588972"/>
                </a:cubicBezTo>
                <a:lnTo>
                  <a:pt x="69897" y="2588972"/>
                </a:lnTo>
                <a:cubicBezTo>
                  <a:pt x="31294" y="2588972"/>
                  <a:pt x="0" y="2557678"/>
                  <a:pt x="0" y="2519075"/>
                </a:cubicBezTo>
                <a:lnTo>
                  <a:pt x="0" y="69897"/>
                </a:lnTo>
                <a:cubicBezTo>
                  <a:pt x="0" y="31294"/>
                  <a:pt x="31294" y="0"/>
                  <a:pt x="69897" y="0"/>
                </a:cubicBezTo>
                <a:close/>
              </a:path>
            </a:pathLst>
          </a:custGeom>
        </p:spPr>
      </p:pic>
      <p:sp>
        <p:nvSpPr>
          <p:cNvPr id="62" name="Freeform: Shape 56">
            <a:extLst>
              <a:ext uri="{FF2B5EF4-FFF2-40B4-BE49-F238E27FC236}">
                <a16:creationId xmlns:a16="http://schemas.microsoft.com/office/drawing/2014/main" id="{3F8B044C-ADFD-473A-BA8C-D7B090E22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28034" y="1"/>
            <a:ext cx="4175144" cy="3666943"/>
          </a:xfrm>
          <a:custGeom>
            <a:avLst/>
            <a:gdLst>
              <a:gd name="connsiteX0" fmla="*/ 725023 w 4175144"/>
              <a:gd name="connsiteY0" fmla="*/ 0 h 3666943"/>
              <a:gd name="connsiteX1" fmla="*/ 3450122 w 4175144"/>
              <a:gd name="connsiteY1" fmla="*/ 0 h 3666943"/>
              <a:gd name="connsiteX2" fmla="*/ 3563708 w 4175144"/>
              <a:gd name="connsiteY2" fmla="*/ 103235 h 3666943"/>
              <a:gd name="connsiteX3" fmla="*/ 4175144 w 4175144"/>
              <a:gd name="connsiteY3" fmla="*/ 1579371 h 3666943"/>
              <a:gd name="connsiteX4" fmla="*/ 2087572 w 4175144"/>
              <a:gd name="connsiteY4" fmla="*/ 3666943 h 3666943"/>
              <a:gd name="connsiteX5" fmla="*/ 0 w 4175144"/>
              <a:gd name="connsiteY5" fmla="*/ 1579371 h 3666943"/>
              <a:gd name="connsiteX6" fmla="*/ 611436 w 4175144"/>
              <a:gd name="connsiteY6" fmla="*/ 103235 h 366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75144" h="3666943">
                <a:moveTo>
                  <a:pt x="725023" y="0"/>
                </a:moveTo>
                <a:lnTo>
                  <a:pt x="3450122" y="0"/>
                </a:lnTo>
                <a:lnTo>
                  <a:pt x="3563708" y="103235"/>
                </a:lnTo>
                <a:cubicBezTo>
                  <a:pt x="3941485" y="481011"/>
                  <a:pt x="4175144" y="1002904"/>
                  <a:pt x="4175144" y="1579371"/>
                </a:cubicBezTo>
                <a:cubicBezTo>
                  <a:pt x="4175144" y="2732305"/>
                  <a:pt x="3240506" y="3666943"/>
                  <a:pt x="2087572" y="3666943"/>
                </a:cubicBezTo>
                <a:cubicBezTo>
                  <a:pt x="934638" y="3666943"/>
                  <a:pt x="0" y="2732305"/>
                  <a:pt x="0" y="1579371"/>
                </a:cubicBezTo>
                <a:cubicBezTo>
                  <a:pt x="0" y="1002904"/>
                  <a:pt x="233660" y="481011"/>
                  <a:pt x="611436" y="1032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36B19F2-6E24-BA05-A7FE-7F8504109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761" y="376982"/>
            <a:ext cx="3668567" cy="2671879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sp>
        <p:nvSpPr>
          <p:cNvPr id="64" name="Freeform: Shape 58">
            <a:extLst>
              <a:ext uri="{FF2B5EF4-FFF2-40B4-BE49-F238E27FC236}">
                <a16:creationId xmlns:a16="http://schemas.microsoft.com/office/drawing/2014/main" id="{841F6035-CF8E-46C4-9C03-BDABD82F6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3696" y="1"/>
            <a:ext cx="4118305" cy="3096669"/>
          </a:xfrm>
          <a:custGeom>
            <a:avLst/>
            <a:gdLst>
              <a:gd name="connsiteX0" fmla="*/ 260486 w 4118305"/>
              <a:gd name="connsiteY0" fmla="*/ 0 h 3096669"/>
              <a:gd name="connsiteX1" fmla="*/ 3914658 w 4118305"/>
              <a:gd name="connsiteY1" fmla="*/ 0 h 3096669"/>
              <a:gd name="connsiteX2" fmla="*/ 3923185 w 4118305"/>
              <a:gd name="connsiteY2" fmla="*/ 14036 h 3096669"/>
              <a:gd name="connsiteX3" fmla="*/ 4081291 w 4118305"/>
              <a:gd name="connsiteY3" fmla="*/ 388317 h 3096669"/>
              <a:gd name="connsiteX4" fmla="*/ 4118305 w 4118305"/>
              <a:gd name="connsiteY4" fmla="*/ 532270 h 3096669"/>
              <a:gd name="connsiteX5" fmla="*/ 4118305 w 4118305"/>
              <a:gd name="connsiteY5" fmla="*/ 1485924 h 3096669"/>
              <a:gd name="connsiteX6" fmla="*/ 4081291 w 4118305"/>
              <a:gd name="connsiteY6" fmla="*/ 1629877 h 3096669"/>
              <a:gd name="connsiteX7" fmla="*/ 2087572 w 4118305"/>
              <a:gd name="connsiteY7" fmla="*/ 3096669 h 3096669"/>
              <a:gd name="connsiteX8" fmla="*/ 0 w 4118305"/>
              <a:gd name="connsiteY8" fmla="*/ 1009097 h 3096669"/>
              <a:gd name="connsiteX9" fmla="*/ 251959 w 4118305"/>
              <a:gd name="connsiteY9" fmla="*/ 14036 h 3096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18305" h="3096669">
                <a:moveTo>
                  <a:pt x="260486" y="0"/>
                </a:moveTo>
                <a:lnTo>
                  <a:pt x="3914658" y="0"/>
                </a:lnTo>
                <a:lnTo>
                  <a:pt x="3923185" y="14036"/>
                </a:lnTo>
                <a:cubicBezTo>
                  <a:pt x="3987460" y="132354"/>
                  <a:pt x="4040628" y="257581"/>
                  <a:pt x="4081291" y="388317"/>
                </a:cubicBezTo>
                <a:lnTo>
                  <a:pt x="4118305" y="532270"/>
                </a:lnTo>
                <a:lnTo>
                  <a:pt x="4118305" y="1485924"/>
                </a:lnTo>
                <a:lnTo>
                  <a:pt x="4081291" y="1629877"/>
                </a:lnTo>
                <a:cubicBezTo>
                  <a:pt x="3816980" y="2479662"/>
                  <a:pt x="3024331" y="3096669"/>
                  <a:pt x="2087572" y="3096669"/>
                </a:cubicBezTo>
                <a:cubicBezTo>
                  <a:pt x="934638" y="3096669"/>
                  <a:pt x="0" y="2162031"/>
                  <a:pt x="0" y="1009097"/>
                </a:cubicBezTo>
                <a:cubicBezTo>
                  <a:pt x="0" y="648805"/>
                  <a:pt x="91274" y="309831"/>
                  <a:pt x="251959" y="140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621D0F9-0BE9-C942-25AB-80C7139AA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924" y="67758"/>
            <a:ext cx="1991651" cy="2489564"/>
          </a:xfrm>
          <a:custGeom>
            <a:avLst/>
            <a:gdLst/>
            <a:ahLst/>
            <a:cxnLst/>
            <a:rect l="l" t="t" r="r" b="b"/>
            <a:pathLst>
              <a:path w="2565029" h="2588972">
                <a:moveTo>
                  <a:pt x="69897" y="0"/>
                </a:moveTo>
                <a:lnTo>
                  <a:pt x="2495132" y="0"/>
                </a:lnTo>
                <a:cubicBezTo>
                  <a:pt x="2533735" y="0"/>
                  <a:pt x="2565029" y="31294"/>
                  <a:pt x="2565029" y="69897"/>
                </a:cubicBezTo>
                <a:lnTo>
                  <a:pt x="2565029" y="2519075"/>
                </a:lnTo>
                <a:cubicBezTo>
                  <a:pt x="2565029" y="2557678"/>
                  <a:pt x="2533735" y="2588972"/>
                  <a:pt x="2495132" y="2588972"/>
                </a:cubicBezTo>
                <a:lnTo>
                  <a:pt x="69897" y="2588972"/>
                </a:lnTo>
                <a:cubicBezTo>
                  <a:pt x="31294" y="2588972"/>
                  <a:pt x="0" y="2557678"/>
                  <a:pt x="0" y="2519075"/>
                </a:cubicBezTo>
                <a:lnTo>
                  <a:pt x="0" y="69897"/>
                </a:lnTo>
                <a:cubicBezTo>
                  <a:pt x="0" y="31294"/>
                  <a:pt x="31294" y="0"/>
                  <a:pt x="69897" y="0"/>
                </a:cubicBezTo>
                <a:close/>
              </a:path>
            </a:pathLst>
          </a:custGeom>
        </p:spPr>
      </p:pic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DDF45CC-3E53-4361-852F-16750ABA7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2303" y="6356350"/>
            <a:ext cx="1211855" cy="501650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0C9E743-2637-4F0B-82F3-1F6C889BB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6380" y="3188744"/>
            <a:ext cx="3255621" cy="3669257"/>
          </a:xfrm>
          <a:custGeom>
            <a:avLst/>
            <a:gdLst>
              <a:gd name="connsiteX0" fmla="*/ 2087572 w 3255621"/>
              <a:gd name="connsiteY0" fmla="*/ 0 h 3669257"/>
              <a:gd name="connsiteX1" fmla="*/ 3254753 w 3255621"/>
              <a:gd name="connsiteY1" fmla="*/ 356525 h 3669257"/>
              <a:gd name="connsiteX2" fmla="*/ 3255621 w 3255621"/>
              <a:gd name="connsiteY2" fmla="*/ 357174 h 3669257"/>
              <a:gd name="connsiteX3" fmla="*/ 3255621 w 3255621"/>
              <a:gd name="connsiteY3" fmla="*/ 3669257 h 3669257"/>
              <a:gd name="connsiteX4" fmla="*/ 727569 w 3255621"/>
              <a:gd name="connsiteY4" fmla="*/ 3669257 h 3669257"/>
              <a:gd name="connsiteX5" fmla="*/ 611436 w 3255621"/>
              <a:gd name="connsiteY5" fmla="*/ 3563708 h 3669257"/>
              <a:gd name="connsiteX6" fmla="*/ 0 w 3255621"/>
              <a:gd name="connsiteY6" fmla="*/ 2087572 h 3669257"/>
              <a:gd name="connsiteX7" fmla="*/ 2087572 w 3255621"/>
              <a:gd name="connsiteY7" fmla="*/ 0 h 3669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55621" h="3669257">
                <a:moveTo>
                  <a:pt x="2087572" y="0"/>
                </a:moveTo>
                <a:cubicBezTo>
                  <a:pt x="2519922" y="0"/>
                  <a:pt x="2921575" y="131434"/>
                  <a:pt x="3254753" y="356525"/>
                </a:cubicBezTo>
                <a:lnTo>
                  <a:pt x="3255621" y="357174"/>
                </a:lnTo>
                <a:lnTo>
                  <a:pt x="3255621" y="3669257"/>
                </a:lnTo>
                <a:lnTo>
                  <a:pt x="727569" y="3669257"/>
                </a:lnTo>
                <a:lnTo>
                  <a:pt x="611436" y="3563708"/>
                </a:lnTo>
                <a:cubicBezTo>
                  <a:pt x="233659" y="3185932"/>
                  <a:pt x="0" y="2664039"/>
                  <a:pt x="0" y="2087572"/>
                </a:cubicBezTo>
                <a:cubicBezTo>
                  <a:pt x="0" y="934638"/>
                  <a:pt x="934638" y="0"/>
                  <a:pt x="20875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5090462-00A9-27D9-D51F-D1FE57993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7949" y="4176348"/>
            <a:ext cx="3207073" cy="2079272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6196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!!Rectangle">
            <a:extLst>
              <a:ext uri="{FF2B5EF4-FFF2-40B4-BE49-F238E27FC236}">
                <a16:creationId xmlns:a16="http://schemas.microsoft.com/office/drawing/2014/main" id="{442D2C40-7ED8-45E4-9E7D-C3407F9CA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Free stock photo of business, code, coding">
            <a:extLst>
              <a:ext uri="{FF2B5EF4-FFF2-40B4-BE49-F238E27FC236}">
                <a16:creationId xmlns:a16="http://schemas.microsoft.com/office/drawing/2014/main" id="{E82A4BD9-B97D-ED7E-AE23-76520FCE6C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07" b="15102"/>
          <a:stretch/>
        </p:blipFill>
        <p:spPr>
          <a:xfrm>
            <a:off x="3423" y="-8336"/>
            <a:ext cx="12191980" cy="6866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4CE5-D518-6CC3-5A4F-44B06CA9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Aharoni"/>
              </a:rPr>
              <a:t>Operations-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162EF-81D6-5A92-3E5B-00768A481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984" y="1407006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User can register/Sign Up for Creating Profile .</a:t>
            </a:r>
          </a:p>
          <a:p>
            <a:r>
              <a:rPr lang="en-US">
                <a:solidFill>
                  <a:srgbClr val="FFFFFF"/>
                </a:solidFill>
              </a:rPr>
              <a:t>He/She can add their interests and some info and make their new profile.</a:t>
            </a:r>
          </a:p>
          <a:p>
            <a:r>
              <a:rPr lang="en-US">
                <a:solidFill>
                  <a:srgbClr val="FFFFFF"/>
                </a:solidFill>
              </a:rPr>
              <a:t>By clicking on "Find Perfect Roommate" , you will get a roommate recommendation</a:t>
            </a:r>
          </a:p>
          <a:p>
            <a:r>
              <a:rPr lang="en-US">
                <a:solidFill>
                  <a:srgbClr val="FFFFFF"/>
                </a:solidFill>
              </a:rPr>
              <a:t>By clicking on choose option he/she can see other's profiles too.</a:t>
            </a:r>
          </a:p>
          <a:p>
            <a:r>
              <a:rPr lang="en-US">
                <a:solidFill>
                  <a:srgbClr val="FFFFFF"/>
                </a:solidFill>
              </a:rPr>
              <a:t>There is an option for profile visiting and logout also.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Arc 2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46674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FFDF7-8CCD-EF2E-D447-F90833F3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Matching Algorithm</a:t>
            </a:r>
            <a:endParaRPr lang="en-US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B137DDA5-E099-CEE7-63CB-F96331BFA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459665"/>
              </p:ext>
            </p:extLst>
          </p:nvPr>
        </p:nvGraphicFramePr>
        <p:xfrm>
          <a:off x="823849" y="1547668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792559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!!Rectangle">
            <a:extLst>
              <a:ext uri="{FF2B5EF4-FFF2-40B4-BE49-F238E27FC236}">
                <a16:creationId xmlns:a16="http://schemas.microsoft.com/office/drawing/2014/main" id="{032D8B87-88DA-4E9C-B676-B10D70EA5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3FAB765A-40FC-925E-4894-14FCC72C0E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4907"/>
          <a:stretch/>
        </p:blipFill>
        <p:spPr>
          <a:xfrm>
            <a:off x="20" y="-93134"/>
            <a:ext cx="12191980" cy="6866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253307-85B0-C0E9-B8C5-D074EE359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Aharoni"/>
              </a:rPr>
              <a:t>Conclusion :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2D022-0E4D-D9C2-3299-11A8C74C3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7773"/>
            <a:ext cx="10383897" cy="38221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>
                <a:solidFill>
                  <a:srgbClr val="FFFFFF"/>
                </a:solidFill>
                <a:ea typeface="+mn-lt"/>
                <a:cs typeface="+mn-lt"/>
              </a:rPr>
              <a:t>Recapping the benefits of using the Roommate Finder 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endParaRPr lang="en-US" dirty="0">
              <a:solidFill>
                <a:srgbClr val="FFFFFF"/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Increased chances of finding compatible roommates.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2.  Improved living experience in a new city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3.  Enhanced Safety and Security.</a:t>
            </a:r>
            <a:endParaRPr lang="en-US" dirty="0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Arc 1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14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!!Rectangle">
            <a:extLst>
              <a:ext uri="{FF2B5EF4-FFF2-40B4-BE49-F238E27FC236}">
                <a16:creationId xmlns:a16="http://schemas.microsoft.com/office/drawing/2014/main" id="{032D8B87-88DA-4E9C-B676-B10D70EA5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Calendar&#10;&#10;Description automatically generated">
            <a:extLst>
              <a:ext uri="{FF2B5EF4-FFF2-40B4-BE49-F238E27FC236}">
                <a16:creationId xmlns:a16="http://schemas.microsoft.com/office/drawing/2014/main" id="{9E2511FB-6A76-935B-0663-810258B819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626"/>
          <a:stretch/>
        </p:blipFill>
        <p:spPr>
          <a:xfrm>
            <a:off x="20" y="2266"/>
            <a:ext cx="12191980" cy="6866466"/>
          </a:xfrm>
          <a:prstGeom prst="rect">
            <a:avLst/>
          </a:pr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8B9988-3FBB-A3E4-39C7-4942CEF7CFE0}"/>
              </a:ext>
            </a:extLst>
          </p:cNvPr>
          <p:cNvSpPr txBox="1"/>
          <p:nvPr/>
        </p:nvSpPr>
        <p:spPr>
          <a:xfrm>
            <a:off x="9575579" y="6657945"/>
            <a:ext cx="2616421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9372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apesVTI">
  <a:themeElements>
    <a:clrScheme name="Custom 33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ShapesVTI</vt:lpstr>
      <vt:lpstr>ROOMMATE FINDER</vt:lpstr>
      <vt:lpstr>TABLE OF CONTENTS-</vt:lpstr>
      <vt:lpstr>Introduction-</vt:lpstr>
      <vt:lpstr>User Interface-</vt:lpstr>
      <vt:lpstr>Operations-</vt:lpstr>
      <vt:lpstr>Matching Algorithm</vt:lpstr>
      <vt:lpstr>Conclusion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81</cp:revision>
  <dcterms:created xsi:type="dcterms:W3CDTF">2023-06-06T19:19:19Z</dcterms:created>
  <dcterms:modified xsi:type="dcterms:W3CDTF">2023-06-07T05:38:38Z</dcterms:modified>
</cp:coreProperties>
</file>