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10287000" cx="18288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2" roundtripDataSignature="AMtx7mjAZB+ivXaBQy1elDd7DGO1vvusb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TKARSH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Poppins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Work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29T10:30:02.468">
    <p:pos x="961" y="2716"/>
    <p:text>To be completed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1oz5oy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3e428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93e4288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3e4288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193e42889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93e4288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193e42889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4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10465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Dynamic </a:t>
            </a: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programming</a:t>
            </a: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-1</a:t>
            </a:r>
            <a:endParaRPr b="1" sz="8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dynamic programming and seen some very interesting problems based on DP approach.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g2138321b6b6_0_19"/>
          <p:cNvSpPr txBox="1"/>
          <p:nvPr/>
        </p:nvSpPr>
        <p:spPr>
          <a:xfrm>
            <a:off x="16383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on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4" name="Google Shape;234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Heaps and 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DP Vs Greedy approach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Fibonacci series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staircase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Coin change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0-1 knapsack problem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76425" y="2466825"/>
            <a:ext cx="0" cy="28206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Dynamic programming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Fibonacci series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93e428894_0_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Staircase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3e428894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Coin change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753415a1a_0_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DP Vs Greedy approach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93e428894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0/1 knapsack problem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