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GoogleSlidesCustomDataVersion2">
      <go:slidesCustomData xmlns:go="http://customooxmlschemas.google.com/" r:id="rId31" roundtripDataSignature="AMtx7mhhUZkurNApjIBF+I6jqeF1X0cvw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UTKARSH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Work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oppins-regular.fntdata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7-29T10:37:10.439">
    <p:pos x="961" y="2716"/>
    <p:text>To be completed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1qBITf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93e428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193e42889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93e42889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193e428894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4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104655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8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Dynamic </a:t>
            </a:r>
            <a:r>
              <a:rPr b="1" i="0" lang="en" sz="8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programming</a:t>
            </a:r>
            <a:r>
              <a:rPr b="1" i="0" lang="en" sz="80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b="1" lang="en" sz="80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i="0" sz="80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many problems involving concept of dynamic programming.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DP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Longest common subsequence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Longest increasing subsequence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Matrix chain multiplication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Catalan Number — Unique BST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Subset sum equal to K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66725" y="2451975"/>
            <a:ext cx="0" cy="2275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Longest common subsequence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9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Longest increasing subsequence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Matrix chain multiplication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193e428894_0_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Catalan number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g2138321b6b6_0_19"/>
          <p:cNvSpPr txBox="1"/>
          <p:nvPr/>
        </p:nvSpPr>
        <p:spPr>
          <a:xfrm>
            <a:off x="16383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Graphs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93e428894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Subset sum equal K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