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29" roundtripDataSignature="AMtx7miOIYYrpL1v+GpjMDxTvHuE0+hH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TKARSH 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oppins-regular.fntdata"/><Relationship Id="rId16" Type="http://schemas.openxmlformats.org/officeDocument/2006/relationships/slide" Target="slides/slide9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24T20:33:23.909">
    <p:pos x="888" y="3045"/>
    <p:text>To be completed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1bGAPi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8321b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2138321b6b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38321b6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138321b6b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f5fc96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0f5fc968a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6160951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161609512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16095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161609512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4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834925"/>
            <a:ext cx="75132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Binary</a:t>
            </a: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 Search Tree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38321b6b6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Insertion in a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8321b6b6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Searching in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5fc968aa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Deletion in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16095124_0_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check BST or not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616095124_0_10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Interview problem: Kth smallest element in BST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2138321b6b6_0_19"/>
          <p:cNvSpPr txBox="1"/>
          <p:nvPr/>
        </p:nvSpPr>
        <p:spPr>
          <a:xfrm>
            <a:off x="1714500" y="2129300"/>
            <a:ext cx="125826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programming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0" name="Google Shape;210;g2138321b6b6_0_19"/>
          <p:cNvCxnSpPr/>
          <p:nvPr/>
        </p:nvCxnSpPr>
        <p:spPr>
          <a:xfrm>
            <a:off x="1943100" y="2454550"/>
            <a:ext cx="0" cy="547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6" name="Google Shape;216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