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3" r:id="rId3"/>
    <p:sldId id="290" r:id="rId4"/>
    <p:sldId id="264" r:id="rId5"/>
    <p:sldId id="280" r:id="rId6"/>
    <p:sldId id="265" r:id="rId7"/>
    <p:sldId id="266" r:id="rId8"/>
    <p:sldId id="285" r:id="rId9"/>
    <p:sldId id="270" r:id="rId10"/>
    <p:sldId id="288" r:id="rId11"/>
    <p:sldId id="271" r:id="rId12"/>
    <p:sldId id="268" r:id="rId13"/>
    <p:sldId id="269" r:id="rId14"/>
    <p:sldId id="275" r:id="rId15"/>
    <p:sldId id="291" r:id="rId16"/>
    <p:sldId id="286" r:id="rId17"/>
    <p:sldId id="272" r:id="rId18"/>
    <p:sldId id="273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28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81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8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94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83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0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938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49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0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57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28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0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09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3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34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18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BEEFFD-873C-4FC1-82B1-475088C8B380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DB66D9-BD78-4676-95B1-4E9247995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93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8F9165E-90EB-485C-ABE9-8720C1546DD0}"/>
              </a:ext>
            </a:extLst>
          </p:cNvPr>
          <p:cNvGrpSpPr/>
          <p:nvPr/>
        </p:nvGrpSpPr>
        <p:grpSpPr>
          <a:xfrm>
            <a:off x="5841509" y="2036007"/>
            <a:ext cx="3897296" cy="3818210"/>
            <a:chOff x="115412" y="198330"/>
            <a:chExt cx="3897296" cy="3818210"/>
          </a:xfrm>
        </p:grpSpPr>
        <p:pic>
          <p:nvPicPr>
            <p:cNvPr id="2" name="Picture 6">
              <a:extLst>
                <a:ext uri="{FF2B5EF4-FFF2-40B4-BE49-F238E27FC236}">
                  <a16:creationId xmlns:a16="http://schemas.microsoft.com/office/drawing/2014/main" id="{B203A875-3CD4-4E4C-9F2C-2E8F40A88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154955" y="158787"/>
              <a:ext cx="3818210" cy="3897296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39155CB7-025A-451A-8983-0E5C98DA9D02}"/>
                </a:ext>
              </a:extLst>
            </p:cNvPr>
            <p:cNvSpPr txBox="1"/>
            <p:nvPr/>
          </p:nvSpPr>
          <p:spPr>
            <a:xfrm>
              <a:off x="190479" y="300145"/>
              <a:ext cx="33872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1"/>
                  </a:solidFill>
                </a:rPr>
                <a:t>資管二乙 </a:t>
              </a:r>
              <a:r>
                <a:rPr lang="en-US" altLang="zh-TW" sz="3600" b="1" dirty="0">
                  <a:solidFill>
                    <a:schemeClr val="bg1"/>
                  </a:solidFill>
                </a:rPr>
                <a:t>10130422</a:t>
              </a:r>
              <a:br>
                <a:rPr lang="en-US" altLang="zh-TW" sz="3600" b="1" dirty="0">
                  <a:solidFill>
                    <a:schemeClr val="bg1"/>
                  </a:solidFill>
                </a:rPr>
              </a:br>
              <a:r>
                <a:rPr lang="zh-TW" altLang="en-US" sz="3600" b="1" dirty="0">
                  <a:solidFill>
                    <a:schemeClr val="bg1"/>
                  </a:solidFill>
                </a:rPr>
                <a:t>林信穎</a:t>
              </a:r>
              <a:br>
                <a:rPr lang="en-US" altLang="zh-TW" sz="3600" b="1" dirty="0">
                  <a:solidFill>
                    <a:schemeClr val="bg1"/>
                  </a:solidFill>
                </a:rPr>
              </a:br>
              <a:r>
                <a:rPr lang="en-US" altLang="zh-TW" sz="3600" b="1" dirty="0">
                  <a:solidFill>
                    <a:schemeClr val="bg1"/>
                  </a:solidFill>
                </a:rPr>
                <a:t>Hangman</a:t>
              </a:r>
              <a:r>
                <a:rPr lang="zh-TW" altLang="en-US" sz="3600" b="1" dirty="0">
                  <a:solidFill>
                    <a:schemeClr val="bg1"/>
                  </a:solidFill>
                </a:rPr>
                <a:t> 專案</a:t>
              </a:r>
              <a:endParaRPr lang="en-US" altLang="zh-TW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788D94E7-4B29-49F5-B6E9-ADE1A28D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671" r="42600" b="11644"/>
          <a:stretch>
            <a:fillRect/>
          </a:stretch>
        </p:blipFill>
        <p:spPr>
          <a:xfrm rot="16200000">
            <a:off x="421433" y="159537"/>
            <a:ext cx="1261141" cy="128726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73B2938-DE0B-47E8-8485-528BD4F511A3}"/>
              </a:ext>
            </a:extLst>
          </p:cNvPr>
          <p:cNvSpPr txBox="1"/>
          <p:nvPr/>
        </p:nvSpPr>
        <p:spPr>
          <a:xfrm>
            <a:off x="510075" y="203004"/>
            <a:ext cx="1185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2"/>
                </a:solidFill>
              </a:rPr>
              <a:t>精進報告</a:t>
            </a:r>
            <a:endParaRPr lang="en-US" altLang="zh-TW" sz="3600" b="1" dirty="0">
              <a:solidFill>
                <a:schemeClr val="bg2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8021C74A-9A49-49D2-915C-CE6D038F2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671" r="42600" b="11644"/>
          <a:stretch>
            <a:fillRect/>
          </a:stretch>
        </p:blipFill>
        <p:spPr>
          <a:xfrm rot="16200000">
            <a:off x="27663" y="6092530"/>
            <a:ext cx="761417" cy="7771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13E73DC-5A49-42A9-BB76-62EC007CF27E}"/>
              </a:ext>
            </a:extLst>
          </p:cNvPr>
          <p:cNvSpPr/>
          <p:nvPr/>
        </p:nvSpPr>
        <p:spPr>
          <a:xfrm>
            <a:off x="153333" y="6281069"/>
            <a:ext cx="510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</a:rPr>
              <a:t>P1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047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2D4E852-E309-4309-A8E6-502E38BAFD52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894397-8E31-4667-8658-CD3A239D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1A2FA8A-5258-4C5C-8E71-A09F62B390B5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出題</a:t>
              </a:r>
              <a:endParaRPr lang="en-US" altLang="zh-TW" sz="3600" b="1" dirty="0">
                <a:solidFill>
                  <a:schemeClr val="bg2"/>
                </a:solidFill>
              </a:endParaRPr>
            </a:p>
            <a:p>
              <a:r>
                <a:rPr lang="zh-TW" altLang="en-US" sz="3600" b="1" dirty="0">
                  <a:solidFill>
                    <a:schemeClr val="bg2"/>
                  </a:solidFill>
                </a:rPr>
                <a:t>處理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FD236D60-3EC8-457F-8700-D0B3356CE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41" y="3725005"/>
            <a:ext cx="5162026" cy="27968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7C673EF-3F0E-4521-BFA9-F97903DF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477" y="495900"/>
            <a:ext cx="5410955" cy="252447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138F2D1-D466-44D6-90B8-30E2423D3388}"/>
              </a:ext>
            </a:extLst>
          </p:cNvPr>
          <p:cNvSpPr txBox="1"/>
          <p:nvPr/>
        </p:nvSpPr>
        <p:spPr>
          <a:xfrm>
            <a:off x="2627787" y="1016679"/>
            <a:ext cx="134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人 出題</a:t>
            </a:r>
            <a:endParaRPr lang="en-US" altLang="zh-TW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0B96AA-06D1-4E2F-9416-70E9AAD3E20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77194" y="1201345"/>
            <a:ext cx="1349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25927-ACDA-4A84-BABE-07AB1A6A7614}"/>
              </a:ext>
            </a:extLst>
          </p:cNvPr>
          <p:cNvSpPr txBox="1"/>
          <p:nvPr/>
        </p:nvSpPr>
        <p:spPr>
          <a:xfrm>
            <a:off x="2627787" y="5039743"/>
            <a:ext cx="134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電腦 出題</a:t>
            </a:r>
            <a:endParaRPr lang="en-US" altLang="zh-TW" b="1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9BB63B3-5BDC-4B4E-A08D-776D134EF0F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977194" y="5224409"/>
            <a:ext cx="1349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966B3F9-E1EC-40EC-B758-E50FA1BB27D4}"/>
              </a:ext>
            </a:extLst>
          </p:cNvPr>
          <p:cNvGrpSpPr/>
          <p:nvPr/>
        </p:nvGrpSpPr>
        <p:grpSpPr>
          <a:xfrm>
            <a:off x="19778" y="6193807"/>
            <a:ext cx="740956" cy="668023"/>
            <a:chOff x="19778" y="6100413"/>
            <a:chExt cx="819576" cy="761417"/>
          </a:xfrm>
        </p:grpSpPr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5ADBFFE2-06F1-418B-A75B-199D7C6E3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28"/>
              <a:ext cx="761417" cy="77718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6C1A7ED-1FB0-47FB-ACF1-F75F03FC0E52}"/>
                </a:ext>
              </a:extLst>
            </p:cNvPr>
            <p:cNvSpPr/>
            <p:nvPr/>
          </p:nvSpPr>
          <p:spPr>
            <a:xfrm>
              <a:off x="62165" y="6253098"/>
              <a:ext cx="777189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P10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65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D9C0D2BA-1EFE-4734-B6CE-499A7533B77F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BF7916-D37B-4887-A7F9-FC96F79E6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E542ADB-9E27-47E8-AC96-7E7B50C4DFAC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包裝題目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D2EBA4AB-EA65-449D-9D1F-E4687520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48" y="2462786"/>
            <a:ext cx="6495304" cy="3733828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C3DF0F-DBB2-4584-891F-E54BBF26E4F7}"/>
              </a:ext>
            </a:extLst>
          </p:cNvPr>
          <p:cNvGrpSpPr/>
          <p:nvPr/>
        </p:nvGrpSpPr>
        <p:grpSpPr>
          <a:xfrm>
            <a:off x="19778" y="6193807"/>
            <a:ext cx="740956" cy="668023"/>
            <a:chOff x="19778" y="6100413"/>
            <a:chExt cx="819576" cy="761417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78B2FBDB-A5A0-45A6-A6D0-CBEF4EB6E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28"/>
              <a:ext cx="761417" cy="77718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DA92B9-4BF4-41CD-9F6C-1F8CABA2850B}"/>
                </a:ext>
              </a:extLst>
            </p:cNvPr>
            <p:cNvSpPr/>
            <p:nvPr/>
          </p:nvSpPr>
          <p:spPr>
            <a:xfrm>
              <a:off x="62165" y="6253098"/>
              <a:ext cx="777189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P11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91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3059006-CD4B-40F4-B187-CEE73EBE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5" y="1608863"/>
            <a:ext cx="5403541" cy="490744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4EE64C9-9A6D-4567-95DC-F60C1300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43" y="1608863"/>
            <a:ext cx="5535407" cy="4907441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51E8FCB8-5FBB-44FD-9819-1F9E6AD68813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7491ED-D2A2-4142-BC8B-EFADE3CEC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9318FF-7FC8-409A-91AD-477FDCDC2EA3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限制輸入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71ADF3-E555-491B-A631-1DEBB027EDB8}"/>
              </a:ext>
            </a:extLst>
          </p:cNvPr>
          <p:cNvSpPr txBox="1"/>
          <p:nvPr/>
        </p:nvSpPr>
        <p:spPr>
          <a:xfrm>
            <a:off x="2898487" y="579725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使用者輸入答案</a:t>
            </a:r>
            <a:endParaRPr lang="en-US" altLang="zh-TW" b="1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B78B10D-6B12-43AC-B9AE-F20184E9EDF6}"/>
              </a:ext>
            </a:extLst>
          </p:cNvPr>
          <p:cNvCxnSpPr>
            <a:cxnSpLocks/>
          </p:cNvCxnSpPr>
          <p:nvPr/>
        </p:nvCxnSpPr>
        <p:spPr>
          <a:xfrm>
            <a:off x="3915052" y="939252"/>
            <a:ext cx="0" cy="669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5ADFF1-D5C5-42AC-9E1C-2471DD054AE1}"/>
              </a:ext>
            </a:extLst>
          </p:cNvPr>
          <p:cNvGrpSpPr/>
          <p:nvPr/>
        </p:nvGrpSpPr>
        <p:grpSpPr>
          <a:xfrm>
            <a:off x="19778" y="6193807"/>
            <a:ext cx="740956" cy="668023"/>
            <a:chOff x="19778" y="6100413"/>
            <a:chExt cx="819576" cy="761417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BC582ADA-6F35-4632-A616-783E273F1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7671" r="42600" b="11644"/>
            <a:stretch>
              <a:fillRect/>
            </a:stretch>
          </p:blipFill>
          <p:spPr>
            <a:xfrm rot="16200000">
              <a:off x="27663" y="6092528"/>
              <a:ext cx="761417" cy="77718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004169B-3E75-491D-A6BE-524D8A8F4907}"/>
                </a:ext>
              </a:extLst>
            </p:cNvPr>
            <p:cNvSpPr/>
            <p:nvPr/>
          </p:nvSpPr>
          <p:spPr>
            <a:xfrm>
              <a:off x="62165" y="6253098"/>
              <a:ext cx="777189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P13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53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A91FCA4-A565-4A1A-9DB2-89CE53FA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12" y="1653889"/>
            <a:ext cx="5687218" cy="450951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4144C76-576E-47AA-B741-E12605964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869" y="2169322"/>
            <a:ext cx="5489652" cy="3799204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3CA4D382-7034-434F-B19E-B739F68CEFCB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3A7F34-88D5-410E-8FCB-1D034906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451D2A9-01D8-4AF3-BAE9-F399266FE114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限制輸入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4308782B-8320-47A1-BE7E-696F1C8BA567}"/>
              </a:ext>
            </a:extLst>
          </p:cNvPr>
          <p:cNvGrpSpPr/>
          <p:nvPr/>
        </p:nvGrpSpPr>
        <p:grpSpPr>
          <a:xfrm>
            <a:off x="19778" y="6193807"/>
            <a:ext cx="740956" cy="668023"/>
            <a:chOff x="19778" y="6100413"/>
            <a:chExt cx="819576" cy="761417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5DB45CB8-64F4-4B26-8F48-437B56C7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7671" r="42600" b="11644"/>
            <a:stretch>
              <a:fillRect/>
            </a:stretch>
          </p:blipFill>
          <p:spPr>
            <a:xfrm rot="16200000">
              <a:off x="27663" y="6092528"/>
              <a:ext cx="761417" cy="777188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39733CB-8F3C-4F35-B202-5531ED923300}"/>
                </a:ext>
              </a:extLst>
            </p:cNvPr>
            <p:cNvSpPr/>
            <p:nvPr/>
          </p:nvSpPr>
          <p:spPr>
            <a:xfrm>
              <a:off x="62165" y="6253098"/>
              <a:ext cx="777189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P14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35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9A5CB42-093F-4D4B-902B-EE8BED14A730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A0D3B0DC-A2FB-4B92-8082-97E6A1E0A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2A629BB-3354-47A9-8D4E-14301420A477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判斷對錯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35FDCFA1-ABD5-4FB8-AF6A-E2B0913EC6E0}"/>
              </a:ext>
            </a:extLst>
          </p:cNvPr>
          <p:cNvGrpSpPr/>
          <p:nvPr/>
        </p:nvGrpSpPr>
        <p:grpSpPr>
          <a:xfrm>
            <a:off x="19778" y="6193807"/>
            <a:ext cx="740956" cy="668023"/>
            <a:chOff x="19778" y="6100413"/>
            <a:chExt cx="819576" cy="761417"/>
          </a:xfrm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C165A6B4-3169-4AAC-9F7A-A79C6E85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28"/>
              <a:ext cx="761417" cy="77718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80F8FF-7FA7-484F-A077-CFC0E0E1C071}"/>
                </a:ext>
              </a:extLst>
            </p:cNvPr>
            <p:cNvSpPr/>
            <p:nvPr/>
          </p:nvSpPr>
          <p:spPr>
            <a:xfrm>
              <a:off x="62165" y="6253098"/>
              <a:ext cx="777189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P16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57F5A0C-FF36-4968-8EA7-BD7CB8B5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07" y="326254"/>
            <a:ext cx="6911408" cy="62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31D8FA9-004C-473A-9E9F-5020E389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5" y="1728928"/>
            <a:ext cx="3843691" cy="1702457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082EA31D-FB83-4D11-ABFB-F2BC8E5C5767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DC4A2140-1321-4C3C-A41D-1C425D90C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814F49-F757-4502-8203-D56E03D828B7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遊戲執行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5F31FEE-FC84-45AC-8BA8-4EE7B56E43AE}"/>
              </a:ext>
            </a:extLst>
          </p:cNvPr>
          <p:cNvGrpSpPr/>
          <p:nvPr/>
        </p:nvGrpSpPr>
        <p:grpSpPr>
          <a:xfrm>
            <a:off x="19778" y="6193807"/>
            <a:ext cx="740956" cy="668023"/>
            <a:chOff x="19778" y="6100413"/>
            <a:chExt cx="819576" cy="761417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1F87F192-4BF5-4AA9-87D3-9682E2C3B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7671" r="42600" b="11644"/>
            <a:stretch>
              <a:fillRect/>
            </a:stretch>
          </p:blipFill>
          <p:spPr>
            <a:xfrm rot="16200000">
              <a:off x="27663" y="6092528"/>
              <a:ext cx="761417" cy="77718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88E9B63-F155-4E59-AA97-4D68B65DE518}"/>
                </a:ext>
              </a:extLst>
            </p:cNvPr>
            <p:cNvSpPr/>
            <p:nvPr/>
          </p:nvSpPr>
          <p:spPr>
            <a:xfrm>
              <a:off x="62165" y="6253098"/>
              <a:ext cx="777189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P15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2033D75B-6119-4A71-AA0D-592AA4899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626" y="189241"/>
            <a:ext cx="8034439" cy="27866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94F679E-D680-41DF-B768-02B646736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35" y="4720439"/>
            <a:ext cx="3715268" cy="8764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DCF569-9FC2-4CA3-A453-E0EC89895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890" y="3806040"/>
            <a:ext cx="8595011" cy="26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4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6327BB5-26A0-4A13-AF87-B3A80799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14" y="689671"/>
            <a:ext cx="4992644" cy="2501427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4BEE563E-4023-4087-92F5-81331162155B}"/>
              </a:ext>
            </a:extLst>
          </p:cNvPr>
          <p:cNvGrpSpPr/>
          <p:nvPr/>
        </p:nvGrpSpPr>
        <p:grpSpPr>
          <a:xfrm>
            <a:off x="19778" y="6193807"/>
            <a:ext cx="740956" cy="668023"/>
            <a:chOff x="19778" y="6100413"/>
            <a:chExt cx="819576" cy="761417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F738D8E7-CAA3-499F-A907-2553FA891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7671" r="42600" b="11644"/>
            <a:stretch>
              <a:fillRect/>
            </a:stretch>
          </p:blipFill>
          <p:spPr>
            <a:xfrm rot="16200000">
              <a:off x="27663" y="6092528"/>
              <a:ext cx="761417" cy="777188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9A3C709-39EC-45C9-8B37-5A767473F0BD}"/>
                </a:ext>
              </a:extLst>
            </p:cNvPr>
            <p:cNvSpPr/>
            <p:nvPr/>
          </p:nvSpPr>
          <p:spPr>
            <a:xfrm>
              <a:off x="62165" y="6253098"/>
              <a:ext cx="777189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P12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D82E417-CC88-4578-8C93-C1E11CD88A36}"/>
              </a:ext>
            </a:extLst>
          </p:cNvPr>
          <p:cNvSpPr txBox="1"/>
          <p:nvPr/>
        </p:nvSpPr>
        <p:spPr>
          <a:xfrm>
            <a:off x="2385133" y="5186762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顯示 輸入過的錯字</a:t>
            </a:r>
            <a:endParaRPr lang="en-US" altLang="zh-TW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017C41D-802F-4484-BAFD-D76429A8FF39}"/>
              </a:ext>
            </a:extLst>
          </p:cNvPr>
          <p:cNvCxnSpPr>
            <a:cxnSpLocks/>
          </p:cNvCxnSpPr>
          <p:nvPr/>
        </p:nvCxnSpPr>
        <p:spPr>
          <a:xfrm>
            <a:off x="4805704" y="5371428"/>
            <a:ext cx="1349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8E61F3ED-3404-4B7B-BDE2-D6DD1E018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14" y="3985488"/>
            <a:ext cx="5072817" cy="2273263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CCC1C2-0412-490F-887B-794BD1A64F3A}"/>
              </a:ext>
            </a:extLst>
          </p:cNvPr>
          <p:cNvSpPr txBox="1"/>
          <p:nvPr/>
        </p:nvSpPr>
        <p:spPr>
          <a:xfrm>
            <a:off x="2262326" y="1930137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顯示  題目</a:t>
            </a:r>
            <a:endParaRPr lang="en-US" altLang="zh-TW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364D121-4B35-4D5F-9870-835E745B1415}"/>
              </a:ext>
            </a:extLst>
          </p:cNvPr>
          <p:cNvCxnSpPr>
            <a:cxnSpLocks/>
          </p:cNvCxnSpPr>
          <p:nvPr/>
        </p:nvCxnSpPr>
        <p:spPr>
          <a:xfrm>
            <a:off x="4682897" y="2114803"/>
            <a:ext cx="1349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A443EF-9D05-4AE2-87B6-AAE16D88DB6E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FC010C3E-8869-40DA-A9B1-E558A4FFC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054CE1-0163-4B50-AE47-154FC1602D6B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介面設計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48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C1C880A-6773-4AB5-89F2-A430350C93AC}"/>
              </a:ext>
            </a:extLst>
          </p:cNvPr>
          <p:cNvSpPr txBox="1"/>
          <p:nvPr/>
        </p:nvSpPr>
        <p:spPr>
          <a:xfrm>
            <a:off x="2920197" y="1845958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顯示血量</a:t>
            </a:r>
            <a:endParaRPr lang="en-US" altLang="zh-TW" b="1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95E2710-E1C5-49F5-B34F-703A749C989B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35C1E04C-16AA-4482-AFFC-8956D77C5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4608D3E-BB1A-4C67-B7F0-CDC1DAC58501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介面設計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AA52FDC-15BA-4115-BF0C-49033A5BC0C2}"/>
              </a:ext>
            </a:extLst>
          </p:cNvPr>
          <p:cNvCxnSpPr>
            <a:cxnSpLocks/>
          </p:cNvCxnSpPr>
          <p:nvPr/>
        </p:nvCxnSpPr>
        <p:spPr>
          <a:xfrm>
            <a:off x="4523097" y="2030624"/>
            <a:ext cx="1349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7CF7BC9-6243-42BA-A6C4-39BEBFEF3D22}"/>
              </a:ext>
            </a:extLst>
          </p:cNvPr>
          <p:cNvGrpSpPr/>
          <p:nvPr/>
        </p:nvGrpSpPr>
        <p:grpSpPr>
          <a:xfrm>
            <a:off x="19778" y="6193807"/>
            <a:ext cx="740956" cy="668023"/>
            <a:chOff x="19778" y="6100413"/>
            <a:chExt cx="819576" cy="761417"/>
          </a:xfrm>
        </p:grpSpPr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612CEFD0-DD6B-4A3A-A943-70491685B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28"/>
              <a:ext cx="761417" cy="77718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89DEA99-59C6-4941-843F-9514A11EAB8C}"/>
                </a:ext>
              </a:extLst>
            </p:cNvPr>
            <p:cNvSpPr/>
            <p:nvPr/>
          </p:nvSpPr>
          <p:spPr>
            <a:xfrm>
              <a:off x="62165" y="6253098"/>
              <a:ext cx="777189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P17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68732E62-648E-4308-A09D-E7828E8A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2" y="330181"/>
            <a:ext cx="4852569" cy="315326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8F30B72-5A40-4638-AB0F-072107DB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22" y="3928053"/>
            <a:ext cx="5345586" cy="2599766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C40CB78-ABFE-45BE-8297-5CA0B8949281}"/>
              </a:ext>
            </a:extLst>
          </p:cNvPr>
          <p:cNvCxnSpPr>
            <a:cxnSpLocks/>
          </p:cNvCxnSpPr>
          <p:nvPr/>
        </p:nvCxnSpPr>
        <p:spPr>
          <a:xfrm>
            <a:off x="4240565" y="5407221"/>
            <a:ext cx="1349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25E85CD-895F-46E2-B688-2957FB210BD1}"/>
              </a:ext>
            </a:extLst>
          </p:cNvPr>
          <p:cNvSpPr txBox="1"/>
          <p:nvPr/>
        </p:nvSpPr>
        <p:spPr>
          <a:xfrm>
            <a:off x="2374701" y="5222555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顯示遊戲勝負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1213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9DB55A2-FB24-4A64-8E45-3D0D864B0331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0D0D0AEF-D171-44ED-9069-FA4C66A78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6EF042B-E487-4B10-B067-1C23CD331C9B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電腦猜題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86A274-859B-4760-99DA-9769BC722A58}"/>
              </a:ext>
            </a:extLst>
          </p:cNvPr>
          <p:cNvSpPr txBox="1"/>
          <p:nvPr/>
        </p:nvSpPr>
        <p:spPr>
          <a:xfrm>
            <a:off x="3129307" y="1124401"/>
            <a:ext cx="282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電腦猜題 演算法</a:t>
            </a:r>
            <a:endParaRPr lang="en-US" altLang="zh-TW" sz="2800" b="1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6B2DAA5-1DF4-40CE-A600-C9A31D18A4EE}"/>
              </a:ext>
            </a:extLst>
          </p:cNvPr>
          <p:cNvGrpSpPr/>
          <p:nvPr/>
        </p:nvGrpSpPr>
        <p:grpSpPr>
          <a:xfrm>
            <a:off x="19778" y="6193807"/>
            <a:ext cx="740956" cy="668023"/>
            <a:chOff x="19778" y="6100413"/>
            <a:chExt cx="819576" cy="761417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E5436FBD-B7D3-400A-BFC0-44270EC54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28"/>
              <a:ext cx="761417" cy="77718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1770719-C207-4774-8D18-7FD0322EC59B}"/>
                </a:ext>
              </a:extLst>
            </p:cNvPr>
            <p:cNvSpPr/>
            <p:nvPr/>
          </p:nvSpPr>
          <p:spPr>
            <a:xfrm>
              <a:off x="62165" y="6253098"/>
              <a:ext cx="777189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P18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F4D41CD-1374-4940-9729-49665B9E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806" y="2091422"/>
            <a:ext cx="5984457" cy="32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2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79F7571-238F-49FD-B967-98709642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671" r="42600" b="11644"/>
          <a:stretch>
            <a:fillRect/>
          </a:stretch>
        </p:blipFill>
        <p:spPr>
          <a:xfrm rot="16200000">
            <a:off x="3672893" y="-1482618"/>
            <a:ext cx="4846213" cy="1192400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7BA9B4E-0E64-46A2-889E-5937C824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2" y="3727695"/>
            <a:ext cx="1714739" cy="14289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212ACC-CBAB-4427-A888-15944621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047" y="3697176"/>
            <a:ext cx="1343212" cy="168616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6D05EB8-AD86-4707-8558-C8FF3E64A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561" y="5337597"/>
            <a:ext cx="1273046" cy="13748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061218-E50A-468F-81A8-E858247D4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4404" y="2074033"/>
            <a:ext cx="1495446" cy="18678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B0767D-517B-4529-9B5D-49DBBCFB7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243" y="4610034"/>
            <a:ext cx="1566467" cy="210245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EB8733-687B-491A-A9D5-F3D4E46B4D96}"/>
              </a:ext>
            </a:extLst>
          </p:cNvPr>
          <p:cNvSpPr txBox="1"/>
          <p:nvPr/>
        </p:nvSpPr>
        <p:spPr>
          <a:xfrm>
            <a:off x="5281878" y="4814377"/>
            <a:ext cx="117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2"/>
                </a:solidFill>
              </a:rPr>
              <a:t>錯誤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67CA1F-6BD3-4A5A-AEDE-FD5F72339D52}"/>
              </a:ext>
            </a:extLst>
          </p:cNvPr>
          <p:cNvSpPr txBox="1"/>
          <p:nvPr/>
        </p:nvSpPr>
        <p:spPr>
          <a:xfrm>
            <a:off x="10443827" y="2571074"/>
            <a:ext cx="16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2"/>
                </a:solidFill>
              </a:rPr>
              <a:t>遊戲勝利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143CC8-4BEF-4DFB-A701-E5497A8CF1AE}"/>
              </a:ext>
            </a:extLst>
          </p:cNvPr>
          <p:cNvSpPr txBox="1"/>
          <p:nvPr/>
        </p:nvSpPr>
        <p:spPr>
          <a:xfrm>
            <a:off x="10278619" y="5946300"/>
            <a:ext cx="16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2"/>
                </a:solidFill>
              </a:rPr>
              <a:t>遊戲失敗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C56936-3202-4F85-BB63-6FB9C22410DB}"/>
              </a:ext>
            </a:extLst>
          </p:cNvPr>
          <p:cNvSpPr txBox="1"/>
          <p:nvPr/>
        </p:nvSpPr>
        <p:spPr>
          <a:xfrm>
            <a:off x="379212" y="2498023"/>
            <a:ext cx="166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2"/>
                </a:solidFill>
              </a:rPr>
              <a:t>開始介面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C3B03D-40D8-4690-9E2E-2CA76EC0ACC9}"/>
              </a:ext>
            </a:extLst>
          </p:cNvPr>
          <p:cNvSpPr txBox="1"/>
          <p:nvPr/>
        </p:nvSpPr>
        <p:spPr>
          <a:xfrm>
            <a:off x="2553129" y="2311708"/>
            <a:ext cx="166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2"/>
                </a:solidFill>
              </a:rPr>
              <a:t>選擇模式 </a:t>
            </a:r>
            <a:endParaRPr lang="en-US" altLang="zh-TW" sz="2800" b="1" dirty="0">
              <a:solidFill>
                <a:schemeClr val="bg2"/>
              </a:solidFill>
            </a:endParaRPr>
          </a:p>
          <a:p>
            <a:r>
              <a:rPr lang="zh-TW" altLang="en-US" sz="2800" b="1" dirty="0">
                <a:solidFill>
                  <a:schemeClr val="bg2"/>
                </a:solidFill>
              </a:rPr>
              <a:t>輸入答案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6485C6-DE53-4BDD-BF16-8BC31B597A49}"/>
              </a:ext>
            </a:extLst>
          </p:cNvPr>
          <p:cNvSpPr txBox="1"/>
          <p:nvPr/>
        </p:nvSpPr>
        <p:spPr>
          <a:xfrm>
            <a:off x="5516636" y="1998421"/>
            <a:ext cx="118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2"/>
                </a:solidFill>
              </a:rPr>
              <a:t>正確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9614A62-E024-46A7-A79C-56D6F2800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1253" y="2433811"/>
            <a:ext cx="1419423" cy="1320966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A3692B6-8039-400B-A0C3-1BC12596E399}"/>
              </a:ext>
            </a:extLst>
          </p:cNvPr>
          <p:cNvCxnSpPr/>
          <p:nvPr/>
        </p:nvCxnSpPr>
        <p:spPr>
          <a:xfrm>
            <a:off x="2169449" y="4332303"/>
            <a:ext cx="43170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DE353C9-9954-4166-B592-3AD813072E2B}"/>
              </a:ext>
            </a:extLst>
          </p:cNvPr>
          <p:cNvCxnSpPr>
            <a:cxnSpLocks/>
          </p:cNvCxnSpPr>
          <p:nvPr/>
        </p:nvCxnSpPr>
        <p:spPr>
          <a:xfrm flipV="1">
            <a:off x="4112557" y="3364638"/>
            <a:ext cx="986894" cy="4971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BB85226-9734-4CB6-A431-245F9FEB6A7E}"/>
              </a:ext>
            </a:extLst>
          </p:cNvPr>
          <p:cNvCxnSpPr>
            <a:cxnSpLocks/>
          </p:cNvCxnSpPr>
          <p:nvPr/>
        </p:nvCxnSpPr>
        <p:spPr>
          <a:xfrm>
            <a:off x="6780569" y="3148014"/>
            <a:ext cx="556870" cy="688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51E5C91-26E2-4842-883A-55C36970C8BC}"/>
              </a:ext>
            </a:extLst>
          </p:cNvPr>
          <p:cNvCxnSpPr>
            <a:cxnSpLocks/>
          </p:cNvCxnSpPr>
          <p:nvPr/>
        </p:nvCxnSpPr>
        <p:spPr>
          <a:xfrm>
            <a:off x="4055018" y="4971619"/>
            <a:ext cx="1021233" cy="6781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AC6845B-3B04-427A-8149-B7F3A9E5919C}"/>
              </a:ext>
            </a:extLst>
          </p:cNvPr>
          <p:cNvCxnSpPr>
            <a:cxnSpLocks/>
          </p:cNvCxnSpPr>
          <p:nvPr/>
        </p:nvCxnSpPr>
        <p:spPr>
          <a:xfrm flipV="1">
            <a:off x="6600150" y="5156644"/>
            <a:ext cx="612085" cy="868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7F3B61-5E63-4718-987F-B753909A2C60}"/>
              </a:ext>
            </a:extLst>
          </p:cNvPr>
          <p:cNvSpPr txBox="1"/>
          <p:nvPr/>
        </p:nvSpPr>
        <p:spPr>
          <a:xfrm>
            <a:off x="6700676" y="4333497"/>
            <a:ext cx="206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判斷是否結束</a:t>
            </a:r>
          </a:p>
        </p:txBody>
      </p:sp>
      <p:sp>
        <p:nvSpPr>
          <p:cNvPr id="36" name="流程圖: 決策 35">
            <a:extLst>
              <a:ext uri="{FF2B5EF4-FFF2-40B4-BE49-F238E27FC236}">
                <a16:creationId xmlns:a16="http://schemas.microsoft.com/office/drawing/2014/main" id="{68CA0EDA-BE1C-4C74-A92B-E8013F8884EC}"/>
              </a:ext>
            </a:extLst>
          </p:cNvPr>
          <p:cNvSpPr/>
          <p:nvPr/>
        </p:nvSpPr>
        <p:spPr>
          <a:xfrm>
            <a:off x="6622471" y="3909576"/>
            <a:ext cx="1883651" cy="1320966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39227BF-C66A-476A-A1D5-B0913F4F245B}"/>
              </a:ext>
            </a:extLst>
          </p:cNvPr>
          <p:cNvCxnSpPr>
            <a:cxnSpLocks/>
          </p:cNvCxnSpPr>
          <p:nvPr/>
        </p:nvCxnSpPr>
        <p:spPr>
          <a:xfrm flipV="1">
            <a:off x="8140178" y="3354835"/>
            <a:ext cx="523517" cy="5870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DEBE9C7-4042-42BB-A735-533B109422C2}"/>
              </a:ext>
            </a:extLst>
          </p:cNvPr>
          <p:cNvCxnSpPr>
            <a:cxnSpLocks/>
          </p:cNvCxnSpPr>
          <p:nvPr/>
        </p:nvCxnSpPr>
        <p:spPr>
          <a:xfrm>
            <a:off x="7933280" y="5156644"/>
            <a:ext cx="784847" cy="7461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B51E4009-211E-4288-8591-DF89C984DFEC}"/>
              </a:ext>
            </a:extLst>
          </p:cNvPr>
          <p:cNvCxnSpPr>
            <a:cxnSpLocks/>
          </p:cNvCxnSpPr>
          <p:nvPr/>
        </p:nvCxnSpPr>
        <p:spPr>
          <a:xfrm flipH="1" flipV="1">
            <a:off x="4090464" y="4525233"/>
            <a:ext cx="2505710" cy="150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891922D-2567-48F6-812C-2DE895BF6BDB}"/>
              </a:ext>
            </a:extLst>
          </p:cNvPr>
          <p:cNvSpPr txBox="1"/>
          <p:nvPr/>
        </p:nvSpPr>
        <p:spPr>
          <a:xfrm>
            <a:off x="5171216" y="4206872"/>
            <a:ext cx="986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未結束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86C41301-7F31-43C1-90A9-8C406AD7F7CA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61" name="Picture 6">
              <a:extLst>
                <a:ext uri="{FF2B5EF4-FFF2-40B4-BE49-F238E27FC236}">
                  <a16:creationId xmlns:a16="http://schemas.microsoft.com/office/drawing/2014/main" id="{09E1862E-A421-4EF8-8F82-808AA41E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37B18B50-20B0-4789-8072-E9DC7E20755F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執行畫面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A7F70FA-4923-484A-B9EB-0F2AC26F155C}"/>
              </a:ext>
            </a:extLst>
          </p:cNvPr>
          <p:cNvGrpSpPr/>
          <p:nvPr/>
        </p:nvGrpSpPr>
        <p:grpSpPr>
          <a:xfrm>
            <a:off x="0" y="6207910"/>
            <a:ext cx="740956" cy="668023"/>
            <a:chOff x="19778" y="6100413"/>
            <a:chExt cx="819576" cy="761417"/>
          </a:xfrm>
        </p:grpSpPr>
        <p:pic>
          <p:nvPicPr>
            <p:cNvPr id="31" name="Picture 6">
              <a:extLst>
                <a:ext uri="{FF2B5EF4-FFF2-40B4-BE49-F238E27FC236}">
                  <a16:creationId xmlns:a16="http://schemas.microsoft.com/office/drawing/2014/main" id="{308CB025-DB10-40BF-844E-6835A948B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28"/>
              <a:ext cx="761417" cy="777188"/>
            </a:xfrm>
            <a:prstGeom prst="rect">
              <a:avLst/>
            </a:prstGeom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2D8A84-CACD-4D14-9CA7-7BF8911D2D6B}"/>
                </a:ext>
              </a:extLst>
            </p:cNvPr>
            <p:cNvSpPr/>
            <p:nvPr/>
          </p:nvSpPr>
          <p:spPr>
            <a:xfrm>
              <a:off x="62165" y="6253098"/>
              <a:ext cx="777189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P19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46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EDB3DC7-70A5-4D7D-A84A-70B02CC3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671" r="42600" b="11644"/>
          <a:stretch>
            <a:fillRect/>
          </a:stretch>
        </p:blipFill>
        <p:spPr>
          <a:xfrm rot="16200000">
            <a:off x="421433" y="159537"/>
            <a:ext cx="1261141" cy="128726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33DD85D-E98C-4A6B-A1CA-592D5DB38B8F}"/>
              </a:ext>
            </a:extLst>
          </p:cNvPr>
          <p:cNvSpPr txBox="1"/>
          <p:nvPr/>
        </p:nvSpPr>
        <p:spPr>
          <a:xfrm>
            <a:off x="510075" y="203004"/>
            <a:ext cx="1412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2"/>
                </a:solidFill>
              </a:rPr>
              <a:t>整體目錄</a:t>
            </a:r>
            <a:endParaRPr lang="en-US" altLang="zh-TW" sz="3600" b="1" dirty="0">
              <a:solidFill>
                <a:schemeClr val="bg2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73A6226-7BF3-418F-AA5C-15BC1942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671" r="42600" b="11644"/>
          <a:stretch>
            <a:fillRect/>
          </a:stretch>
        </p:blipFill>
        <p:spPr>
          <a:xfrm rot="16200000">
            <a:off x="3396349" y="465815"/>
            <a:ext cx="6404849" cy="66529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A45357D-54DD-4516-821B-A9C40DF6836D}"/>
              </a:ext>
            </a:extLst>
          </p:cNvPr>
          <p:cNvSpPr txBox="1"/>
          <p:nvPr/>
        </p:nvSpPr>
        <p:spPr>
          <a:xfrm>
            <a:off x="3396793" y="697805"/>
            <a:ext cx="396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程式架構 </a:t>
            </a:r>
            <a:r>
              <a:rPr lang="en-US" altLang="zh-TW" sz="2400" b="1" dirty="0">
                <a:solidFill>
                  <a:schemeClr val="bg2"/>
                </a:solidFill>
              </a:rPr>
              <a:t>p3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5254A5-D43C-4C93-806B-67FD15A8BE8D}"/>
              </a:ext>
            </a:extLst>
          </p:cNvPr>
          <p:cNvSpPr txBox="1"/>
          <p:nvPr/>
        </p:nvSpPr>
        <p:spPr>
          <a:xfrm>
            <a:off x="3396793" y="2224147"/>
            <a:ext cx="53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遊戲模式 一  人</a:t>
            </a:r>
            <a:r>
              <a:rPr lang="en-US" altLang="zh-TW" sz="2400" b="1" dirty="0">
                <a:solidFill>
                  <a:schemeClr val="bg2"/>
                </a:solidFill>
              </a:rPr>
              <a:t>vs</a:t>
            </a:r>
            <a:r>
              <a:rPr lang="zh-TW" altLang="en-US" sz="2400" b="1" dirty="0">
                <a:solidFill>
                  <a:schemeClr val="bg2"/>
                </a:solidFill>
              </a:rPr>
              <a:t>電腦</a:t>
            </a:r>
            <a:r>
              <a:rPr lang="en-US" altLang="zh-TW" sz="2400" b="1" dirty="0">
                <a:solidFill>
                  <a:schemeClr val="bg2"/>
                </a:solidFill>
              </a:rPr>
              <a:t>(</a:t>
            </a:r>
            <a:r>
              <a:rPr lang="zh-TW" altLang="en-US" sz="2400" b="1" dirty="0">
                <a:solidFill>
                  <a:schemeClr val="bg2"/>
                </a:solidFill>
              </a:rPr>
              <a:t>電腦出題</a:t>
            </a:r>
            <a:r>
              <a:rPr lang="en-US" altLang="zh-TW" sz="2400" b="1" dirty="0">
                <a:solidFill>
                  <a:schemeClr val="bg2"/>
                </a:solidFill>
              </a:rPr>
              <a:t>)</a:t>
            </a:r>
            <a:r>
              <a:rPr lang="zh-TW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</a:rPr>
              <a:t>p6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F0392A-6ACD-452E-89C5-78653ED16633}"/>
              </a:ext>
            </a:extLst>
          </p:cNvPr>
          <p:cNvSpPr txBox="1"/>
          <p:nvPr/>
        </p:nvSpPr>
        <p:spPr>
          <a:xfrm>
            <a:off x="3396793" y="1217854"/>
            <a:ext cx="486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顯示介面</a:t>
            </a:r>
            <a:r>
              <a:rPr lang="en-US" altLang="zh-TW" sz="2400" b="1" dirty="0">
                <a:solidFill>
                  <a:schemeClr val="bg2"/>
                </a:solidFill>
              </a:rPr>
              <a:t>(Main</a:t>
            </a:r>
            <a:r>
              <a:rPr lang="zh-TW" altLang="en-US" sz="2400" b="1" dirty="0">
                <a:solidFill>
                  <a:schemeClr val="bg2"/>
                </a:solidFill>
              </a:rPr>
              <a:t>方法</a:t>
            </a:r>
            <a:r>
              <a:rPr lang="en-US" altLang="zh-TW" sz="2400" b="1" dirty="0">
                <a:solidFill>
                  <a:schemeClr val="bg2"/>
                </a:solidFill>
              </a:rPr>
              <a:t>)</a:t>
            </a:r>
            <a:r>
              <a:rPr lang="zh-TW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</a:rPr>
              <a:t>p4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242940-5342-4353-8C4A-44941A4FA81A}"/>
              </a:ext>
            </a:extLst>
          </p:cNvPr>
          <p:cNvSpPr txBox="1"/>
          <p:nvPr/>
        </p:nvSpPr>
        <p:spPr>
          <a:xfrm>
            <a:off x="3396793" y="1692652"/>
            <a:ext cx="396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選擇模式 </a:t>
            </a:r>
            <a:r>
              <a:rPr lang="en-US" altLang="zh-TW" sz="2400" b="1" dirty="0">
                <a:solidFill>
                  <a:schemeClr val="bg2"/>
                </a:solidFill>
              </a:rPr>
              <a:t>p5</a:t>
            </a:r>
            <a:r>
              <a:rPr lang="zh-TW" altLang="en-US" sz="2400" b="1" dirty="0">
                <a:solidFill>
                  <a:schemeClr val="bg2"/>
                </a:solidFill>
              </a:rPr>
              <a:t> </a:t>
            </a:r>
            <a:endParaRPr lang="en-US" altLang="zh-TW" sz="2400" b="1" dirty="0">
              <a:solidFill>
                <a:schemeClr val="bg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A3682C-CFD4-4238-B8EE-98315E7CA085}"/>
              </a:ext>
            </a:extLst>
          </p:cNvPr>
          <p:cNvSpPr txBox="1"/>
          <p:nvPr/>
        </p:nvSpPr>
        <p:spPr>
          <a:xfrm>
            <a:off x="3396793" y="2710529"/>
            <a:ext cx="53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遊戲模式 二  人</a:t>
            </a:r>
            <a:r>
              <a:rPr lang="en-US" altLang="zh-TW" sz="2400" b="1" dirty="0">
                <a:solidFill>
                  <a:schemeClr val="bg2"/>
                </a:solidFill>
              </a:rPr>
              <a:t>vs</a:t>
            </a:r>
            <a:r>
              <a:rPr lang="zh-TW" altLang="en-US" sz="2400" b="1" dirty="0">
                <a:solidFill>
                  <a:schemeClr val="bg2"/>
                </a:solidFill>
              </a:rPr>
              <a:t>電腦</a:t>
            </a:r>
            <a:r>
              <a:rPr lang="en-US" altLang="zh-TW" sz="2400" b="1" dirty="0">
                <a:solidFill>
                  <a:schemeClr val="bg2"/>
                </a:solidFill>
              </a:rPr>
              <a:t>(</a:t>
            </a:r>
            <a:r>
              <a:rPr lang="zh-TW" altLang="en-US" sz="2400" b="1" dirty="0">
                <a:solidFill>
                  <a:schemeClr val="bg2"/>
                </a:solidFill>
              </a:rPr>
              <a:t>人出題</a:t>
            </a:r>
            <a:r>
              <a:rPr lang="en-US" altLang="zh-TW" sz="2400" b="1" dirty="0">
                <a:solidFill>
                  <a:schemeClr val="bg2"/>
                </a:solidFill>
              </a:rPr>
              <a:t>) p7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510C84-F0C5-4782-AF61-8DED733FF90D}"/>
              </a:ext>
            </a:extLst>
          </p:cNvPr>
          <p:cNvSpPr txBox="1"/>
          <p:nvPr/>
        </p:nvSpPr>
        <p:spPr>
          <a:xfrm>
            <a:off x="3396793" y="3196911"/>
            <a:ext cx="53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遊戲模式 三 人</a:t>
            </a:r>
            <a:r>
              <a:rPr lang="en-US" altLang="zh-TW" sz="2400" b="1" dirty="0">
                <a:solidFill>
                  <a:schemeClr val="bg2"/>
                </a:solidFill>
              </a:rPr>
              <a:t>vs</a:t>
            </a:r>
            <a:r>
              <a:rPr lang="zh-TW" altLang="en-US" sz="2400" b="1" dirty="0">
                <a:solidFill>
                  <a:schemeClr val="bg2"/>
                </a:solidFill>
              </a:rPr>
              <a:t>人 </a:t>
            </a:r>
            <a:r>
              <a:rPr lang="en-US" altLang="zh-TW" sz="2400" b="1" dirty="0">
                <a:solidFill>
                  <a:schemeClr val="bg2"/>
                </a:solidFill>
              </a:rPr>
              <a:t>p8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134DC7-5A61-46EF-AA3A-5912EEFC41A3}"/>
              </a:ext>
            </a:extLst>
          </p:cNvPr>
          <p:cNvSpPr txBox="1"/>
          <p:nvPr/>
        </p:nvSpPr>
        <p:spPr>
          <a:xfrm>
            <a:off x="3396793" y="3683293"/>
            <a:ext cx="53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題目處理 </a:t>
            </a:r>
            <a:r>
              <a:rPr lang="en-US" altLang="zh-TW" sz="2400" b="1" dirty="0">
                <a:solidFill>
                  <a:schemeClr val="bg2"/>
                </a:solidFill>
              </a:rPr>
              <a:t>p9-p11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924B00-0AB9-4750-A195-D70A11A60E8E}"/>
              </a:ext>
            </a:extLst>
          </p:cNvPr>
          <p:cNvSpPr txBox="1"/>
          <p:nvPr/>
        </p:nvSpPr>
        <p:spPr>
          <a:xfrm>
            <a:off x="3396793" y="4141774"/>
            <a:ext cx="53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輸入限制 </a:t>
            </a:r>
            <a:r>
              <a:rPr lang="en-US" altLang="zh-TW" sz="2400" b="1" dirty="0">
                <a:solidFill>
                  <a:schemeClr val="bg2"/>
                </a:solidFill>
              </a:rPr>
              <a:t>p12-13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C549B72-6795-47F7-94DF-93C548EA018D}"/>
              </a:ext>
            </a:extLst>
          </p:cNvPr>
          <p:cNvSpPr txBox="1"/>
          <p:nvPr/>
        </p:nvSpPr>
        <p:spPr>
          <a:xfrm>
            <a:off x="3396793" y="4603439"/>
            <a:ext cx="53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遊戲執行</a:t>
            </a:r>
            <a:r>
              <a:rPr lang="en-US" altLang="zh-TW" sz="2400" b="1" dirty="0">
                <a:solidFill>
                  <a:schemeClr val="bg2"/>
                </a:solidFill>
              </a:rPr>
              <a:t>p14-15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4C05A1-50DE-45E2-8276-00DB9CA300B3}"/>
              </a:ext>
            </a:extLst>
          </p:cNvPr>
          <p:cNvSpPr txBox="1"/>
          <p:nvPr/>
        </p:nvSpPr>
        <p:spPr>
          <a:xfrm>
            <a:off x="3396793" y="5091496"/>
            <a:ext cx="53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介面設計 </a:t>
            </a:r>
            <a:r>
              <a:rPr lang="en-US" altLang="zh-TW" sz="2400" b="1" dirty="0">
                <a:solidFill>
                  <a:schemeClr val="bg2"/>
                </a:solidFill>
              </a:rPr>
              <a:t>p16~17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9A0AACD-963D-41CF-95F5-9121878D081D}"/>
              </a:ext>
            </a:extLst>
          </p:cNvPr>
          <p:cNvSpPr txBox="1"/>
          <p:nvPr/>
        </p:nvSpPr>
        <p:spPr>
          <a:xfrm>
            <a:off x="3396793" y="5670829"/>
            <a:ext cx="53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電腦猜題  </a:t>
            </a:r>
            <a:r>
              <a:rPr lang="en-US" altLang="zh-TW" sz="2400" b="1" dirty="0">
                <a:solidFill>
                  <a:schemeClr val="bg2"/>
                </a:solidFill>
              </a:rPr>
              <a:t>p18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AE4623-0BE4-48DE-A89F-E117DFA74859}"/>
              </a:ext>
            </a:extLst>
          </p:cNvPr>
          <p:cNvSpPr txBox="1"/>
          <p:nvPr/>
        </p:nvSpPr>
        <p:spPr>
          <a:xfrm>
            <a:off x="3396793" y="6237239"/>
            <a:ext cx="537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2"/>
                </a:solidFill>
              </a:rPr>
              <a:t>執行預覽 </a:t>
            </a:r>
            <a:r>
              <a:rPr lang="en-US" altLang="zh-TW" sz="2400" b="1" dirty="0">
                <a:solidFill>
                  <a:schemeClr val="bg2"/>
                </a:solidFill>
              </a:rPr>
              <a:t>p19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601E097-4436-48FA-B0E1-8BAF1546A595}"/>
              </a:ext>
            </a:extLst>
          </p:cNvPr>
          <p:cNvGrpSpPr/>
          <p:nvPr/>
        </p:nvGrpSpPr>
        <p:grpSpPr>
          <a:xfrm>
            <a:off x="19778" y="6100415"/>
            <a:ext cx="777188" cy="761417"/>
            <a:chOff x="19778" y="6100415"/>
            <a:chExt cx="777188" cy="761417"/>
          </a:xfrm>
        </p:grpSpPr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B9D5A8EF-1734-441D-AD1C-C50A2BB47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30"/>
              <a:ext cx="761417" cy="77718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1D36EDE-1574-4901-BFA4-E621F7B98A02}"/>
                </a:ext>
              </a:extLst>
            </p:cNvPr>
            <p:cNvSpPr/>
            <p:nvPr/>
          </p:nvSpPr>
          <p:spPr>
            <a:xfrm>
              <a:off x="153333" y="6281069"/>
              <a:ext cx="5100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P2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7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2E980AF-32EF-4ECA-8091-7E90722E9D35}"/>
              </a:ext>
            </a:extLst>
          </p:cNvPr>
          <p:cNvGrpSpPr/>
          <p:nvPr/>
        </p:nvGrpSpPr>
        <p:grpSpPr>
          <a:xfrm>
            <a:off x="179352" y="122395"/>
            <a:ext cx="1287263" cy="1261141"/>
            <a:chOff x="408372" y="172598"/>
            <a:chExt cx="1287263" cy="1261141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205B102C-5CDF-43ED-8902-E827D62B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34185F6-64B6-474E-9181-E8A38BEED0D1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程式架構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FCB2DF9-3A2C-4E2E-82A6-EE20EED60BFD}"/>
              </a:ext>
            </a:extLst>
          </p:cNvPr>
          <p:cNvGrpSpPr/>
          <p:nvPr/>
        </p:nvGrpSpPr>
        <p:grpSpPr>
          <a:xfrm>
            <a:off x="19778" y="6193809"/>
            <a:ext cx="702634" cy="668023"/>
            <a:chOff x="19778" y="6100415"/>
            <a:chExt cx="777188" cy="761417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591E699A-57FE-4E68-AD49-3B8549BD8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30"/>
              <a:ext cx="761417" cy="77718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731012-CAEA-46E4-BAAC-039121480284}"/>
                </a:ext>
              </a:extLst>
            </p:cNvPr>
            <p:cNvSpPr/>
            <p:nvPr/>
          </p:nvSpPr>
          <p:spPr>
            <a:xfrm>
              <a:off x="153333" y="6281069"/>
              <a:ext cx="643633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P3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36B51CD3-F8C4-4CCD-B68C-9CA1F1EF6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13" y="515636"/>
            <a:ext cx="10165229" cy="60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3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B8E06DB6-2D71-4CE6-AE2E-102C5B0AA5BF}"/>
              </a:ext>
            </a:extLst>
          </p:cNvPr>
          <p:cNvGrpSpPr/>
          <p:nvPr/>
        </p:nvGrpSpPr>
        <p:grpSpPr>
          <a:xfrm>
            <a:off x="331286" y="155276"/>
            <a:ext cx="1358916" cy="1261141"/>
            <a:chOff x="408372" y="172598"/>
            <a:chExt cx="1358916" cy="1261141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5DD964C4-0EF8-4C0E-8F3C-D7B059F9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D6DE7ED-73CE-4499-A20D-A3F0E1BC6B77}"/>
                </a:ext>
              </a:extLst>
            </p:cNvPr>
            <p:cNvSpPr txBox="1"/>
            <p:nvPr/>
          </p:nvSpPr>
          <p:spPr>
            <a:xfrm>
              <a:off x="480034" y="203004"/>
              <a:ext cx="12872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顯示介面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918775B-6C7B-4224-9FA0-562D6DF36DB9}"/>
              </a:ext>
            </a:extLst>
          </p:cNvPr>
          <p:cNvGrpSpPr/>
          <p:nvPr/>
        </p:nvGrpSpPr>
        <p:grpSpPr>
          <a:xfrm>
            <a:off x="19778" y="6193809"/>
            <a:ext cx="702634" cy="668023"/>
            <a:chOff x="19778" y="6100415"/>
            <a:chExt cx="777188" cy="761417"/>
          </a:xfrm>
        </p:grpSpPr>
        <p:pic>
          <p:nvPicPr>
            <p:cNvPr id="29" name="Picture 6">
              <a:extLst>
                <a:ext uri="{FF2B5EF4-FFF2-40B4-BE49-F238E27FC236}">
                  <a16:creationId xmlns:a16="http://schemas.microsoft.com/office/drawing/2014/main" id="{DAA000FE-8911-4DD1-A790-B8F596CB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30"/>
              <a:ext cx="761417" cy="777188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E19D9F2-F919-4E09-B624-8C47BF9B6D8E}"/>
                </a:ext>
              </a:extLst>
            </p:cNvPr>
            <p:cNvSpPr/>
            <p:nvPr/>
          </p:nvSpPr>
          <p:spPr>
            <a:xfrm>
              <a:off x="153333" y="6281069"/>
              <a:ext cx="643633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P4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F4BDFA6E-2ADE-4E23-AE56-90FA762F1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71" y="629566"/>
            <a:ext cx="6807944" cy="5238237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DFA4A05-93EC-429E-86BD-D6D1E65BD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1" y="3916633"/>
            <a:ext cx="4847208" cy="157094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D42F93-110A-484F-8F6D-BE3A874AC74F}"/>
              </a:ext>
            </a:extLst>
          </p:cNvPr>
          <p:cNvSpPr txBox="1"/>
          <p:nvPr/>
        </p:nvSpPr>
        <p:spPr>
          <a:xfrm>
            <a:off x="1702433" y="2133154"/>
            <a:ext cx="163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顯示遊戲介面</a:t>
            </a:r>
            <a:endParaRPr lang="en-US" altLang="zh-TW" b="1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8320BE7-FDDA-488F-B22C-14A3C5817F6D}"/>
              </a:ext>
            </a:extLst>
          </p:cNvPr>
          <p:cNvCxnSpPr>
            <a:cxnSpLocks/>
          </p:cNvCxnSpPr>
          <p:nvPr/>
        </p:nvCxnSpPr>
        <p:spPr>
          <a:xfrm flipH="1">
            <a:off x="2444601" y="2666036"/>
            <a:ext cx="3829" cy="1058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BC25DDC8-FAF6-438F-8A0C-73E1263B2977}"/>
              </a:ext>
            </a:extLst>
          </p:cNvPr>
          <p:cNvGrpSpPr/>
          <p:nvPr/>
        </p:nvGrpSpPr>
        <p:grpSpPr>
          <a:xfrm>
            <a:off x="331286" y="155276"/>
            <a:ext cx="1358916" cy="1261141"/>
            <a:chOff x="408372" y="172598"/>
            <a:chExt cx="1358916" cy="12611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A24C63-08C1-45C1-9ADC-12EEB51B2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D6B62B7-B47B-440F-B839-3D345E5E1D39}"/>
                </a:ext>
              </a:extLst>
            </p:cNvPr>
            <p:cNvSpPr txBox="1"/>
            <p:nvPr/>
          </p:nvSpPr>
          <p:spPr>
            <a:xfrm>
              <a:off x="480034" y="203004"/>
              <a:ext cx="12872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選擇模式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A6B5D3-4AB4-4A85-ACE0-09BA01D6B701}"/>
              </a:ext>
            </a:extLst>
          </p:cNvPr>
          <p:cNvGrpSpPr/>
          <p:nvPr/>
        </p:nvGrpSpPr>
        <p:grpSpPr>
          <a:xfrm>
            <a:off x="19778" y="6193809"/>
            <a:ext cx="702634" cy="668023"/>
            <a:chOff x="19778" y="6100415"/>
            <a:chExt cx="777188" cy="761417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60E6930-34FC-4084-9EBC-A225C3F39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30"/>
              <a:ext cx="761417" cy="77718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D392B7-985A-4195-BCB7-1D0F994AB9BC}"/>
                </a:ext>
              </a:extLst>
            </p:cNvPr>
            <p:cNvSpPr/>
            <p:nvPr/>
          </p:nvSpPr>
          <p:spPr>
            <a:xfrm>
              <a:off x="153333" y="6281069"/>
              <a:ext cx="643633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P5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EE3B41D-910A-4A57-8FAC-16E3BB46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55" y="1446824"/>
            <a:ext cx="3524742" cy="464884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3A74B10-1A9A-40FF-868B-56AC9221F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559" y="1712445"/>
            <a:ext cx="6775360" cy="37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F10B6E2B-19ED-438A-803A-20B8822560BA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239B8589-E91C-4AC6-80D0-752B7645A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D5FE188-0A14-44BA-BACB-656DB8B29BF8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模式</a:t>
              </a:r>
              <a:endParaRPr lang="en-US" altLang="zh-TW" sz="3600" b="1" dirty="0">
                <a:solidFill>
                  <a:schemeClr val="bg2"/>
                </a:solidFill>
              </a:endParaRPr>
            </a:p>
            <a:p>
              <a:r>
                <a:rPr lang="zh-TW" altLang="en-US" sz="3600" b="1" dirty="0">
                  <a:solidFill>
                    <a:schemeClr val="bg2"/>
                  </a:solidFill>
                </a:rPr>
                <a:t>  一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C9915212-11D5-4483-8453-E24B86BA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328" y="2212865"/>
            <a:ext cx="1200318" cy="1133633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9AB02F99-8B62-45C0-BDC2-E7190150892C}"/>
              </a:ext>
            </a:extLst>
          </p:cNvPr>
          <p:cNvGrpSpPr/>
          <p:nvPr/>
        </p:nvGrpSpPr>
        <p:grpSpPr>
          <a:xfrm>
            <a:off x="19778" y="6193809"/>
            <a:ext cx="702634" cy="668023"/>
            <a:chOff x="19778" y="6100415"/>
            <a:chExt cx="777188" cy="761417"/>
          </a:xfrm>
        </p:grpSpPr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78E70B27-BC2B-4637-8D10-CC9439B66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30"/>
              <a:ext cx="761417" cy="777188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465108-49AF-44C0-BC8B-8F01E2BFA0FE}"/>
                </a:ext>
              </a:extLst>
            </p:cNvPr>
            <p:cNvSpPr/>
            <p:nvPr/>
          </p:nvSpPr>
          <p:spPr>
            <a:xfrm>
              <a:off x="153333" y="6281069"/>
              <a:ext cx="643633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P6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5AB9B08-392D-4209-BD82-BB3307E6D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358" y="273257"/>
            <a:ext cx="8173591" cy="114316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7451D03-B478-4945-95FA-EFBFD16A0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901" y="2047938"/>
            <a:ext cx="8717602" cy="41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A415FD6-C20C-4E5C-BA07-6BD2986BCA91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AC59EF3F-8B52-4E42-8AA7-DCD3EE5B9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D82FE64-4ECA-4413-9F19-960AB4A16798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模式</a:t>
              </a:r>
              <a:endParaRPr lang="en-US" altLang="zh-TW" sz="3600" b="1" dirty="0">
                <a:solidFill>
                  <a:schemeClr val="bg2"/>
                </a:solidFill>
              </a:endParaRPr>
            </a:p>
            <a:p>
              <a:r>
                <a:rPr lang="en-US" altLang="zh-TW" sz="3600" b="1" dirty="0">
                  <a:solidFill>
                    <a:schemeClr val="bg2"/>
                  </a:solidFill>
                </a:rPr>
                <a:t> </a:t>
              </a:r>
              <a:r>
                <a:rPr lang="zh-TW" altLang="en-US" sz="3600" b="1" dirty="0">
                  <a:solidFill>
                    <a:schemeClr val="bg2"/>
                  </a:solidFill>
                </a:rPr>
                <a:t> 二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1ADEF03-37FE-4510-93E6-D6D94F838358}"/>
              </a:ext>
            </a:extLst>
          </p:cNvPr>
          <p:cNvGrpSpPr/>
          <p:nvPr/>
        </p:nvGrpSpPr>
        <p:grpSpPr>
          <a:xfrm>
            <a:off x="19778" y="6193809"/>
            <a:ext cx="702634" cy="668023"/>
            <a:chOff x="19778" y="6100415"/>
            <a:chExt cx="777188" cy="761417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C65B115C-5BFB-41B0-AFFC-80B724989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30"/>
              <a:ext cx="761417" cy="77718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E44BC7-5211-4DDE-A7D9-0EE1F3B17245}"/>
                </a:ext>
              </a:extLst>
            </p:cNvPr>
            <p:cNvSpPr/>
            <p:nvPr/>
          </p:nvSpPr>
          <p:spPr>
            <a:xfrm>
              <a:off x="153333" y="6281069"/>
              <a:ext cx="643633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P7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55EB5A3C-9E05-4859-AEB8-4EE0980D5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32" y="1899553"/>
            <a:ext cx="6874436" cy="414333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C1A4CC-9F75-4D41-ACC5-C926F7121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477" y="382980"/>
            <a:ext cx="781159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3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AA415FD6-C20C-4E5C-BA07-6BD2986BCA91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AC59EF3F-8B52-4E42-8AA7-DCD3EE5B9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D82FE64-4ECA-4413-9F19-960AB4A16798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模式</a:t>
              </a:r>
              <a:endParaRPr lang="en-US" altLang="zh-TW" sz="3600" b="1" dirty="0">
                <a:solidFill>
                  <a:schemeClr val="bg2"/>
                </a:solidFill>
              </a:endParaRPr>
            </a:p>
            <a:p>
              <a:r>
                <a:rPr lang="en-US" altLang="zh-TW" sz="3600" b="1" dirty="0">
                  <a:solidFill>
                    <a:schemeClr val="bg2"/>
                  </a:solidFill>
                </a:rPr>
                <a:t> </a:t>
              </a:r>
              <a:r>
                <a:rPr lang="zh-TW" altLang="en-US" sz="3600" b="1" dirty="0">
                  <a:solidFill>
                    <a:schemeClr val="bg2"/>
                  </a:solidFill>
                </a:rPr>
                <a:t> 三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E9508C0-A378-4A00-8E79-31CE02537180}"/>
              </a:ext>
            </a:extLst>
          </p:cNvPr>
          <p:cNvGrpSpPr/>
          <p:nvPr/>
        </p:nvGrpSpPr>
        <p:grpSpPr>
          <a:xfrm>
            <a:off x="19778" y="6193809"/>
            <a:ext cx="702634" cy="668023"/>
            <a:chOff x="19778" y="6100415"/>
            <a:chExt cx="777188" cy="761417"/>
          </a:xfrm>
        </p:grpSpPr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8637D185-9E00-4CEA-BBF0-E91D04ABD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671" r="42600" b="11644"/>
            <a:stretch>
              <a:fillRect/>
            </a:stretch>
          </p:blipFill>
          <p:spPr>
            <a:xfrm rot="16200000">
              <a:off x="27663" y="6092530"/>
              <a:ext cx="761417" cy="777188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DDAE1B4-0B6D-49A6-AAC5-4EC9A52B8CFB}"/>
                </a:ext>
              </a:extLst>
            </p:cNvPr>
            <p:cNvSpPr/>
            <p:nvPr/>
          </p:nvSpPr>
          <p:spPr>
            <a:xfrm>
              <a:off x="153333" y="6281069"/>
              <a:ext cx="643633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P8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E1882E2E-8DC3-4D53-B1F1-68C41E8A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662" y="320889"/>
            <a:ext cx="8097380" cy="10955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6A47FA8-1E4F-49E3-B62D-60D15F16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086" y="1811579"/>
            <a:ext cx="6783452" cy="43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8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4E4C859-6C4A-4CB6-A7C8-79D57217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46" y="2897966"/>
            <a:ext cx="10581043" cy="1737700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F2D4E852-E309-4309-A8E6-502E38BAFD52}"/>
              </a:ext>
            </a:extLst>
          </p:cNvPr>
          <p:cNvGrpSpPr/>
          <p:nvPr/>
        </p:nvGrpSpPr>
        <p:grpSpPr>
          <a:xfrm>
            <a:off x="331286" y="155276"/>
            <a:ext cx="1287263" cy="1261141"/>
            <a:chOff x="408372" y="172598"/>
            <a:chExt cx="1287263" cy="12611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894397-8E31-4667-8658-CD3A239D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7671" r="42600" b="11644"/>
            <a:stretch>
              <a:fillRect/>
            </a:stretch>
          </p:blipFill>
          <p:spPr>
            <a:xfrm rot="16200000">
              <a:off x="421433" y="159537"/>
              <a:ext cx="1261141" cy="1287263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1A2FA8A-5258-4C5C-8E71-A09F62B390B5}"/>
                </a:ext>
              </a:extLst>
            </p:cNvPr>
            <p:cNvSpPr txBox="1"/>
            <p:nvPr/>
          </p:nvSpPr>
          <p:spPr>
            <a:xfrm>
              <a:off x="480034" y="203004"/>
              <a:ext cx="11439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2"/>
                  </a:solidFill>
                </a:rPr>
                <a:t>建立字庫</a:t>
              </a:r>
              <a:endParaRPr lang="en-US" altLang="zh-TW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77F7CE2A-BF2F-405F-AEA4-C083A4768EB0}"/>
              </a:ext>
            </a:extLst>
          </p:cNvPr>
          <p:cNvGrpSpPr/>
          <p:nvPr/>
        </p:nvGrpSpPr>
        <p:grpSpPr>
          <a:xfrm>
            <a:off x="19778" y="6193807"/>
            <a:ext cx="740956" cy="668023"/>
            <a:chOff x="19778" y="6100413"/>
            <a:chExt cx="819576" cy="761417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6613635-878B-4F24-A609-B269C60D0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7671" r="42600" b="11644"/>
            <a:stretch>
              <a:fillRect/>
            </a:stretch>
          </p:blipFill>
          <p:spPr>
            <a:xfrm rot="16200000">
              <a:off x="27663" y="6092528"/>
              <a:ext cx="761417" cy="77718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ABCBF9-0A0F-47BA-BA0B-BBF79E2909B5}"/>
                </a:ext>
              </a:extLst>
            </p:cNvPr>
            <p:cNvSpPr/>
            <p:nvPr/>
          </p:nvSpPr>
          <p:spPr>
            <a:xfrm>
              <a:off x="62165" y="6253098"/>
              <a:ext cx="777189" cy="456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000" b="1" dirty="0">
                  <a:solidFill>
                    <a:schemeClr val="bg1"/>
                  </a:solidFill>
                  <a:latin typeface="+mj-ea"/>
                  <a:ea typeface="+mj-ea"/>
                </a:rPr>
                <a:t>P9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73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577</TotalTime>
  <Words>177</Words>
  <Application>Microsoft Office PowerPoint</Application>
  <PresentationFormat>寬螢幕</PresentationFormat>
  <Paragraphs>73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Calisto MT</vt:lpstr>
      <vt:lpstr>Trebuchet MS</vt:lpstr>
      <vt:lpstr>Wingdings 2</vt:lpstr>
      <vt:lpstr>石板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林信穎 10130422</dc:creator>
  <cp:lastModifiedBy>林信穎 10130422</cp:lastModifiedBy>
  <cp:revision>42</cp:revision>
  <dcterms:created xsi:type="dcterms:W3CDTF">2023-01-16T17:11:37Z</dcterms:created>
  <dcterms:modified xsi:type="dcterms:W3CDTF">2023-02-09T01:44:06Z</dcterms:modified>
</cp:coreProperties>
</file>