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7103745" cy="10234295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88FF1-2C18-4A0E-91AD-C74148E4C1C5}" type="datetimeFigureOut">
              <a:rPr lang="zh-TW" altLang="en-US" smtClean="0"/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AFB9F-9A76-4833-BBFA-BFD914C38B6B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88FF1-2C18-4A0E-91AD-C74148E4C1C5}" type="datetimeFigureOut">
              <a:rPr lang="zh-TW" altLang="en-US" smtClean="0"/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AFB9F-9A76-4833-BBFA-BFD914C38B6B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88FF1-2C18-4A0E-91AD-C74148E4C1C5}" type="datetimeFigureOut">
              <a:rPr lang="zh-TW" altLang="en-US" smtClean="0"/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AFB9F-9A76-4833-BBFA-BFD914C38B6B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88FF1-2C18-4A0E-91AD-C74148E4C1C5}" type="datetimeFigureOut">
              <a:rPr lang="zh-TW" altLang="en-US" smtClean="0"/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AFB9F-9A76-4833-BBFA-BFD914C38B6B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88FF1-2C18-4A0E-91AD-C74148E4C1C5}" type="datetimeFigureOut">
              <a:rPr lang="zh-TW" altLang="en-US" smtClean="0"/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AFB9F-9A76-4833-BBFA-BFD914C38B6B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88FF1-2C18-4A0E-91AD-C74148E4C1C5}" type="datetimeFigureOut">
              <a:rPr lang="zh-TW" altLang="en-US" smtClean="0"/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AFB9F-9A76-4833-BBFA-BFD914C38B6B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88FF1-2C18-4A0E-91AD-C74148E4C1C5}" type="datetimeFigureOut">
              <a:rPr lang="zh-TW" altLang="en-US" smtClean="0"/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AFB9F-9A76-4833-BBFA-BFD914C38B6B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88FF1-2C18-4A0E-91AD-C74148E4C1C5}" type="datetimeFigureOut">
              <a:rPr lang="zh-TW" altLang="en-US" smtClean="0"/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AFB9F-9A76-4833-BBFA-BFD914C38B6B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88FF1-2C18-4A0E-91AD-C74148E4C1C5}" type="datetimeFigureOut">
              <a:rPr lang="zh-TW" altLang="en-US" smtClean="0"/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AFB9F-9A76-4833-BBFA-BFD914C38B6B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88FF1-2C18-4A0E-91AD-C74148E4C1C5}" type="datetimeFigureOut">
              <a:rPr lang="zh-TW" altLang="en-US" smtClean="0"/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AFB9F-9A76-4833-BBFA-BFD914C38B6B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88FF1-2C18-4A0E-91AD-C74148E4C1C5}" type="datetimeFigureOut">
              <a:rPr lang="zh-TW" altLang="en-US" smtClean="0"/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0AFB9F-9A76-4833-BBFA-BFD914C38B6B}" type="slidenum">
              <a:rPr lang="zh-TW" altLang="en-US" smtClean="0"/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676400" y="391160"/>
            <a:ext cx="9144000" cy="813435"/>
          </a:xfrm>
        </p:spPr>
        <p:txBody>
          <a:bodyPr>
            <a:normAutofit fontScale="90000"/>
          </a:bodyPr>
          <a:p>
            <a:r>
              <a:rPr lang="zh-TW" altLang="en-US" b="1">
                <a:latin typeface="微軟正黑體" panose="020B0604030504040204" charset="-120"/>
                <a:ea typeface="微軟正黑體" panose="020B0604030504040204" charset="-120"/>
              </a:rPr>
              <a:t>後臺主介面</a:t>
            </a:r>
            <a:endParaRPr lang="zh-TW" altLang="en-US" b="1">
              <a:latin typeface="微軟正黑體" panose="020B0604030504040204" charset="-120"/>
              <a:ea typeface="微軟正黑體" panose="020B060403050404020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58875" y="1306195"/>
            <a:ext cx="9661525" cy="54419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TW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TW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TW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TW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WPS Presentation</Application>
  <PresentationFormat>宽屏</PresentationFormat>
  <Paragraphs>2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8" baseType="lpstr">
      <vt:lpstr>Arial</vt:lpstr>
      <vt:lpstr>新細明體</vt:lpstr>
      <vt:lpstr>Wingdings</vt:lpstr>
      <vt:lpstr>Calibri Light</vt:lpstr>
      <vt:lpstr>新細明體</vt:lpstr>
      <vt:lpstr>Calibri</vt:lpstr>
      <vt:lpstr>Microsoft YaHei</vt:lpstr>
      <vt:lpstr>SimSun</vt:lpstr>
      <vt:lpstr>Arial Unicode MS</vt:lpstr>
      <vt:lpstr>微軟正黑體 Light</vt:lpstr>
      <vt:lpstr>微軟正黑體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user</cp:lastModifiedBy>
  <cp:revision>1</cp:revision>
  <dcterms:created xsi:type="dcterms:W3CDTF">2024-01-10T12:12:25Z</dcterms:created>
  <dcterms:modified xsi:type="dcterms:W3CDTF">2024-01-10T12:25:05Z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1028-10.8.0.6003</vt:lpwstr>
  </property>
</Properties>
</file>