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</p:sldMasterIdLst>
  <p:sldIdLst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3"/>
            <a:ext cx="5181600" cy="908050"/>
          </a:xfrm>
        </p:spPr>
        <p:txBody>
          <a:bodyPr anchor="t"/>
          <a:lstStyle>
            <a:lvl1pPr algn="l">
              <a:defRPr sz="266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1pPr>
            <a:lvl2pPr marL="304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4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2192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5240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8288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21336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438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3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3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3"/>
            <a:ext cx="3407833" cy="390207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3"/>
            <a:ext cx="2005542" cy="31273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3"/>
            <a:ext cx="5181600" cy="908050"/>
          </a:xfrm>
        </p:spPr>
        <p:txBody>
          <a:bodyPr anchor="t"/>
          <a:lstStyle>
            <a:lvl1pPr algn="l">
              <a:defRPr sz="266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1pPr>
            <a:lvl2pPr marL="304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4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2192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5240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8288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21336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438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3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3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3"/>
            <a:ext cx="3407833" cy="390207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3"/>
            <a:ext cx="2005542" cy="31273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96422" y="6486921"/>
            <a:ext cx="12784845" cy="742158"/>
            <a:chOff x="0" y="0"/>
            <a:chExt cx="5050803" cy="2931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0803" cy="293198"/>
            </a:xfrm>
            <a:custGeom>
              <a:avLst/>
              <a:gdLst/>
              <a:ahLst/>
              <a:cxnLst/>
              <a:rect l="l" t="t" r="r" b="b"/>
              <a:pathLst>
                <a:path w="5050803" h="293198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538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296422" y="-371079"/>
            <a:ext cx="12784845" cy="742158"/>
            <a:chOff x="0" y="0"/>
            <a:chExt cx="5050803" cy="293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0803" cy="293198"/>
            </a:xfrm>
            <a:custGeom>
              <a:avLst/>
              <a:gdLst/>
              <a:ahLst/>
              <a:cxnLst/>
              <a:rect l="l" t="t" r="r" b="b"/>
              <a:pathLst>
                <a:path w="5050803" h="293198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06C89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8" name="Freeform 8"/>
          <p:cNvSpPr/>
          <p:nvPr/>
        </p:nvSpPr>
        <p:spPr>
          <a:xfrm>
            <a:off x="6849961" y="1100880"/>
            <a:ext cx="4656239" cy="4656239"/>
          </a:xfrm>
          <a:custGeom>
            <a:avLst/>
            <a:gdLst/>
            <a:ahLst/>
            <a:cxnLst/>
            <a:rect l="l" t="t" r="r" b="b"/>
            <a:pathLst>
              <a:path w="6984359" h="6984359">
                <a:moveTo>
                  <a:pt x="0" y="0"/>
                </a:moveTo>
                <a:lnTo>
                  <a:pt x="6984359" y="0"/>
                </a:lnTo>
                <a:lnTo>
                  <a:pt x="6984359" y="6984360"/>
                </a:lnTo>
                <a:lnTo>
                  <a:pt x="0" y="698436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47614" y="3042575"/>
            <a:ext cx="5902585" cy="127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15"/>
              </a:lnSpc>
            </a:pPr>
            <a:r>
              <a:rPr lang="en-US" sz="6675" spc="-420">
                <a:solidFill>
                  <a:srgbClr val="3139A8"/>
                </a:solidFill>
                <a:ea typeface="Be Vietnam Ultra-Bold" panose="00000900000000000000"/>
              </a:rPr>
              <a:t>權限控管平台</a:t>
            </a:r>
            <a:endParaRPr lang="en-US" sz="6675" spc="-420">
              <a:solidFill>
                <a:srgbClr val="3139A8"/>
              </a:solidFill>
              <a:ea typeface="Be Vietnam Ultra-Bold" panose="000009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4750" y="2597785"/>
            <a:ext cx="4801870" cy="1635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zh-TW" altLang="en-US" sz="6135">
                <a:solidFill>
                  <a:srgbClr val="000000"/>
                </a:solidFill>
                <a:ea typeface="Noto Sans T Chinese Bold" panose="020B0800000000000000"/>
              </a:rPr>
              <a:t>使用者</a:t>
            </a:r>
            <a:r>
              <a:rPr lang="en-US" sz="6135">
                <a:solidFill>
                  <a:srgbClr val="000000"/>
                </a:solidFill>
                <a:ea typeface="Noto Sans T Chinese Bold" panose="020B0800000000000000"/>
              </a:rPr>
              <a:t>介面</a:t>
            </a:r>
            <a:endParaRPr lang="en-US" sz="6135">
              <a:solidFill>
                <a:srgbClr val="000000"/>
              </a:solidFill>
              <a:ea typeface="Noto Sans T Chinese Bold" panose="020B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71085" y="131815"/>
            <a:ext cx="6725948" cy="6594370"/>
          </a:xfrm>
          <a:custGeom>
            <a:avLst/>
            <a:gdLst/>
            <a:ahLst/>
            <a:cxnLst/>
            <a:rect l="l" t="t" r="r" b="b"/>
            <a:pathLst>
              <a:path w="10088922" h="9891555">
                <a:moveTo>
                  <a:pt x="0" y="0"/>
                </a:moveTo>
                <a:lnTo>
                  <a:pt x="10088922" y="0"/>
                </a:lnTo>
                <a:lnTo>
                  <a:pt x="10088922" y="9891556"/>
                </a:lnTo>
                <a:lnTo>
                  <a:pt x="0" y="989155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8887" y="247129"/>
            <a:ext cx="9533695" cy="6363741"/>
          </a:xfrm>
          <a:custGeom>
            <a:avLst/>
            <a:gdLst/>
            <a:ahLst/>
            <a:cxnLst/>
            <a:rect l="l" t="t" r="r" b="b"/>
            <a:pathLst>
              <a:path w="14300543" h="9545612">
                <a:moveTo>
                  <a:pt x="0" y="0"/>
                </a:moveTo>
                <a:lnTo>
                  <a:pt x="14300543" y="0"/>
                </a:lnTo>
                <a:lnTo>
                  <a:pt x="14300543" y="9545612"/>
                </a:lnTo>
                <a:lnTo>
                  <a:pt x="0" y="954561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4766" y="885011"/>
            <a:ext cx="11502468" cy="5564319"/>
          </a:xfrm>
          <a:custGeom>
            <a:avLst/>
            <a:gdLst/>
            <a:ahLst/>
            <a:cxnLst/>
            <a:rect l="l" t="t" r="r" b="b"/>
            <a:pathLst>
              <a:path w="17253702" h="8346479">
                <a:moveTo>
                  <a:pt x="0" y="0"/>
                </a:moveTo>
                <a:lnTo>
                  <a:pt x="17253702" y="0"/>
                </a:lnTo>
                <a:lnTo>
                  <a:pt x="17253702" y="8346479"/>
                </a:lnTo>
                <a:lnTo>
                  <a:pt x="0" y="834647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" y="752977"/>
            <a:ext cx="2501875" cy="5419223"/>
          </a:xfrm>
          <a:custGeom>
            <a:avLst/>
            <a:gdLst/>
            <a:ahLst/>
            <a:cxnLst/>
            <a:rect l="l" t="t" r="r" b="b"/>
            <a:pathLst>
              <a:path w="3752812" h="8128835">
                <a:moveTo>
                  <a:pt x="0" y="0"/>
                </a:moveTo>
                <a:lnTo>
                  <a:pt x="3752812" y="0"/>
                </a:lnTo>
                <a:lnTo>
                  <a:pt x="3752812" y="8128835"/>
                </a:lnTo>
                <a:lnTo>
                  <a:pt x="0" y="812883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87675" y="752977"/>
            <a:ext cx="2612840" cy="5419223"/>
          </a:xfrm>
          <a:custGeom>
            <a:avLst/>
            <a:gdLst/>
            <a:ahLst/>
            <a:cxnLst/>
            <a:rect l="l" t="t" r="r" b="b"/>
            <a:pathLst>
              <a:path w="3919260" h="8128835">
                <a:moveTo>
                  <a:pt x="0" y="0"/>
                </a:moveTo>
                <a:lnTo>
                  <a:pt x="3919260" y="0"/>
                </a:lnTo>
                <a:lnTo>
                  <a:pt x="3919260" y="8128835"/>
                </a:lnTo>
                <a:lnTo>
                  <a:pt x="0" y="8128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00515" y="752977"/>
            <a:ext cx="2535423" cy="5419223"/>
          </a:xfrm>
          <a:custGeom>
            <a:avLst/>
            <a:gdLst/>
            <a:ahLst/>
            <a:cxnLst/>
            <a:rect l="l" t="t" r="r" b="b"/>
            <a:pathLst>
              <a:path w="3803134" h="8128835">
                <a:moveTo>
                  <a:pt x="0" y="0"/>
                </a:moveTo>
                <a:lnTo>
                  <a:pt x="3803134" y="0"/>
                </a:lnTo>
                <a:lnTo>
                  <a:pt x="3803134" y="8128835"/>
                </a:lnTo>
                <a:lnTo>
                  <a:pt x="0" y="8128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335937" y="752977"/>
            <a:ext cx="3339754" cy="5419223"/>
          </a:xfrm>
          <a:custGeom>
            <a:avLst/>
            <a:gdLst/>
            <a:ahLst/>
            <a:cxnLst/>
            <a:rect l="l" t="t" r="r" b="b"/>
            <a:pathLst>
              <a:path w="5009631" h="8128835">
                <a:moveTo>
                  <a:pt x="0" y="0"/>
                </a:moveTo>
                <a:lnTo>
                  <a:pt x="5009631" y="0"/>
                </a:lnTo>
                <a:lnTo>
                  <a:pt x="5009631" y="8128835"/>
                </a:lnTo>
                <a:lnTo>
                  <a:pt x="0" y="8128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9521" y="0"/>
            <a:ext cx="10028976" cy="6858000"/>
          </a:xfrm>
          <a:custGeom>
            <a:avLst/>
            <a:gdLst/>
            <a:ahLst/>
            <a:cxnLst/>
            <a:rect l="l" t="t" r="r" b="b"/>
            <a:pathLst>
              <a:path w="15043464" h="10287000">
                <a:moveTo>
                  <a:pt x="0" y="0"/>
                </a:moveTo>
                <a:lnTo>
                  <a:pt x="15043465" y="0"/>
                </a:lnTo>
                <a:lnTo>
                  <a:pt x="150434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98719" y="132007"/>
            <a:ext cx="3689411" cy="6829467"/>
          </a:xfrm>
          <a:custGeom>
            <a:avLst/>
            <a:gdLst/>
            <a:ahLst/>
            <a:cxnLst/>
            <a:rect l="l" t="t" r="r" b="b"/>
            <a:pathLst>
              <a:path w="5534116" h="10244201">
                <a:moveTo>
                  <a:pt x="0" y="0"/>
                </a:moveTo>
                <a:lnTo>
                  <a:pt x="5534116" y="0"/>
                </a:lnTo>
                <a:lnTo>
                  <a:pt x="5534116" y="10244201"/>
                </a:lnTo>
                <a:lnTo>
                  <a:pt x="0" y="1024420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Presentation</Application>
  <PresentationFormat>宽屏</PresentationFormat>
  <Paragraphs>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新細明體</vt:lpstr>
      <vt:lpstr>Wingdings</vt:lpstr>
      <vt:lpstr>微軟正黑體</vt:lpstr>
      <vt:lpstr>Microsoft YaHei</vt:lpstr>
      <vt:lpstr>SimSun</vt:lpstr>
      <vt:lpstr>Arial Unicode MS</vt:lpstr>
      <vt:lpstr>新細明體</vt:lpstr>
      <vt:lpstr>Calibri Light</vt:lpstr>
      <vt:lpstr>Calibri</vt:lpstr>
      <vt:lpstr>Noto Sans T Chinese Bold</vt:lpstr>
      <vt:lpstr>Be Vietnam Ultra-Bold</vt:lpstr>
      <vt:lpstr>Office 主题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2024-01-10T12:17:00Z</dcterms:created>
  <dcterms:modified xsi:type="dcterms:W3CDTF">2024-01-31T15:21:05Z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