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</p:spPr>
        <p:txBody>
          <a:bodyPr anchor="t"/>
          <a:lstStyle>
            <a:lvl1pPr algn="l">
              <a:defRPr sz="266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1pPr>
            <a:lvl2pPr marL="304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3"/>
            <a:ext cx="3407833" cy="390207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3"/>
            <a:ext cx="2005542" cy="31273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</p:spPr>
        <p:txBody>
          <a:bodyPr anchor="t"/>
          <a:lstStyle>
            <a:lvl1pPr algn="l">
              <a:defRPr sz="266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1pPr>
            <a:lvl2pPr marL="304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3"/>
            <a:ext cx="3407833" cy="390207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3"/>
            <a:ext cx="2005542" cy="31273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96422" y="6486921"/>
            <a:ext cx="12784845" cy="742158"/>
            <a:chOff x="0" y="0"/>
            <a:chExt cx="5050803" cy="2931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0803" cy="293198"/>
            </a:xfrm>
            <a:custGeom>
              <a:avLst/>
              <a:gdLst/>
              <a:ahLst/>
              <a:cxnLst/>
              <a:rect l="l" t="t" r="r" b="b"/>
              <a:pathLst>
                <a:path w="5050803" h="293198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538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296422" y="-371079"/>
            <a:ext cx="12784845" cy="742158"/>
            <a:chOff x="0" y="0"/>
            <a:chExt cx="5050803" cy="293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0803" cy="293198"/>
            </a:xfrm>
            <a:custGeom>
              <a:avLst/>
              <a:gdLst/>
              <a:ahLst/>
              <a:cxnLst/>
              <a:rect l="l" t="t" r="r" b="b"/>
              <a:pathLst>
                <a:path w="5050803" h="293198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06C89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8" name="Freeform 8"/>
          <p:cNvSpPr/>
          <p:nvPr/>
        </p:nvSpPr>
        <p:spPr>
          <a:xfrm>
            <a:off x="6849961" y="1100880"/>
            <a:ext cx="4656239" cy="4656239"/>
          </a:xfrm>
          <a:custGeom>
            <a:avLst/>
            <a:gdLst/>
            <a:ahLst/>
            <a:cxnLst/>
            <a:rect l="l" t="t" r="r" b="b"/>
            <a:pathLst>
              <a:path w="6984359" h="6984359">
                <a:moveTo>
                  <a:pt x="0" y="0"/>
                </a:moveTo>
                <a:lnTo>
                  <a:pt x="6984359" y="0"/>
                </a:lnTo>
                <a:lnTo>
                  <a:pt x="6984359" y="6984360"/>
                </a:lnTo>
                <a:lnTo>
                  <a:pt x="0" y="698436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47614" y="3042575"/>
            <a:ext cx="5902585" cy="127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15"/>
              </a:lnSpc>
            </a:pPr>
            <a:r>
              <a:rPr lang="en-US" sz="6675" spc="-420">
                <a:solidFill>
                  <a:srgbClr val="3139A8"/>
                </a:solidFill>
                <a:ea typeface="Be Vietnam Ultra-Bold" panose="00000900000000000000"/>
              </a:rPr>
              <a:t>權限控管平台</a:t>
            </a:r>
            <a:endParaRPr lang="en-US" sz="6675" spc="-420">
              <a:solidFill>
                <a:srgbClr val="3139A8"/>
              </a:solidFill>
              <a:ea typeface="Be Vietnam Ultra-Bold" panose="000009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1893" y="244077"/>
            <a:ext cx="10643453" cy="5810841"/>
          </a:xfrm>
          <a:custGeom>
            <a:avLst/>
            <a:gdLst/>
            <a:ahLst/>
            <a:cxnLst/>
            <a:rect l="l" t="t" r="r" b="b"/>
            <a:pathLst>
              <a:path w="15965180" h="8716261">
                <a:moveTo>
                  <a:pt x="0" y="0"/>
                </a:moveTo>
                <a:lnTo>
                  <a:pt x="15965180" y="0"/>
                </a:lnTo>
                <a:lnTo>
                  <a:pt x="15965180" y="8716261"/>
                </a:lnTo>
                <a:lnTo>
                  <a:pt x="0" y="871626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2090029" y="3170821"/>
            <a:ext cx="1133605" cy="310549"/>
            <a:chOff x="0" y="0"/>
            <a:chExt cx="447844" cy="1226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7844" cy="122686"/>
            </a:xfrm>
            <a:custGeom>
              <a:avLst/>
              <a:gdLst/>
              <a:ahLst/>
              <a:cxnLst/>
              <a:rect l="l" t="t" r="r" b="b"/>
              <a:pathLst>
                <a:path w="447844" h="122686">
                  <a:moveTo>
                    <a:pt x="0" y="0"/>
                  </a:moveTo>
                  <a:lnTo>
                    <a:pt x="447844" y="0"/>
                  </a:lnTo>
                  <a:lnTo>
                    <a:pt x="447844" y="122686"/>
                  </a:lnTo>
                  <a:lnTo>
                    <a:pt x="0" y="122686"/>
                  </a:lnTo>
                  <a:close/>
                </a:path>
              </a:pathLst>
            </a:custGeom>
            <a:solidFill>
              <a:srgbClr val="979A9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7844" cy="160786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r>
                <a:rPr lang="en-US" sz="1265">
                  <a:solidFill>
                    <a:srgbClr val="F4F8FD"/>
                  </a:solidFill>
                  <a:ea typeface="Open Sans Extra Bold" panose="020B0906030804020204"/>
                </a:rPr>
                <a:t>營運問題回報</a:t>
              </a:r>
              <a:endParaRPr lang="en-US" sz="1265">
                <a:solidFill>
                  <a:srgbClr val="F4F8FD"/>
                </a:solidFill>
                <a:ea typeface="Open Sans Extra Bold" panose="020B0906030804020204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0943" y="267553"/>
            <a:ext cx="9966321" cy="6322895"/>
          </a:xfrm>
          <a:custGeom>
            <a:avLst/>
            <a:gdLst/>
            <a:ahLst/>
            <a:cxnLst/>
            <a:rect l="l" t="t" r="r" b="b"/>
            <a:pathLst>
              <a:path w="14949481" h="9484343">
                <a:moveTo>
                  <a:pt x="0" y="0"/>
                </a:moveTo>
                <a:lnTo>
                  <a:pt x="14949481" y="0"/>
                </a:lnTo>
                <a:lnTo>
                  <a:pt x="14949481" y="9484342"/>
                </a:lnTo>
                <a:lnTo>
                  <a:pt x="0" y="948434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452722" y="2810233"/>
            <a:ext cx="1133605" cy="310549"/>
            <a:chOff x="0" y="0"/>
            <a:chExt cx="447844" cy="1226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7844" cy="122686"/>
            </a:xfrm>
            <a:custGeom>
              <a:avLst/>
              <a:gdLst/>
              <a:ahLst/>
              <a:cxnLst/>
              <a:rect l="l" t="t" r="r" b="b"/>
              <a:pathLst>
                <a:path w="447844" h="122686">
                  <a:moveTo>
                    <a:pt x="0" y="0"/>
                  </a:moveTo>
                  <a:lnTo>
                    <a:pt x="447844" y="0"/>
                  </a:lnTo>
                  <a:lnTo>
                    <a:pt x="447844" y="122686"/>
                  </a:lnTo>
                  <a:lnTo>
                    <a:pt x="0" y="122686"/>
                  </a:lnTo>
                  <a:close/>
                </a:path>
              </a:pathLst>
            </a:custGeom>
            <a:solidFill>
              <a:srgbClr val="979A9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7844" cy="160786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r>
                <a:rPr lang="en-US" sz="1265">
                  <a:solidFill>
                    <a:srgbClr val="F4F8FD"/>
                  </a:solidFill>
                  <a:ea typeface="Open Sans Extra Bold" panose="020B0906030804020204"/>
                </a:rPr>
                <a:t>營運問題回報</a:t>
              </a:r>
              <a:endParaRPr lang="en-US" sz="1265">
                <a:solidFill>
                  <a:srgbClr val="F4F8FD"/>
                </a:solidFill>
                <a:ea typeface="Open Sans Extra Bold" panose="020B0906030804020204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58031" y="0"/>
            <a:ext cx="3875938" cy="6296543"/>
          </a:xfrm>
          <a:custGeom>
            <a:avLst/>
            <a:gdLst/>
            <a:ahLst/>
            <a:cxnLst/>
            <a:rect l="l" t="t" r="r" b="b"/>
            <a:pathLst>
              <a:path w="5813907" h="9444815">
                <a:moveTo>
                  <a:pt x="0" y="0"/>
                </a:moveTo>
                <a:lnTo>
                  <a:pt x="5813908" y="0"/>
                </a:lnTo>
                <a:lnTo>
                  <a:pt x="5813908" y="9444815"/>
                </a:lnTo>
                <a:lnTo>
                  <a:pt x="0" y="944481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0795" y="2427605"/>
            <a:ext cx="4559935" cy="1635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135">
                <a:solidFill>
                  <a:srgbClr val="000000"/>
                </a:solidFill>
                <a:ea typeface="Noto Sans T Chinese Bold" panose="020B0800000000000000"/>
              </a:rPr>
              <a:t>後台介面</a:t>
            </a:r>
            <a:endParaRPr lang="en-US" sz="6135">
              <a:solidFill>
                <a:srgbClr val="000000"/>
              </a:solidFill>
              <a:ea typeface="Noto Sans T Chinese Bold" panose="020B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5083" y="386235"/>
            <a:ext cx="8556105" cy="6085530"/>
          </a:xfrm>
          <a:custGeom>
            <a:avLst/>
            <a:gdLst/>
            <a:ahLst/>
            <a:cxnLst/>
            <a:rect l="l" t="t" r="r" b="b"/>
            <a:pathLst>
              <a:path w="12834158" h="9128295">
                <a:moveTo>
                  <a:pt x="0" y="0"/>
                </a:moveTo>
                <a:lnTo>
                  <a:pt x="12834158" y="0"/>
                </a:lnTo>
                <a:lnTo>
                  <a:pt x="12834158" y="9128294"/>
                </a:lnTo>
                <a:lnTo>
                  <a:pt x="0" y="912829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2441" y="449397"/>
            <a:ext cx="10267117" cy="5959206"/>
          </a:xfrm>
          <a:custGeom>
            <a:avLst/>
            <a:gdLst/>
            <a:ahLst/>
            <a:cxnLst/>
            <a:rect l="l" t="t" r="r" b="b"/>
            <a:pathLst>
              <a:path w="15400676" h="8938809">
                <a:moveTo>
                  <a:pt x="0" y="0"/>
                </a:moveTo>
                <a:lnTo>
                  <a:pt x="15400676" y="0"/>
                </a:lnTo>
                <a:lnTo>
                  <a:pt x="15400676" y="8938808"/>
                </a:lnTo>
                <a:lnTo>
                  <a:pt x="0" y="893880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490771" y="2875858"/>
            <a:ext cx="1040377" cy="310549"/>
            <a:chOff x="0" y="0"/>
            <a:chExt cx="411013" cy="1226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1013" cy="122686"/>
            </a:xfrm>
            <a:custGeom>
              <a:avLst/>
              <a:gdLst/>
              <a:ahLst/>
              <a:cxnLst/>
              <a:rect l="l" t="t" r="r" b="b"/>
              <a:pathLst>
                <a:path w="411013" h="122686">
                  <a:moveTo>
                    <a:pt x="0" y="0"/>
                  </a:moveTo>
                  <a:lnTo>
                    <a:pt x="411013" y="0"/>
                  </a:lnTo>
                  <a:lnTo>
                    <a:pt x="411013" y="122686"/>
                  </a:lnTo>
                  <a:lnTo>
                    <a:pt x="0" y="122686"/>
                  </a:lnTo>
                  <a:close/>
                </a:path>
              </a:pathLst>
            </a:custGeom>
            <a:solidFill>
              <a:srgbClr val="979A9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11013" cy="160786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r>
                <a:rPr lang="en-US" sz="1265">
                  <a:solidFill>
                    <a:srgbClr val="F4F8FD"/>
                  </a:solidFill>
                  <a:ea typeface="Open Sans Extra Bold" panose="020B0906030804020204"/>
                </a:rPr>
                <a:t>營運問題回報</a:t>
              </a:r>
              <a:endParaRPr lang="en-US" sz="1265">
                <a:solidFill>
                  <a:srgbClr val="F4F8FD"/>
                </a:solidFill>
                <a:ea typeface="Open Sans Extra Bold" panose="020B09060308040202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626" y="808273"/>
            <a:ext cx="9624747" cy="5566313"/>
          </a:xfrm>
          <a:custGeom>
            <a:avLst/>
            <a:gdLst/>
            <a:ahLst/>
            <a:cxnLst/>
            <a:rect l="l" t="t" r="r" b="b"/>
            <a:pathLst>
              <a:path w="14437121" h="8349469">
                <a:moveTo>
                  <a:pt x="0" y="0"/>
                </a:moveTo>
                <a:lnTo>
                  <a:pt x="14437122" y="0"/>
                </a:lnTo>
                <a:lnTo>
                  <a:pt x="14437122" y="8349469"/>
                </a:lnTo>
                <a:lnTo>
                  <a:pt x="0" y="834946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92393" y="3067651"/>
            <a:ext cx="1133605" cy="310549"/>
            <a:chOff x="0" y="0"/>
            <a:chExt cx="447844" cy="1226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7844" cy="122686"/>
            </a:xfrm>
            <a:custGeom>
              <a:avLst/>
              <a:gdLst/>
              <a:ahLst/>
              <a:cxnLst/>
              <a:rect l="l" t="t" r="r" b="b"/>
              <a:pathLst>
                <a:path w="447844" h="122686">
                  <a:moveTo>
                    <a:pt x="0" y="0"/>
                  </a:moveTo>
                  <a:lnTo>
                    <a:pt x="447844" y="0"/>
                  </a:lnTo>
                  <a:lnTo>
                    <a:pt x="447844" y="122686"/>
                  </a:lnTo>
                  <a:lnTo>
                    <a:pt x="0" y="122686"/>
                  </a:lnTo>
                  <a:close/>
                </a:path>
              </a:pathLst>
            </a:custGeom>
            <a:solidFill>
              <a:srgbClr val="979A9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7844" cy="160786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r>
                <a:rPr lang="en-US" sz="1265">
                  <a:solidFill>
                    <a:srgbClr val="F4F8FD"/>
                  </a:solidFill>
                  <a:ea typeface="Open Sans Extra Bold" panose="020B0906030804020204"/>
                </a:rPr>
                <a:t>營運問題回報</a:t>
              </a:r>
              <a:endParaRPr lang="en-US" sz="1265">
                <a:solidFill>
                  <a:srgbClr val="F4F8FD"/>
                </a:solidFill>
                <a:ea typeface="Open Sans Extra Bold" panose="020B0906030804020204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855" y="780229"/>
            <a:ext cx="12128145" cy="5391971"/>
          </a:xfrm>
          <a:custGeom>
            <a:avLst/>
            <a:gdLst/>
            <a:ahLst/>
            <a:cxnLst/>
            <a:rect l="l" t="t" r="r" b="b"/>
            <a:pathLst>
              <a:path w="18192217" h="8087957">
                <a:moveTo>
                  <a:pt x="0" y="0"/>
                </a:moveTo>
                <a:lnTo>
                  <a:pt x="18192217" y="0"/>
                </a:lnTo>
                <a:lnTo>
                  <a:pt x="18192217" y="8087957"/>
                </a:lnTo>
                <a:lnTo>
                  <a:pt x="0" y="808795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241" y="1117359"/>
            <a:ext cx="5586493" cy="3895471"/>
          </a:xfrm>
          <a:custGeom>
            <a:avLst/>
            <a:gdLst/>
            <a:ahLst/>
            <a:cxnLst/>
            <a:rect l="l" t="t" r="r" b="b"/>
            <a:pathLst>
              <a:path w="8379739" h="5843206">
                <a:moveTo>
                  <a:pt x="0" y="0"/>
                </a:moveTo>
                <a:lnTo>
                  <a:pt x="8379739" y="0"/>
                </a:lnTo>
                <a:lnTo>
                  <a:pt x="8379739" y="5843205"/>
                </a:lnTo>
                <a:lnTo>
                  <a:pt x="0" y="58432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14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49255" y="1117359"/>
            <a:ext cx="5620731" cy="4002740"/>
          </a:xfrm>
          <a:custGeom>
            <a:avLst/>
            <a:gdLst/>
            <a:ahLst/>
            <a:cxnLst/>
            <a:rect l="l" t="t" r="r" b="b"/>
            <a:pathLst>
              <a:path w="8431097" h="6004110">
                <a:moveTo>
                  <a:pt x="0" y="0"/>
                </a:moveTo>
                <a:lnTo>
                  <a:pt x="8431096" y="0"/>
                </a:lnTo>
                <a:lnTo>
                  <a:pt x="8431096" y="6004110"/>
                </a:lnTo>
                <a:lnTo>
                  <a:pt x="0" y="6004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16909"/>
            <a:ext cx="5768831" cy="3974825"/>
          </a:xfrm>
          <a:custGeom>
            <a:avLst/>
            <a:gdLst/>
            <a:ahLst/>
            <a:cxnLst/>
            <a:rect l="l" t="t" r="r" b="b"/>
            <a:pathLst>
              <a:path w="8653247" h="5962237">
                <a:moveTo>
                  <a:pt x="0" y="0"/>
                </a:moveTo>
                <a:lnTo>
                  <a:pt x="8653247" y="0"/>
                </a:lnTo>
                <a:lnTo>
                  <a:pt x="8653247" y="5962237"/>
                </a:lnTo>
                <a:lnTo>
                  <a:pt x="0" y="596223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67010" y="1249961"/>
            <a:ext cx="6147353" cy="3908721"/>
          </a:xfrm>
          <a:custGeom>
            <a:avLst/>
            <a:gdLst/>
            <a:ahLst/>
            <a:cxnLst/>
            <a:rect l="l" t="t" r="r" b="b"/>
            <a:pathLst>
              <a:path w="9221030" h="5863082">
                <a:moveTo>
                  <a:pt x="0" y="0"/>
                </a:moveTo>
                <a:lnTo>
                  <a:pt x="9221029" y="0"/>
                </a:lnTo>
                <a:lnTo>
                  <a:pt x="9221029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" y="685800"/>
            <a:ext cx="10549179" cy="5486400"/>
          </a:xfrm>
          <a:custGeom>
            <a:avLst/>
            <a:gdLst/>
            <a:ahLst/>
            <a:cxnLst/>
            <a:rect l="l" t="t" r="r" b="b"/>
            <a:pathLst>
              <a:path w="15823769" h="8229600">
                <a:moveTo>
                  <a:pt x="0" y="0"/>
                </a:moveTo>
                <a:lnTo>
                  <a:pt x="15823769" y="0"/>
                </a:lnTo>
                <a:lnTo>
                  <a:pt x="1582376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新細明體</vt:lpstr>
      <vt:lpstr>Wingdings</vt:lpstr>
      <vt:lpstr>SimSun</vt:lpstr>
      <vt:lpstr>Arial Unicode MS</vt:lpstr>
      <vt:lpstr>Calibri Light</vt:lpstr>
      <vt:lpstr>新細明體</vt:lpstr>
      <vt:lpstr>Calibri</vt:lpstr>
      <vt:lpstr>Microsoft YaHei</vt:lpstr>
      <vt:lpstr>Be Vietnam Ultra-Bold</vt:lpstr>
      <vt:lpstr>Noto Sans T Chinese Bold</vt:lpstr>
      <vt:lpstr>Open Sans Extra Bold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2024-01-31T15:31:33Z</dcterms:created>
  <dcterms:modified xsi:type="dcterms:W3CDTF">2024-01-31T15:32:43Z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