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6" r:id="rId4"/>
    <p:sldId id="263" r:id="rId5"/>
    <p:sldId id="258" r:id="rId6"/>
    <p:sldId id="259" r:id="rId7"/>
    <p:sldId id="260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50"/>
  </p:normalViewPr>
  <p:slideViewPr>
    <p:cSldViewPr snapToGrid="0" snapToObjects="1">
      <p:cViewPr varScale="1">
        <p:scale>
          <a:sx n="143" d="100"/>
          <a:sy n="143" d="100"/>
        </p:scale>
        <p:origin x="208" y="4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E91C-4697-3543-B488-D9E06929B638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96A63-9C27-3A4E-9138-6D619902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-11106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020888"/>
            <a:ext cx="9144000" cy="1101725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b="1" spc="600" dirty="0" smtClean="0">
                <a:solidFill>
                  <a:srgbClr val="FFFFFF"/>
                </a:solidFill>
              </a:rPr>
              <a:t>Video - Deliverable #0</a:t>
            </a:r>
            <a:endParaRPr lang="en-US" b="1" spc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b="7729"/>
          <a:stretch/>
        </p:blipFill>
        <p:spPr>
          <a:xfrm>
            <a:off x="0" y="0"/>
            <a:ext cx="9131637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Video Requirements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Format: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MP4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Resolution: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1280x720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YouTube &amp; Dropbox: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Post on due date</a:t>
            </a:r>
          </a:p>
        </p:txBody>
      </p:sp>
    </p:spTree>
    <p:extLst>
      <p:ext uri="{BB962C8B-B14F-4D97-AF65-F5344CB8AC3E}">
        <p14:creationId xmlns:p14="http://schemas.microsoft.com/office/powerpoint/2010/main" val="30881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8" b="5387"/>
          <a:stretch/>
        </p:blipFill>
        <p:spPr>
          <a:xfrm flipH="1"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Cover Screen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Team name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Team members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Logo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Be creative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Background Image capturing idea</a:t>
            </a:r>
          </a:p>
        </p:txBody>
      </p:sp>
    </p:spTree>
    <p:extLst>
      <p:ext uri="{BB962C8B-B14F-4D97-AF65-F5344CB8AC3E}">
        <p14:creationId xmlns:p14="http://schemas.microsoft.com/office/powerpoint/2010/main" val="20527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Introduce </a:t>
            </a:r>
            <a:r>
              <a:rPr lang="en-US" dirty="0">
                <a:solidFill>
                  <a:srgbClr val="FFFFFF"/>
                </a:solidFill>
              </a:rPr>
              <a:t>Yourself</a:t>
            </a:r>
            <a:r>
              <a:rPr lang="en-US" sz="600" dirty="0">
                <a:solidFill>
                  <a:srgbClr val="FFFFFF"/>
                </a:solidFill>
              </a:rPr>
              <a:t/>
            </a:r>
            <a:br>
              <a:rPr lang="en-US" sz="6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10 </a:t>
            </a:r>
            <a:r>
              <a:rPr lang="en-US" sz="2200" dirty="0" smtClean="0">
                <a:solidFill>
                  <a:srgbClr val="FFFFFF"/>
                </a:solidFill>
              </a:rPr>
              <a:t>seconds/Per Team Member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 yourself on </a:t>
            </a:r>
            <a:r>
              <a:rPr lang="en-US" dirty="0" smtClean="0">
                <a:solidFill>
                  <a:srgbClr val="FFFFFF"/>
                </a:solidFill>
              </a:rPr>
              <a:t>camera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Give your name</a:t>
            </a:r>
          </a:p>
          <a:p>
            <a:r>
              <a:rPr lang="en-US" dirty="0">
                <a:solidFill>
                  <a:srgbClr val="FFFFFF"/>
                </a:solidFill>
              </a:rPr>
              <a:t>Where are you from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Department, Year</a:t>
            </a:r>
          </a:p>
        </p:txBody>
      </p:sp>
    </p:spTree>
    <p:extLst>
      <p:ext uri="{BB962C8B-B14F-4D97-AF65-F5344CB8AC3E}">
        <p14:creationId xmlns:p14="http://schemas.microsoft.com/office/powerpoint/2010/main" val="32914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The pitch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Make your case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31450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00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8" b="1048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Support your pitch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3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Tell us more</a:t>
            </a:r>
          </a:p>
        </p:txBody>
      </p:sp>
    </p:spTree>
    <p:extLst>
      <p:ext uri="{BB962C8B-B14F-4D97-AF65-F5344CB8AC3E}">
        <p14:creationId xmlns:p14="http://schemas.microsoft.com/office/powerpoint/2010/main" val="2268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ili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The  technology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Hardware/software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Components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APIs Packages/Modules you will use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Cloud services you will use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Others?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n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- Risk Management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3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Identify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Assess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Monitor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Control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Mitigate</a:t>
            </a:r>
          </a:p>
        </p:txBody>
      </p:sp>
    </p:spTree>
    <p:extLst>
      <p:ext uri="{BB962C8B-B14F-4D97-AF65-F5344CB8AC3E}">
        <p14:creationId xmlns:p14="http://schemas.microsoft.com/office/powerpoint/2010/main" val="38407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keh_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996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30 seconds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106</Words>
  <Application>Microsoft Macintosh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Mangal</vt:lpstr>
      <vt:lpstr>Arial</vt:lpstr>
      <vt:lpstr>Office Theme</vt:lpstr>
      <vt:lpstr>Video - Deliverable #0</vt:lpstr>
      <vt:lpstr>PowerPoint Presentation</vt:lpstr>
      <vt:lpstr>Cover Screen</vt:lpstr>
      <vt:lpstr>Introduce Yourself 10 seconds/Per Team Member</vt:lpstr>
      <vt:lpstr>30 seconds – The pitch</vt:lpstr>
      <vt:lpstr>30 seconds – Support your pitch</vt:lpstr>
      <vt:lpstr>30 seconds – The  technology</vt:lpstr>
      <vt:lpstr>30 seconds - Risk Management</vt:lpstr>
      <vt:lpstr>30 seconds – Next 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Template</dc:title>
  <dc:creator>abel -</dc:creator>
  <cp:lastModifiedBy>Microsoft Office User</cp:lastModifiedBy>
  <cp:revision>19</cp:revision>
  <dcterms:created xsi:type="dcterms:W3CDTF">2016-12-15T01:43:14Z</dcterms:created>
  <dcterms:modified xsi:type="dcterms:W3CDTF">2017-09-06T14:19:36Z</dcterms:modified>
</cp:coreProperties>
</file>