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1" r:id="rId3"/>
    <p:sldId id="272" r:id="rId4"/>
    <p:sldId id="270" r:id="rId5"/>
    <p:sldId id="265" r:id="rId6"/>
    <p:sldId id="266" r:id="rId7"/>
    <p:sldId id="268" r:id="rId8"/>
    <p:sldId id="261" r:id="rId9"/>
    <p:sldId id="262" r:id="rId10"/>
    <p:sldId id="269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50"/>
  </p:normalViewPr>
  <p:slideViewPr>
    <p:cSldViewPr snapToGrid="0" snapToObjects="1">
      <p:cViewPr>
        <p:scale>
          <a:sx n="108" d="100"/>
          <a:sy n="108" d="100"/>
        </p:scale>
        <p:origin x="1208" y="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de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-11106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020888"/>
            <a:ext cx="9144000" cy="1101725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b="1" spc="600" dirty="0" smtClean="0">
                <a:solidFill>
                  <a:srgbClr val="FFFFFF"/>
                </a:solidFill>
              </a:rPr>
              <a:t>Video - Deliverable #1</a:t>
            </a:r>
            <a:endParaRPr lang="en-US" b="1" spc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llen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Risk </a:t>
            </a:r>
            <a:r>
              <a:rPr lang="en-US" dirty="0" smtClean="0">
                <a:solidFill>
                  <a:srgbClr val="FFFFFF"/>
                </a:solidFill>
              </a:rPr>
              <a:t>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keh_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b="996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30 seconds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b="7729"/>
          <a:stretch/>
        </p:blipFill>
        <p:spPr>
          <a:xfrm>
            <a:off x="0" y="0"/>
            <a:ext cx="9131637" cy="5143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Video Requirements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Format: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MP4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Resolution: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1280x720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YouTube &amp; Dropbox: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Post on due date</a:t>
            </a:r>
          </a:p>
        </p:txBody>
      </p:sp>
    </p:spTree>
    <p:extLst>
      <p:ext uri="{BB962C8B-B14F-4D97-AF65-F5344CB8AC3E}">
        <p14:creationId xmlns:p14="http://schemas.microsoft.com/office/powerpoint/2010/main" val="7935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8" b="5387"/>
          <a:stretch/>
        </p:blipFill>
        <p:spPr>
          <a:xfrm flipH="1"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Cover Screen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Team name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Team members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Logo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Be creative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Background Image capturing idea</a:t>
            </a:r>
          </a:p>
        </p:txBody>
      </p:sp>
    </p:spTree>
    <p:extLst>
      <p:ext uri="{BB962C8B-B14F-4D97-AF65-F5344CB8AC3E}">
        <p14:creationId xmlns:p14="http://schemas.microsoft.com/office/powerpoint/2010/main" val="12761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609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10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High Level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0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Introduction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Pitch 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ili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Technology  </a:t>
            </a:r>
            <a:r>
              <a:rPr lang="en-US" dirty="0" smtClean="0">
                <a:solidFill>
                  <a:srgbClr val="FFFFFF"/>
                </a:solidFill>
              </a:rPr>
              <a:t>Updates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d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725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 minute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Code 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Tell us about your code: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Architecture diagram (layered)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Major software artifacts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Organization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What you wrote and what you did not</a:t>
            </a: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0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 minute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Early (Crude) Demo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Demonstrate </a:t>
            </a:r>
            <a:r>
              <a:rPr lang="en-US" dirty="0" smtClean="0">
                <a:solidFill>
                  <a:srgbClr val="FFFFFF"/>
                </a:solidFill>
              </a:rPr>
              <a:t>the concept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104</Words>
  <Application>Microsoft Macintosh PowerPoint</Application>
  <PresentationFormat>On-screen Show (16:9)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Mangal</vt:lpstr>
      <vt:lpstr>Arial</vt:lpstr>
      <vt:lpstr>Office Theme</vt:lpstr>
      <vt:lpstr>Video - Deliverable #1</vt:lpstr>
      <vt:lpstr>PowerPoint Presentation</vt:lpstr>
      <vt:lpstr>Cover Screen</vt:lpstr>
      <vt:lpstr>PowerPoint Presentation</vt:lpstr>
      <vt:lpstr>10 seconds – Introduction Updates</vt:lpstr>
      <vt:lpstr>30 seconds – Pitch Updates</vt:lpstr>
      <vt:lpstr>30 seconds – Technology  Updates</vt:lpstr>
      <vt:lpstr>1 minute – Code Overview</vt:lpstr>
      <vt:lpstr>1 minute – Early (Crude) Demo</vt:lpstr>
      <vt:lpstr>30 seconds – Risk Updates</vt:lpstr>
      <vt:lpstr>30 seconds – Next steps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Template</dc:title>
  <dc:creator>abel -</dc:creator>
  <cp:lastModifiedBy>Microsoft Office User</cp:lastModifiedBy>
  <cp:revision>14</cp:revision>
  <dcterms:created xsi:type="dcterms:W3CDTF">2016-12-15T01:43:14Z</dcterms:created>
  <dcterms:modified xsi:type="dcterms:W3CDTF">2017-09-06T14:18:36Z</dcterms:modified>
</cp:coreProperties>
</file>