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78" r:id="rId3"/>
    <p:sldId id="277" r:id="rId4"/>
    <p:sldId id="276" r:id="rId5"/>
    <p:sldId id="270" r:id="rId6"/>
    <p:sldId id="271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4"/>
    <p:restoredTop sz="94650"/>
  </p:normalViewPr>
  <p:slideViewPr>
    <p:cSldViewPr snapToGrid="0" snapToObjects="1">
      <p:cViewPr>
        <p:scale>
          <a:sx n="108" d="100"/>
          <a:sy n="108" d="100"/>
        </p:scale>
        <p:origin x="2520" y="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B19E-68CE-D34C-AB01-7761F5C26BC7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D3E39-FC60-444F-992E-3C6339512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6B32-B7C6-C445-9C30-F320EFEF4E85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D65-A085-2744-B104-1F93AC08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-11106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020888"/>
            <a:ext cx="9144000" cy="1101725"/>
          </a:xfrm>
          <a:solidFill>
            <a:schemeClr val="tx1">
              <a:alpha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spc="600" dirty="0" smtClean="0">
                <a:solidFill>
                  <a:srgbClr val="FFFFFF"/>
                </a:solidFill>
              </a:rPr>
              <a:t>Video - Deliverable #</a:t>
            </a:r>
            <a:r>
              <a:rPr lang="en-US" b="1" spc="600" dirty="0">
                <a:solidFill>
                  <a:srgbClr val="FFFFFF"/>
                </a:solidFill>
              </a:rPr>
              <a:t>3</a:t>
            </a:r>
            <a:r>
              <a:rPr lang="en-US" b="1" spc="600" dirty="0" smtClean="0">
                <a:solidFill>
                  <a:srgbClr val="FFFFFF"/>
                </a:solidFill>
              </a:rPr>
              <a:t/>
            </a:r>
            <a:br>
              <a:rPr lang="en-US" b="1" spc="600" dirty="0" smtClean="0">
                <a:solidFill>
                  <a:srgbClr val="FFFFFF"/>
                </a:solidFill>
              </a:rPr>
            </a:br>
            <a:r>
              <a:rPr lang="en-US" spc="600" dirty="0">
                <a:solidFill>
                  <a:srgbClr val="FFFFFF"/>
                </a:solidFill>
              </a:rPr>
              <a:t>(final cut)</a:t>
            </a:r>
            <a:endParaRPr lang="en-US" b="1" spc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n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Lessons Learned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0" y="0"/>
            <a:ext cx="9159531" cy="514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Two Video Deliverables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Video One: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usual video you have been creating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Video Two: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 second summary video of your entire work during the project. Your best pitch.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7729"/>
          <a:stretch/>
        </p:blipFill>
        <p:spPr>
          <a:xfrm>
            <a:off x="0" y="0"/>
            <a:ext cx="9131637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Video Requirements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Format: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MP4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Resolution: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1280x720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YouTube &amp; Dropbox: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Post on due date</a:t>
            </a:r>
          </a:p>
        </p:txBody>
      </p:sp>
    </p:spTree>
    <p:extLst>
      <p:ext uri="{BB962C8B-B14F-4D97-AF65-F5344CB8AC3E}">
        <p14:creationId xmlns:p14="http://schemas.microsoft.com/office/powerpoint/2010/main" val="3081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14350" b="6974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Tell Your Story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Tell your story. Make it interesting!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following slides are a suggested structure.</a:t>
            </a: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7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Introduction, Final Cut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Pitch, </a:t>
            </a:r>
            <a:r>
              <a:rPr lang="en-US" dirty="0" smtClean="0">
                <a:solidFill>
                  <a:srgbClr val="FFFFFF"/>
                </a:solidFill>
              </a:rPr>
              <a:t>Final </a:t>
            </a:r>
            <a:r>
              <a:rPr lang="en-US" dirty="0">
                <a:solidFill>
                  <a:srgbClr val="FFFFFF"/>
                </a:solidFill>
              </a:rPr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054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ili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30 seconds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Technology, </a:t>
            </a:r>
            <a:r>
              <a:rPr lang="en-US" dirty="0" smtClean="0">
                <a:solidFill>
                  <a:srgbClr val="FFFFFF"/>
                </a:solidFill>
              </a:rPr>
              <a:t>Final </a:t>
            </a:r>
            <a:r>
              <a:rPr lang="en-US" dirty="0">
                <a:solidFill>
                  <a:srgbClr val="FFFFFF"/>
                </a:solidFill>
              </a:rPr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34239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d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725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 minute - </a:t>
            </a:r>
            <a:r>
              <a:rPr lang="en-US" dirty="0">
                <a:solidFill>
                  <a:srgbClr val="FFFFFF"/>
                </a:solidFill>
              </a:rPr>
              <a:t>Code, Final Cut</a:t>
            </a:r>
          </a:p>
        </p:txBody>
      </p:sp>
    </p:spTree>
    <p:extLst>
      <p:ext uri="{BB962C8B-B14F-4D97-AF65-F5344CB8AC3E}">
        <p14:creationId xmlns:p14="http://schemas.microsoft.com/office/powerpoint/2010/main" val="20735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7"/>
          <a:stretch/>
        </p:blipFill>
        <p:spPr>
          <a:xfrm>
            <a:off x="0" y="0"/>
            <a:ext cx="915510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 minute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Demo, Final Cut</a:t>
            </a:r>
          </a:p>
        </p:txBody>
      </p:sp>
    </p:spTree>
    <p:extLst>
      <p:ext uri="{BB962C8B-B14F-4D97-AF65-F5344CB8AC3E}">
        <p14:creationId xmlns:p14="http://schemas.microsoft.com/office/powerpoint/2010/main" val="1484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113</Words>
  <Application>Microsoft Macintosh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Mangal</vt:lpstr>
      <vt:lpstr>Arial</vt:lpstr>
      <vt:lpstr>Office Theme</vt:lpstr>
      <vt:lpstr>Video - Deliverable #3 (final cut)</vt:lpstr>
      <vt:lpstr>PowerPoint Presentation</vt:lpstr>
      <vt:lpstr>PowerPoint Presentation</vt:lpstr>
      <vt:lpstr>PowerPoint Presentation</vt:lpstr>
      <vt:lpstr>10 seconds – Introduction, Final Cut</vt:lpstr>
      <vt:lpstr>30 seconds – Pitch, Final Cut</vt:lpstr>
      <vt:lpstr>30 seconds – Technology, Final Cut</vt:lpstr>
      <vt:lpstr>1 minute - Code, Final Cut</vt:lpstr>
      <vt:lpstr>1 minute – Demo, Final Cut</vt:lpstr>
      <vt:lpstr>30 seconds – Lessons Learned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Template</dc:title>
  <dc:creator>abel -</dc:creator>
  <cp:lastModifiedBy>Microsoft Office User</cp:lastModifiedBy>
  <cp:revision>16</cp:revision>
  <dcterms:created xsi:type="dcterms:W3CDTF">2016-12-15T01:43:14Z</dcterms:created>
  <dcterms:modified xsi:type="dcterms:W3CDTF">2017-09-06T14:17:47Z</dcterms:modified>
</cp:coreProperties>
</file>