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65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44" d="100"/>
          <a:sy n="44" d="100"/>
        </p:scale>
        <p:origin x="11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47EA-524A-4D05-B99C-276A07C9E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26490-A067-4AF4-B7B5-94ED5D599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C04D-8DB9-4D9D-9E74-8A55DB68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405-F7AA-4E45-A8C3-CB421A6B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BFAE-CCCF-49B7-870F-A84C4D38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7E92-7C3C-4784-A3FF-20EFBC9C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D352D-978C-4323-BF26-E30DA713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11F0-1502-40C1-8480-DE4E57AA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CFDB-2608-471D-BAC9-35F0E02F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52F-A4AF-4F3C-8E5D-235DBAA9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32345-41EA-43BD-A05F-3805584E3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400E3-3F7B-4522-BD91-AC2BC1FD3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7BA9-9DD7-45E5-863A-AACD4F0A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CDA7-CAE9-4CFF-80BE-7AA74A04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F40D-9C73-496E-8C30-F3E983EB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F2E1-8BAF-41ED-A4A9-DF1F2E78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7CFE-97D5-428F-8A92-881A3A40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54E9-6968-44BF-9B96-0344B45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DBB3-EF8B-41DA-9E9C-45E68C6F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A755C-B73E-4BD3-BE54-1F2DB906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6C0D-FD07-4EF4-A70A-28473889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185C-C731-41FE-ACE6-6563B7BA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8296-43BD-497C-ACC9-6E65713A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C7F5-BB81-4E83-A8AB-96063C6B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5F07-535C-4BA6-AF8C-44132C33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90FA-2414-455A-93CC-A3BE9BCD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56D9-2EE6-4846-AA28-F7F950A57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F073-08BC-4E20-B4E6-BA33D8169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B115-1FE7-4AC8-9AB1-7C54F455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10C73-715A-44D6-99A4-5B707C2E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D105-9327-455D-9FBB-72953C4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D065-AFE8-4D97-ADF3-8BF088F8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F14B-6EDC-45E7-BBB2-29F18279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74538-DB16-4A4A-92AD-98D84DF1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3E88A-2B69-4088-B699-3DA619C2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1F3C0-9443-43D5-A2CD-B2202142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C9087-1B15-4E1A-8C7B-1C62844E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177A6-2A00-4482-B51A-8FA2E16F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B57F-B717-429D-A658-2D5F85D0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7C8A-0FE2-49BB-9A67-5DC989B0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54652-59F5-4F59-9365-E4AA3C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53896-501B-4128-B47E-1D3FB113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6CD24-8582-457D-B950-76BEA26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74B6B-8785-4493-81DC-7FF1116E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3DAA0-3EB3-488A-A3AA-AF5EE582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145FA-D0A0-49A8-B73B-945F4C79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4528-B843-4C4C-A1FE-B1B275D5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04EF-1178-4329-AF37-B5EF9B34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B171-23F1-4996-93D3-E19C3C29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65E2-4F4A-45AC-BEAB-4D51DBE3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E981-3140-49B3-841C-E478295E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EE10-9F48-41E2-8127-D3A36F51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94D-48E4-493F-AC46-41F0D69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09E0F-DDC8-40EC-AD9A-DC0061CF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371A0-1160-4391-81EE-9BB96096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201C-B7E0-442F-80DD-0CC21931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CEC9E-41D4-4EFA-AA83-DB32E41A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150A8-4003-4CAB-B453-A93C7E61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9FF6C-1A55-4066-B5BF-83F597E1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0840-E67C-4CFB-ABA3-F7B2712F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129E-6892-44D7-82ED-94657E17B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BE9E-BA59-4D93-9B4C-446738B5875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DCC3-E231-4200-BCF2-D00F439E9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1919-EED0-4C92-A6B9-1CF84B5A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D7D2-348E-45E4-8FBC-9DBC50F7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City Data – Node + read.js </a:t>
            </a:r>
            <a:br>
              <a:rPr lang="en-US" dirty="0"/>
            </a:br>
            <a:r>
              <a:rPr lang="en-US" dirty="0"/>
              <a:t>read local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7793" y="1595309"/>
            <a:ext cx="2247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Boston City Data</a:t>
            </a:r>
          </a:p>
          <a:p>
            <a:r>
              <a:rPr lang="en-US" sz="2400" dirty="0"/>
              <a:t>File</a:t>
            </a:r>
          </a:p>
        </p:txBody>
      </p:sp>
      <p:pic>
        <p:nvPicPr>
          <p:cNvPr id="2050" name="Picture 2" descr="C:\Users\abel\AppData\Local\Microsoft\Windows\Temporary Internet Files\Content.IE5\IFH44OEP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748" y="2330927"/>
            <a:ext cx="695608" cy="981281"/>
          </a:xfrm>
          <a:prstGeom prst="rect">
            <a:avLst/>
          </a:prstGeom>
          <a:noFill/>
        </p:spPr>
      </p:pic>
      <p:sp>
        <p:nvSpPr>
          <p:cNvPr id="2051" name="laptop"/>
          <p:cNvSpPr>
            <a:spLocks noEditPoints="1" noChangeArrowheads="1"/>
          </p:cNvSpPr>
          <p:nvPr/>
        </p:nvSpPr>
        <p:spPr bwMode="auto">
          <a:xfrm>
            <a:off x="1206708" y="2608290"/>
            <a:ext cx="762000" cy="53975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/>
            <a:endCxn id="2050" idx="1"/>
          </p:cNvCxnSpPr>
          <p:nvPr/>
        </p:nvCxnSpPr>
        <p:spPr>
          <a:xfrm>
            <a:off x="1913779" y="2821568"/>
            <a:ext cx="1523969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050" idx="3"/>
          </p:cNvCxnSpPr>
          <p:nvPr/>
        </p:nvCxnSpPr>
        <p:spPr>
          <a:xfrm>
            <a:off x="4133356" y="2821568"/>
            <a:ext cx="2127505" cy="7607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658550-A9A3-4CD9-8B2E-39F3BC7E8177}"/>
              </a:ext>
            </a:extLst>
          </p:cNvPr>
          <p:cNvSpPr txBox="1"/>
          <p:nvPr/>
        </p:nvSpPr>
        <p:spPr>
          <a:xfrm>
            <a:off x="3354985" y="1722714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15786429-1DBE-49E9-A82D-EAC390C0F22F}"/>
              </a:ext>
            </a:extLst>
          </p:cNvPr>
          <p:cNvSpPr/>
          <p:nvPr/>
        </p:nvSpPr>
        <p:spPr>
          <a:xfrm>
            <a:off x="6260862" y="2409040"/>
            <a:ext cx="979388" cy="78636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1418CE8-FFB0-4045-9B1A-7A53122076C2}"/>
              </a:ext>
            </a:extLst>
          </p:cNvPr>
          <p:cNvSpPr/>
          <p:nvPr/>
        </p:nvSpPr>
        <p:spPr>
          <a:xfrm rot="16200000">
            <a:off x="4187481" y="1052243"/>
            <a:ext cx="463564" cy="6571365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9094F-CC59-475F-91EF-1EB4E8A2CAEB}"/>
              </a:ext>
            </a:extLst>
          </p:cNvPr>
          <p:cNvSpPr txBox="1"/>
          <p:nvPr/>
        </p:nvSpPr>
        <p:spPr>
          <a:xfrm>
            <a:off x="3167559" y="4841761"/>
            <a:ext cx="328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on same machine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2192F64-390C-4AC5-97BC-0C7AC5ACCEBD}"/>
              </a:ext>
            </a:extLst>
          </p:cNvPr>
          <p:cNvSpPr/>
          <p:nvPr/>
        </p:nvSpPr>
        <p:spPr>
          <a:xfrm>
            <a:off x="1133581" y="3246594"/>
            <a:ext cx="1299460" cy="78418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22838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187" cy="1325563"/>
          </a:xfrm>
        </p:spPr>
        <p:txBody>
          <a:bodyPr/>
          <a:lstStyle/>
          <a:p>
            <a:r>
              <a:rPr lang="en-US" dirty="0"/>
              <a:t>Boston City Data – Read File via Web Server</a:t>
            </a:r>
          </a:p>
        </p:txBody>
      </p:sp>
      <p:sp>
        <p:nvSpPr>
          <p:cNvPr id="2051" name="laptop"/>
          <p:cNvSpPr>
            <a:spLocks noEditPoints="1" noChangeArrowheads="1"/>
          </p:cNvSpPr>
          <p:nvPr/>
        </p:nvSpPr>
        <p:spPr bwMode="auto">
          <a:xfrm>
            <a:off x="1206708" y="2608290"/>
            <a:ext cx="762000" cy="53975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/>
            <a:stCxn id="15" idx="3"/>
          </p:cNvCxnSpPr>
          <p:nvPr/>
        </p:nvCxnSpPr>
        <p:spPr>
          <a:xfrm>
            <a:off x="2373995" y="2149489"/>
            <a:ext cx="1063753" cy="672079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A1418CE8-FFB0-4045-9B1A-7A53122076C2}"/>
              </a:ext>
            </a:extLst>
          </p:cNvPr>
          <p:cNvSpPr/>
          <p:nvPr/>
        </p:nvSpPr>
        <p:spPr>
          <a:xfrm rot="16200000">
            <a:off x="4086301" y="861052"/>
            <a:ext cx="463564" cy="6339016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9094F-CC59-475F-91EF-1EB4E8A2CAEB}"/>
              </a:ext>
            </a:extLst>
          </p:cNvPr>
          <p:cNvSpPr txBox="1"/>
          <p:nvPr/>
        </p:nvSpPr>
        <p:spPr>
          <a:xfrm>
            <a:off x="3367928" y="4562102"/>
            <a:ext cx="388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Running on same machine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08E33C6-33DA-46AC-8C26-3738B4660B8A}"/>
              </a:ext>
            </a:extLst>
          </p:cNvPr>
          <p:cNvSpPr/>
          <p:nvPr/>
        </p:nvSpPr>
        <p:spPr>
          <a:xfrm>
            <a:off x="1074535" y="1757396"/>
            <a:ext cx="1299460" cy="78418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Window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CB9D4-6BCB-4A07-AA1D-2EDBFCDBD9DD}"/>
              </a:ext>
            </a:extLst>
          </p:cNvPr>
          <p:cNvSpPr txBox="1"/>
          <p:nvPr/>
        </p:nvSpPr>
        <p:spPr>
          <a:xfrm>
            <a:off x="3264930" y="1696510"/>
            <a:ext cx="1738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HTTP-Server</a:t>
            </a:r>
          </a:p>
          <a:p>
            <a:r>
              <a:rPr lang="en-US" sz="2400" dirty="0"/>
              <a:t>Web Server</a:t>
            </a:r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A3CAAB7C-7DC3-492B-94D6-DF629F778678}"/>
              </a:ext>
            </a:extLst>
          </p:cNvPr>
          <p:cNvSpPr/>
          <p:nvPr/>
        </p:nvSpPr>
        <p:spPr>
          <a:xfrm>
            <a:off x="5003804" y="2559186"/>
            <a:ext cx="979388" cy="78636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394A9D-973D-4A86-AC2F-03F57038A4D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342061" y="2951279"/>
            <a:ext cx="760039" cy="109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5DBA44-106A-49BD-9B9E-E3025D143733}"/>
              </a:ext>
            </a:extLst>
          </p:cNvPr>
          <p:cNvSpPr txBox="1"/>
          <p:nvPr/>
        </p:nvSpPr>
        <p:spPr>
          <a:xfrm>
            <a:off x="5003804" y="1681256"/>
            <a:ext cx="2247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Boston City Data</a:t>
            </a:r>
          </a:p>
          <a:p>
            <a:r>
              <a:rPr lang="en-US" sz="2400" dirty="0"/>
              <a:t>File</a:t>
            </a:r>
          </a:p>
        </p:txBody>
      </p:sp>
      <p:pic>
        <p:nvPicPr>
          <p:cNvPr id="22" name="Picture 2" descr="C:\Users\abel\AppData\Local\Microsoft\Windows\Temporary Internet Files\Content.IE5\IFH44OEP\MC900197438[1].wmf">
            <a:extLst>
              <a:ext uri="{FF2B5EF4-FFF2-40B4-BE49-F238E27FC236}">
                <a16:creationId xmlns:a16="http://schemas.microsoft.com/office/drawing/2014/main" id="{F71AC623-6C87-419B-A5BB-D0EB2527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3455" y="2468688"/>
            <a:ext cx="695608" cy="981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65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6D3DFB30-8F71-410D-8D9D-C4D0CE1D614E}"/>
              </a:ext>
            </a:extLst>
          </p:cNvPr>
          <p:cNvSpPr/>
          <p:nvPr/>
        </p:nvSpPr>
        <p:spPr>
          <a:xfrm>
            <a:off x="8429747" y="2967153"/>
            <a:ext cx="979388" cy="78636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City Data – Debug first on single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2212" y="2127251"/>
            <a:ext cx="2247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Boston City Data</a:t>
            </a:r>
          </a:p>
          <a:p>
            <a:r>
              <a:rPr lang="en-US" sz="2400" dirty="0"/>
              <a:t>Web Server</a:t>
            </a:r>
          </a:p>
        </p:txBody>
      </p:sp>
      <p:pic>
        <p:nvPicPr>
          <p:cNvPr id="2050" name="Picture 2" descr="C:\Users\abel\AppData\Local\Microsoft\Windows\Temporary Internet Files\Content.IE5\IFH44OEP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662" y="2855583"/>
            <a:ext cx="695608" cy="981281"/>
          </a:xfrm>
          <a:prstGeom prst="rect">
            <a:avLst/>
          </a:prstGeom>
          <a:noFill/>
        </p:spPr>
      </p:pic>
      <p:sp>
        <p:nvSpPr>
          <p:cNvPr id="2051" name="laptop"/>
          <p:cNvSpPr>
            <a:spLocks noEditPoints="1" noChangeArrowheads="1"/>
          </p:cNvSpPr>
          <p:nvPr/>
        </p:nvSpPr>
        <p:spPr bwMode="auto">
          <a:xfrm>
            <a:off x="1533482" y="2653260"/>
            <a:ext cx="762000" cy="53975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/>
            <a:endCxn id="2050" idx="1"/>
          </p:cNvCxnSpPr>
          <p:nvPr/>
        </p:nvCxnSpPr>
        <p:spPr>
          <a:xfrm>
            <a:off x="2805693" y="3346224"/>
            <a:ext cx="1523969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050" idx="3"/>
            <a:endCxn id="25" idx="1"/>
          </p:cNvCxnSpPr>
          <p:nvPr/>
        </p:nvCxnSpPr>
        <p:spPr>
          <a:xfrm>
            <a:off x="5025270" y="3346224"/>
            <a:ext cx="2127505" cy="7607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abel\AppData\Local\Microsoft\Windows\Temporary Internet Files\Content.IE5\IFH44OEP\MC900197438[1].wmf">
            <a:extLst>
              <a:ext uri="{FF2B5EF4-FFF2-40B4-BE49-F238E27FC236}">
                <a16:creationId xmlns:a16="http://schemas.microsoft.com/office/drawing/2014/main" id="{A8FFD3B2-DCB1-430E-91BC-201AA2F8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2775" y="2863190"/>
            <a:ext cx="695608" cy="981281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0658550-A9A3-4CD9-8B2E-39F3BC7E8177}"/>
              </a:ext>
            </a:extLst>
          </p:cNvPr>
          <p:cNvSpPr txBox="1"/>
          <p:nvPr/>
        </p:nvSpPr>
        <p:spPr>
          <a:xfrm>
            <a:off x="3861287" y="2102699"/>
            <a:ext cx="1923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Node/Express</a:t>
            </a:r>
          </a:p>
          <a:p>
            <a:r>
              <a:rPr lang="en-US" sz="2400" dirty="0"/>
              <a:t>Web Server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E598E4D-4D92-46EA-BFF1-AF1C42100DA5}"/>
              </a:ext>
            </a:extLst>
          </p:cNvPr>
          <p:cNvSpPr/>
          <p:nvPr/>
        </p:nvSpPr>
        <p:spPr>
          <a:xfrm>
            <a:off x="1460355" y="3291564"/>
            <a:ext cx="1299460" cy="78418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Window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68D45-D593-4443-8649-95E7C75AA434}"/>
              </a:ext>
            </a:extLst>
          </p:cNvPr>
          <p:cNvSpPr txBox="1"/>
          <p:nvPr/>
        </p:nvSpPr>
        <p:spPr>
          <a:xfrm>
            <a:off x="8598449" y="3129502"/>
            <a:ext cx="126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E10C1-42C3-4FBB-8779-B2049C773926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7848383" y="3353831"/>
            <a:ext cx="679660" cy="6505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042E230D-68E6-4FBA-BF61-718B7902A648}"/>
              </a:ext>
            </a:extLst>
          </p:cNvPr>
          <p:cNvSpPr/>
          <p:nvPr/>
        </p:nvSpPr>
        <p:spPr>
          <a:xfrm rot="16200000">
            <a:off x="4708391" y="890195"/>
            <a:ext cx="463564" cy="7613183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DCAB5-9635-404F-B99A-C336EC9BC8CF}"/>
              </a:ext>
            </a:extLst>
          </p:cNvPr>
          <p:cNvSpPr txBox="1"/>
          <p:nvPr/>
        </p:nvSpPr>
        <p:spPr>
          <a:xfrm>
            <a:off x="3352938" y="5228329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running on same machine</a:t>
            </a:r>
          </a:p>
        </p:txBody>
      </p:sp>
    </p:spTree>
    <p:extLst>
      <p:ext uri="{BB962C8B-B14F-4D97-AF65-F5344CB8AC3E}">
        <p14:creationId xmlns:p14="http://schemas.microsoft.com/office/powerpoint/2010/main" val="38097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6D3DFB30-8F71-410D-8D9D-C4D0CE1D614E}"/>
              </a:ext>
            </a:extLst>
          </p:cNvPr>
          <p:cNvSpPr/>
          <p:nvPr/>
        </p:nvSpPr>
        <p:spPr>
          <a:xfrm>
            <a:off x="8429747" y="2967153"/>
            <a:ext cx="979388" cy="78636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City Data – Using AWS to access Boston City Web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2212" y="2127251"/>
            <a:ext cx="2247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Boston City Data</a:t>
            </a:r>
          </a:p>
          <a:p>
            <a:r>
              <a:rPr lang="en-US" sz="2400" dirty="0"/>
              <a:t>Web Server</a:t>
            </a:r>
          </a:p>
        </p:txBody>
      </p:sp>
      <p:pic>
        <p:nvPicPr>
          <p:cNvPr id="2050" name="Picture 2" descr="C:\Users\abel\AppData\Local\Microsoft\Windows\Temporary Internet Files\Content.IE5\IFH44OEP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662" y="2855583"/>
            <a:ext cx="695608" cy="981281"/>
          </a:xfrm>
          <a:prstGeom prst="rect">
            <a:avLst/>
          </a:prstGeom>
          <a:noFill/>
        </p:spPr>
      </p:pic>
      <p:sp>
        <p:nvSpPr>
          <p:cNvPr id="2051" name="laptop"/>
          <p:cNvSpPr>
            <a:spLocks noEditPoints="1" noChangeArrowheads="1"/>
          </p:cNvSpPr>
          <p:nvPr/>
        </p:nvSpPr>
        <p:spPr bwMode="auto">
          <a:xfrm>
            <a:off x="1533482" y="2653260"/>
            <a:ext cx="762000" cy="53975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/>
            <a:endCxn id="2050" idx="1"/>
          </p:cNvCxnSpPr>
          <p:nvPr/>
        </p:nvCxnSpPr>
        <p:spPr>
          <a:xfrm>
            <a:off x="2805693" y="3346224"/>
            <a:ext cx="1523969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050" idx="3"/>
            <a:endCxn id="25" idx="1"/>
          </p:cNvCxnSpPr>
          <p:nvPr/>
        </p:nvCxnSpPr>
        <p:spPr>
          <a:xfrm>
            <a:off x="5025270" y="3346224"/>
            <a:ext cx="2127505" cy="7607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abel\AppData\Local\Microsoft\Windows\Temporary Internet Files\Content.IE5\IFH44OEP\MC900197438[1].wmf">
            <a:extLst>
              <a:ext uri="{FF2B5EF4-FFF2-40B4-BE49-F238E27FC236}">
                <a16:creationId xmlns:a16="http://schemas.microsoft.com/office/drawing/2014/main" id="{A8FFD3B2-DCB1-430E-91BC-201AA2F8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2775" y="2863190"/>
            <a:ext cx="695608" cy="981281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0658550-A9A3-4CD9-8B2E-39F3BC7E8177}"/>
              </a:ext>
            </a:extLst>
          </p:cNvPr>
          <p:cNvSpPr txBox="1"/>
          <p:nvPr/>
        </p:nvSpPr>
        <p:spPr>
          <a:xfrm>
            <a:off x="3861287" y="2102699"/>
            <a:ext cx="1923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Node/Express</a:t>
            </a:r>
          </a:p>
          <a:p>
            <a:r>
              <a:rPr lang="en-US" sz="2400" dirty="0"/>
              <a:t>Web Server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E598E4D-4D92-46EA-BFF1-AF1C42100DA5}"/>
              </a:ext>
            </a:extLst>
          </p:cNvPr>
          <p:cNvSpPr/>
          <p:nvPr/>
        </p:nvSpPr>
        <p:spPr>
          <a:xfrm>
            <a:off x="1460355" y="3291564"/>
            <a:ext cx="1299460" cy="78418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Window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7D66934-B10B-4F9D-B9DA-3B8F0D297A45}"/>
              </a:ext>
            </a:extLst>
          </p:cNvPr>
          <p:cNvSpPr/>
          <p:nvPr/>
        </p:nvSpPr>
        <p:spPr>
          <a:xfrm rot="16200000">
            <a:off x="4567315" y="4280840"/>
            <a:ext cx="463564" cy="2718891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678B6-141D-4F39-9C60-F2D6D0436B7D}"/>
              </a:ext>
            </a:extLst>
          </p:cNvPr>
          <p:cNvSpPr txBox="1"/>
          <p:nvPr/>
        </p:nvSpPr>
        <p:spPr>
          <a:xfrm>
            <a:off x="4349960" y="4908538"/>
            <a:ext cx="136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88AC22B-0C0A-43C4-A468-0344889C9697}"/>
              </a:ext>
            </a:extLst>
          </p:cNvPr>
          <p:cNvSpPr/>
          <p:nvPr/>
        </p:nvSpPr>
        <p:spPr>
          <a:xfrm rot="16200000">
            <a:off x="7286206" y="4291281"/>
            <a:ext cx="463564" cy="2718891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09A5A-9954-4FC0-87F1-C81D12B69FAB}"/>
              </a:ext>
            </a:extLst>
          </p:cNvPr>
          <p:cNvSpPr txBox="1"/>
          <p:nvPr/>
        </p:nvSpPr>
        <p:spPr>
          <a:xfrm>
            <a:off x="7068850" y="4328139"/>
            <a:ext cx="136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Boston Web Server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873E780-4263-4A0E-801B-5A3D5BB0AE5C}"/>
              </a:ext>
            </a:extLst>
          </p:cNvPr>
          <p:cNvSpPr/>
          <p:nvPr/>
        </p:nvSpPr>
        <p:spPr>
          <a:xfrm rot="16200000">
            <a:off x="1848425" y="4291280"/>
            <a:ext cx="463564" cy="2718891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496E9-DDC6-4BB1-B695-85DA0557F9E8}"/>
              </a:ext>
            </a:extLst>
          </p:cNvPr>
          <p:cNvSpPr txBox="1"/>
          <p:nvPr/>
        </p:nvSpPr>
        <p:spPr>
          <a:xfrm>
            <a:off x="1738836" y="4908537"/>
            <a:ext cx="136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68D45-D593-4443-8649-95E7C75AA434}"/>
              </a:ext>
            </a:extLst>
          </p:cNvPr>
          <p:cNvSpPr txBox="1"/>
          <p:nvPr/>
        </p:nvSpPr>
        <p:spPr>
          <a:xfrm>
            <a:off x="8598449" y="3129502"/>
            <a:ext cx="126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E10C1-42C3-4FBB-8779-B2049C773926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7848383" y="3353831"/>
            <a:ext cx="679660" cy="6505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87A395A-CAAC-448B-AABA-E3CFBDD24930}"/>
              </a:ext>
            </a:extLst>
          </p:cNvPr>
          <p:cNvSpPr/>
          <p:nvPr/>
        </p:nvSpPr>
        <p:spPr>
          <a:xfrm>
            <a:off x="1074535" y="1757396"/>
            <a:ext cx="1299460" cy="78418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Window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7719EE-A950-4980-9675-4DFC32981950}"/>
              </a:ext>
            </a:extLst>
          </p:cNvPr>
          <p:cNvCxnSpPr/>
          <p:nvPr/>
        </p:nvCxnSpPr>
        <p:spPr>
          <a:xfrm>
            <a:off x="6158542" y="2003416"/>
            <a:ext cx="0" cy="35002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6D3DFB30-8F71-410D-8D9D-C4D0CE1D614E}"/>
              </a:ext>
            </a:extLst>
          </p:cNvPr>
          <p:cNvSpPr/>
          <p:nvPr/>
        </p:nvSpPr>
        <p:spPr>
          <a:xfrm>
            <a:off x="8429747" y="2967153"/>
            <a:ext cx="979388" cy="78636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Read Boston City Data – Using AWS to access Boston City Web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2212" y="2127251"/>
            <a:ext cx="2247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Boston City Data</a:t>
            </a:r>
          </a:p>
          <a:p>
            <a:r>
              <a:rPr lang="en-US" sz="2400" dirty="0"/>
              <a:t>Web Server</a:t>
            </a:r>
          </a:p>
        </p:txBody>
      </p:sp>
      <p:pic>
        <p:nvPicPr>
          <p:cNvPr id="2050" name="Picture 2" descr="C:\Users\abel\AppData\Local\Microsoft\Windows\Temporary Internet Files\Content.IE5\IFH44OEP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662" y="2855583"/>
            <a:ext cx="695608" cy="981281"/>
          </a:xfrm>
          <a:prstGeom prst="rect">
            <a:avLst/>
          </a:prstGeom>
          <a:noFill/>
        </p:spPr>
      </p:pic>
      <p:sp>
        <p:nvSpPr>
          <p:cNvPr id="2051" name="laptop"/>
          <p:cNvSpPr>
            <a:spLocks noEditPoints="1" noChangeArrowheads="1"/>
          </p:cNvSpPr>
          <p:nvPr/>
        </p:nvSpPr>
        <p:spPr bwMode="auto">
          <a:xfrm>
            <a:off x="1533482" y="2653260"/>
            <a:ext cx="762000" cy="53975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/>
            <a:endCxn id="2050" idx="1"/>
          </p:cNvCxnSpPr>
          <p:nvPr/>
        </p:nvCxnSpPr>
        <p:spPr>
          <a:xfrm>
            <a:off x="2805693" y="3346224"/>
            <a:ext cx="1523969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050" idx="3"/>
            <a:endCxn id="25" idx="1"/>
          </p:cNvCxnSpPr>
          <p:nvPr/>
        </p:nvCxnSpPr>
        <p:spPr>
          <a:xfrm>
            <a:off x="5025270" y="3346224"/>
            <a:ext cx="2127505" cy="7607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abel\AppData\Local\Microsoft\Windows\Temporary Internet Files\Content.IE5\IFH44OEP\MC900197438[1].wmf">
            <a:extLst>
              <a:ext uri="{FF2B5EF4-FFF2-40B4-BE49-F238E27FC236}">
                <a16:creationId xmlns:a16="http://schemas.microsoft.com/office/drawing/2014/main" id="{A8FFD3B2-DCB1-430E-91BC-201AA2F8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2775" y="2863190"/>
            <a:ext cx="695608" cy="981281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0658550-A9A3-4CD9-8B2E-39F3BC7E8177}"/>
              </a:ext>
            </a:extLst>
          </p:cNvPr>
          <p:cNvSpPr txBox="1"/>
          <p:nvPr/>
        </p:nvSpPr>
        <p:spPr>
          <a:xfrm>
            <a:off x="3861287" y="2102699"/>
            <a:ext cx="1923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Node/Express</a:t>
            </a:r>
          </a:p>
          <a:p>
            <a:r>
              <a:rPr lang="en-US" sz="2400" dirty="0"/>
              <a:t>Web Server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E598E4D-4D92-46EA-BFF1-AF1C42100DA5}"/>
              </a:ext>
            </a:extLst>
          </p:cNvPr>
          <p:cNvSpPr/>
          <p:nvPr/>
        </p:nvSpPr>
        <p:spPr>
          <a:xfrm>
            <a:off x="1460355" y="3291564"/>
            <a:ext cx="1299460" cy="78418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Window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9AA1C0-3F64-41A5-9767-C18FD2B6E225}"/>
              </a:ext>
            </a:extLst>
          </p:cNvPr>
          <p:cNvCxnSpPr/>
          <p:nvPr/>
        </p:nvCxnSpPr>
        <p:spPr>
          <a:xfrm>
            <a:off x="3439651" y="1918741"/>
            <a:ext cx="0" cy="35002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037AB9-9922-42E5-8A65-CAA676854E07}"/>
              </a:ext>
            </a:extLst>
          </p:cNvPr>
          <p:cNvCxnSpPr/>
          <p:nvPr/>
        </p:nvCxnSpPr>
        <p:spPr>
          <a:xfrm>
            <a:off x="6110398" y="1918741"/>
            <a:ext cx="0" cy="35002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77D66934-B10B-4F9D-B9DA-3B8F0D297A45}"/>
              </a:ext>
            </a:extLst>
          </p:cNvPr>
          <p:cNvSpPr/>
          <p:nvPr/>
        </p:nvSpPr>
        <p:spPr>
          <a:xfrm rot="16200000">
            <a:off x="4567315" y="4280840"/>
            <a:ext cx="463564" cy="2718891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678B6-141D-4F39-9C60-F2D6D0436B7D}"/>
              </a:ext>
            </a:extLst>
          </p:cNvPr>
          <p:cNvSpPr txBox="1"/>
          <p:nvPr/>
        </p:nvSpPr>
        <p:spPr>
          <a:xfrm>
            <a:off x="4349960" y="4908538"/>
            <a:ext cx="136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AWS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88AC22B-0C0A-43C4-A468-0344889C9697}"/>
              </a:ext>
            </a:extLst>
          </p:cNvPr>
          <p:cNvSpPr/>
          <p:nvPr/>
        </p:nvSpPr>
        <p:spPr>
          <a:xfrm rot="16200000">
            <a:off x="7286206" y="4291281"/>
            <a:ext cx="463564" cy="2718891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09A5A-9954-4FC0-87F1-C81D12B69FAB}"/>
              </a:ext>
            </a:extLst>
          </p:cNvPr>
          <p:cNvSpPr txBox="1"/>
          <p:nvPr/>
        </p:nvSpPr>
        <p:spPr>
          <a:xfrm>
            <a:off x="7068850" y="4328139"/>
            <a:ext cx="136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Boston Web Server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873E780-4263-4A0E-801B-5A3D5BB0AE5C}"/>
              </a:ext>
            </a:extLst>
          </p:cNvPr>
          <p:cNvSpPr/>
          <p:nvPr/>
        </p:nvSpPr>
        <p:spPr>
          <a:xfrm rot="16200000">
            <a:off x="1848425" y="4291280"/>
            <a:ext cx="463564" cy="2718891"/>
          </a:xfrm>
          <a:prstGeom prst="lef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496E9-DDC6-4BB1-B695-85DA0557F9E8}"/>
              </a:ext>
            </a:extLst>
          </p:cNvPr>
          <p:cNvSpPr txBox="1"/>
          <p:nvPr/>
        </p:nvSpPr>
        <p:spPr>
          <a:xfrm>
            <a:off x="1738836" y="4908537"/>
            <a:ext cx="136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68D45-D593-4443-8649-95E7C75AA434}"/>
              </a:ext>
            </a:extLst>
          </p:cNvPr>
          <p:cNvSpPr txBox="1"/>
          <p:nvPr/>
        </p:nvSpPr>
        <p:spPr>
          <a:xfrm>
            <a:off x="8598449" y="3129502"/>
            <a:ext cx="126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E10C1-42C3-4FBB-8779-B2049C773926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7848383" y="3353831"/>
            <a:ext cx="679660" cy="6505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0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Boston City Data – Node + read.js  read local file</vt:lpstr>
      <vt:lpstr>Boston City Data – Read File via Web Server</vt:lpstr>
      <vt:lpstr>Boston City Data – Debug first on single machine</vt:lpstr>
      <vt:lpstr>Boston City Data – Using AWS to access Boston City Web Server</vt:lpstr>
      <vt:lpstr>Goal Read Boston City Data – Using AWS to access Boston City Web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Williams</dc:creator>
  <cp:lastModifiedBy>John Williams</cp:lastModifiedBy>
  <cp:revision>9</cp:revision>
  <dcterms:created xsi:type="dcterms:W3CDTF">2017-09-15T14:42:05Z</dcterms:created>
  <dcterms:modified xsi:type="dcterms:W3CDTF">2017-10-04T15:47:25Z</dcterms:modified>
</cp:coreProperties>
</file>