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6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4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0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F071-004E-40D4-B4A1-F2420AC5A5D3}" type="datetimeFigureOut">
              <a:rPr lang="en-GB" smtClean="0"/>
              <a:t>08/10/2016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95F9-CD85-463E-AD79-0C7E5DF0D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and Replace done using Sublime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8" y="1506882"/>
            <a:ext cx="11347378" cy="10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Find and Replace done using Sublime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replace</dc:title>
  <dc:creator>Saleha Siddique</dc:creator>
  <cp:lastModifiedBy>Saleha Siddique</cp:lastModifiedBy>
  <cp:revision>4</cp:revision>
  <dcterms:created xsi:type="dcterms:W3CDTF">2016-10-08T19:20:00Z</dcterms:created>
  <dcterms:modified xsi:type="dcterms:W3CDTF">2016-10-08T21:51:16Z</dcterms:modified>
</cp:coreProperties>
</file>