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sldIdLst>
    <p:sldId id="256" r:id="rId5"/>
    <p:sldId id="286" r:id="rId6"/>
    <p:sldId id="267" r:id="rId7"/>
    <p:sldId id="342" r:id="rId8"/>
    <p:sldId id="443" r:id="rId9"/>
    <p:sldId id="268" r:id="rId10"/>
    <p:sldId id="343" r:id="rId11"/>
    <p:sldId id="444" r:id="rId12"/>
    <p:sldId id="446" r:id="rId13"/>
    <p:sldId id="445" r:id="rId14"/>
    <p:sldId id="271" r:id="rId15"/>
    <p:sldId id="360" r:id="rId16"/>
    <p:sldId id="448" r:id="rId17"/>
    <p:sldId id="361" r:id="rId18"/>
    <p:sldId id="369" r:id="rId19"/>
  </p:sldIdLst>
  <p:sldSz cx="9144000" cy="6858000" type="screen4x3"/>
  <p:notesSz cx="6858000" cy="9144000"/>
  <p:defaultTextStyle>
    <a:defPPr>
      <a:defRPr lang="zh-CN"/>
    </a:defPPr>
    <a:lvl1pPr marL="0" lvl="0"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2pPr>
    <a:lvl3pPr marL="914400" lvl="2"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3pPr>
    <a:lvl4pPr marL="1371600" lvl="3"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4pPr>
    <a:lvl5pPr marL="1828800" lvl="4"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5pPr>
    <a:lvl6pPr marL="2286000" lvl="5"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6pPr>
    <a:lvl7pPr marL="2743200" lvl="6"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7pPr>
    <a:lvl8pPr marL="3200400" lvl="7"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8pPr>
    <a:lvl9pPr marL="3657600" lvl="8"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658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238"/>
  </p:normalViewPr>
  <p:slideViewPr>
    <p:cSldViewPr showGuides="1">
      <p:cViewPr varScale="1">
        <p:scale>
          <a:sx n="103" d="100"/>
          <a:sy n="103" d="100"/>
        </p:scale>
        <p:origin x="-204" y="-90"/>
      </p:cViewPr>
      <p:guideLst>
        <p:guide orient="horz" pos="2159"/>
        <p:guide pos="2952"/>
      </p:guideLst>
    </p:cSldViewPr>
  </p:slideViewPr>
  <p:notesTextViewPr>
    <p:cViewPr>
      <p:scale>
        <a:sx n="100" d="100"/>
        <a:sy n="100" d="100"/>
      </p:scale>
      <p:origin x="0" y="0"/>
    </p:cViewPr>
  </p:notesTextViewPr>
  <p:sorterViewPr showFormatting="0">
    <p:cViewPr>
      <p:scale>
        <a:sx n="66" d="100"/>
        <a:sy n="66" d="100"/>
      </p:scale>
      <p:origin x="0" y="513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pic>
        <p:nvPicPr>
          <p:cNvPr id="5122" name="图片 5121" descr="e_0"/>
          <p:cNvPicPr>
            <a:picLocks noChangeAspect="1"/>
          </p:cNvPicPr>
          <p:nvPr/>
        </p:nvPicPr>
        <p:blipFill>
          <a:blip r:embed="rId2"/>
          <a:stretch>
            <a:fillRect/>
          </a:stretch>
        </p:blipFill>
        <p:spPr>
          <a:xfrm>
            <a:off x="0" y="0"/>
            <a:ext cx="9144000" cy="6858000"/>
          </a:xfrm>
          <a:prstGeom prst="rect">
            <a:avLst/>
          </a:prstGeom>
          <a:noFill/>
          <a:ln w="9525">
            <a:noFill/>
          </a:ln>
        </p:spPr>
      </p:pic>
      <p:sp>
        <p:nvSpPr>
          <p:cNvPr id="5123" name="标题 5122"/>
          <p:cNvSpPr>
            <a:spLocks noGrp="1"/>
          </p:cNvSpPr>
          <p:nvPr>
            <p:ph type="ctrTitle"/>
          </p:nvPr>
        </p:nvSpPr>
        <p:spPr>
          <a:xfrm>
            <a:off x="685800" y="2130425"/>
            <a:ext cx="7772400" cy="1470025"/>
          </a:xfrm>
          <a:prstGeom prst="rect">
            <a:avLst/>
          </a:prstGeom>
          <a:noFill/>
          <a:ln w="9525">
            <a:noFill/>
          </a:ln>
        </p:spPr>
        <p:txBody>
          <a:bodyPr anchor="ctr"/>
          <a:lstStyle>
            <a:lvl1pPr lvl="0" algn="ctr">
              <a:defRPr>
                <a:solidFill>
                  <a:srgbClr val="000066"/>
                </a:solidFill>
              </a:defRPr>
            </a:lvl1pPr>
          </a:lstStyle>
          <a:p>
            <a:pPr lvl="0"/>
            <a:r>
              <a:rPr lang="ja-JP" altLang="en-US" dirty="0"/>
              <a:t>マスタ タイトルの書式設定</a:t>
            </a:r>
            <a:endParaRPr lang="ja-JP" altLang="en-US" dirty="0"/>
          </a:p>
        </p:txBody>
      </p:sp>
      <p:sp>
        <p:nvSpPr>
          <p:cNvPr id="5124" name="副标题 5123"/>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None/>
              <a:defRPr>
                <a:solidFill>
                  <a:srgbClr val="000066"/>
                </a:solidFill>
              </a:defRPr>
            </a:lvl1pPr>
            <a:lvl2pPr marL="457200" lvl="1" indent="0" algn="ctr">
              <a:buNone/>
              <a:defRPr>
                <a:solidFill>
                  <a:srgbClr val="000066"/>
                </a:solidFill>
              </a:defRPr>
            </a:lvl2pPr>
            <a:lvl3pPr marL="914400" lvl="2" indent="0" algn="ctr">
              <a:buNone/>
              <a:defRPr>
                <a:solidFill>
                  <a:srgbClr val="000066"/>
                </a:solidFill>
              </a:defRPr>
            </a:lvl3pPr>
            <a:lvl4pPr marL="1371600" lvl="3" indent="0" algn="ctr">
              <a:buNone/>
              <a:defRPr>
                <a:solidFill>
                  <a:srgbClr val="000066"/>
                </a:solidFill>
              </a:defRPr>
            </a:lvl4pPr>
            <a:lvl5pPr marL="1828800" lvl="4" indent="0" algn="ctr">
              <a:buNone/>
              <a:defRPr>
                <a:solidFill>
                  <a:srgbClr val="000066"/>
                </a:solidFill>
              </a:defRPr>
            </a:lvl5pPr>
          </a:lstStyle>
          <a:p>
            <a:pPr lvl="0"/>
            <a:r>
              <a:rPr lang="ja-JP" altLang="en-US" dirty="0"/>
              <a:t>マスタ サブタイトルの書式設定</a:t>
            </a:r>
            <a:endParaRPr lang="ja-JP" altLang="en-US" dirty="0"/>
          </a:p>
        </p:txBody>
      </p:sp>
      <p:sp>
        <p:nvSpPr>
          <p:cNvPr id="5125" name="日期占位符 5124"/>
          <p:cNvSpPr>
            <a:spLocks noGrp="1"/>
          </p:cNvSpPr>
          <p:nvPr>
            <p:ph type="dt" sz="half" idx="2"/>
          </p:nvPr>
        </p:nvSpPr>
        <p:spPr>
          <a:xfrm>
            <a:off x="457200" y="6245225"/>
            <a:ext cx="2133600" cy="476250"/>
          </a:xfrm>
          <a:prstGeom prst="rect">
            <a:avLst/>
          </a:prstGeom>
          <a:noFill/>
          <a:ln w="9525">
            <a:noFill/>
          </a:ln>
        </p:spPr>
        <p:txBody>
          <a:bodyPr anchor="t"/>
          <a:p>
            <a:endParaRPr lang="zh-CN" altLang="ja-JP" dirty="0">
              <a:solidFill>
                <a:srgbClr val="000066"/>
              </a:solidFill>
              <a:ea typeface="MS PGothic" panose="020B0600070205080204" pitchFamily="34" charset="-128"/>
            </a:endParaRPr>
          </a:p>
        </p:txBody>
      </p:sp>
      <p:sp>
        <p:nvSpPr>
          <p:cNvPr id="5126" name="页脚占位符 5125"/>
          <p:cNvSpPr>
            <a:spLocks noGrp="1"/>
          </p:cNvSpPr>
          <p:nvPr>
            <p:ph type="ftr" sz="quarter" idx="3"/>
          </p:nvPr>
        </p:nvSpPr>
        <p:spPr>
          <a:xfrm>
            <a:off x="3124200" y="6245225"/>
            <a:ext cx="2895600" cy="476250"/>
          </a:xfrm>
          <a:prstGeom prst="rect">
            <a:avLst/>
          </a:prstGeom>
          <a:noFill/>
          <a:ln w="9525">
            <a:noFill/>
          </a:ln>
        </p:spPr>
        <p:txBody>
          <a:bodyPr anchor="t"/>
          <a:p>
            <a:endParaRPr lang="ja-JP" altLang="en-US" dirty="0">
              <a:solidFill>
                <a:srgbClr val="000066"/>
              </a:solidFill>
              <a:ea typeface="MS PGothic" panose="020B0600070205080204" pitchFamily="34" charset="-128"/>
            </a:endParaRPr>
          </a:p>
        </p:txBody>
      </p:sp>
      <p:sp>
        <p:nvSpPr>
          <p:cNvPr id="5127" name="灯片编号占位符 5126"/>
          <p:cNvSpPr>
            <a:spLocks noGrp="1"/>
          </p:cNvSpPr>
          <p:nvPr>
            <p:ph type="sldNum" sz="quarter" idx="4"/>
          </p:nvPr>
        </p:nvSpPr>
        <p:spPr>
          <a:xfrm>
            <a:off x="6553200" y="6245225"/>
            <a:ext cx="2133600" cy="476250"/>
          </a:xfrm>
          <a:prstGeom prst="rect">
            <a:avLst/>
          </a:prstGeom>
          <a:noFill/>
          <a:ln w="9525">
            <a:noFill/>
          </a:ln>
        </p:spPr>
        <p:txBody>
          <a:bodyPr anchor="t"/>
          <a:p>
            <a:fld id="{9A0DB2DC-4C9A-4742-B13C-FB6460FD3503}" type="slidenum">
              <a:rPr lang="ja-JP" altLang="en-US" dirty="0">
                <a:solidFill>
                  <a:srgbClr val="000066"/>
                </a:solidFill>
                <a:ea typeface="MS PGothic" panose="020B0600070205080204" pitchFamily="34" charset="-128"/>
              </a:rPr>
            </a:fld>
            <a:endParaRPr lang="ja-JP" altLang="en-US" dirty="0">
              <a:solidFill>
                <a:srgbClr val="000066"/>
              </a:solidFill>
              <a:ea typeface="MS PGothic" panose="020B0600070205080204" pitchFamily="34" charset="-128"/>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ja-JP" altLang="en-US" dirty="0"/>
          </a:p>
        </p:txBody>
      </p:sp>
      <p:sp>
        <p:nvSpPr>
          <p:cNvPr id="6" name="灯片编号占位符 5"/>
          <p:cNvSpPr>
            <a:spLocks noGrp="1"/>
          </p:cNvSpPr>
          <p:nvPr>
            <p:ph type="sldNum" sz="quarter" idx="12"/>
          </p:nvPr>
        </p:nvSpPr>
        <p:spPr/>
        <p:txBody>
          <a:bodyPr/>
          <a:lstStyle/>
          <a:p>
            <a:pPr lvl="0"/>
            <a:fld id="{9A0DB2DC-4C9A-4742-B13C-FB6460FD3503}" type="slidenum">
              <a:rPr lang="ja-JP" altLang="en-US" dirty="0"/>
            </a:fld>
            <a:endParaRPr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0394" y="274638"/>
            <a:ext cx="1726406"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81175" y="274638"/>
            <a:ext cx="5079137"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ja-JP" altLang="en-US" dirty="0"/>
          </a:p>
        </p:txBody>
      </p:sp>
      <p:sp>
        <p:nvSpPr>
          <p:cNvPr id="6" name="灯片编号占位符 5"/>
          <p:cNvSpPr>
            <a:spLocks noGrp="1"/>
          </p:cNvSpPr>
          <p:nvPr>
            <p:ph type="sldNum" sz="quarter" idx="12"/>
          </p:nvPr>
        </p:nvSpPr>
        <p:spPr/>
        <p:txBody>
          <a:bodyPr/>
          <a:lstStyle/>
          <a:p>
            <a:pPr lvl="0"/>
            <a:fld id="{9A0DB2DC-4C9A-4742-B13C-FB6460FD3503}" type="slidenum">
              <a:rPr lang="ja-JP" altLang="en-US" dirty="0"/>
            </a:fld>
            <a:endParaRPr lang="ja-JP"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pic>
        <p:nvPicPr>
          <p:cNvPr id="49154" name="图片 49153" descr="e_0"/>
          <p:cNvPicPr>
            <a:picLocks noChangeAspect="1"/>
          </p:cNvPicPr>
          <p:nvPr/>
        </p:nvPicPr>
        <p:blipFill>
          <a:blip r:embed="rId2"/>
          <a:stretch>
            <a:fillRect/>
          </a:stretch>
        </p:blipFill>
        <p:spPr>
          <a:xfrm>
            <a:off x="0" y="0"/>
            <a:ext cx="9144000" cy="6858000"/>
          </a:xfrm>
          <a:prstGeom prst="rect">
            <a:avLst/>
          </a:prstGeom>
          <a:noFill/>
          <a:ln w="9525">
            <a:noFill/>
          </a:ln>
        </p:spPr>
      </p:pic>
      <p:sp>
        <p:nvSpPr>
          <p:cNvPr id="49155" name="标题 49154"/>
          <p:cNvSpPr>
            <a:spLocks noGrp="1"/>
          </p:cNvSpPr>
          <p:nvPr>
            <p:ph type="ctrTitle"/>
          </p:nvPr>
        </p:nvSpPr>
        <p:spPr>
          <a:xfrm>
            <a:off x="685800" y="2130425"/>
            <a:ext cx="7772400" cy="1470025"/>
          </a:xfrm>
          <a:prstGeom prst="rect">
            <a:avLst/>
          </a:prstGeom>
          <a:noFill/>
          <a:ln w="9525">
            <a:noFill/>
          </a:ln>
        </p:spPr>
        <p:txBody>
          <a:bodyPr anchor="ctr"/>
          <a:lstStyle>
            <a:lvl1pPr lvl="0" algn="ctr">
              <a:defRPr>
                <a:solidFill>
                  <a:srgbClr val="000066"/>
                </a:solidFill>
              </a:defRPr>
            </a:lvl1pPr>
          </a:lstStyle>
          <a:p>
            <a:pPr lvl="0"/>
            <a:r>
              <a:rPr lang="ja-JP" altLang="en-US" dirty="0"/>
              <a:t>マスタ タイトルの書式設定</a:t>
            </a:r>
            <a:endParaRPr lang="ja-JP" altLang="en-US" dirty="0"/>
          </a:p>
        </p:txBody>
      </p:sp>
      <p:sp>
        <p:nvSpPr>
          <p:cNvPr id="49156" name="副标题 49155"/>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None/>
              <a:defRPr>
                <a:solidFill>
                  <a:srgbClr val="000066"/>
                </a:solidFill>
              </a:defRPr>
            </a:lvl1pPr>
            <a:lvl2pPr marL="457200" lvl="1" indent="0" algn="ctr">
              <a:buNone/>
              <a:defRPr>
                <a:solidFill>
                  <a:srgbClr val="000066"/>
                </a:solidFill>
              </a:defRPr>
            </a:lvl2pPr>
            <a:lvl3pPr marL="914400" lvl="2" indent="0" algn="ctr">
              <a:buNone/>
              <a:defRPr>
                <a:solidFill>
                  <a:srgbClr val="000066"/>
                </a:solidFill>
              </a:defRPr>
            </a:lvl3pPr>
            <a:lvl4pPr marL="1371600" lvl="3" indent="0" algn="ctr">
              <a:buNone/>
              <a:defRPr>
                <a:solidFill>
                  <a:srgbClr val="000066"/>
                </a:solidFill>
              </a:defRPr>
            </a:lvl4pPr>
            <a:lvl5pPr marL="1828800" lvl="4" indent="0" algn="ctr">
              <a:buNone/>
              <a:defRPr>
                <a:solidFill>
                  <a:srgbClr val="000066"/>
                </a:solidFill>
              </a:defRPr>
            </a:lvl5pPr>
          </a:lstStyle>
          <a:p>
            <a:pPr lvl="0"/>
            <a:r>
              <a:rPr lang="ja-JP" altLang="en-US" dirty="0"/>
              <a:t>マスタ サブタイトルの書式設定</a:t>
            </a:r>
            <a:endParaRPr lang="ja-JP" altLang="en-US" dirty="0"/>
          </a:p>
        </p:txBody>
      </p:sp>
      <p:sp>
        <p:nvSpPr>
          <p:cNvPr id="49157" name="日期占位符 49156"/>
          <p:cNvSpPr>
            <a:spLocks noGrp="1"/>
          </p:cNvSpPr>
          <p:nvPr>
            <p:ph type="dt" sz="half" idx="2"/>
          </p:nvPr>
        </p:nvSpPr>
        <p:spPr>
          <a:xfrm>
            <a:off x="457200" y="6245225"/>
            <a:ext cx="2133600" cy="476250"/>
          </a:xfrm>
          <a:prstGeom prst="rect">
            <a:avLst/>
          </a:prstGeom>
          <a:noFill/>
          <a:ln w="9525">
            <a:noFill/>
          </a:ln>
        </p:spPr>
        <p:txBody>
          <a:bodyPr anchor="t"/>
          <a:p>
            <a:endParaRPr lang="zh-CN" altLang="ja-JP" dirty="0">
              <a:solidFill>
                <a:srgbClr val="000066"/>
              </a:solidFill>
              <a:ea typeface="MS PGothic" panose="020B0600070205080204" pitchFamily="34" charset="-128"/>
            </a:endParaRPr>
          </a:p>
        </p:txBody>
      </p:sp>
      <p:sp>
        <p:nvSpPr>
          <p:cNvPr id="49158" name="页脚占位符 49157"/>
          <p:cNvSpPr>
            <a:spLocks noGrp="1"/>
          </p:cNvSpPr>
          <p:nvPr>
            <p:ph type="ftr" sz="quarter" idx="3"/>
          </p:nvPr>
        </p:nvSpPr>
        <p:spPr>
          <a:xfrm>
            <a:off x="3124200" y="6245225"/>
            <a:ext cx="2895600" cy="476250"/>
          </a:xfrm>
          <a:prstGeom prst="rect">
            <a:avLst/>
          </a:prstGeom>
          <a:noFill/>
          <a:ln w="9525">
            <a:noFill/>
          </a:ln>
        </p:spPr>
        <p:txBody>
          <a:bodyPr anchor="t"/>
          <a:p>
            <a:endParaRPr lang="ja-JP" altLang="en-US" dirty="0">
              <a:solidFill>
                <a:srgbClr val="000066"/>
              </a:solidFill>
              <a:ea typeface="MS PGothic" panose="020B0600070205080204" pitchFamily="34" charset="-128"/>
            </a:endParaRPr>
          </a:p>
        </p:txBody>
      </p:sp>
      <p:sp>
        <p:nvSpPr>
          <p:cNvPr id="49159" name="灯片编号占位符 49158"/>
          <p:cNvSpPr>
            <a:spLocks noGrp="1"/>
          </p:cNvSpPr>
          <p:nvPr>
            <p:ph type="sldNum" sz="quarter" idx="4"/>
          </p:nvPr>
        </p:nvSpPr>
        <p:spPr>
          <a:xfrm>
            <a:off x="6553200" y="6245225"/>
            <a:ext cx="2133600" cy="476250"/>
          </a:xfrm>
          <a:prstGeom prst="rect">
            <a:avLst/>
          </a:prstGeom>
          <a:noFill/>
          <a:ln w="9525">
            <a:noFill/>
          </a:ln>
        </p:spPr>
        <p:txBody>
          <a:bodyPr anchor="t"/>
          <a:p>
            <a:fld id="{9A0DB2DC-4C9A-4742-B13C-FB6460FD3503}" type="slidenum">
              <a:rPr lang="ja-JP" altLang="en-US" dirty="0">
                <a:solidFill>
                  <a:srgbClr val="000066"/>
                </a:solidFill>
                <a:ea typeface="MS PGothic" panose="020B0600070205080204" pitchFamily="34" charset="-128"/>
              </a:rPr>
            </a:fld>
            <a:endParaRPr lang="ja-JP" altLang="en-US" dirty="0">
              <a:solidFill>
                <a:srgbClr val="000066"/>
              </a:solidFill>
              <a:ea typeface="MS PGothic" panose="020B0600070205080204" pitchFamily="34" charset="-128"/>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ja-JP" altLang="en-US" dirty="0"/>
          </a:p>
        </p:txBody>
      </p:sp>
      <p:sp>
        <p:nvSpPr>
          <p:cNvPr id="6" name="灯片编号占位符 5"/>
          <p:cNvSpPr>
            <a:spLocks noGrp="1"/>
          </p:cNvSpPr>
          <p:nvPr>
            <p:ph type="sldNum" sz="quarter" idx="12"/>
          </p:nvPr>
        </p:nvSpPr>
        <p:spPr/>
        <p:txBody>
          <a:bodyPr/>
          <a:lstStyle/>
          <a:p>
            <a:pPr lvl="0"/>
            <a:fld id="{9A0DB2DC-4C9A-4742-B13C-FB6460FD3503}" type="slidenum">
              <a:rPr lang="ja-JP" altLang="en-US" dirty="0"/>
            </a:fld>
            <a:endParaRPr lang="ja-JP"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ja-JP" altLang="en-US" dirty="0"/>
          </a:p>
        </p:txBody>
      </p:sp>
      <p:sp>
        <p:nvSpPr>
          <p:cNvPr id="6" name="灯片编号占位符 5"/>
          <p:cNvSpPr>
            <a:spLocks noGrp="1"/>
          </p:cNvSpPr>
          <p:nvPr>
            <p:ph type="sldNum" sz="quarter" idx="12"/>
          </p:nvPr>
        </p:nvSpPr>
        <p:spPr/>
        <p:txBody>
          <a:bodyPr/>
          <a:lstStyle/>
          <a:p>
            <a:pPr lvl="0"/>
            <a:fld id="{9A0DB2DC-4C9A-4742-B13C-FB6460FD3503}" type="slidenum">
              <a:rPr lang="ja-JP" altLang="en-US" dirty="0"/>
            </a:fld>
            <a:endParaRPr lang="ja-JP"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81175" y="1600200"/>
            <a:ext cx="3383756"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303044" y="1600200"/>
            <a:ext cx="3383756"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ja-JP" altLang="en-US" dirty="0"/>
          </a:p>
        </p:txBody>
      </p:sp>
      <p:sp>
        <p:nvSpPr>
          <p:cNvPr id="7" name="灯片编号占位符 6"/>
          <p:cNvSpPr>
            <a:spLocks noGrp="1"/>
          </p:cNvSpPr>
          <p:nvPr>
            <p:ph type="sldNum" sz="quarter" idx="12"/>
          </p:nvPr>
        </p:nvSpPr>
        <p:spPr/>
        <p:txBody>
          <a:bodyPr/>
          <a:lstStyle/>
          <a:p>
            <a:pPr lvl="0"/>
            <a:fld id="{9A0DB2DC-4C9A-4742-B13C-FB6460FD3503}" type="slidenum">
              <a:rPr lang="ja-JP" altLang="en-US" dirty="0"/>
            </a:fld>
            <a:endParaRPr lang="ja-JP"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p>
        </p:txBody>
      </p:sp>
      <p:sp>
        <p:nvSpPr>
          <p:cNvPr id="8" name="页脚占位符 7"/>
          <p:cNvSpPr>
            <a:spLocks noGrp="1"/>
          </p:cNvSpPr>
          <p:nvPr>
            <p:ph type="ftr" sz="quarter" idx="11"/>
          </p:nvPr>
        </p:nvSpPr>
        <p:spPr/>
        <p:txBody>
          <a:bodyPr/>
          <a:lstStyle/>
          <a:p>
            <a:pPr lvl="0"/>
            <a:endParaRPr lang="ja-JP" altLang="en-US" dirty="0"/>
          </a:p>
        </p:txBody>
      </p:sp>
      <p:sp>
        <p:nvSpPr>
          <p:cNvPr id="9" name="灯片编号占位符 8"/>
          <p:cNvSpPr>
            <a:spLocks noGrp="1"/>
          </p:cNvSpPr>
          <p:nvPr>
            <p:ph type="sldNum" sz="quarter" idx="12"/>
          </p:nvPr>
        </p:nvSpPr>
        <p:spPr/>
        <p:txBody>
          <a:bodyPr/>
          <a:lstStyle/>
          <a:p>
            <a:pPr lvl="0"/>
            <a:fld id="{9A0DB2DC-4C9A-4742-B13C-FB6460FD3503}" type="slidenum">
              <a:rPr lang="ja-JP" altLang="en-US" dirty="0"/>
            </a:fld>
            <a:endParaRPr lang="ja-JP"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p>
        </p:txBody>
      </p:sp>
      <p:sp>
        <p:nvSpPr>
          <p:cNvPr id="4" name="页脚占位符 3"/>
          <p:cNvSpPr>
            <a:spLocks noGrp="1"/>
          </p:cNvSpPr>
          <p:nvPr>
            <p:ph type="ftr" sz="quarter" idx="11"/>
          </p:nvPr>
        </p:nvSpPr>
        <p:spPr/>
        <p:txBody>
          <a:bodyPr/>
          <a:lstStyle/>
          <a:p>
            <a:pPr lvl="0"/>
            <a:endParaRPr lang="ja-JP" altLang="en-US" dirty="0"/>
          </a:p>
        </p:txBody>
      </p:sp>
      <p:sp>
        <p:nvSpPr>
          <p:cNvPr id="5" name="灯片编号占位符 4"/>
          <p:cNvSpPr>
            <a:spLocks noGrp="1"/>
          </p:cNvSpPr>
          <p:nvPr>
            <p:ph type="sldNum" sz="quarter" idx="12"/>
          </p:nvPr>
        </p:nvSpPr>
        <p:spPr/>
        <p:txBody>
          <a:bodyPr/>
          <a:lstStyle/>
          <a:p>
            <a:pPr lvl="0"/>
            <a:fld id="{9A0DB2DC-4C9A-4742-B13C-FB6460FD3503}" type="slidenum">
              <a:rPr lang="ja-JP" altLang="en-US" dirty="0"/>
            </a:fld>
            <a:endParaRPr lang="ja-JP"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p>
        </p:txBody>
      </p:sp>
      <p:sp>
        <p:nvSpPr>
          <p:cNvPr id="3" name="页脚占位符 2"/>
          <p:cNvSpPr>
            <a:spLocks noGrp="1"/>
          </p:cNvSpPr>
          <p:nvPr>
            <p:ph type="ftr" sz="quarter" idx="11"/>
          </p:nvPr>
        </p:nvSpPr>
        <p:spPr/>
        <p:txBody>
          <a:bodyPr/>
          <a:lstStyle/>
          <a:p>
            <a:pPr lvl="0"/>
            <a:endParaRPr lang="ja-JP" altLang="en-US" dirty="0"/>
          </a:p>
        </p:txBody>
      </p:sp>
      <p:sp>
        <p:nvSpPr>
          <p:cNvPr id="4" name="灯片编号占位符 3"/>
          <p:cNvSpPr>
            <a:spLocks noGrp="1"/>
          </p:cNvSpPr>
          <p:nvPr>
            <p:ph type="sldNum" sz="quarter" idx="12"/>
          </p:nvPr>
        </p:nvSpPr>
        <p:spPr/>
        <p:txBody>
          <a:bodyPr/>
          <a:lstStyle/>
          <a:p>
            <a:pPr lvl="0"/>
            <a:fld id="{9A0DB2DC-4C9A-4742-B13C-FB6460FD3503}" type="slidenum">
              <a:rPr lang="ja-JP" altLang="en-US" dirty="0"/>
            </a:fld>
            <a:endParaRPr lang="ja-JP"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ja-JP" altLang="en-US" dirty="0"/>
          </a:p>
        </p:txBody>
      </p:sp>
      <p:sp>
        <p:nvSpPr>
          <p:cNvPr id="7" name="灯片编号占位符 6"/>
          <p:cNvSpPr>
            <a:spLocks noGrp="1"/>
          </p:cNvSpPr>
          <p:nvPr>
            <p:ph type="sldNum" sz="quarter" idx="12"/>
          </p:nvPr>
        </p:nvSpPr>
        <p:spPr/>
        <p:txBody>
          <a:bodyPr/>
          <a:lstStyle/>
          <a:p>
            <a:pPr lvl="0"/>
            <a:fld id="{9A0DB2DC-4C9A-4742-B13C-FB6460FD3503}" type="slidenum">
              <a:rPr lang="ja-JP" altLang="en-US" dirty="0"/>
            </a:fld>
            <a:endParaRPr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ja-JP" altLang="en-US" dirty="0"/>
          </a:p>
        </p:txBody>
      </p:sp>
      <p:sp>
        <p:nvSpPr>
          <p:cNvPr id="6" name="灯片编号占位符 5"/>
          <p:cNvSpPr>
            <a:spLocks noGrp="1"/>
          </p:cNvSpPr>
          <p:nvPr>
            <p:ph type="sldNum" sz="quarter" idx="12"/>
          </p:nvPr>
        </p:nvSpPr>
        <p:spPr/>
        <p:txBody>
          <a:bodyPr/>
          <a:lstStyle/>
          <a:p>
            <a:pPr lvl="0"/>
            <a:fld id="{9A0DB2DC-4C9A-4742-B13C-FB6460FD3503}" type="slidenum">
              <a:rPr lang="ja-JP" altLang="en-US" dirty="0"/>
            </a:fld>
            <a:endParaRPr lang="ja-JP"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ja-JP" altLang="en-US" dirty="0"/>
          </a:p>
        </p:txBody>
      </p:sp>
      <p:sp>
        <p:nvSpPr>
          <p:cNvPr id="7" name="灯片编号占位符 6"/>
          <p:cNvSpPr>
            <a:spLocks noGrp="1"/>
          </p:cNvSpPr>
          <p:nvPr>
            <p:ph type="sldNum" sz="quarter" idx="12"/>
          </p:nvPr>
        </p:nvSpPr>
        <p:spPr/>
        <p:txBody>
          <a:bodyPr/>
          <a:lstStyle/>
          <a:p>
            <a:pPr lvl="0"/>
            <a:fld id="{9A0DB2DC-4C9A-4742-B13C-FB6460FD3503}" type="slidenum">
              <a:rPr lang="ja-JP" altLang="en-US" dirty="0"/>
            </a:fld>
            <a:endParaRPr lang="ja-JP"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ja-JP" altLang="en-US" dirty="0"/>
          </a:p>
        </p:txBody>
      </p:sp>
      <p:sp>
        <p:nvSpPr>
          <p:cNvPr id="6" name="灯片编号占位符 5"/>
          <p:cNvSpPr>
            <a:spLocks noGrp="1"/>
          </p:cNvSpPr>
          <p:nvPr>
            <p:ph type="sldNum" sz="quarter" idx="12"/>
          </p:nvPr>
        </p:nvSpPr>
        <p:spPr/>
        <p:txBody>
          <a:bodyPr/>
          <a:lstStyle/>
          <a:p>
            <a:pPr lvl="0"/>
            <a:fld id="{9A0DB2DC-4C9A-4742-B13C-FB6460FD3503}" type="slidenum">
              <a:rPr lang="ja-JP" altLang="en-US" dirty="0"/>
            </a:fld>
            <a:endParaRPr lang="ja-JP"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0394" y="274638"/>
            <a:ext cx="1726406"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81175" y="274638"/>
            <a:ext cx="5079137"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ja-JP" altLang="en-US" dirty="0"/>
          </a:p>
        </p:txBody>
      </p:sp>
      <p:sp>
        <p:nvSpPr>
          <p:cNvPr id="6" name="灯片编号占位符 5"/>
          <p:cNvSpPr>
            <a:spLocks noGrp="1"/>
          </p:cNvSpPr>
          <p:nvPr>
            <p:ph type="sldNum" sz="quarter" idx="12"/>
          </p:nvPr>
        </p:nvSpPr>
        <p:spPr/>
        <p:txBody>
          <a:bodyPr/>
          <a:lstStyle/>
          <a:p>
            <a:pPr lvl="0"/>
            <a:fld id="{9A0DB2DC-4C9A-4742-B13C-FB6460FD3503}" type="slidenum">
              <a:rPr lang="ja-JP" altLang="en-US" dirty="0"/>
            </a:fld>
            <a:endParaRPr lang="ja-JP"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52226" name="任意多边形 52225"/>
          <p:cNvSpPr/>
          <p:nvPr/>
        </p:nvSpPr>
        <p:spPr>
          <a:xfrm>
            <a:off x="-9525" y="1447800"/>
            <a:ext cx="9164638" cy="3832225"/>
          </a:xfrm>
          <a:custGeom>
            <a:avLst/>
            <a:gdLst/>
            <a:ahLst/>
            <a:cxnLst/>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000"/>
            </a:schemeClr>
          </a:solidFill>
          <a:ln w="9525">
            <a:noFill/>
          </a:ln>
        </p:spPr>
        <p:txBody>
          <a:bodyPr/>
          <a:p>
            <a:endParaRPr lang="zh-CN" altLang="en-US"/>
          </a:p>
        </p:txBody>
      </p:sp>
      <p:sp>
        <p:nvSpPr>
          <p:cNvPr id="52227" name="任意多边形 52226"/>
          <p:cNvSpPr/>
          <p:nvPr/>
        </p:nvSpPr>
        <p:spPr>
          <a:xfrm>
            <a:off x="-9525" y="1730375"/>
            <a:ext cx="9150350" cy="3265488"/>
          </a:xfrm>
          <a:custGeom>
            <a:avLst/>
            <a:gdLst/>
            <a:ahLst/>
            <a:cxnLst/>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w="9525">
            <a:noFill/>
          </a:ln>
        </p:spPr>
        <p:txBody>
          <a:bodyPr/>
          <a:p>
            <a:endParaRPr lang="zh-CN" altLang="en-US"/>
          </a:p>
        </p:txBody>
      </p:sp>
      <p:grpSp>
        <p:nvGrpSpPr>
          <p:cNvPr id="52228" name="组合 52227"/>
          <p:cNvGrpSpPr/>
          <p:nvPr/>
        </p:nvGrpSpPr>
        <p:grpSpPr>
          <a:xfrm>
            <a:off x="7086600" y="1947863"/>
            <a:ext cx="533400" cy="533400"/>
            <a:chOff x="4752" y="1200"/>
            <a:chExt cx="288" cy="288"/>
          </a:xfrm>
        </p:grpSpPr>
        <p:sp>
          <p:nvSpPr>
            <p:cNvPr id="52229" name="椭圆 52228"/>
            <p:cNvSpPr/>
            <p:nvPr userDrawn="1"/>
          </p:nvSpPr>
          <p:spPr>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tileRect/>
            </a:gradFill>
            <a:ln w="9525">
              <a:noFill/>
            </a:ln>
          </p:spPr>
          <p:txBody>
            <a:bodyPr/>
            <a:p>
              <a:endParaRPr lang="zh-CN" altLang="en-US"/>
            </a:p>
          </p:txBody>
        </p:sp>
        <p:sp>
          <p:nvSpPr>
            <p:cNvPr id="52230" name="椭圆 52229"/>
            <p:cNvSpPr/>
            <p:nvPr userDrawn="1"/>
          </p:nvSpPr>
          <p:spPr>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tileRect/>
            </a:gradFill>
            <a:ln w="9525">
              <a:noFill/>
            </a:ln>
          </p:spPr>
          <p:txBody>
            <a:bodyPr/>
            <a:p>
              <a:endParaRPr lang="zh-CN" altLang="en-US"/>
            </a:p>
          </p:txBody>
        </p:sp>
      </p:grpSp>
      <p:grpSp>
        <p:nvGrpSpPr>
          <p:cNvPr id="52231" name="组合 52230"/>
          <p:cNvGrpSpPr/>
          <p:nvPr/>
        </p:nvGrpSpPr>
        <p:grpSpPr>
          <a:xfrm>
            <a:off x="7620000" y="1371600"/>
            <a:ext cx="914400" cy="914400"/>
            <a:chOff x="4992" y="816"/>
            <a:chExt cx="576" cy="576"/>
          </a:xfrm>
        </p:grpSpPr>
        <p:sp>
          <p:nvSpPr>
            <p:cNvPr id="52232" name="椭圆 52231"/>
            <p:cNvSpPr/>
            <p:nvPr userDrawn="1"/>
          </p:nvSpPr>
          <p:spPr>
            <a:xfrm>
              <a:off x="4992" y="816"/>
              <a:ext cx="576" cy="576"/>
            </a:xfrm>
            <a:prstGeom prst="ellipse">
              <a:avLst/>
            </a:prstGeom>
            <a:solidFill>
              <a:schemeClr val="accent1">
                <a:alpha val="53000"/>
              </a:schemeClr>
            </a:solidFill>
            <a:ln w="9525">
              <a:noFill/>
            </a:ln>
          </p:spPr>
          <p:txBody>
            <a:bodyPr/>
            <a:p>
              <a:endParaRPr lang="zh-CN" altLang="en-US"/>
            </a:p>
          </p:txBody>
        </p:sp>
        <p:sp>
          <p:nvSpPr>
            <p:cNvPr id="52233" name="椭圆 52232"/>
            <p:cNvSpPr/>
            <p:nvPr userDrawn="1"/>
          </p:nvSpPr>
          <p:spPr>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tileRect/>
            </a:gradFill>
            <a:ln w="9525">
              <a:noFill/>
            </a:ln>
          </p:spPr>
          <p:txBody>
            <a:bodyPr/>
            <a:p>
              <a:endParaRPr lang="zh-CN" altLang="en-US"/>
            </a:p>
          </p:txBody>
        </p:sp>
      </p:grpSp>
      <p:grpSp>
        <p:nvGrpSpPr>
          <p:cNvPr id="52234" name="组合 52233"/>
          <p:cNvGrpSpPr/>
          <p:nvPr/>
        </p:nvGrpSpPr>
        <p:grpSpPr>
          <a:xfrm>
            <a:off x="304800" y="3429000"/>
            <a:ext cx="1295400" cy="1371600"/>
            <a:chOff x="4992" y="816"/>
            <a:chExt cx="576" cy="576"/>
          </a:xfrm>
        </p:grpSpPr>
        <p:sp>
          <p:nvSpPr>
            <p:cNvPr id="52235" name="椭圆 52234"/>
            <p:cNvSpPr/>
            <p:nvPr userDrawn="1"/>
          </p:nvSpPr>
          <p:spPr>
            <a:xfrm>
              <a:off x="4992" y="816"/>
              <a:ext cx="576" cy="576"/>
            </a:xfrm>
            <a:prstGeom prst="ellipse">
              <a:avLst/>
            </a:prstGeom>
            <a:solidFill>
              <a:schemeClr val="tx2">
                <a:alpha val="53000"/>
              </a:schemeClr>
            </a:solidFill>
            <a:ln w="9525">
              <a:noFill/>
            </a:ln>
          </p:spPr>
          <p:txBody>
            <a:bodyPr/>
            <a:p>
              <a:endParaRPr lang="zh-CN" altLang="en-US"/>
            </a:p>
          </p:txBody>
        </p:sp>
        <p:sp>
          <p:nvSpPr>
            <p:cNvPr id="52236" name="椭圆 52235"/>
            <p:cNvSpPr/>
            <p:nvPr userDrawn="1"/>
          </p:nvSpPr>
          <p:spPr>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tileRect/>
            </a:gradFill>
            <a:ln w="9525">
              <a:noFill/>
            </a:ln>
          </p:spPr>
          <p:txBody>
            <a:bodyPr/>
            <a:p>
              <a:endParaRPr lang="zh-CN" altLang="en-US"/>
            </a:p>
          </p:txBody>
        </p:sp>
      </p:grpSp>
      <p:sp>
        <p:nvSpPr>
          <p:cNvPr id="52237" name="日期占位符 52236"/>
          <p:cNvSpPr>
            <a:spLocks noGrp="1"/>
          </p:cNvSpPr>
          <p:nvPr>
            <p:ph type="dt" sz="half" idx="2"/>
          </p:nvPr>
        </p:nvSpPr>
        <p:spPr>
          <a:xfrm>
            <a:off x="457200" y="6477000"/>
            <a:ext cx="2133600" cy="244475"/>
          </a:xfrm>
          <a:prstGeom prst="rect">
            <a:avLst/>
          </a:prstGeom>
          <a:noFill/>
          <a:ln w="9525">
            <a:noFill/>
          </a:ln>
        </p:spPr>
        <p:txBody>
          <a:bodyPr anchor="t"/>
          <a:p>
            <a:fld id="{BB962C8B-B14F-4D97-AF65-F5344CB8AC3E}" type="datetime1">
              <a:rPr lang="zh-CN" altLang="en-US" sz="1200" dirty="0"/>
            </a:fld>
            <a:endParaRPr lang="zh-CN" altLang="en-US" sz="1200" dirty="0"/>
          </a:p>
        </p:txBody>
      </p:sp>
      <p:sp>
        <p:nvSpPr>
          <p:cNvPr id="52238" name="页脚占位符 52237"/>
          <p:cNvSpPr>
            <a:spLocks noGrp="1"/>
          </p:cNvSpPr>
          <p:nvPr>
            <p:ph type="ftr" sz="quarter" idx="3"/>
          </p:nvPr>
        </p:nvSpPr>
        <p:spPr>
          <a:xfrm>
            <a:off x="3124200" y="6477000"/>
            <a:ext cx="2895600" cy="244475"/>
          </a:xfrm>
          <a:prstGeom prst="rect">
            <a:avLst/>
          </a:prstGeom>
          <a:noFill/>
          <a:ln w="9525">
            <a:noFill/>
          </a:ln>
        </p:spPr>
        <p:txBody>
          <a:bodyPr anchor="t"/>
          <a:p>
            <a:endParaRPr lang="zh-CN" sz="1200" dirty="0"/>
          </a:p>
        </p:txBody>
      </p:sp>
      <p:sp>
        <p:nvSpPr>
          <p:cNvPr id="52239" name="灯片编号占位符 52238"/>
          <p:cNvSpPr>
            <a:spLocks noGrp="1"/>
          </p:cNvSpPr>
          <p:nvPr>
            <p:ph type="sldNum" sz="quarter" idx="4"/>
          </p:nvPr>
        </p:nvSpPr>
        <p:spPr>
          <a:xfrm>
            <a:off x="6553200" y="6477000"/>
            <a:ext cx="2133600" cy="244475"/>
          </a:xfrm>
          <a:prstGeom prst="rect">
            <a:avLst/>
          </a:prstGeom>
          <a:noFill/>
          <a:ln w="9525">
            <a:noFill/>
          </a:ln>
        </p:spPr>
        <p:txBody>
          <a:bodyPr anchor="t"/>
          <a:p>
            <a:fld id="{9A0DB2DC-4C9A-4742-B13C-FB6460FD3503}" type="slidenum">
              <a:rPr lang="zh-CN" sz="1200" dirty="0"/>
            </a:fld>
            <a:endParaRPr lang="zh-CN" sz="1200" dirty="0"/>
          </a:p>
        </p:txBody>
      </p:sp>
      <p:sp>
        <p:nvSpPr>
          <p:cNvPr id="52243" name="标题 52242"/>
          <p:cNvSpPr>
            <a:spLocks noGrp="1"/>
          </p:cNvSpPr>
          <p:nvPr>
            <p:ph type="ctrTitle"/>
          </p:nvPr>
        </p:nvSpPr>
        <p:spPr>
          <a:xfrm>
            <a:off x="1143000" y="2590800"/>
            <a:ext cx="7086600" cy="1012825"/>
          </a:xfrm>
          <a:prstGeom prst="rect">
            <a:avLst/>
          </a:prstGeom>
          <a:noFill/>
          <a:ln w="9525">
            <a:noFill/>
          </a:ln>
          <a:effectLst>
            <a:outerShdw dist="53882" dir="2699999" algn="ctr" rotWithShape="0">
              <a:schemeClr val="tx1"/>
            </a:outerShdw>
          </a:effectLst>
        </p:spPr>
        <p:txBody>
          <a:bodyPr anchor="ctr"/>
          <a:lstStyle>
            <a:lvl1pPr lvl="0">
              <a:defRPr sz="4800"/>
            </a:lvl1pPr>
          </a:lstStyle>
          <a:p>
            <a:pPr lvl="0"/>
            <a:r>
              <a:rPr lang="zh-CN" altLang="en-US" dirty="0"/>
              <a:t>单击此处编辑母版标题样式</a:t>
            </a:r>
            <a:endParaRPr lang="zh-CN" altLang="en-US" dirty="0"/>
          </a:p>
        </p:txBody>
      </p:sp>
      <p:sp>
        <p:nvSpPr>
          <p:cNvPr id="52244" name="副标题 52243"/>
          <p:cNvSpPr>
            <a:spLocks noGrp="1"/>
          </p:cNvSpPr>
          <p:nvPr>
            <p:ph type="subTitle" idx="1"/>
          </p:nvPr>
        </p:nvSpPr>
        <p:spPr>
          <a:xfrm>
            <a:off x="1295400" y="3581400"/>
            <a:ext cx="6705600" cy="381000"/>
          </a:xfrm>
          <a:prstGeom prst="rect">
            <a:avLst/>
          </a:prstGeom>
          <a:noFill/>
          <a:ln w="9525">
            <a:noFill/>
          </a:ln>
        </p:spPr>
        <p:txBody>
          <a:bodyPr anchor="t"/>
          <a:lstStyle>
            <a:lvl1pPr marL="0" lvl="0" indent="0" algn="ctr">
              <a:buNone/>
              <a:defRPr sz="2000"/>
            </a:lvl1pPr>
            <a:lvl2pPr marL="457200" lvl="1" indent="0" algn="ctr">
              <a:buNone/>
              <a:defRPr sz="2000"/>
            </a:lvl2pPr>
            <a:lvl3pPr marL="914400" lvl="2" indent="0" algn="ctr">
              <a:buNone/>
              <a:defRPr sz="2000"/>
            </a:lvl3pPr>
            <a:lvl4pPr marL="1371600" lvl="3" indent="0" algn="ctr">
              <a:buNone/>
              <a:defRPr sz="2000"/>
            </a:lvl4pPr>
            <a:lvl5pPr marL="1828800" lvl="4" indent="0" algn="ctr">
              <a:buNone/>
              <a:defRPr sz="2000"/>
            </a:lvl5pPr>
          </a:lstStyle>
          <a:p>
            <a:pPr lvl="0"/>
            <a:r>
              <a:rPr lang="zh-CN" altLang="en-US" dirty="0"/>
              <a:t>单击此处编辑母版副标题样式</a:t>
            </a:r>
            <a:endParaRPr lang="zh-CN" altLang="en-US" dirty="0"/>
          </a:p>
        </p:txBody>
      </p:sp>
      <p:pic>
        <p:nvPicPr>
          <p:cNvPr id="52245" name="图片 52244" descr="江苏大学新校标"/>
          <p:cNvPicPr>
            <a:picLocks noChangeAspect="1"/>
          </p:cNvPicPr>
          <p:nvPr userDrawn="1"/>
        </p:nvPicPr>
        <p:blipFill>
          <a:blip r:embed="rId3"/>
          <a:stretch>
            <a:fillRect/>
          </a:stretch>
        </p:blipFill>
        <p:spPr>
          <a:xfrm>
            <a:off x="179388" y="115888"/>
            <a:ext cx="1439862" cy="1362075"/>
          </a:xfrm>
          <a:prstGeom prst="rect">
            <a:avLst/>
          </a:prstGeom>
          <a:noFill/>
          <a:ln w="9525">
            <a:noFill/>
          </a:ln>
        </p:spPr>
      </p:pic>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4032504" cy="4495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828800"/>
            <a:ext cx="4032504" cy="4495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p>
        </p:txBody>
      </p:sp>
      <p:sp>
        <p:nvSpPr>
          <p:cNvPr id="8" name="页脚占位符 7"/>
          <p:cNvSpPr>
            <a:spLocks noGrp="1"/>
          </p:cNvSpPr>
          <p:nvPr>
            <p:ph type="ftr" sz="quarter" idx="11"/>
          </p:nvPr>
        </p:nvSpPr>
        <p:spPr/>
        <p:txBody>
          <a:bodyPr/>
          <a:lstStyle/>
          <a:p>
            <a:pPr lvl="0"/>
            <a:endParaRPr lang="zh-CN" dirty="0"/>
          </a:p>
        </p:txBody>
      </p:sp>
      <p:sp>
        <p:nvSpPr>
          <p:cNvPr id="9" name="灯片编号占位符 8"/>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p>
        </p:txBody>
      </p:sp>
      <p:sp>
        <p:nvSpPr>
          <p:cNvPr id="4" name="页脚占位符 3"/>
          <p:cNvSpPr>
            <a:spLocks noGrp="1"/>
          </p:cNvSpPr>
          <p:nvPr>
            <p:ph type="ftr" sz="quarter" idx="11"/>
          </p:nvPr>
        </p:nvSpPr>
        <p:spPr/>
        <p:txBody>
          <a:bodyPr/>
          <a:lstStyle/>
          <a:p>
            <a:pPr lvl="0"/>
            <a:endParaRPr lang="zh-CN" dirty="0"/>
          </a:p>
        </p:txBody>
      </p:sp>
      <p:sp>
        <p:nvSpPr>
          <p:cNvPr id="5" name="灯片编号占位符 4"/>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p>
        </p:txBody>
      </p:sp>
      <p:sp>
        <p:nvSpPr>
          <p:cNvPr id="3" name="页脚占位符 2"/>
          <p:cNvSpPr>
            <a:spLocks noGrp="1"/>
          </p:cNvSpPr>
          <p:nvPr>
            <p:ph type="ftr" sz="quarter" idx="11"/>
          </p:nvPr>
        </p:nvSpPr>
        <p:spPr/>
        <p:txBody>
          <a:bodyPr/>
          <a:lstStyle/>
          <a:p>
            <a:pPr lvl="0"/>
            <a:endParaRPr lang="zh-CN" dirty="0"/>
          </a:p>
        </p:txBody>
      </p:sp>
      <p:sp>
        <p:nvSpPr>
          <p:cNvPr id="4" name="灯片编号占位符 3"/>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ja-JP" altLang="en-US" dirty="0"/>
          </a:p>
        </p:txBody>
      </p:sp>
      <p:sp>
        <p:nvSpPr>
          <p:cNvPr id="6" name="灯片编号占位符 5"/>
          <p:cNvSpPr>
            <a:spLocks noGrp="1"/>
          </p:cNvSpPr>
          <p:nvPr>
            <p:ph type="sldNum" sz="quarter" idx="12"/>
          </p:nvPr>
        </p:nvSpPr>
        <p:spPr/>
        <p:txBody>
          <a:bodyPr/>
          <a:lstStyle/>
          <a:p>
            <a:pPr lvl="0"/>
            <a:fld id="{9A0DB2DC-4C9A-4742-B13C-FB6460FD3503}" type="slidenum">
              <a:rPr lang="ja-JP" altLang="en-US" dirty="0"/>
            </a:fld>
            <a:endParaRPr lang="ja-JP"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85800"/>
            <a:ext cx="6052930" cy="56388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lvl="0"/>
            <a:endParaRPr lang="zh-CN" altLang="en-US" dirty="0"/>
          </a:p>
        </p:txBody>
      </p:sp>
      <p:sp>
        <p:nvSpPr>
          <p:cNvPr id="7" name="页脚占位符 6"/>
          <p:cNvSpPr>
            <a:spLocks noGrp="1"/>
          </p:cNvSpPr>
          <p:nvPr>
            <p:ph type="ftr" sz="quarter" idx="11"/>
          </p:nvPr>
        </p:nvSpPr>
        <p:spPr/>
        <p:txBody>
          <a:bodyPr/>
          <a:lstStyle/>
          <a:p>
            <a:pPr lvl="0"/>
            <a:endParaRPr lang="zh-CN" dirty="0"/>
          </a:p>
        </p:txBody>
      </p:sp>
      <p:sp>
        <p:nvSpPr>
          <p:cNvPr id="8" name="灯片编号占位符 7"/>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81175" y="1600200"/>
            <a:ext cx="3383756"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303044" y="1600200"/>
            <a:ext cx="3383756"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ja-JP" altLang="en-US" dirty="0"/>
          </a:p>
        </p:txBody>
      </p:sp>
      <p:sp>
        <p:nvSpPr>
          <p:cNvPr id="7" name="灯片编号占位符 6"/>
          <p:cNvSpPr>
            <a:spLocks noGrp="1"/>
          </p:cNvSpPr>
          <p:nvPr>
            <p:ph type="sldNum" sz="quarter" idx="12"/>
          </p:nvPr>
        </p:nvSpPr>
        <p:spPr/>
        <p:txBody>
          <a:bodyPr/>
          <a:lstStyle/>
          <a:p>
            <a:pPr lvl="0"/>
            <a:fld id="{9A0DB2DC-4C9A-4742-B13C-FB6460FD3503}" type="slidenum">
              <a:rPr lang="ja-JP" altLang="en-US" dirty="0"/>
            </a:fld>
            <a:endParaRPr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p>
        </p:txBody>
      </p:sp>
      <p:sp>
        <p:nvSpPr>
          <p:cNvPr id="8" name="页脚占位符 7"/>
          <p:cNvSpPr>
            <a:spLocks noGrp="1"/>
          </p:cNvSpPr>
          <p:nvPr>
            <p:ph type="ftr" sz="quarter" idx="11"/>
          </p:nvPr>
        </p:nvSpPr>
        <p:spPr/>
        <p:txBody>
          <a:bodyPr/>
          <a:lstStyle/>
          <a:p>
            <a:pPr lvl="0"/>
            <a:endParaRPr lang="ja-JP" altLang="en-US" dirty="0"/>
          </a:p>
        </p:txBody>
      </p:sp>
      <p:sp>
        <p:nvSpPr>
          <p:cNvPr id="9" name="灯片编号占位符 8"/>
          <p:cNvSpPr>
            <a:spLocks noGrp="1"/>
          </p:cNvSpPr>
          <p:nvPr>
            <p:ph type="sldNum" sz="quarter" idx="12"/>
          </p:nvPr>
        </p:nvSpPr>
        <p:spPr/>
        <p:txBody>
          <a:bodyPr/>
          <a:lstStyle/>
          <a:p>
            <a:pPr lvl="0"/>
            <a:fld id="{9A0DB2DC-4C9A-4742-B13C-FB6460FD3503}" type="slidenum">
              <a:rPr lang="ja-JP" altLang="en-US" dirty="0"/>
            </a:fld>
            <a:endParaRPr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p>
        </p:txBody>
      </p:sp>
      <p:sp>
        <p:nvSpPr>
          <p:cNvPr id="4" name="页脚占位符 3"/>
          <p:cNvSpPr>
            <a:spLocks noGrp="1"/>
          </p:cNvSpPr>
          <p:nvPr>
            <p:ph type="ftr" sz="quarter" idx="11"/>
          </p:nvPr>
        </p:nvSpPr>
        <p:spPr/>
        <p:txBody>
          <a:bodyPr/>
          <a:lstStyle/>
          <a:p>
            <a:pPr lvl="0"/>
            <a:endParaRPr lang="ja-JP" altLang="en-US" dirty="0"/>
          </a:p>
        </p:txBody>
      </p:sp>
      <p:sp>
        <p:nvSpPr>
          <p:cNvPr id="5" name="灯片编号占位符 4"/>
          <p:cNvSpPr>
            <a:spLocks noGrp="1"/>
          </p:cNvSpPr>
          <p:nvPr>
            <p:ph type="sldNum" sz="quarter" idx="12"/>
          </p:nvPr>
        </p:nvSpPr>
        <p:spPr/>
        <p:txBody>
          <a:bodyPr/>
          <a:lstStyle/>
          <a:p>
            <a:pPr lvl="0"/>
            <a:fld id="{9A0DB2DC-4C9A-4742-B13C-FB6460FD3503}" type="slidenum">
              <a:rPr lang="ja-JP" altLang="en-US" dirty="0"/>
            </a:fld>
            <a:endParaRPr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p>
        </p:txBody>
      </p:sp>
      <p:sp>
        <p:nvSpPr>
          <p:cNvPr id="3" name="页脚占位符 2"/>
          <p:cNvSpPr>
            <a:spLocks noGrp="1"/>
          </p:cNvSpPr>
          <p:nvPr>
            <p:ph type="ftr" sz="quarter" idx="11"/>
          </p:nvPr>
        </p:nvSpPr>
        <p:spPr/>
        <p:txBody>
          <a:bodyPr/>
          <a:lstStyle/>
          <a:p>
            <a:pPr lvl="0"/>
            <a:endParaRPr lang="ja-JP" altLang="en-US" dirty="0"/>
          </a:p>
        </p:txBody>
      </p:sp>
      <p:sp>
        <p:nvSpPr>
          <p:cNvPr id="4" name="灯片编号占位符 3"/>
          <p:cNvSpPr>
            <a:spLocks noGrp="1"/>
          </p:cNvSpPr>
          <p:nvPr>
            <p:ph type="sldNum" sz="quarter" idx="12"/>
          </p:nvPr>
        </p:nvSpPr>
        <p:spPr/>
        <p:txBody>
          <a:bodyPr/>
          <a:lstStyle/>
          <a:p>
            <a:pPr lvl="0"/>
            <a:fld id="{9A0DB2DC-4C9A-4742-B13C-FB6460FD3503}" type="slidenum">
              <a:rPr lang="ja-JP" altLang="en-US" dirty="0"/>
            </a:fld>
            <a:endParaRPr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ja-JP" altLang="en-US" dirty="0"/>
          </a:p>
        </p:txBody>
      </p:sp>
      <p:sp>
        <p:nvSpPr>
          <p:cNvPr id="7" name="灯片编号占位符 6"/>
          <p:cNvSpPr>
            <a:spLocks noGrp="1"/>
          </p:cNvSpPr>
          <p:nvPr>
            <p:ph type="sldNum" sz="quarter" idx="12"/>
          </p:nvPr>
        </p:nvSpPr>
        <p:spPr/>
        <p:txBody>
          <a:bodyPr/>
          <a:lstStyle/>
          <a:p>
            <a:pPr lvl="0"/>
            <a:fld id="{9A0DB2DC-4C9A-4742-B13C-FB6460FD3503}" type="slidenum">
              <a:rPr lang="ja-JP" altLang="en-US" dirty="0"/>
            </a:fld>
            <a:endParaRPr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ja-JP" altLang="en-US" dirty="0"/>
          </a:p>
        </p:txBody>
      </p:sp>
      <p:sp>
        <p:nvSpPr>
          <p:cNvPr id="7" name="灯片编号占位符 6"/>
          <p:cNvSpPr>
            <a:spLocks noGrp="1"/>
          </p:cNvSpPr>
          <p:nvPr>
            <p:ph type="sldNum" sz="quarter" idx="12"/>
          </p:nvPr>
        </p:nvSpPr>
        <p:spPr/>
        <p:txBody>
          <a:bodyPr/>
          <a:lstStyle/>
          <a:p>
            <a:pPr lvl="0"/>
            <a:fld id="{9A0DB2DC-4C9A-4742-B13C-FB6460FD3503}" type="slidenum">
              <a:rPr lang="ja-JP" altLang="en-US" dirty="0"/>
            </a:fld>
            <a:endParaRPr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5.png"/><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5.png"/><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6" Type="http://schemas.openxmlformats.org/officeDocument/2006/relationships/theme" Target="../theme/theme3.xml"/><Relationship Id="rId15" Type="http://schemas.openxmlformats.org/officeDocument/2006/relationships/vmlDrawing" Target="../drawings/vmlDrawing1.vml"/><Relationship Id="rId14" Type="http://schemas.openxmlformats.org/officeDocument/2006/relationships/image" Target="../media/image8.png"/><Relationship Id="rId13" Type="http://schemas.openxmlformats.org/officeDocument/2006/relationships/oleObject" Target="../embeddings/oleObject1.bin"/><Relationship Id="rId12" Type="http://schemas.openxmlformats.org/officeDocument/2006/relationships/slideLayout" Target="../slideLayouts/slideLayout34.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4098" name="图片 4097" descr="e"/>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4099" name="标题 4098"/>
          <p:cNvSpPr>
            <a:spLocks noGrp="1"/>
          </p:cNvSpPr>
          <p:nvPr>
            <p:ph type="title"/>
          </p:nvPr>
        </p:nvSpPr>
        <p:spPr>
          <a:xfrm>
            <a:off x="1781175" y="274638"/>
            <a:ext cx="6905625" cy="1143000"/>
          </a:xfrm>
          <a:prstGeom prst="rect">
            <a:avLst/>
          </a:prstGeom>
          <a:noFill/>
          <a:ln w="9525">
            <a:noFill/>
          </a:ln>
        </p:spPr>
        <p:txBody>
          <a:bodyPr anchor="ctr"/>
          <a:p>
            <a:pPr lvl="0"/>
            <a:r>
              <a:rPr lang="ja-JP" altLang="en-US" dirty="0"/>
              <a:t>マスタ タイトルの書式設定</a:t>
            </a:r>
            <a:endParaRPr lang="ja-JP" altLang="en-US" dirty="0"/>
          </a:p>
        </p:txBody>
      </p:sp>
      <p:sp>
        <p:nvSpPr>
          <p:cNvPr id="4100" name="文本占位符 4099"/>
          <p:cNvSpPr>
            <a:spLocks noGrp="1"/>
          </p:cNvSpPr>
          <p:nvPr>
            <p:ph type="body" idx="1"/>
          </p:nvPr>
        </p:nvSpPr>
        <p:spPr>
          <a:xfrm>
            <a:off x="1781175" y="1600200"/>
            <a:ext cx="6905625" cy="4525963"/>
          </a:xfrm>
          <a:prstGeom prst="rect">
            <a:avLst/>
          </a:prstGeom>
          <a:noFill/>
          <a:ln w="9525">
            <a:noFill/>
          </a:ln>
        </p:spPr>
        <p:txBody>
          <a:bodyPr/>
          <a:p>
            <a:pPr lvl="0"/>
            <a:r>
              <a:rPr lang="ja-JP" altLang="en-US" dirty="0"/>
              <a:t>マスタ テキストの書式設定</a:t>
            </a:r>
            <a:endParaRPr lang="ja-JP" altLang="en-US" dirty="0"/>
          </a:p>
          <a:p>
            <a:pPr lvl="1"/>
            <a:r>
              <a:rPr lang="ja-JP" altLang="en-US" dirty="0"/>
              <a:t>第 </a:t>
            </a:r>
            <a:r>
              <a:rPr lang="en-US" altLang="ja-JP" dirty="0"/>
              <a:t>2 </a:t>
            </a:r>
            <a:r>
              <a:rPr lang="ja-JP" altLang="en-US" dirty="0"/>
              <a:t>レベル</a:t>
            </a:r>
            <a:endParaRPr lang="ja-JP" altLang="en-US" dirty="0"/>
          </a:p>
          <a:p>
            <a:pPr lvl="2"/>
            <a:r>
              <a:rPr lang="ja-JP" altLang="en-US" dirty="0"/>
              <a:t>第 </a:t>
            </a:r>
            <a:r>
              <a:rPr lang="en-US" altLang="ja-JP" dirty="0"/>
              <a:t>3 </a:t>
            </a:r>
            <a:r>
              <a:rPr lang="ja-JP" altLang="en-US" dirty="0"/>
              <a:t>レベル</a:t>
            </a:r>
            <a:endParaRPr lang="ja-JP" altLang="en-US" dirty="0"/>
          </a:p>
          <a:p>
            <a:pPr lvl="3"/>
            <a:r>
              <a:rPr lang="ja-JP" altLang="en-US" dirty="0"/>
              <a:t>第 </a:t>
            </a:r>
            <a:r>
              <a:rPr lang="en-US" altLang="ja-JP" dirty="0"/>
              <a:t>4 </a:t>
            </a:r>
            <a:r>
              <a:rPr lang="ja-JP" altLang="en-US" dirty="0"/>
              <a:t>レベル</a:t>
            </a:r>
            <a:endParaRPr lang="ja-JP" altLang="en-US" dirty="0"/>
          </a:p>
          <a:p>
            <a:pPr lvl="4"/>
            <a:r>
              <a:rPr lang="ja-JP" altLang="en-US" dirty="0"/>
              <a:t>第 </a:t>
            </a:r>
            <a:r>
              <a:rPr lang="en-US" altLang="ja-JP" dirty="0"/>
              <a:t>5 </a:t>
            </a:r>
            <a:r>
              <a:rPr lang="ja-JP" altLang="en-US" dirty="0"/>
              <a:t>レベル</a:t>
            </a:r>
            <a:endParaRPr lang="ja-JP" altLang="en-US" dirty="0"/>
          </a:p>
        </p:txBody>
      </p:sp>
      <p:sp>
        <p:nvSpPr>
          <p:cNvPr id="4101" name="日期占位符 4100"/>
          <p:cNvSpPr>
            <a:spLocks noGrp="1"/>
          </p:cNvSpPr>
          <p:nvPr>
            <p:ph type="dt" sz="half" idx="2"/>
          </p:nvPr>
        </p:nvSpPr>
        <p:spPr>
          <a:xfrm>
            <a:off x="1781175" y="6245225"/>
            <a:ext cx="2133600" cy="476250"/>
          </a:xfrm>
          <a:prstGeom prst="rect">
            <a:avLst/>
          </a:prstGeom>
          <a:noFill/>
          <a:ln w="9525">
            <a:noFill/>
          </a:ln>
        </p:spPr>
        <p:txBody>
          <a:bodyPr/>
          <a:lstStyle>
            <a:lvl1pPr>
              <a:defRPr sz="1400" b="0">
                <a:ea typeface="MS PGothic" panose="020B0600070205080204" pitchFamily="34" charset="-128"/>
              </a:defRPr>
            </a:lvl1pPr>
          </a:lstStyle>
          <a:p>
            <a:pPr lvl="0"/>
            <a:endParaRPr lang="zh-CN" altLang="en-US" dirty="0"/>
          </a:p>
        </p:txBody>
      </p:sp>
      <p:sp>
        <p:nvSpPr>
          <p:cNvPr id="4102" name="页脚占位符 4101"/>
          <p:cNvSpPr>
            <a:spLocks noGrp="1"/>
          </p:cNvSpPr>
          <p:nvPr>
            <p:ph type="ftr" sz="quarter" idx="3"/>
          </p:nvPr>
        </p:nvSpPr>
        <p:spPr>
          <a:xfrm>
            <a:off x="3973513" y="6245225"/>
            <a:ext cx="2895600" cy="476250"/>
          </a:xfrm>
          <a:prstGeom prst="rect">
            <a:avLst/>
          </a:prstGeom>
          <a:noFill/>
          <a:ln w="9525">
            <a:noFill/>
          </a:ln>
        </p:spPr>
        <p:txBody>
          <a:bodyPr/>
          <a:lstStyle>
            <a:lvl1pPr algn="ctr">
              <a:defRPr sz="1400" b="0">
                <a:ea typeface="MS PGothic" panose="020B0600070205080204" pitchFamily="34" charset="-128"/>
              </a:defRPr>
            </a:lvl1pPr>
          </a:lstStyle>
          <a:p>
            <a:pPr lvl="0"/>
            <a:endParaRPr lang="ja-JP" altLang="en-US" dirty="0"/>
          </a:p>
        </p:txBody>
      </p:sp>
      <p:sp>
        <p:nvSpPr>
          <p:cNvPr id="4103" name="灯片编号占位符 4102"/>
          <p:cNvSpPr>
            <a:spLocks noGrp="1"/>
          </p:cNvSpPr>
          <p:nvPr>
            <p:ph type="sldNum" sz="quarter" idx="4"/>
          </p:nvPr>
        </p:nvSpPr>
        <p:spPr>
          <a:xfrm>
            <a:off x="6964363" y="6245225"/>
            <a:ext cx="1722437" cy="476250"/>
          </a:xfrm>
          <a:prstGeom prst="rect">
            <a:avLst/>
          </a:prstGeom>
          <a:noFill/>
          <a:ln w="9525">
            <a:noFill/>
          </a:ln>
        </p:spPr>
        <p:txBody>
          <a:bodyPr/>
          <a:lstStyle>
            <a:lvl1pPr algn="r">
              <a:defRPr sz="1400" b="0">
                <a:ea typeface="MS PGothic" panose="020B0600070205080204" pitchFamily="34" charset="-128"/>
              </a:defRPr>
            </a:lvl1pPr>
          </a:lstStyle>
          <a:p>
            <a:pPr lvl="0"/>
            <a:fld id="{9A0DB2DC-4C9A-4742-B13C-FB6460FD3503}" type="slidenum">
              <a:rPr lang="ja-JP" altLang="en-US" dirty="0"/>
            </a:fld>
            <a:endParaRPr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Blip>
          <a:blip r:embed="rId13"/>
        </a:buBlip>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Blip>
          <a:blip r:embed="rId14"/>
        </a:buBlip>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Blip>
          <a:blip r:embed="rId15"/>
        </a:buBlip>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rgbClr val="6699FF"/>
        </a:buClr>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rgbClr val="6699FF"/>
        </a:buClr>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rgbClr val="6699FF"/>
        </a:buClr>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rgbClr val="6699FF"/>
        </a:buClr>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rgbClr val="6699FF"/>
        </a:buClr>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rgbClr val="6699FF"/>
        </a:buClr>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48130" name="图片 48129" descr="e"/>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48131" name="标题 48130"/>
          <p:cNvSpPr>
            <a:spLocks noGrp="1"/>
          </p:cNvSpPr>
          <p:nvPr>
            <p:ph type="title"/>
          </p:nvPr>
        </p:nvSpPr>
        <p:spPr>
          <a:xfrm>
            <a:off x="1781175" y="274638"/>
            <a:ext cx="6905625" cy="1143000"/>
          </a:xfrm>
          <a:prstGeom prst="rect">
            <a:avLst/>
          </a:prstGeom>
          <a:noFill/>
          <a:ln w="9525">
            <a:noFill/>
          </a:ln>
        </p:spPr>
        <p:txBody>
          <a:bodyPr anchor="ctr"/>
          <a:p>
            <a:pPr lvl="0"/>
            <a:r>
              <a:rPr lang="ja-JP" altLang="en-US" dirty="0"/>
              <a:t>マスタ タイトルの書式設定</a:t>
            </a:r>
            <a:endParaRPr lang="ja-JP" altLang="en-US" dirty="0"/>
          </a:p>
        </p:txBody>
      </p:sp>
      <p:sp>
        <p:nvSpPr>
          <p:cNvPr id="48132" name="文本占位符 48131"/>
          <p:cNvSpPr>
            <a:spLocks noGrp="1"/>
          </p:cNvSpPr>
          <p:nvPr>
            <p:ph type="body" idx="1"/>
          </p:nvPr>
        </p:nvSpPr>
        <p:spPr>
          <a:xfrm>
            <a:off x="1781175" y="1600200"/>
            <a:ext cx="6905625" cy="4525963"/>
          </a:xfrm>
          <a:prstGeom prst="rect">
            <a:avLst/>
          </a:prstGeom>
          <a:noFill/>
          <a:ln w="9525">
            <a:noFill/>
          </a:ln>
        </p:spPr>
        <p:txBody>
          <a:bodyPr/>
          <a:p>
            <a:pPr lvl="0"/>
            <a:r>
              <a:rPr lang="ja-JP" altLang="en-US" dirty="0"/>
              <a:t>マスタ テキストの書式設定</a:t>
            </a:r>
            <a:endParaRPr lang="ja-JP" altLang="en-US" dirty="0"/>
          </a:p>
          <a:p>
            <a:pPr lvl="1"/>
            <a:r>
              <a:rPr lang="ja-JP" altLang="en-US" dirty="0"/>
              <a:t>第 </a:t>
            </a:r>
            <a:r>
              <a:rPr lang="en-US" altLang="ja-JP" dirty="0"/>
              <a:t>2 </a:t>
            </a:r>
            <a:r>
              <a:rPr lang="ja-JP" altLang="en-US" dirty="0"/>
              <a:t>レベル</a:t>
            </a:r>
            <a:endParaRPr lang="ja-JP" altLang="en-US" dirty="0"/>
          </a:p>
          <a:p>
            <a:pPr lvl="2"/>
            <a:r>
              <a:rPr lang="ja-JP" altLang="en-US" dirty="0"/>
              <a:t>第 </a:t>
            </a:r>
            <a:r>
              <a:rPr lang="en-US" altLang="ja-JP" dirty="0"/>
              <a:t>3 </a:t>
            </a:r>
            <a:r>
              <a:rPr lang="ja-JP" altLang="en-US" dirty="0"/>
              <a:t>レベル</a:t>
            </a:r>
            <a:endParaRPr lang="ja-JP" altLang="en-US" dirty="0"/>
          </a:p>
          <a:p>
            <a:pPr lvl="3"/>
            <a:r>
              <a:rPr lang="ja-JP" altLang="en-US" dirty="0"/>
              <a:t>第 </a:t>
            </a:r>
            <a:r>
              <a:rPr lang="en-US" altLang="ja-JP" dirty="0"/>
              <a:t>4 </a:t>
            </a:r>
            <a:r>
              <a:rPr lang="ja-JP" altLang="en-US" dirty="0"/>
              <a:t>レベル</a:t>
            </a:r>
            <a:endParaRPr lang="ja-JP" altLang="en-US" dirty="0"/>
          </a:p>
          <a:p>
            <a:pPr lvl="4"/>
            <a:r>
              <a:rPr lang="ja-JP" altLang="en-US" dirty="0"/>
              <a:t>第 </a:t>
            </a:r>
            <a:r>
              <a:rPr lang="en-US" altLang="ja-JP" dirty="0"/>
              <a:t>5 </a:t>
            </a:r>
            <a:r>
              <a:rPr lang="ja-JP" altLang="en-US" dirty="0"/>
              <a:t>レベル</a:t>
            </a:r>
            <a:endParaRPr lang="ja-JP" altLang="en-US" dirty="0"/>
          </a:p>
        </p:txBody>
      </p:sp>
      <p:sp>
        <p:nvSpPr>
          <p:cNvPr id="48133" name="日期占位符 48132"/>
          <p:cNvSpPr>
            <a:spLocks noGrp="1"/>
          </p:cNvSpPr>
          <p:nvPr>
            <p:ph type="dt" sz="half" idx="2"/>
          </p:nvPr>
        </p:nvSpPr>
        <p:spPr>
          <a:xfrm>
            <a:off x="1781175" y="6245225"/>
            <a:ext cx="2133600" cy="476250"/>
          </a:xfrm>
          <a:prstGeom prst="rect">
            <a:avLst/>
          </a:prstGeom>
          <a:noFill/>
          <a:ln w="9525">
            <a:noFill/>
          </a:ln>
        </p:spPr>
        <p:txBody>
          <a:bodyPr/>
          <a:lstStyle>
            <a:lvl1pPr>
              <a:defRPr sz="1400" b="0">
                <a:ea typeface="MS PGothic" panose="020B0600070205080204" pitchFamily="34" charset="-128"/>
              </a:defRPr>
            </a:lvl1pPr>
          </a:lstStyle>
          <a:p>
            <a:pPr lvl="0"/>
            <a:endParaRPr lang="zh-CN" altLang="en-US" dirty="0"/>
          </a:p>
        </p:txBody>
      </p:sp>
      <p:sp>
        <p:nvSpPr>
          <p:cNvPr id="48134" name="页脚占位符 48133"/>
          <p:cNvSpPr>
            <a:spLocks noGrp="1"/>
          </p:cNvSpPr>
          <p:nvPr>
            <p:ph type="ftr" sz="quarter" idx="3"/>
          </p:nvPr>
        </p:nvSpPr>
        <p:spPr>
          <a:xfrm>
            <a:off x="3973513" y="6245225"/>
            <a:ext cx="2895600" cy="476250"/>
          </a:xfrm>
          <a:prstGeom prst="rect">
            <a:avLst/>
          </a:prstGeom>
          <a:noFill/>
          <a:ln w="9525">
            <a:noFill/>
          </a:ln>
        </p:spPr>
        <p:txBody>
          <a:bodyPr/>
          <a:lstStyle>
            <a:lvl1pPr algn="ctr">
              <a:defRPr sz="1400" b="0">
                <a:ea typeface="MS PGothic" panose="020B0600070205080204" pitchFamily="34" charset="-128"/>
              </a:defRPr>
            </a:lvl1pPr>
          </a:lstStyle>
          <a:p>
            <a:pPr lvl="0"/>
            <a:endParaRPr lang="ja-JP" altLang="en-US" dirty="0"/>
          </a:p>
        </p:txBody>
      </p:sp>
      <p:sp>
        <p:nvSpPr>
          <p:cNvPr id="48135" name="灯片编号占位符 48134"/>
          <p:cNvSpPr>
            <a:spLocks noGrp="1"/>
          </p:cNvSpPr>
          <p:nvPr>
            <p:ph type="sldNum" sz="quarter" idx="4"/>
          </p:nvPr>
        </p:nvSpPr>
        <p:spPr>
          <a:xfrm>
            <a:off x="6964363" y="6245225"/>
            <a:ext cx="1722437" cy="476250"/>
          </a:xfrm>
          <a:prstGeom prst="rect">
            <a:avLst/>
          </a:prstGeom>
          <a:noFill/>
          <a:ln w="9525">
            <a:noFill/>
          </a:ln>
        </p:spPr>
        <p:txBody>
          <a:bodyPr/>
          <a:lstStyle>
            <a:lvl1pPr algn="r">
              <a:defRPr sz="1400" b="0">
                <a:ea typeface="MS PGothic" panose="020B0600070205080204" pitchFamily="34" charset="-128"/>
              </a:defRPr>
            </a:lvl1pPr>
          </a:lstStyle>
          <a:p>
            <a:pPr lvl="0"/>
            <a:fld id="{9A0DB2DC-4C9A-4742-B13C-FB6460FD3503}" type="slidenum">
              <a:rPr lang="ja-JP" altLang="en-US" dirty="0"/>
            </a:fld>
            <a:endParaRPr lang="ja-JP"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Blip>
          <a:blip r:embed="rId13"/>
        </a:buBlip>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Blip>
          <a:blip r:embed="rId14"/>
        </a:buBlip>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Blip>
          <a:blip r:embed="rId15"/>
        </a:buBlip>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rgbClr val="6699FF"/>
        </a:buClr>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rgbClr val="6699FF"/>
        </a:buClr>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rgbClr val="6699FF"/>
        </a:buClr>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rgbClr val="6699FF"/>
        </a:buClr>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rgbClr val="6699FF"/>
        </a:buClr>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rgbClr val="6699FF"/>
        </a:buClr>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aphicFrame>
        <p:nvGraphicFramePr>
          <p:cNvPr id="51202" name="对象 5120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3076" name="" r:id="rId13" imgW="9563100" imgH="1600200" progId="Photoshop.Image.6">
                  <p:embed/>
                </p:oleObj>
              </mc:Choice>
              <mc:Fallback>
                <p:oleObj name="" r:id="rId13" imgW="9563100" imgH="1600200" progId="Photoshop.Image.6">
                  <p:embed/>
                  <p:pic>
                    <p:nvPicPr>
                      <p:cNvPr id="0" name="图片 3075"/>
                      <p:cNvPicPr/>
                      <p:nvPr/>
                    </p:nvPicPr>
                    <p:blipFill>
                      <a:blip r:embed="rId14"/>
                      <a:stretch>
                        <a:fillRect/>
                      </a:stretch>
                    </p:blipFill>
                    <p:spPr>
                      <a:xfrm>
                        <a:off x="0" y="0"/>
                        <a:ext cx="9144000" cy="1200150"/>
                      </a:xfrm>
                      <a:prstGeom prst="rect">
                        <a:avLst/>
                      </a:prstGeom>
                      <a:noFill/>
                      <a:ln w="38100">
                        <a:noFill/>
                        <a:miter/>
                      </a:ln>
                    </p:spPr>
                  </p:pic>
                </p:oleObj>
              </mc:Fallback>
            </mc:AlternateContent>
          </a:graphicData>
        </a:graphic>
      </p:graphicFrame>
      <p:sp>
        <p:nvSpPr>
          <p:cNvPr id="51203" name="任意多边形 51202"/>
          <p:cNvSpPr/>
          <p:nvPr/>
        </p:nvSpPr>
        <p:spPr>
          <a:xfrm>
            <a:off x="-11112" y="280988"/>
            <a:ext cx="9155112" cy="1620837"/>
          </a:xfrm>
          <a:custGeom>
            <a:avLst/>
            <a:gdLst/>
            <a:ahLst/>
            <a:cxnLst/>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000"/>
            </a:schemeClr>
          </a:solidFill>
          <a:ln w="9525">
            <a:noFill/>
          </a:ln>
        </p:spPr>
        <p:txBody>
          <a:bodyPr/>
          <a:p>
            <a:endParaRPr lang="zh-CN" altLang="en-US"/>
          </a:p>
        </p:txBody>
      </p:sp>
      <p:sp>
        <p:nvSpPr>
          <p:cNvPr id="51204" name="任意多边形 51203"/>
          <p:cNvSpPr/>
          <p:nvPr/>
        </p:nvSpPr>
        <p:spPr>
          <a:xfrm>
            <a:off x="-20637" y="533400"/>
            <a:ext cx="9161462" cy="1006475"/>
          </a:xfrm>
          <a:custGeom>
            <a:avLst/>
            <a:gdLst/>
            <a:ahLst/>
            <a:cxnLst/>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ln>
        </p:spPr>
        <p:txBody>
          <a:bodyPr/>
          <a:p>
            <a:endParaRPr lang="zh-CN" altLang="en-US"/>
          </a:p>
        </p:txBody>
      </p:sp>
      <p:grpSp>
        <p:nvGrpSpPr>
          <p:cNvPr id="51205" name="组合 51204"/>
          <p:cNvGrpSpPr/>
          <p:nvPr/>
        </p:nvGrpSpPr>
        <p:grpSpPr>
          <a:xfrm>
            <a:off x="7740650" y="347663"/>
            <a:ext cx="387350" cy="366712"/>
            <a:chOff x="4752" y="1200"/>
            <a:chExt cx="288" cy="288"/>
          </a:xfrm>
        </p:grpSpPr>
        <p:sp>
          <p:nvSpPr>
            <p:cNvPr id="51206" name="椭圆 51205"/>
            <p:cNvSpPr/>
            <p:nvPr userDrawn="1"/>
          </p:nvSpPr>
          <p:spPr>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tileRect/>
            </a:gradFill>
            <a:ln w="9525">
              <a:noFill/>
            </a:ln>
          </p:spPr>
          <p:txBody>
            <a:bodyPr/>
            <a:p>
              <a:endParaRPr lang="zh-CN" altLang="en-US"/>
            </a:p>
          </p:txBody>
        </p:sp>
        <p:sp>
          <p:nvSpPr>
            <p:cNvPr id="51207" name="椭圆 51206"/>
            <p:cNvSpPr/>
            <p:nvPr userDrawn="1"/>
          </p:nvSpPr>
          <p:spPr>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tileRect/>
            </a:gradFill>
            <a:ln w="9525">
              <a:noFill/>
            </a:ln>
          </p:spPr>
          <p:txBody>
            <a:bodyPr/>
            <a:p>
              <a:endParaRPr lang="zh-CN" altLang="en-US"/>
            </a:p>
          </p:txBody>
        </p:sp>
      </p:grpSp>
      <p:grpSp>
        <p:nvGrpSpPr>
          <p:cNvPr id="51208" name="组合 51207"/>
          <p:cNvGrpSpPr/>
          <p:nvPr/>
        </p:nvGrpSpPr>
        <p:grpSpPr>
          <a:xfrm>
            <a:off x="8153400" y="53975"/>
            <a:ext cx="609600" cy="592138"/>
            <a:chOff x="4992" y="816"/>
            <a:chExt cx="576" cy="576"/>
          </a:xfrm>
        </p:grpSpPr>
        <p:sp>
          <p:nvSpPr>
            <p:cNvPr id="51209" name="椭圆 51208"/>
            <p:cNvSpPr/>
            <p:nvPr userDrawn="1"/>
          </p:nvSpPr>
          <p:spPr>
            <a:xfrm>
              <a:off x="4992" y="816"/>
              <a:ext cx="576" cy="576"/>
            </a:xfrm>
            <a:prstGeom prst="ellipse">
              <a:avLst/>
            </a:prstGeom>
            <a:solidFill>
              <a:schemeClr val="accent1">
                <a:alpha val="53000"/>
              </a:schemeClr>
            </a:solidFill>
            <a:ln w="9525">
              <a:noFill/>
            </a:ln>
          </p:spPr>
          <p:txBody>
            <a:bodyPr/>
            <a:p>
              <a:endParaRPr lang="zh-CN" altLang="en-US"/>
            </a:p>
          </p:txBody>
        </p:sp>
        <p:sp>
          <p:nvSpPr>
            <p:cNvPr id="51210" name="椭圆 51209"/>
            <p:cNvSpPr/>
            <p:nvPr userDrawn="1"/>
          </p:nvSpPr>
          <p:spPr>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tileRect/>
            </a:gradFill>
            <a:ln w="9525">
              <a:noFill/>
            </a:ln>
          </p:spPr>
          <p:txBody>
            <a:bodyPr/>
            <a:p>
              <a:endParaRPr lang="zh-CN" altLang="en-US"/>
            </a:p>
          </p:txBody>
        </p:sp>
      </p:grpSp>
      <p:grpSp>
        <p:nvGrpSpPr>
          <p:cNvPr id="51211" name="组合 51210"/>
          <p:cNvGrpSpPr/>
          <p:nvPr/>
        </p:nvGrpSpPr>
        <p:grpSpPr>
          <a:xfrm>
            <a:off x="171450" y="819150"/>
            <a:ext cx="720725" cy="762000"/>
            <a:chOff x="4992" y="816"/>
            <a:chExt cx="576" cy="576"/>
          </a:xfrm>
        </p:grpSpPr>
        <p:sp>
          <p:nvSpPr>
            <p:cNvPr id="51212" name="椭圆 51211"/>
            <p:cNvSpPr/>
            <p:nvPr userDrawn="1"/>
          </p:nvSpPr>
          <p:spPr>
            <a:xfrm>
              <a:off x="4992" y="816"/>
              <a:ext cx="576" cy="576"/>
            </a:xfrm>
            <a:prstGeom prst="ellipse">
              <a:avLst/>
            </a:prstGeom>
            <a:solidFill>
              <a:schemeClr val="tx2">
                <a:alpha val="53000"/>
              </a:schemeClr>
            </a:solidFill>
            <a:ln w="9525">
              <a:noFill/>
            </a:ln>
          </p:spPr>
          <p:txBody>
            <a:bodyPr/>
            <a:p>
              <a:endParaRPr lang="zh-CN" altLang="en-US"/>
            </a:p>
          </p:txBody>
        </p:sp>
        <p:sp>
          <p:nvSpPr>
            <p:cNvPr id="51213" name="椭圆 51212"/>
            <p:cNvSpPr/>
            <p:nvPr userDrawn="1"/>
          </p:nvSpPr>
          <p:spPr>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tileRect/>
            </a:gradFill>
            <a:ln w="9525">
              <a:noFill/>
            </a:ln>
          </p:spPr>
          <p:txBody>
            <a:bodyPr/>
            <a:p>
              <a:endParaRPr lang="zh-CN" altLang="en-US"/>
            </a:p>
          </p:txBody>
        </p:sp>
      </p:grpSp>
      <p:sp>
        <p:nvSpPr>
          <p:cNvPr id="51214" name="文本占位符 51213"/>
          <p:cNvSpPr>
            <a:spLocks noGrp="1"/>
          </p:cNvSpPr>
          <p:nvPr>
            <p:ph type="body" idx="1"/>
          </p:nvPr>
        </p:nvSpPr>
        <p:spPr>
          <a:xfrm>
            <a:off x="457200" y="1828800"/>
            <a:ext cx="8229600" cy="4495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1215" name="日期占位符 51214"/>
          <p:cNvSpPr>
            <a:spLocks noGrp="1"/>
          </p:cNvSpPr>
          <p:nvPr>
            <p:ph type="dt" sz="half" idx="2"/>
          </p:nvPr>
        </p:nvSpPr>
        <p:spPr>
          <a:xfrm>
            <a:off x="457200" y="6400800"/>
            <a:ext cx="2133600" cy="320675"/>
          </a:xfrm>
          <a:prstGeom prst="rect">
            <a:avLst/>
          </a:prstGeom>
          <a:noFill/>
          <a:ln w="9525">
            <a:noFill/>
          </a:ln>
        </p:spPr>
        <p:txBody>
          <a:bodyPr/>
          <a:lstStyle>
            <a:lvl1pPr>
              <a:defRPr sz="1400" b="0"/>
            </a:lvl1pPr>
          </a:lstStyle>
          <a:p>
            <a:pPr lvl="0"/>
            <a:endParaRPr lang="zh-CN" altLang="en-US" dirty="0"/>
          </a:p>
        </p:txBody>
      </p:sp>
      <p:sp>
        <p:nvSpPr>
          <p:cNvPr id="51216" name="页脚占位符 51215"/>
          <p:cNvSpPr>
            <a:spLocks noGrp="1"/>
          </p:cNvSpPr>
          <p:nvPr>
            <p:ph type="ftr" sz="quarter" idx="3"/>
          </p:nvPr>
        </p:nvSpPr>
        <p:spPr>
          <a:xfrm>
            <a:off x="3124200" y="6400800"/>
            <a:ext cx="2895600" cy="320675"/>
          </a:xfrm>
          <a:prstGeom prst="rect">
            <a:avLst/>
          </a:prstGeom>
          <a:noFill/>
          <a:ln w="9525">
            <a:noFill/>
          </a:ln>
        </p:spPr>
        <p:txBody>
          <a:bodyPr/>
          <a:lstStyle>
            <a:lvl1pPr algn="ctr">
              <a:defRPr sz="1400" b="0"/>
            </a:lvl1pPr>
          </a:lstStyle>
          <a:p>
            <a:pPr lvl="0"/>
            <a:endParaRPr lang="zh-CN" dirty="0"/>
          </a:p>
        </p:txBody>
      </p:sp>
      <p:sp>
        <p:nvSpPr>
          <p:cNvPr id="51217" name="灯片编号占位符 51216"/>
          <p:cNvSpPr>
            <a:spLocks noGrp="1"/>
          </p:cNvSpPr>
          <p:nvPr>
            <p:ph type="sldNum" sz="quarter" idx="4"/>
          </p:nvPr>
        </p:nvSpPr>
        <p:spPr>
          <a:xfrm>
            <a:off x="6553200" y="6400800"/>
            <a:ext cx="2133600" cy="320675"/>
          </a:xfrm>
          <a:prstGeom prst="rect">
            <a:avLst/>
          </a:prstGeom>
          <a:noFill/>
          <a:ln w="9525">
            <a:noFill/>
          </a:ln>
        </p:spPr>
        <p:txBody>
          <a:bodyPr/>
          <a:lstStyle>
            <a:lvl1pPr algn="r">
              <a:defRPr sz="1400" b="0"/>
            </a:lvl1pPr>
          </a:lstStyle>
          <a:p>
            <a:pPr lvl="0"/>
            <a:fld id="{9A0DB2DC-4C9A-4742-B13C-FB6460FD3503}" type="slidenum">
              <a:rPr lang="zh-CN" dirty="0"/>
            </a:fld>
            <a:endParaRPr lang="zh-CN" dirty="0"/>
          </a:p>
        </p:txBody>
      </p:sp>
      <p:sp>
        <p:nvSpPr>
          <p:cNvPr id="51218" name="标题 51217"/>
          <p:cNvSpPr>
            <a:spLocks noGrp="1"/>
          </p:cNvSpPr>
          <p:nvPr>
            <p:ph type="title"/>
          </p:nvPr>
        </p:nvSpPr>
        <p:spPr>
          <a:xfrm>
            <a:off x="914400" y="685800"/>
            <a:ext cx="7391400" cy="563563"/>
          </a:xfrm>
          <a:prstGeom prst="rect">
            <a:avLst/>
          </a:prstGeom>
          <a:noFill/>
          <a:ln w="9525">
            <a:noFill/>
          </a:ln>
        </p:spPr>
        <p:txBody>
          <a:bodyPr anchor="ctr"/>
          <a:p>
            <a:pPr lvl="0"/>
            <a:r>
              <a:rPr lang="zh-CN" altLang="en-US" dirty="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lvl1pPr marL="0" lvl="0" indent="0" algn="ctr" defTabSz="914400" eaLnBrk="1" fontAlgn="base" latinLnBrk="0" hangingPunct="1">
        <a:lnSpc>
          <a:spcPct val="100000"/>
        </a:lnSpc>
        <a:spcBef>
          <a:spcPct val="0"/>
        </a:spcBef>
        <a:spcAft>
          <a:spcPct val="0"/>
        </a:spcAft>
        <a:buNone/>
        <a:defRPr sz="3600" b="1" i="0" u="none" kern="1200" baseline="0">
          <a:solidFill>
            <a:schemeClr val="bg1"/>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hlink"/>
        </a:buClr>
        <a:buFont typeface="Wingdings" panose="05000000000000000000" pitchFamily="2" charset="2"/>
        <a:buChar char="v"/>
        <a:defRPr sz="28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4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2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20000"/>
        </a:spcBef>
        <a:spcAft>
          <a:spcPct val="0"/>
        </a:spcAft>
        <a:buNone/>
        <a:defRPr sz="1800" b="1"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4.xml"/><Relationship Id="rId2" Type="http://schemas.openxmlformats.org/officeDocument/2006/relationships/image" Target="../media/image10.wmf"/><Relationship Id="rId1"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slide" Target="slide11.xml"/><Relationship Id="rId2" Type="http://schemas.openxmlformats.org/officeDocument/2006/relationships/slide" Target="slide6.xml"/><Relationship Id="rId1" Type="http://schemas.openxmlformats.org/officeDocument/2006/relationships/slide" Target="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4.xml"/><Relationship Id="rId2" Type="http://schemas.openxmlformats.org/officeDocument/2006/relationships/image" Target="../media/image9.wmf"/><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标题 2049"/>
          <p:cNvSpPr>
            <a:spLocks noGrp="1"/>
          </p:cNvSpPr>
          <p:nvPr>
            <p:ph type="ctrTitle"/>
          </p:nvPr>
        </p:nvSpPr>
        <p:spPr>
          <a:xfrm>
            <a:off x="1143000" y="2590800"/>
            <a:ext cx="7677150" cy="1012825"/>
          </a:xfrm>
          <a:ln/>
        </p:spPr>
        <p:txBody>
          <a:bodyPr anchor="ctr"/>
          <a:p>
            <a:pPr defTabSz="914400"/>
            <a:r>
              <a:rPr sz="4000" kern="1200" baseline="0">
                <a:ea typeface="宋体" panose="02010600030101010101" pitchFamily="2" charset="-122"/>
              </a:rPr>
              <a:t>毕业论文撰写的注意事项</a:t>
            </a:r>
            <a:endParaRPr lang="zh-CN" altLang="en-US" sz="4000" kern="1200" baseline="0" dirty="0">
              <a:latin typeface="Arial" panose="020B0604020202020204" pitchFamily="34" charset="0"/>
              <a:ea typeface="宋体" panose="02010600030101010101" pitchFamily="2" charset="-122"/>
            </a:endParaRPr>
          </a:p>
        </p:txBody>
      </p:sp>
      <p:sp>
        <p:nvSpPr>
          <p:cNvPr id="2051" name="副标题 2050"/>
          <p:cNvSpPr>
            <a:spLocks noGrp="1"/>
          </p:cNvSpPr>
          <p:nvPr>
            <p:ph type="subTitle" idx="1"/>
          </p:nvPr>
        </p:nvSpPr>
        <p:spPr>
          <a:xfrm>
            <a:off x="1574800" y="4365625"/>
            <a:ext cx="6526213" cy="503238"/>
          </a:xfrm>
          <a:ln/>
        </p:spPr>
        <p:txBody>
          <a:bodyPr anchor="t"/>
          <a:p>
            <a:pPr algn="l" defTabSz="914400"/>
            <a:r>
              <a:rPr lang="en-US" altLang="zh-CN" sz="3600" b="1" kern="1200" baseline="0" dirty="0">
                <a:latin typeface="Arial" panose="020B0604020202020204" pitchFamily="34" charset="0"/>
                <a:ea typeface="楷体_GB2312" pitchFamily="49" charset="-122"/>
              </a:rPr>
              <a:t>         </a:t>
            </a:r>
            <a:r>
              <a:rPr lang="zh-CN" altLang="en-US" sz="3600" b="1" kern="1200" baseline="0" dirty="0">
                <a:latin typeface="Arial" panose="020B0604020202020204" pitchFamily="34" charset="0"/>
                <a:ea typeface="楷体_GB2312" pitchFamily="49" charset="-122"/>
              </a:rPr>
              <a:t>报告人：   </a:t>
            </a:r>
            <a:r>
              <a:rPr lang="zh-CN" altLang="en-US" sz="3600" b="1" dirty="0">
                <a:latin typeface="Arial" panose="020B0604020202020204" pitchFamily="34" charset="0"/>
                <a:ea typeface="楷体_GB2312" pitchFamily="49" charset="-122"/>
                <a:sym typeface="+mn-ea"/>
              </a:rPr>
              <a:t>薛安荣</a:t>
            </a:r>
            <a:endParaRPr lang="zh-CN" altLang="en-US" sz="3600" b="1" kern="1200" baseline="0">
              <a:latin typeface="Arial" panose="020B0604020202020204" pitchFamily="34" charset="0"/>
              <a:ea typeface="楷体_GB2312" pitchFamily="49" charset="-122"/>
            </a:endParaRPr>
          </a:p>
          <a:p>
            <a:pPr algn="l" defTabSz="914400"/>
            <a:endParaRPr lang="zh-CN" altLang="en-US" sz="3600" b="1" kern="1200" baseline="0" dirty="0">
              <a:latin typeface="Arial" panose="020B0604020202020204" pitchFamily="34" charset="0"/>
              <a:ea typeface="楷体_GB2312" pitchFamily="49" charset="-122"/>
            </a:endParaRPr>
          </a:p>
        </p:txBody>
      </p:sp>
      <p:sp>
        <p:nvSpPr>
          <p:cNvPr id="2052" name="文本框 2051"/>
          <p:cNvSpPr txBox="1"/>
          <p:nvPr/>
        </p:nvSpPr>
        <p:spPr>
          <a:xfrm>
            <a:off x="2051050" y="333375"/>
            <a:ext cx="6408738" cy="640080"/>
          </a:xfrm>
          <a:prstGeom prst="rect">
            <a:avLst/>
          </a:prstGeom>
          <a:noFill/>
          <a:ln w="9525">
            <a:noFill/>
          </a:ln>
        </p:spPr>
        <p:txBody>
          <a:bodyPr>
            <a:spAutoFit/>
          </a:bodyPr>
          <a:p>
            <a:pPr lvl="0" algn="l">
              <a:spcBef>
                <a:spcPct val="0"/>
              </a:spcBef>
            </a:pPr>
            <a:r>
              <a:rPr lang="zh-CN" altLang="en-US" sz="3600" b="0" dirty="0">
                <a:solidFill>
                  <a:srgbClr val="339966"/>
                </a:solidFill>
                <a:effectLst>
                  <a:outerShdw blurRad="38100" dist="38100" dir="2700000">
                    <a:srgbClr val="000000"/>
                  </a:outerShdw>
                </a:effectLst>
                <a:latin typeface="Tahoma" panose="020B0604030504040204" pitchFamily="34" charset="0"/>
                <a:ea typeface="楷体_GB2312" pitchFamily="49" charset="-122"/>
              </a:rPr>
              <a:t>江苏大学本科毕业设计论文</a:t>
            </a:r>
            <a:endParaRPr lang="zh-CN" altLang="en-US" sz="3600" b="0" dirty="0">
              <a:solidFill>
                <a:srgbClr val="339966"/>
              </a:solidFill>
              <a:effectLst>
                <a:outerShdw blurRad="38100" dist="38100" dir="2700000">
                  <a:srgbClr val="000000"/>
                </a:outerShdw>
              </a:effectLst>
              <a:latin typeface="Tahoma" panose="020B0604030504040204" pitchFamily="34" charset="0"/>
              <a:ea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标题 128001"/>
          <p:cNvSpPr>
            <a:spLocks noGrp="1"/>
          </p:cNvSpPr>
          <p:nvPr>
            <p:ph type="title"/>
          </p:nvPr>
        </p:nvSpPr>
        <p:spPr/>
        <p:txBody>
          <a:bodyPr vert="horz" wrap="square" lIns="91440" tIns="45720" rIns="91440" bIns="45720" anchor="ctr"/>
          <a:p>
            <a:r>
              <a:rPr lang="en-US" altLang="zh-CN" sz="4800" dirty="0">
                <a:latin typeface="隶书" panose="02010509060101010101" pitchFamily="49" charset="-122"/>
                <a:ea typeface="隶书" panose="02010509060101010101" pitchFamily="49" charset="-122"/>
              </a:rPr>
              <a:t>2 </a:t>
            </a:r>
            <a:r>
              <a:rPr lang="zh-CN" altLang="en-US" sz="4800" dirty="0">
                <a:latin typeface="隶书" panose="02010509060101010101" pitchFamily="49" charset="-122"/>
                <a:ea typeface="隶书" panose="02010509060101010101" pitchFamily="49" charset="-122"/>
              </a:rPr>
              <a:t>内容组织</a:t>
            </a:r>
            <a:endParaRPr lang="zh-CN" altLang="en-US" sz="4800" dirty="0">
              <a:latin typeface="隶书" panose="02010509060101010101" pitchFamily="49" charset="-122"/>
              <a:ea typeface="隶书" panose="02010509060101010101" pitchFamily="49" charset="-122"/>
            </a:endParaRPr>
          </a:p>
        </p:txBody>
      </p:sp>
      <p:sp>
        <p:nvSpPr>
          <p:cNvPr id="128003" name="文本占位符 128002"/>
          <p:cNvSpPr>
            <a:spLocks noGrp="1"/>
          </p:cNvSpPr>
          <p:nvPr>
            <p:ph type="body"/>
          </p:nvPr>
        </p:nvSpPr>
        <p:spPr>
          <a:xfrm>
            <a:off x="495300" y="1557020"/>
            <a:ext cx="8417560" cy="5113655"/>
          </a:xfrm>
        </p:spPr>
        <p:txBody>
          <a:bodyPr/>
          <a:p>
            <a:pPr lvl="0">
              <a:lnSpc>
                <a:spcPct val="80000"/>
              </a:lnSpc>
            </a:pPr>
            <a:r>
              <a:rPr lang="zh-CN" altLang="en-US" sz="2325" b="1" dirty="0">
                <a:latin typeface="Times New Roman" panose="02020603050405020304" pitchFamily="18" charset="0"/>
                <a:ea typeface="楷体_GB2312" pitchFamily="49" charset="-122"/>
              </a:rPr>
              <a:t>致谢：</a:t>
            </a:r>
            <a:endParaRPr lang="zh-CN" altLang="en-US" sz="2325" b="1" dirty="0">
              <a:latin typeface="Times New Roman" panose="02020603050405020304" pitchFamily="18" charset="0"/>
              <a:ea typeface="楷体_GB2312" pitchFamily="49" charset="-122"/>
            </a:endParaRPr>
          </a:p>
          <a:p>
            <a:pPr lvl="1">
              <a:lnSpc>
                <a:spcPct val="80000"/>
              </a:lnSpc>
              <a:buSzPct val="60000"/>
            </a:pPr>
            <a:r>
              <a:rPr lang="zh-CN" altLang="en-US" sz="1990" b="1" dirty="0">
                <a:latin typeface="Times New Roman" panose="02020603050405020304" pitchFamily="18" charset="0"/>
                <a:ea typeface="楷体_GB2312" pitchFamily="49" charset="-122"/>
                <a:sym typeface="+mn-ea"/>
              </a:rPr>
              <a:t>怀有感恩之心。对帮助、关心和支持你的老师、同学、朋友和家人等。</a:t>
            </a:r>
            <a:endParaRPr lang="zh-CN" altLang="en-US" sz="1990" b="1" dirty="0">
              <a:latin typeface="Times New Roman" panose="02020603050405020304" pitchFamily="18" charset="0"/>
              <a:ea typeface="楷体_GB2312" pitchFamily="49" charset="-122"/>
              <a:sym typeface="+mn-ea"/>
            </a:endParaRPr>
          </a:p>
          <a:p>
            <a:pPr lvl="0">
              <a:lnSpc>
                <a:spcPct val="80000"/>
              </a:lnSpc>
            </a:pPr>
            <a:r>
              <a:rPr lang="zh-CN" altLang="en-US" sz="2310" b="1" dirty="0">
                <a:latin typeface="Times New Roman" panose="02020603050405020304" pitchFamily="18" charset="0"/>
                <a:ea typeface="楷体_GB2312" pitchFamily="49" charset="-122"/>
                <a:sym typeface="+mn-ea"/>
              </a:rPr>
              <a:t>参考文献：</a:t>
            </a:r>
            <a:endParaRPr lang="zh-CN" altLang="en-US" sz="2310" b="1" dirty="0">
              <a:latin typeface="Times New Roman" panose="02020603050405020304" pitchFamily="18" charset="0"/>
              <a:ea typeface="楷体_GB2312" pitchFamily="49" charset="-122"/>
            </a:endParaRPr>
          </a:p>
          <a:p>
            <a:pPr lvl="1">
              <a:lnSpc>
                <a:spcPct val="80000"/>
              </a:lnSpc>
              <a:buSzPct val="60000"/>
            </a:pPr>
            <a:r>
              <a:rPr lang="zh-CN" altLang="en-US" sz="2310" b="1" dirty="0">
                <a:latin typeface="Times New Roman" panose="02020603050405020304" pitchFamily="18" charset="0"/>
                <a:ea typeface="楷体_GB2312" pitchFamily="49" charset="-122"/>
                <a:sym typeface="+mn-ea"/>
              </a:rPr>
              <a:t>文献列表规范</a:t>
            </a:r>
            <a:endParaRPr lang="zh-CN" altLang="en-US" sz="2310" b="1" dirty="0">
              <a:latin typeface="Times New Roman" panose="02020603050405020304" pitchFamily="18" charset="0"/>
              <a:ea typeface="楷体_GB2312" pitchFamily="49" charset="-122"/>
              <a:sym typeface="+mn-ea"/>
            </a:endParaRPr>
          </a:p>
          <a:p>
            <a:pPr lvl="1">
              <a:lnSpc>
                <a:spcPct val="80000"/>
              </a:lnSpc>
              <a:buSzPct val="60000"/>
            </a:pPr>
            <a:r>
              <a:rPr lang="zh-CN" altLang="en-US" sz="2310" b="1" dirty="0">
                <a:latin typeface="Times New Roman" panose="02020603050405020304" pitchFamily="18" charset="0"/>
                <a:ea typeface="楷体_GB2312" pitchFamily="49" charset="-122"/>
                <a:sym typeface="+mn-ea"/>
              </a:rPr>
              <a:t>文献全面</a:t>
            </a:r>
            <a:endParaRPr lang="zh-CN" altLang="en-US" sz="2310" b="1" dirty="0">
              <a:latin typeface="Times New Roman" panose="02020603050405020304" pitchFamily="18" charset="0"/>
              <a:ea typeface="楷体_GB2312" pitchFamily="49" charset="-122"/>
              <a:sym typeface="+mn-ea"/>
            </a:endParaRPr>
          </a:p>
          <a:p>
            <a:pPr lvl="1">
              <a:lnSpc>
                <a:spcPct val="80000"/>
              </a:lnSpc>
              <a:buSzPct val="60000"/>
            </a:pPr>
            <a:r>
              <a:rPr lang="zh-CN" altLang="en-US" sz="2310" b="1" dirty="0">
                <a:latin typeface="Times New Roman" panose="02020603050405020304" pitchFamily="18" charset="0"/>
                <a:ea typeface="楷体_GB2312" pitchFamily="49" charset="-122"/>
                <a:sym typeface="+mn-ea"/>
              </a:rPr>
              <a:t>经典文献</a:t>
            </a:r>
            <a:endParaRPr lang="zh-CN" altLang="en-US" sz="2310" b="1" dirty="0">
              <a:latin typeface="Times New Roman" panose="02020603050405020304" pitchFamily="18" charset="0"/>
              <a:ea typeface="楷体_GB2312" pitchFamily="49" charset="-122"/>
              <a:sym typeface="+mn-ea"/>
            </a:endParaRPr>
          </a:p>
          <a:p>
            <a:pPr lvl="1">
              <a:lnSpc>
                <a:spcPct val="80000"/>
              </a:lnSpc>
              <a:buSzPct val="60000"/>
            </a:pPr>
            <a:r>
              <a:rPr lang="zh-CN" altLang="en-US" sz="2310" b="1" dirty="0">
                <a:latin typeface="Times New Roman" panose="02020603050405020304" pitchFamily="18" charset="0"/>
                <a:ea typeface="楷体_GB2312" pitchFamily="49" charset="-122"/>
                <a:sym typeface="+mn-ea"/>
              </a:rPr>
              <a:t>中英文、杂志、专注、论文、网络等。</a:t>
            </a:r>
            <a:endParaRPr lang="zh-CN" altLang="en-US" sz="2310" b="1" dirty="0">
              <a:latin typeface="Times New Roman" panose="02020603050405020304" pitchFamily="18" charset="0"/>
              <a:ea typeface="楷体_GB2312" pitchFamily="49" charset="-122"/>
            </a:endParaRPr>
          </a:p>
          <a:p>
            <a:pPr lvl="0">
              <a:lnSpc>
                <a:spcPct val="80000"/>
              </a:lnSpc>
              <a:buSzPct val="60000"/>
            </a:pPr>
            <a:endParaRPr lang="zh-CN" altLang="en-US" sz="2310" b="1" dirty="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4" name="标题 25603"/>
          <p:cNvSpPr>
            <a:spLocks noGrp="1"/>
          </p:cNvSpPr>
          <p:nvPr>
            <p:ph type="ctrTitle"/>
          </p:nvPr>
        </p:nvSpPr>
        <p:spPr>
          <a:ln/>
        </p:spPr>
        <p:txBody>
          <a:bodyPr anchor="ctr"/>
          <a:p>
            <a:pPr defTabSz="914400"/>
            <a:r>
              <a:rPr lang="en-US" altLang="zh-CN" kern="1200" baseline="0" dirty="0">
                <a:latin typeface="Arial" panose="020B0604020202020204" pitchFamily="34" charset="0"/>
                <a:ea typeface="宋体" panose="02010600030101010101" pitchFamily="2" charset="-122"/>
              </a:rPr>
              <a:t>3. </a:t>
            </a:r>
            <a:r>
              <a:rPr lang="zh-CN" altLang="en-US" kern="1200" baseline="0" dirty="0">
                <a:latin typeface="Arial" panose="020B0604020202020204" pitchFamily="34" charset="0"/>
                <a:ea typeface="宋体" panose="02010600030101010101" pitchFamily="2" charset="-122"/>
              </a:rPr>
              <a:t>格式规范</a:t>
            </a:r>
            <a:endParaRPr lang="zh-CN" altLang="en-US" kern="1200" baseline="0" dirty="0">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标题 145409"/>
          <p:cNvSpPr>
            <a:spLocks noGrp="1"/>
          </p:cNvSpPr>
          <p:nvPr>
            <p:ph type="title"/>
          </p:nvPr>
        </p:nvSpPr>
        <p:spPr>
          <a:ln/>
        </p:spPr>
        <p:txBody>
          <a:bodyPr vert="horz" wrap="square" lIns="91440" tIns="45720" rIns="91440" bIns="45720" anchor="ctr"/>
          <a:p>
            <a:r>
              <a:rPr lang="en-US" altLang="zh-CN" sz="4800" dirty="0">
                <a:latin typeface="隶书" panose="02010509060101010101" pitchFamily="49" charset="-122"/>
                <a:ea typeface="隶书" panose="02010509060101010101" pitchFamily="49" charset="-122"/>
              </a:rPr>
              <a:t>3 </a:t>
            </a:r>
            <a:r>
              <a:rPr lang="zh-CN" altLang="en-US" sz="4800" dirty="0">
                <a:latin typeface="隶书" panose="02010509060101010101" pitchFamily="49" charset="-122"/>
                <a:ea typeface="隶书" panose="02010509060101010101" pitchFamily="49" charset="-122"/>
              </a:rPr>
              <a:t>格式规范</a:t>
            </a:r>
            <a:r>
              <a:rPr lang="zh-CN" altLang="en-US" sz="4800" dirty="0">
                <a:latin typeface="隶书" panose="02010509060101010101" pitchFamily="49" charset="-122"/>
                <a:ea typeface="隶书" panose="02010509060101010101" pitchFamily="49" charset="-122"/>
              </a:rPr>
              <a:t> </a:t>
            </a:r>
            <a:endParaRPr lang="zh-CN" altLang="en-US" sz="4800" dirty="0">
              <a:latin typeface="隶书" panose="02010509060101010101" pitchFamily="49" charset="-122"/>
              <a:ea typeface="隶书" panose="02010509060101010101" pitchFamily="49" charset="-122"/>
            </a:endParaRPr>
          </a:p>
        </p:txBody>
      </p:sp>
      <p:sp>
        <p:nvSpPr>
          <p:cNvPr id="145411" name="文本占位符 145410"/>
          <p:cNvSpPr>
            <a:spLocks noGrp="1"/>
          </p:cNvSpPr>
          <p:nvPr>
            <p:ph type="body" idx="1"/>
          </p:nvPr>
        </p:nvSpPr>
        <p:spPr>
          <a:ln/>
        </p:spPr>
        <p:txBody>
          <a:bodyPr/>
          <a:p>
            <a:pPr algn="just"/>
            <a:r>
              <a:rPr lang="en-US" altLang="zh-CN" b="1" dirty="0">
                <a:latin typeface="Times New Roman" panose="02020603050405020304" pitchFamily="18" charset="0"/>
                <a:ea typeface="楷体_GB2312" pitchFamily="49" charset="-122"/>
              </a:rPr>
              <a:t>3.1 </a:t>
            </a:r>
            <a:r>
              <a:rPr lang="zh-CN" altLang="en-US" b="1" dirty="0">
                <a:latin typeface="Times New Roman" panose="02020603050405020304" pitchFamily="18" charset="0"/>
                <a:ea typeface="楷体_GB2312" pitchFamily="49" charset="-122"/>
              </a:rPr>
              <a:t>版面设置符合规范</a:t>
            </a:r>
            <a:r>
              <a:rPr lang="zh-CN" altLang="en-US" dirty="0"/>
              <a:t> </a:t>
            </a:r>
            <a:endParaRPr lang="zh-CN" altLang="en-US" b="1" dirty="0">
              <a:latin typeface="Times New Roman" panose="02020603050405020304" pitchFamily="18" charset="0"/>
              <a:ea typeface="楷体_GB2312" pitchFamily="49" charset="-122"/>
            </a:endParaRPr>
          </a:p>
          <a:p>
            <a:pPr lvl="1" algn="just"/>
            <a:endParaRPr lang="zh-CN" altLang="en-US" b="1" dirty="0">
              <a:latin typeface="Times New Roman" panose="02020603050405020304" pitchFamily="18" charset="0"/>
              <a:ea typeface="楷体_GB2312" pitchFamily="49" charset="-122"/>
            </a:endParaRPr>
          </a:p>
          <a:p>
            <a:pPr algn="just"/>
            <a:r>
              <a:rPr lang="en-US" altLang="zh-CN" b="1" dirty="0">
                <a:latin typeface="Times New Roman" panose="02020603050405020304" pitchFamily="18" charset="0"/>
                <a:ea typeface="楷体_GB2312" pitchFamily="49" charset="-122"/>
              </a:rPr>
              <a:t>3.2 </a:t>
            </a:r>
            <a:r>
              <a:rPr lang="zh-CN" altLang="en-US" b="1" dirty="0">
                <a:latin typeface="Times New Roman" panose="02020603050405020304" pitchFamily="18" charset="0"/>
                <a:ea typeface="楷体_GB2312" pitchFamily="49" charset="-122"/>
              </a:rPr>
              <a:t>字体规范</a:t>
            </a:r>
            <a:r>
              <a:rPr lang="zh-CN" altLang="en-US" b="1" dirty="0">
                <a:latin typeface="Times New Roman" panose="02020603050405020304" pitchFamily="18" charset="0"/>
                <a:ea typeface="楷体_GB2312" pitchFamily="49" charset="-122"/>
              </a:rPr>
              <a:t> 、行间距和字间距规范</a:t>
            </a:r>
            <a:endParaRPr lang="zh-CN" altLang="en-US" b="1" dirty="0">
              <a:latin typeface="Times New Roman" panose="02020603050405020304" pitchFamily="18" charset="0"/>
              <a:ea typeface="楷体_GB2312" pitchFamily="49" charset="-122"/>
            </a:endParaRPr>
          </a:p>
          <a:p>
            <a:pPr algn="just"/>
            <a:endParaRPr lang="zh-CN" altLang="en-US" b="1" dirty="0">
              <a:latin typeface="Times New Roman" panose="02020603050405020304" pitchFamily="18" charset="0"/>
              <a:ea typeface="楷体_GB2312" pitchFamily="49" charset="-122"/>
            </a:endParaRPr>
          </a:p>
          <a:p>
            <a:pPr algn="just"/>
            <a:r>
              <a:rPr lang="en-US" altLang="zh-CN" b="1" dirty="0">
                <a:latin typeface="Times New Roman" panose="02020603050405020304" pitchFamily="18" charset="0"/>
                <a:ea typeface="楷体_GB2312" pitchFamily="49" charset="-122"/>
              </a:rPr>
              <a:t>3.3 </a:t>
            </a:r>
            <a:r>
              <a:rPr lang="zh-CN" altLang="en-US" b="1" dirty="0">
                <a:latin typeface="Times New Roman" panose="02020603050405020304" pitchFamily="18" charset="0"/>
                <a:ea typeface="楷体_GB2312" pitchFamily="49" charset="-122"/>
              </a:rPr>
              <a:t>图、表和公式 </a:t>
            </a:r>
            <a:endParaRPr lang="zh-CN" altLang="en-US" b="1" dirty="0">
              <a:latin typeface="Times New Roman" panose="02020603050405020304" pitchFamily="18" charset="0"/>
              <a:ea typeface="楷体_GB2312" pitchFamily="49" charset="-122"/>
            </a:endParaRPr>
          </a:p>
          <a:p>
            <a:pPr algn="just"/>
            <a:endParaRPr lang="zh-CN" altLang="en-US">
              <a:latin typeface="Times New Roman" panose="02020603050405020304" pitchFamily="18" charset="0"/>
              <a:ea typeface="楷体_GB2312" pitchFamily="49" charset="-122"/>
            </a:endParaRPr>
          </a:p>
          <a:p>
            <a:pPr algn="just"/>
            <a:r>
              <a:rPr lang="en-US" altLang="zh-CN" b="1" dirty="0">
                <a:latin typeface="Times New Roman" panose="02020603050405020304" pitchFamily="18" charset="0"/>
                <a:ea typeface="楷体_GB2312" pitchFamily="49" charset="-122"/>
                <a:sym typeface="+mn-ea"/>
              </a:rPr>
              <a:t>3.4 </a:t>
            </a:r>
            <a:r>
              <a:rPr lang="zh-CN" altLang="en-US" b="1" dirty="0">
                <a:latin typeface="Times New Roman" panose="02020603050405020304" pitchFamily="18" charset="0"/>
                <a:ea typeface="楷体_GB2312" pitchFamily="49" charset="-122"/>
                <a:sym typeface="+mn-ea"/>
              </a:rPr>
              <a:t>参考文献规范</a:t>
            </a:r>
            <a:r>
              <a:rPr lang="zh-CN" altLang="en-US" b="1" dirty="0">
                <a:latin typeface="Times New Roman" panose="02020603050405020304" pitchFamily="18" charset="0"/>
                <a:ea typeface="楷体_GB2312" pitchFamily="49" charset="-122"/>
                <a:sym typeface="+mn-ea"/>
              </a:rPr>
              <a:t> </a:t>
            </a:r>
            <a:endParaRPr lang="zh-CN" altLang="en-US">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5411">
                                            <p:txEl>
                                              <p:charRg st="0" end="17"/>
                                            </p:txEl>
                                          </p:spTgt>
                                        </p:tgtEl>
                                        <p:attrNameLst>
                                          <p:attrName>style.visibility</p:attrName>
                                        </p:attrNameLst>
                                      </p:cBhvr>
                                      <p:to>
                                        <p:strVal val="visible"/>
                                      </p:to>
                                    </p:set>
                                    <p:animEffect transition="in" filter="blinds(horizontal)">
                                      <p:cBhvr>
                                        <p:cTn id="7" dur="500"/>
                                        <p:tgtEl>
                                          <p:spTgt spid="145411">
                                            <p:txEl>
                                              <p:charRg st="0" end="17"/>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5411">
                                            <p:txEl>
                                              <p:charRg st="18" end="31"/>
                                            </p:txEl>
                                          </p:spTgt>
                                        </p:tgtEl>
                                        <p:attrNameLst>
                                          <p:attrName>style.visibility</p:attrName>
                                        </p:attrNameLst>
                                      </p:cBhvr>
                                      <p:to>
                                        <p:strVal val="visible"/>
                                      </p:to>
                                    </p:set>
                                    <p:animEffect transition="in" filter="blinds(horizontal)">
                                      <p:cBhvr>
                                        <p:cTn id="10" dur="500"/>
                                        <p:tgtEl>
                                          <p:spTgt spid="145411">
                                            <p:txEl>
                                              <p:charRg st="18" end="3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5411">
                                            <p:txEl>
                                              <p:charRg st="32" end="46"/>
                                            </p:txEl>
                                          </p:spTgt>
                                        </p:tgtEl>
                                        <p:attrNameLst>
                                          <p:attrName>style.visibility</p:attrName>
                                        </p:attrNameLst>
                                      </p:cBhvr>
                                      <p:to>
                                        <p:strVal val="visible"/>
                                      </p:to>
                                    </p:set>
                                    <p:animEffect transition="in" filter="blinds(horizontal)">
                                      <p:cBhvr>
                                        <p:cTn id="13" dur="500"/>
                                        <p:tgtEl>
                                          <p:spTgt spid="145411">
                                            <p:txEl>
                                              <p:charRg st="32" end="4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45411">
                                            <p:txEl>
                                              <p:charRg st="6" end="6"/>
                                            </p:txEl>
                                          </p:spTgt>
                                        </p:tgtEl>
                                        <p:attrNameLst>
                                          <p:attrName>style.visibility</p:attrName>
                                        </p:attrNameLst>
                                      </p:cBhvr>
                                      <p:to>
                                        <p:strVal val="visible"/>
                                      </p:to>
                                    </p:set>
                                    <p:animEffect transition="in" filter="blinds(horizontal)">
                                      <p:cBhvr>
                                        <p:cTn id="18" dur="500"/>
                                        <p:tgtEl>
                                          <p:spTgt spid="145411">
                                            <p:txEl>
                                              <p:char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标题 146433"/>
          <p:cNvSpPr>
            <a:spLocks noGrp="1"/>
          </p:cNvSpPr>
          <p:nvPr>
            <p:ph type="title"/>
          </p:nvPr>
        </p:nvSpPr>
        <p:spPr>
          <a:xfrm>
            <a:off x="1198563" y="620395"/>
            <a:ext cx="7550150" cy="563563"/>
          </a:xfrm>
        </p:spPr>
        <p:txBody>
          <a:bodyPr vert="horz" wrap="square" lIns="91440" tIns="45720" rIns="91440" bIns="45720" anchor="ctr"/>
          <a:p>
            <a:r>
              <a:rPr lang="en-US" altLang="zh-CN" dirty="0">
                <a:latin typeface="隶书" panose="02010509060101010101" pitchFamily="49" charset="-122"/>
                <a:ea typeface="隶书" panose="02010509060101010101" pitchFamily="49" charset="-122"/>
              </a:rPr>
              <a:t>3.3 </a:t>
            </a:r>
            <a:r>
              <a:rPr lang="zh-CN" altLang="en-US" dirty="0">
                <a:latin typeface="隶书" panose="02010509060101010101" pitchFamily="49" charset="-122"/>
                <a:ea typeface="隶书" panose="02010509060101010101" pitchFamily="49" charset="-122"/>
                <a:sym typeface="+mn-ea"/>
              </a:rPr>
              <a:t>图、表和公式</a:t>
            </a:r>
            <a:endParaRPr lang="zh-CN" altLang="en-US" dirty="0">
              <a:latin typeface="隶书" panose="02010509060101010101" pitchFamily="49" charset="-122"/>
              <a:ea typeface="隶书" panose="02010509060101010101" pitchFamily="49" charset="-122"/>
            </a:endParaRPr>
          </a:p>
        </p:txBody>
      </p:sp>
      <p:sp>
        <p:nvSpPr>
          <p:cNvPr id="146437" name="矩形 146436"/>
          <p:cNvSpPr/>
          <p:nvPr/>
        </p:nvSpPr>
        <p:spPr>
          <a:xfrm>
            <a:off x="0" y="1738313"/>
            <a:ext cx="9144000" cy="0"/>
          </a:xfrm>
          <a:prstGeom prst="rect">
            <a:avLst/>
          </a:prstGeom>
          <a:noFill/>
          <a:ln w="9525">
            <a:noFill/>
          </a:ln>
        </p:spPr>
        <p:txBody>
          <a:bodyPr/>
          <a:p>
            <a:endParaRPr lang="zh-CN" altLang="en-US"/>
          </a:p>
        </p:txBody>
      </p:sp>
      <p:sp>
        <p:nvSpPr>
          <p:cNvPr id="2" name="文本占位符 1"/>
          <p:cNvSpPr/>
          <p:nvPr>
            <p:ph type="body" idx="1"/>
          </p:nvPr>
        </p:nvSpPr>
        <p:spPr>
          <a:xfrm>
            <a:off x="457200" y="1040765"/>
            <a:ext cx="8229600" cy="4862195"/>
          </a:xfrm>
        </p:spPr>
        <p:txBody>
          <a:bodyPr/>
          <a:p>
            <a:r>
              <a:rPr lang="zh-CN" altLang="en-US" sz="2000">
                <a:latin typeface="Times New Roman" panose="02020603050405020304" pitchFamily="18" charset="0"/>
              </a:rPr>
              <a:t>图、表必须在正文中引用，并加以说明。图、表要有标题，图的标题在下，表的标题在上，如下所示。图表尽可能不要跨页。图、表的编号：“.”前的数字是章号，“.”后的数字是这一章的第几幅图或第几个表格，图表分别编号，例如“表2.1运行ASP的服务器端要求”表示第二章第一张表，“图2.1 数据源对话框”表示第二章第一幅图。</a:t>
            </a:r>
            <a:endParaRPr lang="zh-CN" altLang="en-US" sz="2000">
              <a:latin typeface="Times New Roman" panose="02020603050405020304" pitchFamily="18" charset="0"/>
            </a:endParaRPr>
          </a:p>
        </p:txBody>
      </p:sp>
      <p:graphicFrame>
        <p:nvGraphicFramePr>
          <p:cNvPr id="6" name="对象 5"/>
          <p:cNvGraphicFramePr/>
          <p:nvPr/>
        </p:nvGraphicFramePr>
        <p:xfrm>
          <a:off x="2995930" y="2604135"/>
          <a:ext cx="3409315" cy="4163695"/>
        </p:xfrm>
        <a:graphic>
          <a:graphicData uri="http://schemas.openxmlformats.org/presentationml/2006/ole">
            <mc:AlternateContent xmlns:mc="http://schemas.openxmlformats.org/markup-compatibility/2006">
              <mc:Choice xmlns:v="urn:schemas-microsoft-com:vml" Requires="v">
                <p:oleObj spid="_x0000_s7" name="" r:id="rId1" imgW="3406140" imgH="4160520" progId="Paint.Picture">
                  <p:embed/>
                </p:oleObj>
              </mc:Choice>
              <mc:Fallback>
                <p:oleObj name="" r:id="rId1" imgW="3406140" imgH="4160520" progId="Paint.Picture">
                  <p:embed/>
                  <p:pic>
                    <p:nvPicPr>
                      <p:cNvPr id="0" name="图片 6"/>
                      <p:cNvPicPr/>
                      <p:nvPr/>
                    </p:nvPicPr>
                    <p:blipFill>
                      <a:blip r:embed="rId2"/>
                    </p:blipFill>
                    <p:spPr>
                      <a:xfrm>
                        <a:off x="2995930" y="2604135"/>
                        <a:ext cx="3409315" cy="41636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标题 146433"/>
          <p:cNvSpPr>
            <a:spLocks noGrp="1"/>
          </p:cNvSpPr>
          <p:nvPr>
            <p:ph type="title"/>
          </p:nvPr>
        </p:nvSpPr>
        <p:spPr>
          <a:xfrm>
            <a:off x="1198563" y="692150"/>
            <a:ext cx="7550150" cy="563563"/>
          </a:xfrm>
          <a:ln/>
        </p:spPr>
        <p:txBody>
          <a:bodyPr vert="horz" wrap="square" lIns="91440" tIns="45720" rIns="91440" bIns="45720" anchor="ctr"/>
          <a:p>
            <a:r>
              <a:rPr lang="en-US" altLang="zh-CN" dirty="0">
                <a:latin typeface="隶书" panose="02010509060101010101" pitchFamily="49" charset="-122"/>
                <a:ea typeface="隶书" panose="02010509060101010101" pitchFamily="49" charset="-122"/>
              </a:rPr>
              <a:t>3.4 </a:t>
            </a:r>
            <a:r>
              <a:rPr lang="zh-CN" altLang="en-US" dirty="0">
                <a:latin typeface="隶书" panose="02010509060101010101" pitchFamily="49" charset="-122"/>
                <a:ea typeface="隶书" panose="02010509060101010101" pitchFamily="49" charset="-122"/>
              </a:rPr>
              <a:t>参考文献</a:t>
            </a:r>
            <a:r>
              <a:rPr lang="zh-CN" altLang="en-US" dirty="0"/>
              <a:t> </a:t>
            </a:r>
            <a:endParaRPr lang="zh-CN" altLang="en-US"/>
          </a:p>
        </p:txBody>
      </p:sp>
      <p:sp>
        <p:nvSpPr>
          <p:cNvPr id="146435" name="文本占位符 146434"/>
          <p:cNvSpPr>
            <a:spLocks noGrp="1"/>
          </p:cNvSpPr>
          <p:nvPr>
            <p:ph type="body" idx="1"/>
          </p:nvPr>
        </p:nvSpPr>
        <p:spPr>
          <a:ln/>
        </p:spPr>
        <p:txBody>
          <a:bodyPr/>
          <a:p>
            <a:pPr algn="just">
              <a:lnSpc>
                <a:spcPct val="90000"/>
              </a:lnSpc>
            </a:pPr>
            <a:r>
              <a:rPr lang="zh-CN" altLang="en-US" sz="1800" b="1" dirty="0">
                <a:latin typeface="Times New Roman" panose="02020603050405020304" pitchFamily="18" charset="0"/>
                <a:ea typeface="楷体_GB2312" pitchFamily="49" charset="-122"/>
              </a:rPr>
              <a:t>杂志：</a:t>
            </a:r>
            <a:endParaRPr lang="zh-CN" altLang="en-US" sz="1800" b="1" dirty="0">
              <a:latin typeface="Times New Roman" panose="02020603050405020304" pitchFamily="18" charset="0"/>
              <a:ea typeface="楷体_GB2312" pitchFamily="49" charset="-122"/>
            </a:endParaRPr>
          </a:p>
          <a:p>
            <a:pPr lvl="1" algn="just">
              <a:lnSpc>
                <a:spcPct val="90000"/>
              </a:lnSpc>
            </a:pPr>
            <a:r>
              <a:rPr lang="zh-CN" altLang="en-US" sz="1535" b="1" dirty="0">
                <a:latin typeface="Times New Roman" panose="02020603050405020304" pitchFamily="18" charset="0"/>
                <a:ea typeface="楷体_GB2312" pitchFamily="49" charset="-122"/>
                <a:sym typeface="+mn-ea"/>
              </a:rPr>
              <a:t>[</a:t>
            </a:r>
            <a:r>
              <a:rPr lang="en-US" altLang="zh-CN" sz="1535" b="1" dirty="0">
                <a:latin typeface="Times New Roman" panose="02020603050405020304" pitchFamily="18" charset="0"/>
                <a:ea typeface="楷体_GB2312" pitchFamily="49" charset="-122"/>
                <a:sym typeface="+mn-ea"/>
              </a:rPr>
              <a:t>1</a:t>
            </a:r>
            <a:r>
              <a:rPr lang="zh-CN" altLang="en-US" sz="1535" b="1" dirty="0">
                <a:latin typeface="Times New Roman" panose="02020603050405020304" pitchFamily="18" charset="0"/>
                <a:ea typeface="楷体_GB2312" pitchFamily="49" charset="-122"/>
                <a:sym typeface="+mn-ea"/>
              </a:rPr>
              <a:t>] </a:t>
            </a:r>
            <a:r>
              <a:rPr lang="zh-CN" altLang="en-US" sz="1540" b="1" dirty="0">
                <a:latin typeface="Times New Roman" panose="02020603050405020304" pitchFamily="18" charset="0"/>
                <a:ea typeface="楷体_GB2312" pitchFamily="49" charset="-122"/>
              </a:rPr>
              <a:t>范国闯, 钟华, 黄涛. Web应用服务器研究综述[J]. 软件学报, 2003,14(10): 1728-1739</a:t>
            </a:r>
            <a:endParaRPr lang="zh-CN" altLang="en-US" sz="1540" b="1" dirty="0">
              <a:latin typeface="Times New Roman" panose="02020603050405020304" pitchFamily="18" charset="0"/>
              <a:ea typeface="楷体_GB2312" pitchFamily="49" charset="-122"/>
            </a:endParaRPr>
          </a:p>
          <a:p>
            <a:pPr algn="just">
              <a:lnSpc>
                <a:spcPct val="90000"/>
              </a:lnSpc>
            </a:pPr>
            <a:r>
              <a:rPr lang="zh-CN" altLang="en-US" sz="1535" b="1" dirty="0">
                <a:latin typeface="Times New Roman" panose="02020603050405020304" pitchFamily="18" charset="0"/>
                <a:ea typeface="楷体_GB2312" pitchFamily="49" charset="-122"/>
                <a:sym typeface="+mn-ea"/>
              </a:rPr>
              <a:t>专著、书籍：</a:t>
            </a:r>
            <a:endParaRPr lang="zh-CN" altLang="en-US" sz="1535" b="1" dirty="0">
              <a:latin typeface="Times New Roman" panose="02020603050405020304" pitchFamily="18" charset="0"/>
              <a:ea typeface="楷体_GB2312" pitchFamily="49" charset="-122"/>
            </a:endParaRPr>
          </a:p>
          <a:p>
            <a:pPr lvl="1" algn="just">
              <a:lnSpc>
                <a:spcPct val="90000"/>
              </a:lnSpc>
            </a:pPr>
            <a:r>
              <a:rPr lang="zh-CN" altLang="en-US" sz="1535" b="1" dirty="0">
                <a:latin typeface="Times New Roman" panose="02020603050405020304" pitchFamily="18" charset="0"/>
                <a:ea typeface="楷体_GB2312" pitchFamily="49" charset="-122"/>
                <a:sym typeface="+mn-ea"/>
              </a:rPr>
              <a:t>[2] 白胜普. J2EE企业级应用测试实践[M]. 北京：清华大学出版社, 2009</a:t>
            </a:r>
            <a:endParaRPr lang="zh-CN" altLang="en-US" sz="1535" b="1" dirty="0">
              <a:latin typeface="Times New Roman" panose="02020603050405020304" pitchFamily="18" charset="0"/>
              <a:ea typeface="楷体_GB2312" pitchFamily="49" charset="-122"/>
              <a:sym typeface="+mn-ea"/>
            </a:endParaRPr>
          </a:p>
          <a:p>
            <a:pPr algn="just">
              <a:lnSpc>
                <a:spcPct val="90000"/>
              </a:lnSpc>
            </a:pPr>
            <a:r>
              <a:rPr lang="zh-CN" altLang="en-US" sz="1535" b="1" dirty="0">
                <a:latin typeface="Times New Roman" panose="02020603050405020304" pitchFamily="18" charset="0"/>
                <a:ea typeface="楷体_GB2312" pitchFamily="49" charset="-122"/>
                <a:sym typeface="+mn-ea"/>
              </a:rPr>
              <a:t>学位论文：</a:t>
            </a:r>
            <a:endParaRPr lang="zh-CN" altLang="en-US" sz="1535" b="1" dirty="0">
              <a:latin typeface="Times New Roman" panose="02020603050405020304" pitchFamily="18" charset="0"/>
              <a:ea typeface="楷体_GB2312" pitchFamily="49" charset="-122"/>
            </a:endParaRPr>
          </a:p>
          <a:p>
            <a:pPr lvl="1" algn="just">
              <a:lnSpc>
                <a:spcPct val="90000"/>
              </a:lnSpc>
            </a:pPr>
            <a:r>
              <a:rPr lang="zh-CN" altLang="en-US" sz="1535" b="1" dirty="0">
                <a:latin typeface="Times New Roman" panose="02020603050405020304" pitchFamily="18" charset="0"/>
                <a:ea typeface="楷体_GB2312" pitchFamily="49" charset="-122"/>
                <a:sym typeface="+mn-ea"/>
              </a:rPr>
              <a:t>[</a:t>
            </a:r>
            <a:r>
              <a:rPr lang="en-US" altLang="zh-CN" sz="1535" b="1" dirty="0">
                <a:latin typeface="Times New Roman" panose="02020603050405020304" pitchFamily="18" charset="0"/>
                <a:ea typeface="楷体_GB2312" pitchFamily="49" charset="-122"/>
                <a:sym typeface="+mn-ea"/>
              </a:rPr>
              <a:t>3</a:t>
            </a:r>
            <a:r>
              <a:rPr lang="zh-CN" altLang="en-US" sz="1535" b="1" dirty="0">
                <a:latin typeface="Times New Roman" panose="02020603050405020304" pitchFamily="18" charset="0"/>
                <a:ea typeface="楷体_GB2312" pitchFamily="49" charset="-122"/>
                <a:sym typeface="+mn-ea"/>
              </a:rPr>
              <a:t>] 张赟. 基于SSH架构的交互式动态辅助教学系统的设计与实现[D]. 上海：同济大学, 2009</a:t>
            </a:r>
            <a:endParaRPr lang="zh-CN" altLang="en-US" sz="1535" b="1" dirty="0">
              <a:latin typeface="Times New Roman" panose="02020603050405020304" pitchFamily="18" charset="0"/>
              <a:ea typeface="楷体_GB2312" pitchFamily="49" charset="-122"/>
              <a:sym typeface="+mn-ea"/>
            </a:endParaRPr>
          </a:p>
          <a:p>
            <a:pPr lvl="0" algn="just">
              <a:lnSpc>
                <a:spcPct val="90000"/>
              </a:lnSpc>
            </a:pPr>
            <a:r>
              <a:rPr lang="zh-CN" altLang="en-US" sz="1790" b="1" dirty="0">
                <a:latin typeface="Times New Roman" panose="02020603050405020304" pitchFamily="18" charset="0"/>
                <a:ea typeface="楷体_GB2312" pitchFamily="49" charset="-122"/>
                <a:sym typeface="+mn-ea"/>
              </a:rPr>
              <a:t>网络文献：</a:t>
            </a:r>
            <a:endParaRPr lang="zh-CN" altLang="en-US" sz="1790" b="1" dirty="0">
              <a:latin typeface="Times New Roman" panose="02020603050405020304" pitchFamily="18" charset="0"/>
              <a:ea typeface="楷体_GB2312" pitchFamily="49" charset="-122"/>
              <a:sym typeface="+mn-ea"/>
            </a:endParaRPr>
          </a:p>
          <a:p>
            <a:pPr lvl="1" algn="just">
              <a:lnSpc>
                <a:spcPct val="90000"/>
              </a:lnSpc>
            </a:pPr>
            <a:r>
              <a:rPr lang="zh-CN" altLang="en-US" sz="1535" b="1" dirty="0">
                <a:latin typeface="Times New Roman" panose="02020603050405020304" pitchFamily="18" charset="0"/>
                <a:ea typeface="楷体_GB2312" pitchFamily="49" charset="-122"/>
                <a:sym typeface="+mn-ea"/>
              </a:rPr>
              <a:t>[</a:t>
            </a:r>
            <a:r>
              <a:rPr lang="en-US" altLang="zh-CN" sz="1535" b="1" dirty="0">
                <a:latin typeface="Times New Roman" panose="02020603050405020304" pitchFamily="18" charset="0"/>
                <a:ea typeface="楷体_GB2312" pitchFamily="49" charset="-122"/>
                <a:sym typeface="+mn-ea"/>
              </a:rPr>
              <a:t>4</a:t>
            </a:r>
            <a:r>
              <a:rPr lang="zh-CN" altLang="en-US" sz="1535" b="1" dirty="0">
                <a:latin typeface="Times New Roman" panose="02020603050405020304" pitchFamily="18" charset="0"/>
                <a:ea typeface="楷体_GB2312" pitchFamily="49" charset="-122"/>
                <a:sym typeface="+mn-ea"/>
              </a:rPr>
              <a:t>]IBRL. Intel Lab Data[EB/OL].(2004-06-02)[2015-10-11].http://db.lcs.mit.edu/</a:t>
            </a:r>
            <a:endParaRPr lang="zh-CN" altLang="en-US" sz="1535" b="1" dirty="0">
              <a:latin typeface="Times New Roman" panose="02020603050405020304" pitchFamily="18" charset="0"/>
              <a:ea typeface="楷体_GB2312" pitchFamily="49" charset="-122"/>
              <a:sym typeface="+mn-ea"/>
            </a:endParaRPr>
          </a:p>
          <a:p>
            <a:pPr marL="457200" lvl="1" indent="0" algn="just">
              <a:lnSpc>
                <a:spcPct val="90000"/>
              </a:lnSpc>
              <a:buNone/>
            </a:pPr>
            <a:r>
              <a:rPr lang="zh-CN" altLang="en-US" sz="1535" b="1" dirty="0">
                <a:latin typeface="Times New Roman" panose="02020603050405020304" pitchFamily="18" charset="0"/>
                <a:ea typeface="楷体_GB2312" pitchFamily="49" charset="-122"/>
                <a:sym typeface="+mn-ea"/>
              </a:rPr>
              <a:t>labdata/labdata.html.</a:t>
            </a:r>
            <a:endParaRPr lang="zh-CN" altLang="en-US" sz="1535" b="1" dirty="0">
              <a:latin typeface="Times New Roman" panose="02020603050405020304" pitchFamily="18" charset="0"/>
              <a:ea typeface="楷体_GB2312" pitchFamily="49" charset="-122"/>
              <a:sym typeface="+mn-ea"/>
            </a:endParaRPr>
          </a:p>
          <a:p>
            <a:pPr marL="457200" lvl="1" indent="0" algn="just">
              <a:lnSpc>
                <a:spcPct val="90000"/>
              </a:lnSpc>
              <a:buNone/>
            </a:pPr>
            <a:endParaRPr lang="zh-CN" altLang="en-US" sz="1540" b="1" dirty="0">
              <a:latin typeface="Times New Roman" panose="02020603050405020304" pitchFamily="18" charset="0"/>
              <a:ea typeface="楷体_GB2312" pitchFamily="49" charset="-122"/>
            </a:endParaRPr>
          </a:p>
        </p:txBody>
      </p:sp>
      <p:sp>
        <p:nvSpPr>
          <p:cNvPr id="146437" name="矩形 146436"/>
          <p:cNvSpPr/>
          <p:nvPr/>
        </p:nvSpPr>
        <p:spPr>
          <a:xfrm>
            <a:off x="0" y="1738313"/>
            <a:ext cx="9144000" cy="0"/>
          </a:xfrm>
          <a:prstGeom prst="rect">
            <a:avLst/>
          </a:prstGeom>
          <a:noFill/>
          <a:ln w="9525">
            <a:noFill/>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6435">
                                            <p:txEl>
                                              <p:charRg st="0" end="0"/>
                                            </p:txEl>
                                          </p:spTgt>
                                        </p:tgtEl>
                                        <p:attrNameLst>
                                          <p:attrName>style.visibility</p:attrName>
                                        </p:attrNameLst>
                                      </p:cBhvr>
                                      <p:to>
                                        <p:strVal val="visible"/>
                                      </p:to>
                                    </p:set>
                                    <p:animEffect transition="in" filter="blinds(horizontal)">
                                      <p:cBhvr>
                                        <p:cTn id="7" dur="500"/>
                                        <p:tgtEl>
                                          <p:spTgt spid="146435">
                                            <p:txEl>
                                              <p:char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6435">
                                            <p:txEl>
                                              <p:charRg st="0" end="7"/>
                                            </p:txEl>
                                          </p:spTgt>
                                        </p:tgtEl>
                                        <p:attrNameLst>
                                          <p:attrName>style.visibility</p:attrName>
                                        </p:attrNameLst>
                                      </p:cBhvr>
                                      <p:to>
                                        <p:strVal val="visible"/>
                                      </p:to>
                                    </p:set>
                                    <p:animEffect transition="in" filter="blinds(horizontal)">
                                      <p:cBhvr>
                                        <p:cTn id="10" dur="500"/>
                                        <p:tgtEl>
                                          <p:spTgt spid="146435">
                                            <p:txEl>
                                              <p:charRg st="0" end="7"/>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6435">
                                            <p:txEl>
                                              <p:charRg st="2" end="2"/>
                                            </p:txEl>
                                          </p:spTgt>
                                        </p:tgtEl>
                                        <p:attrNameLst>
                                          <p:attrName>style.visibility</p:attrName>
                                        </p:attrNameLst>
                                      </p:cBhvr>
                                      <p:to>
                                        <p:strVal val="visible"/>
                                      </p:to>
                                    </p:set>
                                    <p:animEffect transition="in" filter="blinds(horizontal)">
                                      <p:cBhvr>
                                        <p:cTn id="13" dur="500"/>
                                        <p:tgtEl>
                                          <p:spTgt spid="146435">
                                            <p:txEl>
                                              <p:char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6435">
                                            <p:txEl>
                                              <p:charRg st="3" end="3"/>
                                            </p:txEl>
                                          </p:spTgt>
                                        </p:tgtEl>
                                        <p:attrNameLst>
                                          <p:attrName>style.visibility</p:attrName>
                                        </p:attrNameLst>
                                      </p:cBhvr>
                                      <p:to>
                                        <p:strVal val="visible"/>
                                      </p:to>
                                    </p:set>
                                    <p:animEffect transition="in" filter="blinds(horizontal)">
                                      <p:cBhvr>
                                        <p:cTn id="16" dur="500"/>
                                        <p:tgtEl>
                                          <p:spTgt spid="146435">
                                            <p:txEl>
                                              <p:char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46435">
                                            <p:txEl>
                                              <p:charRg st="4" end="4"/>
                                            </p:txEl>
                                          </p:spTgt>
                                        </p:tgtEl>
                                        <p:attrNameLst>
                                          <p:attrName>style.visibility</p:attrName>
                                        </p:attrNameLst>
                                      </p:cBhvr>
                                      <p:to>
                                        <p:strVal val="visible"/>
                                      </p:to>
                                    </p:set>
                                    <p:animEffect transition="in" filter="blinds(horizontal)">
                                      <p:cBhvr>
                                        <p:cTn id="19" dur="500"/>
                                        <p:tgtEl>
                                          <p:spTgt spid="146435">
                                            <p:txEl>
                                              <p:char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46435">
                                            <p:txEl>
                                              <p:charRg st="5" end="5"/>
                                            </p:txEl>
                                          </p:spTgt>
                                        </p:tgtEl>
                                        <p:attrNameLst>
                                          <p:attrName>style.visibility</p:attrName>
                                        </p:attrNameLst>
                                      </p:cBhvr>
                                      <p:to>
                                        <p:strVal val="visible"/>
                                      </p:to>
                                    </p:set>
                                    <p:animEffect transition="in" filter="blinds(horizontal)">
                                      <p:cBhvr>
                                        <p:cTn id="22" dur="500"/>
                                        <p:tgtEl>
                                          <p:spTgt spid="146435">
                                            <p:txEl>
                                              <p:char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6435">
                                            <p:txEl>
                                              <p:charRg st="4" end="4"/>
                                            </p:txEl>
                                          </p:spTgt>
                                        </p:tgtEl>
                                        <p:attrNameLst>
                                          <p:attrName>style.visibility</p:attrName>
                                        </p:attrNameLst>
                                      </p:cBhvr>
                                      <p:to>
                                        <p:strVal val="visible"/>
                                      </p:to>
                                    </p:set>
                                    <p:animEffect transition="in" filter="blinds(horizontal)">
                                      <p:cBhvr>
                                        <p:cTn id="27" dur="500"/>
                                        <p:tgtEl>
                                          <p:spTgt spid="146435">
                                            <p:txEl>
                                              <p:char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46435">
                                            <p:txEl>
                                              <p:charRg st="4" end="4"/>
                                            </p:txEl>
                                          </p:spTgt>
                                        </p:tgtEl>
                                        <p:attrNameLst>
                                          <p:attrName>style.visibility</p:attrName>
                                        </p:attrNameLst>
                                      </p:cBhvr>
                                      <p:to>
                                        <p:strVal val="visible"/>
                                      </p:to>
                                    </p:set>
                                    <p:animEffect transition="in" filter="blinds(horizontal)">
                                      <p:cBhvr>
                                        <p:cTn id="30" dur="500"/>
                                        <p:tgtEl>
                                          <p:spTgt spid="146435">
                                            <p:txEl>
                                              <p:charRg st="4" end="4"/>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46435">
                                            <p:txEl>
                                              <p:charRg st="5" end="5"/>
                                            </p:txEl>
                                          </p:spTgt>
                                        </p:tgtEl>
                                        <p:attrNameLst>
                                          <p:attrName>style.visibility</p:attrName>
                                        </p:attrNameLst>
                                      </p:cBhvr>
                                      <p:to>
                                        <p:strVal val="visible"/>
                                      </p:to>
                                    </p:set>
                                    <p:animEffect transition="in" filter="blinds(horizontal)">
                                      <p:cBhvr>
                                        <p:cTn id="33" dur="500"/>
                                        <p:tgtEl>
                                          <p:spTgt spid="146435">
                                            <p:txEl>
                                              <p:char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7" name="文本占位符 154626"/>
          <p:cNvSpPr>
            <a:spLocks noGrp="1"/>
          </p:cNvSpPr>
          <p:nvPr>
            <p:ph type="body" idx="1"/>
          </p:nvPr>
        </p:nvSpPr>
        <p:spPr>
          <a:xfrm>
            <a:off x="2411413" y="2205038"/>
            <a:ext cx="4752975" cy="1800225"/>
          </a:xfrm>
          <a:ln/>
        </p:spPr>
        <p:txBody>
          <a:bodyPr/>
          <a:p>
            <a:pPr algn="ctr">
              <a:lnSpc>
                <a:spcPct val="80000"/>
              </a:lnSpc>
              <a:buNone/>
            </a:pPr>
            <a:r>
              <a:rPr lang="zh-CN" altLang="en-US" sz="4800" b="1" i="1" dirty="0">
                <a:latin typeface="Times New Roman" panose="02020603050405020304" pitchFamily="18" charset="0"/>
                <a:ea typeface="楷体_GB2312" pitchFamily="49" charset="-122"/>
              </a:rPr>
              <a:t>谢谢！</a:t>
            </a:r>
            <a:endParaRPr lang="zh-CN" altLang="en-US" sz="4800" b="1" i="1" dirty="0">
              <a:latin typeface="Times New Roman" panose="02020603050405020304" pitchFamily="18" charset="0"/>
              <a:ea typeface="楷体_GB2312" pitchFamily="49" charset="-122"/>
            </a:endParaRPr>
          </a:p>
          <a:p>
            <a:pPr algn="ctr">
              <a:lnSpc>
                <a:spcPct val="80000"/>
              </a:lnSpc>
              <a:buNone/>
            </a:pPr>
            <a:r>
              <a:rPr lang="en-US" altLang="zh-CN" sz="4800" b="1" i="1">
                <a:latin typeface="Times New Roman" panose="02020603050405020304" pitchFamily="18" charset="0"/>
                <a:ea typeface="楷体_GB2312" pitchFamily="49" charset="-122"/>
              </a:rPr>
              <a:t>Q&amp;A</a:t>
            </a:r>
            <a:endParaRPr lang="en-US" altLang="zh-CN" sz="4800" b="1" i="1">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afterEffect">
                                  <p:stCondLst>
                                    <p:cond delay="0"/>
                                  </p:stCondLst>
                                  <p:childTnLst>
                                    <p:animScale>
                                      <p:cBhvr>
                                        <p:cTn id="6" dur="2000" fill="hold"/>
                                        <p:tgtEl>
                                          <p:spTgt spid="154627">
                                            <p:txEl>
                                              <p:charRg st="0" end="4"/>
                                            </p:txEl>
                                          </p:spTgt>
                                        </p:tgtEl>
                                      </p:cBhvr>
                                      <p:by x="150000" y="150000"/>
                                    </p:animScale>
                                  </p:childTnLst>
                                </p:cTn>
                              </p:par>
                            </p:childTnLst>
                          </p:cTn>
                        </p:par>
                        <p:par>
                          <p:cTn id="7" fill="hold">
                            <p:stCondLst>
                              <p:cond delay="2000"/>
                            </p:stCondLst>
                            <p:childTnLst>
                              <p:par>
                                <p:cTn id="8" presetID="6" presetClass="emph" presetSubtype="0" fill="hold" grpId="0" nodeType="afterEffect">
                                  <p:stCondLst>
                                    <p:cond delay="0"/>
                                  </p:stCondLst>
                                  <p:childTnLst>
                                    <p:animScale>
                                      <p:cBhvr>
                                        <p:cTn id="9" dur="2000" fill="hold"/>
                                        <p:tgtEl>
                                          <p:spTgt spid="154627">
                                            <p:txEl>
                                              <p:charRg st="4" end="8"/>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8" name="标题 57347"/>
          <p:cNvSpPr>
            <a:spLocks noGrp="1"/>
          </p:cNvSpPr>
          <p:nvPr>
            <p:ph type="title"/>
          </p:nvPr>
        </p:nvSpPr>
        <p:spPr>
          <a:ln/>
        </p:spPr>
        <p:txBody>
          <a:bodyPr anchor="ctr"/>
          <a:p>
            <a:r>
              <a:rPr lang="zh-CN" altLang="en-US" sz="4800" dirty="0">
                <a:latin typeface="隶书" panose="02010509060101010101" pitchFamily="49" charset="-122"/>
                <a:ea typeface="隶书" panose="02010509060101010101" pitchFamily="49" charset="-122"/>
              </a:rPr>
              <a:t>报告内容安排</a:t>
            </a:r>
            <a:endParaRPr lang="zh-CN" altLang="en-US" sz="4800">
              <a:latin typeface="隶书" panose="02010509060101010101" pitchFamily="49" charset="-122"/>
              <a:ea typeface="隶书" panose="02010509060101010101" pitchFamily="49" charset="-122"/>
            </a:endParaRPr>
          </a:p>
        </p:txBody>
      </p:sp>
      <p:grpSp>
        <p:nvGrpSpPr>
          <p:cNvPr id="57349" name="组合 57348"/>
          <p:cNvGrpSpPr/>
          <p:nvPr/>
        </p:nvGrpSpPr>
        <p:grpSpPr>
          <a:xfrm>
            <a:off x="2332038" y="1755775"/>
            <a:ext cx="762000" cy="665163"/>
            <a:chOff x="1110" y="2656"/>
            <a:chExt cx="1549" cy="1351"/>
          </a:xfrm>
        </p:grpSpPr>
        <p:sp>
          <p:nvSpPr>
            <p:cNvPr id="57350" name="六边形 57349"/>
            <p:cNvSpPr/>
            <p:nvPr/>
          </p:nvSpPr>
          <p:spPr>
            <a:xfrm>
              <a:off x="1123" y="2679"/>
              <a:ext cx="1536" cy="1328"/>
            </a:xfrm>
            <a:prstGeom prst="hexagon">
              <a:avLst>
                <a:gd name="adj" fmla="val 28915"/>
                <a:gd name="vf" fmla="val 115470"/>
              </a:avLst>
            </a:prstGeom>
            <a:solidFill>
              <a:srgbClr val="808080"/>
            </a:solidFill>
            <a:ln w="9525">
              <a:noFill/>
            </a:ln>
          </p:spPr>
          <p:txBody>
            <a:bodyPr/>
            <a:p>
              <a:endParaRPr lang="zh-CN" altLang="en-US"/>
            </a:p>
          </p:txBody>
        </p:sp>
        <p:sp>
          <p:nvSpPr>
            <p:cNvPr id="57351" name="六边形 57350"/>
            <p:cNvSpPr/>
            <p:nvPr/>
          </p:nvSpPr>
          <p:spPr>
            <a:xfrm>
              <a:off x="1110"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a:p>
              <a:endParaRPr lang="zh-CN" altLang="en-US"/>
            </a:p>
          </p:txBody>
        </p:sp>
        <p:sp>
          <p:nvSpPr>
            <p:cNvPr id="57352" name="六边形 57351"/>
            <p:cNvSpPr/>
            <p:nvPr/>
          </p:nvSpPr>
          <p:spPr>
            <a:xfrm>
              <a:off x="1200" y="2736"/>
              <a:ext cx="1350" cy="1168"/>
            </a:xfrm>
            <a:prstGeom prst="hexagon">
              <a:avLst>
                <a:gd name="adj" fmla="val 28895"/>
                <a:gd name="vf" fmla="val 115470"/>
              </a:avLst>
            </a:prstGeom>
            <a:gradFill rotWithShape="1">
              <a:gsLst>
                <a:gs pos="0">
                  <a:schemeClr val="folHlink">
                    <a:gamma/>
                    <a:shade val="46275"/>
                    <a:invGamma/>
                  </a:schemeClr>
                </a:gs>
                <a:gs pos="100000">
                  <a:schemeClr val="folHlink"/>
                </a:gs>
              </a:gsLst>
              <a:lin ang="2700000" scaled="1"/>
              <a:tileRect/>
            </a:gradFill>
            <a:ln w="9525" cap="flat" cmpd="sng">
              <a:solidFill>
                <a:schemeClr val="tx1"/>
              </a:solidFill>
              <a:prstDash val="solid"/>
              <a:miter/>
              <a:headEnd type="none" w="med" len="med"/>
              <a:tailEnd type="none" w="med" len="med"/>
            </a:ln>
          </p:spPr>
          <p:txBody>
            <a:bodyPr/>
            <a:p>
              <a:endParaRPr lang="zh-CN" altLang="en-US"/>
            </a:p>
          </p:txBody>
        </p:sp>
      </p:grpSp>
      <p:grpSp>
        <p:nvGrpSpPr>
          <p:cNvPr id="57353" name="组合 57352"/>
          <p:cNvGrpSpPr/>
          <p:nvPr/>
        </p:nvGrpSpPr>
        <p:grpSpPr>
          <a:xfrm>
            <a:off x="2332038" y="2836863"/>
            <a:ext cx="762000" cy="665162"/>
            <a:chOff x="3174" y="2656"/>
            <a:chExt cx="1549" cy="1351"/>
          </a:xfrm>
        </p:grpSpPr>
        <p:sp>
          <p:nvSpPr>
            <p:cNvPr id="57354" name="六边形 57353"/>
            <p:cNvSpPr/>
            <p:nvPr/>
          </p:nvSpPr>
          <p:spPr>
            <a:xfrm>
              <a:off x="3187" y="2679"/>
              <a:ext cx="1536" cy="1328"/>
            </a:xfrm>
            <a:prstGeom prst="hexagon">
              <a:avLst>
                <a:gd name="adj" fmla="val 28915"/>
                <a:gd name="vf" fmla="val 115470"/>
              </a:avLst>
            </a:prstGeom>
            <a:solidFill>
              <a:srgbClr val="808080"/>
            </a:solidFill>
            <a:ln w="9525">
              <a:noFill/>
            </a:ln>
          </p:spPr>
          <p:txBody>
            <a:bodyPr/>
            <a:p>
              <a:endParaRPr lang="zh-CN" altLang="en-US"/>
            </a:p>
          </p:txBody>
        </p:sp>
        <p:sp>
          <p:nvSpPr>
            <p:cNvPr id="57355" name="六边形 57354"/>
            <p:cNvSpPr/>
            <p:nvPr/>
          </p:nvSpPr>
          <p:spPr>
            <a:xfrm>
              <a:off x="3174"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a:p>
              <a:endParaRPr lang="zh-CN" altLang="en-US"/>
            </a:p>
          </p:txBody>
        </p:sp>
        <p:sp>
          <p:nvSpPr>
            <p:cNvPr id="57356" name="六边形 57355"/>
            <p:cNvSpPr/>
            <p:nvPr/>
          </p:nvSpPr>
          <p:spPr>
            <a:xfrm>
              <a:off x="3264" y="2736"/>
              <a:ext cx="1350" cy="1168"/>
            </a:xfrm>
            <a:prstGeom prst="hexagon">
              <a:avLst>
                <a:gd name="adj" fmla="val 28895"/>
                <a:gd name="vf" fmla="val 115470"/>
              </a:avLst>
            </a:prstGeom>
            <a:gradFill rotWithShape="1">
              <a:gsLst>
                <a:gs pos="0">
                  <a:schemeClr val="accent1">
                    <a:gamma/>
                    <a:shade val="46275"/>
                    <a:invGamma/>
                  </a:schemeClr>
                </a:gs>
                <a:gs pos="100000">
                  <a:schemeClr val="accent1"/>
                </a:gs>
              </a:gsLst>
              <a:lin ang="2700000" scaled="1"/>
              <a:tileRect/>
            </a:gradFill>
            <a:ln w="9525" cap="flat" cmpd="sng">
              <a:solidFill>
                <a:schemeClr val="tx1"/>
              </a:solidFill>
              <a:prstDash val="solid"/>
              <a:miter/>
              <a:headEnd type="none" w="med" len="med"/>
              <a:tailEnd type="none" w="med" len="med"/>
            </a:ln>
          </p:spPr>
          <p:txBody>
            <a:bodyPr/>
            <a:p>
              <a:endParaRPr lang="zh-CN" altLang="en-US"/>
            </a:p>
          </p:txBody>
        </p:sp>
      </p:grpSp>
      <p:sp>
        <p:nvSpPr>
          <p:cNvPr id="57357" name="直接连接符 57356"/>
          <p:cNvSpPr/>
          <p:nvPr/>
        </p:nvSpPr>
        <p:spPr>
          <a:xfrm>
            <a:off x="2941638" y="2365375"/>
            <a:ext cx="3575050" cy="0"/>
          </a:xfrm>
          <a:prstGeom prst="line">
            <a:avLst/>
          </a:prstGeom>
          <a:ln w="25400" cap="flat" cmpd="sng">
            <a:solidFill>
              <a:srgbClr val="C0C0C0"/>
            </a:solidFill>
            <a:prstDash val="sysDot"/>
            <a:headEnd type="none" w="med" len="med"/>
            <a:tailEnd type="oval" w="med" len="med"/>
          </a:ln>
        </p:spPr>
      </p:sp>
      <p:sp>
        <p:nvSpPr>
          <p:cNvPr id="57358" name="文本框 57357">
            <a:hlinkClick r:id="rId1" action="ppaction://hlinksldjump"/>
          </p:cNvPr>
          <p:cNvSpPr txBox="1"/>
          <p:nvPr/>
        </p:nvSpPr>
        <p:spPr>
          <a:xfrm>
            <a:off x="3170555" y="1831975"/>
            <a:ext cx="3136265" cy="579120"/>
          </a:xfrm>
          <a:prstGeom prst="rect">
            <a:avLst/>
          </a:prstGeom>
          <a:noFill/>
          <a:ln w="9525">
            <a:noFill/>
          </a:ln>
        </p:spPr>
        <p:txBody>
          <a:bodyPr wrap="square">
            <a:spAutoFit/>
          </a:bodyPr>
          <a:p>
            <a:pPr lvl="0" algn="l" eaLnBrk="0" hangingPunct="0">
              <a:spcBef>
                <a:spcPct val="0"/>
              </a:spcBef>
            </a:pPr>
            <a:r>
              <a:rPr lang="zh-CN" altLang="en-US" sz="3200" dirty="0">
                <a:latin typeface="Times New Roman" panose="02020603050405020304" pitchFamily="18" charset="0"/>
                <a:ea typeface="楷体_GB2312" pitchFamily="49" charset="-122"/>
                <a:sym typeface="+mn-ea"/>
              </a:rPr>
              <a:t>毕业论文的组成</a:t>
            </a:r>
            <a:endParaRPr lang="zh-CN" altLang="en-US" sz="3200" b="1" dirty="0">
              <a:latin typeface="Times New Roman" panose="02020603050405020304" pitchFamily="18" charset="0"/>
              <a:ea typeface="楷体_GB2312" pitchFamily="49" charset="-122"/>
            </a:endParaRPr>
          </a:p>
        </p:txBody>
      </p:sp>
      <p:sp>
        <p:nvSpPr>
          <p:cNvPr id="57359" name="文本框 57358"/>
          <p:cNvSpPr txBox="1"/>
          <p:nvPr/>
        </p:nvSpPr>
        <p:spPr>
          <a:xfrm>
            <a:off x="2528888" y="1854200"/>
            <a:ext cx="354012" cy="457200"/>
          </a:xfrm>
          <a:prstGeom prst="rect">
            <a:avLst/>
          </a:prstGeom>
          <a:noFill/>
          <a:ln w="9525">
            <a:noFill/>
          </a:ln>
        </p:spPr>
        <p:txBody>
          <a:bodyPr wrap="none" anchor="t">
            <a:spAutoFit/>
          </a:bodyPr>
          <a:p>
            <a:pPr lvl="0" algn="ctr" eaLnBrk="0" hangingPunct="0">
              <a:spcBef>
                <a:spcPct val="0"/>
              </a:spcBef>
            </a:pPr>
            <a:r>
              <a:rPr lang="en-US" altLang="zh-CN" sz="2400" b="1">
                <a:solidFill>
                  <a:schemeClr val="bg1"/>
                </a:solidFill>
                <a:latin typeface="Arial" panose="020B0604020202020204" pitchFamily="34" charset="0"/>
                <a:ea typeface="宋体" panose="02010600030101010101" pitchFamily="2" charset="-122"/>
              </a:rPr>
              <a:t>1</a:t>
            </a:r>
            <a:endParaRPr lang="en-US" altLang="zh-CN" sz="2400" b="1">
              <a:solidFill>
                <a:schemeClr val="bg1"/>
              </a:solidFill>
              <a:latin typeface="Arial" panose="020B0604020202020204" pitchFamily="34" charset="0"/>
              <a:ea typeface="宋体" panose="02010600030101010101" pitchFamily="2" charset="-122"/>
            </a:endParaRPr>
          </a:p>
        </p:txBody>
      </p:sp>
      <p:sp>
        <p:nvSpPr>
          <p:cNvPr id="57360" name="直接连接符 57359"/>
          <p:cNvSpPr/>
          <p:nvPr/>
        </p:nvSpPr>
        <p:spPr>
          <a:xfrm>
            <a:off x="468313" y="1341438"/>
            <a:ext cx="3575050" cy="0"/>
          </a:xfrm>
          <a:prstGeom prst="line">
            <a:avLst/>
          </a:prstGeom>
          <a:ln w="25400" cap="flat" cmpd="sng">
            <a:solidFill>
              <a:srgbClr val="C0C0C0"/>
            </a:solidFill>
            <a:prstDash val="sysDot"/>
            <a:headEnd type="none" w="med" len="med"/>
            <a:tailEnd type="oval" w="med" len="med"/>
          </a:ln>
        </p:spPr>
      </p:sp>
      <p:sp>
        <p:nvSpPr>
          <p:cNvPr id="57361" name="文本框 57360">
            <a:hlinkClick r:id="rId2" action="ppaction://hlinksldjump"/>
          </p:cNvPr>
          <p:cNvSpPr txBox="1"/>
          <p:nvPr/>
        </p:nvSpPr>
        <p:spPr>
          <a:xfrm>
            <a:off x="3170238" y="2913063"/>
            <a:ext cx="3057525" cy="579120"/>
          </a:xfrm>
          <a:prstGeom prst="rect">
            <a:avLst/>
          </a:prstGeom>
          <a:noFill/>
          <a:ln w="9525">
            <a:noFill/>
          </a:ln>
        </p:spPr>
        <p:txBody>
          <a:bodyPr>
            <a:spAutoFit/>
          </a:bodyPr>
          <a:p>
            <a:pPr lvl="0" algn="l" eaLnBrk="0" hangingPunct="0">
              <a:spcBef>
                <a:spcPct val="0"/>
              </a:spcBef>
            </a:pPr>
            <a:r>
              <a:rPr lang="zh-CN" altLang="en-US" sz="3200" b="1" dirty="0">
                <a:latin typeface="Times New Roman" panose="02020603050405020304" pitchFamily="18" charset="0"/>
                <a:ea typeface="楷体_GB2312" pitchFamily="49" charset="-122"/>
              </a:rPr>
              <a:t>内容组织</a:t>
            </a:r>
            <a:endParaRPr lang="zh-CN" altLang="en-US" sz="3200" b="1" dirty="0">
              <a:latin typeface="Times New Roman" panose="02020603050405020304" pitchFamily="18" charset="0"/>
              <a:ea typeface="楷体_GB2312" pitchFamily="49" charset="-122"/>
            </a:endParaRPr>
          </a:p>
        </p:txBody>
      </p:sp>
      <p:sp>
        <p:nvSpPr>
          <p:cNvPr id="57362" name="文本框 57361"/>
          <p:cNvSpPr txBox="1"/>
          <p:nvPr/>
        </p:nvSpPr>
        <p:spPr>
          <a:xfrm>
            <a:off x="2528888" y="2935288"/>
            <a:ext cx="354012" cy="457200"/>
          </a:xfrm>
          <a:prstGeom prst="rect">
            <a:avLst/>
          </a:prstGeom>
          <a:noFill/>
          <a:ln w="9525">
            <a:noFill/>
          </a:ln>
        </p:spPr>
        <p:txBody>
          <a:bodyPr wrap="none" anchor="t">
            <a:spAutoFit/>
          </a:bodyPr>
          <a:p>
            <a:pPr lvl="0" algn="ctr" eaLnBrk="0" hangingPunct="0">
              <a:spcBef>
                <a:spcPct val="0"/>
              </a:spcBef>
            </a:pPr>
            <a:r>
              <a:rPr lang="en-US" altLang="zh-CN" sz="2400" b="1">
                <a:solidFill>
                  <a:schemeClr val="bg1"/>
                </a:solidFill>
                <a:latin typeface="Arial" panose="020B0604020202020204" pitchFamily="34" charset="0"/>
                <a:ea typeface="宋体" panose="02010600030101010101" pitchFamily="2" charset="-122"/>
              </a:rPr>
              <a:t>2</a:t>
            </a:r>
            <a:endParaRPr lang="en-US" altLang="zh-CN" sz="2400" b="1">
              <a:solidFill>
                <a:schemeClr val="bg1"/>
              </a:solidFill>
              <a:latin typeface="Arial" panose="020B0604020202020204" pitchFamily="34" charset="0"/>
              <a:ea typeface="宋体" panose="02010600030101010101" pitchFamily="2" charset="-122"/>
            </a:endParaRPr>
          </a:p>
        </p:txBody>
      </p:sp>
      <p:grpSp>
        <p:nvGrpSpPr>
          <p:cNvPr id="57363" name="组合 57362"/>
          <p:cNvGrpSpPr/>
          <p:nvPr/>
        </p:nvGrpSpPr>
        <p:grpSpPr>
          <a:xfrm>
            <a:off x="2332038" y="3916363"/>
            <a:ext cx="762000" cy="665162"/>
            <a:chOff x="1110" y="2656"/>
            <a:chExt cx="1549" cy="1351"/>
          </a:xfrm>
        </p:grpSpPr>
        <p:sp>
          <p:nvSpPr>
            <p:cNvPr id="57364" name="六边形 57363"/>
            <p:cNvSpPr/>
            <p:nvPr/>
          </p:nvSpPr>
          <p:spPr>
            <a:xfrm>
              <a:off x="1123" y="2679"/>
              <a:ext cx="1536" cy="1328"/>
            </a:xfrm>
            <a:prstGeom prst="hexagon">
              <a:avLst>
                <a:gd name="adj" fmla="val 28915"/>
                <a:gd name="vf" fmla="val 115470"/>
              </a:avLst>
            </a:prstGeom>
            <a:solidFill>
              <a:srgbClr val="808080"/>
            </a:solidFill>
            <a:ln w="9525">
              <a:noFill/>
            </a:ln>
          </p:spPr>
          <p:txBody>
            <a:bodyPr/>
            <a:p>
              <a:endParaRPr lang="zh-CN" altLang="en-US"/>
            </a:p>
          </p:txBody>
        </p:sp>
        <p:sp>
          <p:nvSpPr>
            <p:cNvPr id="57365" name="六边形 57364"/>
            <p:cNvSpPr/>
            <p:nvPr/>
          </p:nvSpPr>
          <p:spPr>
            <a:xfrm>
              <a:off x="1110"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a:p>
              <a:endParaRPr lang="zh-CN" altLang="en-US"/>
            </a:p>
          </p:txBody>
        </p:sp>
        <p:sp>
          <p:nvSpPr>
            <p:cNvPr id="57366" name="六边形 57365"/>
            <p:cNvSpPr/>
            <p:nvPr/>
          </p:nvSpPr>
          <p:spPr>
            <a:xfrm>
              <a:off x="1200" y="2736"/>
              <a:ext cx="1350" cy="1168"/>
            </a:xfrm>
            <a:prstGeom prst="hexagon">
              <a:avLst>
                <a:gd name="adj" fmla="val 28895"/>
                <a:gd name="vf" fmla="val 115470"/>
              </a:avLst>
            </a:prstGeom>
            <a:gradFill rotWithShape="1">
              <a:gsLst>
                <a:gs pos="0">
                  <a:schemeClr val="folHlink">
                    <a:gamma/>
                    <a:shade val="46275"/>
                    <a:invGamma/>
                  </a:schemeClr>
                </a:gs>
                <a:gs pos="100000">
                  <a:schemeClr val="folHlink"/>
                </a:gs>
              </a:gsLst>
              <a:lin ang="2700000" scaled="1"/>
              <a:tileRect/>
            </a:gradFill>
            <a:ln w="9525" cap="flat" cmpd="sng">
              <a:solidFill>
                <a:schemeClr val="tx1"/>
              </a:solidFill>
              <a:prstDash val="solid"/>
              <a:miter/>
              <a:headEnd type="none" w="med" len="med"/>
              <a:tailEnd type="none" w="med" len="med"/>
            </a:ln>
          </p:spPr>
          <p:txBody>
            <a:bodyPr/>
            <a:p>
              <a:endParaRPr lang="zh-CN" altLang="en-US"/>
            </a:p>
          </p:txBody>
        </p:sp>
      </p:grpSp>
      <p:sp>
        <p:nvSpPr>
          <p:cNvPr id="57371" name="直接连接符 57370"/>
          <p:cNvSpPr/>
          <p:nvPr/>
        </p:nvSpPr>
        <p:spPr>
          <a:xfrm>
            <a:off x="2941638" y="4529138"/>
            <a:ext cx="3575050" cy="0"/>
          </a:xfrm>
          <a:prstGeom prst="line">
            <a:avLst/>
          </a:prstGeom>
          <a:ln w="25400" cap="flat" cmpd="sng">
            <a:solidFill>
              <a:srgbClr val="C0C0C0"/>
            </a:solidFill>
            <a:prstDash val="sysDot"/>
            <a:headEnd type="none" w="med" len="med"/>
            <a:tailEnd type="oval" w="med" len="med"/>
          </a:ln>
        </p:spPr>
      </p:sp>
      <p:sp>
        <p:nvSpPr>
          <p:cNvPr id="57372" name="文本框 57371">
            <a:hlinkClick r:id="rId3" action="ppaction://hlinksldjump"/>
          </p:cNvPr>
          <p:cNvSpPr txBox="1"/>
          <p:nvPr/>
        </p:nvSpPr>
        <p:spPr>
          <a:xfrm>
            <a:off x="3170238" y="3992563"/>
            <a:ext cx="2841625" cy="579120"/>
          </a:xfrm>
          <a:prstGeom prst="rect">
            <a:avLst/>
          </a:prstGeom>
          <a:noFill/>
          <a:ln w="9525">
            <a:noFill/>
          </a:ln>
        </p:spPr>
        <p:txBody>
          <a:bodyPr>
            <a:spAutoFit/>
          </a:bodyPr>
          <a:p>
            <a:pPr lvl="0" algn="l" eaLnBrk="0" hangingPunct="0">
              <a:spcBef>
                <a:spcPct val="0"/>
              </a:spcBef>
            </a:pPr>
            <a:r>
              <a:rPr lang="zh-CN" altLang="en-US" sz="3200" b="1">
                <a:latin typeface="Times New Roman" panose="02020603050405020304" pitchFamily="18" charset="0"/>
                <a:ea typeface="楷体_GB2312" pitchFamily="49" charset="-122"/>
              </a:rPr>
              <a:t>格式规范</a:t>
            </a:r>
            <a:endParaRPr lang="zh-CN" altLang="en-US" sz="3200" b="1">
              <a:latin typeface="Times New Roman" panose="02020603050405020304" pitchFamily="18" charset="0"/>
              <a:ea typeface="楷体_GB2312" pitchFamily="49" charset="-122"/>
            </a:endParaRPr>
          </a:p>
        </p:txBody>
      </p:sp>
      <p:sp>
        <p:nvSpPr>
          <p:cNvPr id="57373" name="文本框 57372"/>
          <p:cNvSpPr txBox="1"/>
          <p:nvPr/>
        </p:nvSpPr>
        <p:spPr>
          <a:xfrm>
            <a:off x="2528888" y="4014788"/>
            <a:ext cx="354012" cy="457200"/>
          </a:xfrm>
          <a:prstGeom prst="rect">
            <a:avLst/>
          </a:prstGeom>
          <a:noFill/>
          <a:ln w="9525">
            <a:noFill/>
          </a:ln>
        </p:spPr>
        <p:txBody>
          <a:bodyPr wrap="none" anchor="t">
            <a:spAutoFit/>
          </a:bodyPr>
          <a:p>
            <a:pPr lvl="0" algn="ctr" eaLnBrk="0" hangingPunct="0">
              <a:spcBef>
                <a:spcPct val="0"/>
              </a:spcBef>
            </a:pPr>
            <a:r>
              <a:rPr lang="en-US" altLang="zh-CN" sz="2400" b="1">
                <a:solidFill>
                  <a:schemeClr val="bg1"/>
                </a:solidFill>
                <a:latin typeface="Arial" panose="020B0604020202020204" pitchFamily="34" charset="0"/>
                <a:ea typeface="宋体" panose="02010600030101010101" pitchFamily="2" charset="-122"/>
              </a:rPr>
              <a:t>3</a:t>
            </a:r>
            <a:endParaRPr lang="en-US" altLang="zh-CN" sz="2400" b="1">
              <a:solidFill>
                <a:schemeClr val="bg1"/>
              </a:solidFill>
              <a:latin typeface="Arial" panose="020B0604020202020204" pitchFamily="34" charset="0"/>
              <a:ea typeface="宋体" panose="02010600030101010101" pitchFamily="2" charset="-122"/>
            </a:endParaRPr>
          </a:p>
        </p:txBody>
      </p:sp>
      <p:sp>
        <p:nvSpPr>
          <p:cNvPr id="57435" name="直接连接符 57434"/>
          <p:cNvSpPr/>
          <p:nvPr/>
        </p:nvSpPr>
        <p:spPr>
          <a:xfrm>
            <a:off x="2843213" y="3448050"/>
            <a:ext cx="3673475" cy="0"/>
          </a:xfrm>
          <a:prstGeom prst="line">
            <a:avLst/>
          </a:prstGeom>
          <a:ln w="25400" cap="flat" cmpd="sng">
            <a:solidFill>
              <a:srgbClr val="C0C0C0"/>
            </a:solidFill>
            <a:prstDash val="sysDot"/>
            <a:headEnd type="none" w="med" len="med"/>
            <a:tailEnd type="oval" w="med" len="med"/>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6" name="标题 18435"/>
          <p:cNvSpPr>
            <a:spLocks noGrp="1"/>
          </p:cNvSpPr>
          <p:nvPr>
            <p:ph type="ctrTitle"/>
          </p:nvPr>
        </p:nvSpPr>
        <p:spPr>
          <a:ln/>
        </p:spPr>
        <p:txBody>
          <a:bodyPr anchor="ctr"/>
          <a:p>
            <a:pPr defTabSz="914400"/>
            <a:r>
              <a:rPr lang="en-US" altLang="zh-CN" kern="1200" baseline="0" dirty="0">
                <a:latin typeface="Arial" panose="020B0604020202020204" pitchFamily="34" charset="0"/>
                <a:ea typeface="宋体" panose="02010600030101010101" pitchFamily="2" charset="-122"/>
              </a:rPr>
              <a:t>1.</a:t>
            </a:r>
            <a:r>
              <a:rPr lang="zh-CN" altLang="en-US" dirty="0">
                <a:latin typeface="Times New Roman" panose="02020603050405020304" pitchFamily="18" charset="0"/>
                <a:ea typeface="楷体_GB2312" pitchFamily="49" charset="-122"/>
                <a:sym typeface="+mn-ea"/>
              </a:rPr>
              <a:t>毕业论文的组成</a:t>
            </a:r>
            <a:endParaRPr lang="zh-CN" altLang="en-US" kern="1200" baseline="0" dirty="0">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标题 126977"/>
          <p:cNvSpPr>
            <a:spLocks noGrp="1"/>
          </p:cNvSpPr>
          <p:nvPr>
            <p:ph type="title"/>
          </p:nvPr>
        </p:nvSpPr>
        <p:spPr>
          <a:ln/>
        </p:spPr>
        <p:txBody>
          <a:bodyPr vert="horz" wrap="square" lIns="91440" tIns="45720" rIns="91440" bIns="45720" anchor="ctr"/>
          <a:p>
            <a:r>
              <a:rPr lang="en-US" altLang="zh-CN" sz="4800" dirty="0">
                <a:latin typeface="隶书" panose="02010509060101010101" pitchFamily="49" charset="-122"/>
                <a:ea typeface="隶书" panose="02010509060101010101" pitchFamily="49" charset="-122"/>
              </a:rPr>
              <a:t>1.</a:t>
            </a:r>
            <a:r>
              <a:rPr lang="zh-CN" altLang="en-US" sz="4800" dirty="0">
                <a:latin typeface="隶书" panose="02010509060101010101" pitchFamily="49" charset="-122"/>
                <a:ea typeface="隶书" panose="02010509060101010101" pitchFamily="49" charset="-122"/>
                <a:sym typeface="+mn-ea"/>
              </a:rPr>
              <a:t>毕业论文的组成</a:t>
            </a:r>
            <a:endParaRPr lang="zh-CN" altLang="en-US" sz="4800" dirty="0">
              <a:latin typeface="隶书" panose="02010509060101010101" pitchFamily="49" charset="-122"/>
              <a:ea typeface="隶书" panose="02010509060101010101" pitchFamily="49" charset="-122"/>
            </a:endParaRPr>
          </a:p>
        </p:txBody>
      </p:sp>
      <p:sp>
        <p:nvSpPr>
          <p:cNvPr id="126979" name="文本占位符 126978"/>
          <p:cNvSpPr>
            <a:spLocks noGrp="1"/>
          </p:cNvSpPr>
          <p:nvPr>
            <p:ph type="body" idx="1"/>
          </p:nvPr>
        </p:nvSpPr>
        <p:spPr>
          <a:xfrm>
            <a:off x="457200" y="1484313"/>
            <a:ext cx="8362950" cy="5184775"/>
          </a:xfrm>
          <a:ln/>
        </p:spPr>
        <p:txBody>
          <a:bodyPr/>
          <a:p>
            <a:pPr>
              <a:lnSpc>
                <a:spcPct val="125000"/>
              </a:lnSpc>
            </a:pPr>
            <a:r>
              <a:rPr lang="en-US" altLang="zh-CN" sz="1800" b="1">
                <a:latin typeface="Times New Roman" panose="02020603050405020304" pitchFamily="18" charset="0"/>
                <a:ea typeface="楷体_GB2312" pitchFamily="49" charset="-122"/>
                <a:sym typeface="+mn-ea"/>
              </a:rPr>
              <a:t>A</a:t>
            </a:r>
            <a:r>
              <a:rPr lang="zh-CN" altLang="en-US" sz="1800" b="1" dirty="0">
                <a:latin typeface="Times New Roman" panose="02020603050405020304" pitchFamily="18" charset="0"/>
                <a:ea typeface="楷体_GB2312" pitchFamily="49" charset="-122"/>
                <a:sym typeface="+mn-ea"/>
              </a:rPr>
              <a:t>、</a:t>
            </a:r>
            <a:r>
              <a:rPr lang="zh-CN" altLang="en-US" sz="1800" b="1" dirty="0">
                <a:latin typeface="Times New Roman" panose="02020603050405020304" pitchFamily="18" charset="0"/>
                <a:ea typeface="楷体_GB2312" pitchFamily="49" charset="-122"/>
                <a:sym typeface="+mn-ea"/>
              </a:rPr>
              <a:t>封面</a:t>
            </a:r>
            <a:endParaRPr lang="zh-CN" altLang="en-US" sz="1800" b="1" dirty="0">
              <a:latin typeface="Times New Roman" panose="02020603050405020304" pitchFamily="18" charset="0"/>
              <a:ea typeface="楷体_GB2312" pitchFamily="49" charset="-122"/>
              <a:sym typeface="+mn-ea"/>
            </a:endParaRPr>
          </a:p>
          <a:p>
            <a:pPr>
              <a:lnSpc>
                <a:spcPct val="125000"/>
              </a:lnSpc>
            </a:pPr>
            <a:r>
              <a:rPr lang="en-US" altLang="zh-CN" sz="1800" b="1">
                <a:latin typeface="Times New Roman" panose="02020603050405020304" pitchFamily="18" charset="0"/>
                <a:ea typeface="楷体_GB2312" pitchFamily="49" charset="-122"/>
                <a:sym typeface="+mn-ea"/>
              </a:rPr>
              <a:t>B</a:t>
            </a:r>
            <a:r>
              <a:rPr lang="zh-CN" altLang="en-US" sz="1800" b="1" dirty="0">
                <a:latin typeface="Times New Roman" panose="02020603050405020304" pitchFamily="18" charset="0"/>
                <a:ea typeface="楷体_GB2312" pitchFamily="49" charset="-122"/>
                <a:sym typeface="+mn-ea"/>
              </a:rPr>
              <a:t>、中文摘要</a:t>
            </a:r>
            <a:endParaRPr lang="zh-CN" altLang="en-US" sz="1800" b="1" dirty="0">
              <a:latin typeface="Times New Roman" panose="02020603050405020304" pitchFamily="18" charset="0"/>
              <a:ea typeface="楷体_GB2312" pitchFamily="49" charset="-122"/>
              <a:sym typeface="+mn-ea"/>
            </a:endParaRPr>
          </a:p>
          <a:p>
            <a:pPr>
              <a:lnSpc>
                <a:spcPct val="125000"/>
              </a:lnSpc>
            </a:pPr>
            <a:r>
              <a:rPr lang="en-US" altLang="zh-CN" sz="1800" b="1">
                <a:latin typeface="Times New Roman" panose="02020603050405020304" pitchFamily="18" charset="0"/>
                <a:ea typeface="楷体_GB2312" pitchFamily="49" charset="-122"/>
                <a:sym typeface="+mn-ea"/>
              </a:rPr>
              <a:t>C</a:t>
            </a:r>
            <a:r>
              <a:rPr lang="zh-CN" altLang="en-US" sz="1800" b="1" dirty="0">
                <a:latin typeface="Times New Roman" panose="02020603050405020304" pitchFamily="18" charset="0"/>
                <a:ea typeface="楷体_GB2312" pitchFamily="49" charset="-122"/>
                <a:sym typeface="+mn-ea"/>
              </a:rPr>
              <a:t>、英文摘要</a:t>
            </a:r>
            <a:endParaRPr lang="zh-CN" altLang="en-US" sz="1800" b="1" dirty="0">
              <a:latin typeface="Times New Roman" panose="02020603050405020304" pitchFamily="18" charset="0"/>
              <a:ea typeface="楷体_GB2312" pitchFamily="49" charset="-122"/>
              <a:sym typeface="+mn-ea"/>
            </a:endParaRPr>
          </a:p>
          <a:p>
            <a:pPr>
              <a:lnSpc>
                <a:spcPct val="125000"/>
              </a:lnSpc>
            </a:pPr>
            <a:r>
              <a:rPr lang="en-US" altLang="zh-CN" sz="1800" b="1">
                <a:latin typeface="Times New Roman" panose="02020603050405020304" pitchFamily="18" charset="0"/>
                <a:ea typeface="楷体_GB2312" pitchFamily="49" charset="-122"/>
                <a:sym typeface="+mn-ea"/>
              </a:rPr>
              <a:t>D</a:t>
            </a:r>
            <a:r>
              <a:rPr lang="zh-CN" altLang="en-US" sz="1800" b="1" dirty="0">
                <a:latin typeface="Times New Roman" panose="02020603050405020304" pitchFamily="18" charset="0"/>
                <a:ea typeface="楷体_GB2312" pitchFamily="49" charset="-122"/>
                <a:sym typeface="+mn-ea"/>
              </a:rPr>
              <a:t>、目录</a:t>
            </a:r>
            <a:endParaRPr lang="zh-CN" altLang="en-US" sz="1800" b="1" dirty="0">
              <a:latin typeface="Times New Roman" panose="02020603050405020304" pitchFamily="18" charset="0"/>
              <a:ea typeface="楷体_GB2312" pitchFamily="49" charset="-122"/>
              <a:sym typeface="+mn-ea"/>
            </a:endParaRPr>
          </a:p>
          <a:p>
            <a:pPr>
              <a:lnSpc>
                <a:spcPct val="125000"/>
              </a:lnSpc>
            </a:pPr>
            <a:r>
              <a:rPr lang="en-US" altLang="zh-CN" sz="1800" b="1">
                <a:latin typeface="Times New Roman" panose="02020603050405020304" pitchFamily="18" charset="0"/>
                <a:ea typeface="楷体_GB2312" pitchFamily="49" charset="-122"/>
                <a:sym typeface="+mn-ea"/>
              </a:rPr>
              <a:t>E</a:t>
            </a:r>
            <a:r>
              <a:rPr lang="zh-CN" altLang="en-US" sz="1800" b="1" dirty="0">
                <a:latin typeface="Times New Roman" panose="02020603050405020304" pitchFamily="18" charset="0"/>
                <a:ea typeface="楷体_GB2312" pitchFamily="49" charset="-122"/>
                <a:sym typeface="+mn-ea"/>
              </a:rPr>
              <a:t>、正文</a:t>
            </a:r>
            <a:endParaRPr lang="zh-CN" altLang="en-US" sz="1800" b="1" dirty="0">
              <a:latin typeface="Times New Roman" panose="02020603050405020304" pitchFamily="18" charset="0"/>
              <a:ea typeface="楷体_GB2312" pitchFamily="49" charset="-122"/>
              <a:sym typeface="+mn-ea"/>
            </a:endParaRPr>
          </a:p>
          <a:p>
            <a:pPr>
              <a:lnSpc>
                <a:spcPct val="125000"/>
              </a:lnSpc>
            </a:pPr>
            <a:r>
              <a:rPr lang="en-US" altLang="zh-CN" sz="1800" b="1">
                <a:latin typeface="Times New Roman" panose="02020603050405020304" pitchFamily="18" charset="0"/>
                <a:ea typeface="楷体_GB2312" pitchFamily="49" charset="-122"/>
                <a:sym typeface="+mn-ea"/>
              </a:rPr>
              <a:t>F</a:t>
            </a:r>
            <a:r>
              <a:rPr lang="zh-CN" altLang="en-US" sz="1800" b="1" dirty="0">
                <a:latin typeface="Times New Roman" panose="02020603050405020304" pitchFamily="18" charset="0"/>
                <a:ea typeface="楷体_GB2312" pitchFamily="49" charset="-122"/>
                <a:sym typeface="+mn-ea"/>
              </a:rPr>
              <a:t>、致谢</a:t>
            </a:r>
            <a:endParaRPr lang="zh-CN" altLang="en-US" sz="1800" b="1" dirty="0">
              <a:latin typeface="Times New Roman" panose="02020603050405020304" pitchFamily="18" charset="0"/>
              <a:ea typeface="楷体_GB2312" pitchFamily="49" charset="-122"/>
              <a:sym typeface="+mn-ea"/>
            </a:endParaRPr>
          </a:p>
          <a:p>
            <a:pPr>
              <a:lnSpc>
                <a:spcPct val="125000"/>
              </a:lnSpc>
            </a:pPr>
            <a:r>
              <a:rPr lang="en-US" altLang="zh-CN" sz="1800" b="1">
                <a:latin typeface="Times New Roman" panose="02020603050405020304" pitchFamily="18" charset="0"/>
                <a:ea typeface="楷体_GB2312" pitchFamily="49" charset="-122"/>
                <a:sym typeface="+mn-ea"/>
              </a:rPr>
              <a:t>G</a:t>
            </a:r>
            <a:r>
              <a:rPr lang="zh-CN" altLang="en-US" sz="1800" b="1" dirty="0">
                <a:latin typeface="Times New Roman" panose="02020603050405020304" pitchFamily="18" charset="0"/>
                <a:ea typeface="楷体_GB2312" pitchFamily="49" charset="-122"/>
                <a:sym typeface="+mn-ea"/>
              </a:rPr>
              <a:t>、参考文献</a:t>
            </a:r>
            <a:endParaRPr lang="zh-CN" altLang="en-US" sz="1800" b="1" dirty="0">
              <a:latin typeface="Times New Roman" panose="02020603050405020304" pitchFamily="18" charset="0"/>
              <a:ea typeface="楷体_GB2312" pitchFamily="49" charset="-122"/>
              <a:sym typeface="+mn-ea"/>
            </a:endParaRPr>
          </a:p>
          <a:p>
            <a:pPr>
              <a:lnSpc>
                <a:spcPct val="125000"/>
              </a:lnSpc>
            </a:pPr>
            <a:endParaRPr lang="zh-CN" altLang="en-US" sz="1800" b="1" dirty="0">
              <a:latin typeface="Times New Roman" panose="02020603050405020304" pitchFamily="18" charset="0"/>
              <a:ea typeface="楷体_GB2312" pitchFamily="49" charset="-122"/>
              <a:sym typeface="+mn-ea"/>
            </a:endParaRPr>
          </a:p>
          <a:p>
            <a:pPr>
              <a:lnSpc>
                <a:spcPct val="125000"/>
              </a:lnSpc>
            </a:pPr>
            <a:r>
              <a:rPr lang="zh-CN" altLang="en-US" sz="1800" b="1">
                <a:latin typeface="Times New Roman" panose="02020603050405020304" pitchFamily="18" charset="0"/>
                <a:ea typeface="楷体_GB2312" pitchFamily="49" charset="-122"/>
                <a:sym typeface="+mn-ea"/>
              </a:rPr>
              <a:t>纸质材料：</a:t>
            </a:r>
            <a:r>
              <a:rPr lang="zh-CN" altLang="en-US" sz="1800" b="1" dirty="0">
                <a:latin typeface="Times New Roman" panose="02020603050405020304" pitchFamily="18" charset="0"/>
                <a:ea typeface="楷体_GB2312" pitchFamily="49" charset="-122"/>
                <a:sym typeface="+mn-ea"/>
              </a:rPr>
              <a:t>毕业设计</a:t>
            </a:r>
            <a:r>
              <a:rPr lang="en-US" altLang="zh-CN" sz="1800" b="1">
                <a:latin typeface="Times New Roman" panose="02020603050405020304" pitchFamily="18" charset="0"/>
                <a:ea typeface="楷体_GB2312" pitchFamily="49" charset="-122"/>
                <a:sym typeface="+mn-ea"/>
              </a:rPr>
              <a:t>(</a:t>
            </a:r>
            <a:r>
              <a:rPr lang="zh-CN" altLang="en-US" sz="1800" b="1" dirty="0">
                <a:latin typeface="Times New Roman" panose="02020603050405020304" pitchFamily="18" charset="0"/>
                <a:ea typeface="楷体_GB2312" pitchFamily="49" charset="-122"/>
                <a:sym typeface="+mn-ea"/>
              </a:rPr>
              <a:t>论文</a:t>
            </a:r>
            <a:r>
              <a:rPr lang="en-US" altLang="zh-CN" sz="1800" b="1">
                <a:latin typeface="Times New Roman" panose="02020603050405020304" pitchFamily="18" charset="0"/>
                <a:ea typeface="楷体_GB2312" pitchFamily="49" charset="-122"/>
                <a:sym typeface="+mn-ea"/>
              </a:rPr>
              <a:t>)</a:t>
            </a:r>
            <a:r>
              <a:rPr lang="zh-CN" altLang="en-US" sz="1800" b="1" dirty="0">
                <a:latin typeface="Times New Roman" panose="02020603050405020304" pitchFamily="18" charset="0"/>
                <a:ea typeface="楷体_GB2312" pitchFamily="49" charset="-122"/>
                <a:sym typeface="+mn-ea"/>
              </a:rPr>
              <a:t>任务书；开题报告；</a:t>
            </a:r>
            <a:r>
              <a:rPr lang="zh-CN" altLang="en-US" sz="1800" b="1" dirty="0">
                <a:latin typeface="Times New Roman" panose="02020603050405020304" pitchFamily="18" charset="0"/>
                <a:ea typeface="楷体_GB2312" pitchFamily="49" charset="-122"/>
                <a:sym typeface="+mn-ea"/>
              </a:rPr>
              <a:t>翻译</a:t>
            </a:r>
            <a:r>
              <a:rPr lang="en-US" altLang="zh-CN" sz="1800" b="1" dirty="0">
                <a:latin typeface="Times New Roman" panose="02020603050405020304" pitchFamily="18" charset="0"/>
                <a:ea typeface="楷体_GB2312" pitchFamily="49" charset="-122"/>
                <a:sym typeface="+mn-ea"/>
              </a:rPr>
              <a:t>(</a:t>
            </a:r>
            <a:r>
              <a:rPr lang="zh-CN" altLang="en-US" sz="1800" b="1" dirty="0">
                <a:latin typeface="Times New Roman" panose="02020603050405020304" pitchFamily="18" charset="0"/>
                <a:ea typeface="楷体_GB2312" pitchFamily="49" charset="-122"/>
                <a:sym typeface="+mn-ea"/>
              </a:rPr>
              <a:t>英文原文、译文</a:t>
            </a:r>
            <a:r>
              <a:rPr lang="en-US" altLang="zh-CN" sz="1800" b="1" dirty="0">
                <a:latin typeface="Times New Roman" panose="02020603050405020304" pitchFamily="18" charset="0"/>
                <a:ea typeface="楷体_GB2312" pitchFamily="49" charset="-122"/>
                <a:sym typeface="+mn-ea"/>
              </a:rPr>
              <a:t>)</a:t>
            </a:r>
            <a:r>
              <a:rPr lang="zh-CN" altLang="en-US" sz="1800" b="1" dirty="0">
                <a:latin typeface="Times New Roman" panose="02020603050405020304" pitchFamily="18" charset="0"/>
                <a:ea typeface="楷体_GB2312" pitchFamily="49" charset="-122"/>
                <a:sym typeface="+mn-ea"/>
              </a:rPr>
              <a:t>；论文；中期检查报告；论文查重报告；答辩记录。</a:t>
            </a:r>
            <a:endParaRPr lang="zh-CN" altLang="en-US" sz="1800" b="1" dirty="0">
              <a:latin typeface="Times New Roman" panose="02020603050405020304" pitchFamily="18" charset="0"/>
              <a:ea typeface="楷体_GB2312" pitchFamily="49" charset="-122"/>
              <a:sym typeface="+mn-ea"/>
            </a:endParaRPr>
          </a:p>
          <a:p>
            <a:pPr>
              <a:lnSpc>
                <a:spcPct val="125000"/>
              </a:lnSpc>
            </a:pPr>
            <a:r>
              <a:rPr lang="zh-CN" altLang="en-US" sz="1800" b="1" dirty="0">
                <a:latin typeface="Times New Roman" panose="02020603050405020304" pitchFamily="18" charset="0"/>
                <a:ea typeface="楷体_GB2312" pitchFamily="49" charset="-122"/>
              </a:rPr>
              <a:t>电子材料：上述所有内容</a:t>
            </a:r>
            <a:r>
              <a:rPr lang="en-US" altLang="zh-CN" sz="1800" b="1" dirty="0">
                <a:latin typeface="Times New Roman" panose="02020603050405020304" pitchFamily="18" charset="0"/>
                <a:ea typeface="楷体_GB2312" pitchFamily="49" charset="-122"/>
              </a:rPr>
              <a:t>+(</a:t>
            </a:r>
            <a:r>
              <a:rPr lang="zh-CN" altLang="en-US" sz="1800" b="1" dirty="0">
                <a:latin typeface="Times New Roman" panose="02020603050405020304" pitchFamily="18" charset="0"/>
                <a:ea typeface="楷体_GB2312" pitchFamily="49" charset="-122"/>
              </a:rPr>
              <a:t>源码、数据库、执行程序</a:t>
            </a:r>
            <a:r>
              <a:rPr lang="en-US" altLang="zh-CN" sz="1800" b="1" dirty="0">
                <a:latin typeface="Times New Roman" panose="02020603050405020304" pitchFamily="18" charset="0"/>
                <a:ea typeface="楷体_GB2312" pitchFamily="49" charset="-122"/>
              </a:rPr>
              <a:t>+</a:t>
            </a:r>
            <a:r>
              <a:rPr lang="zh-CN" altLang="en-US" sz="1800" b="1" dirty="0">
                <a:latin typeface="Times New Roman" panose="02020603050405020304" pitchFamily="18" charset="0"/>
                <a:ea typeface="楷体_GB2312" pitchFamily="49" charset="-122"/>
              </a:rPr>
              <a:t>系统配置说明书</a:t>
            </a:r>
            <a:r>
              <a:rPr lang="en-US" altLang="zh-CN" sz="1800" b="1" dirty="0">
                <a:latin typeface="Times New Roman" panose="02020603050405020304" pitchFamily="18" charset="0"/>
                <a:ea typeface="楷体_GB2312" pitchFamily="49" charset="-122"/>
              </a:rPr>
              <a:t>)</a:t>
            </a:r>
            <a:endParaRPr lang="en-US" altLang="zh-CN" sz="1800" b="1" dirty="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6979">
                                            <p:txEl>
                                              <p:charRg st="0" end="7"/>
                                            </p:txEl>
                                          </p:spTgt>
                                        </p:tgtEl>
                                        <p:attrNameLst>
                                          <p:attrName>style.visibility</p:attrName>
                                        </p:attrNameLst>
                                      </p:cBhvr>
                                      <p:to>
                                        <p:strVal val="visible"/>
                                      </p:to>
                                    </p:set>
                                    <p:animEffect transition="in" filter="blinds(horizontal)">
                                      <p:cBhvr>
                                        <p:cTn id="7" dur="500"/>
                                        <p:tgtEl>
                                          <p:spTgt spid="126979">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6979">
                                            <p:txEl>
                                              <p:charRg st="1" end="1"/>
                                            </p:txEl>
                                          </p:spTgt>
                                        </p:tgtEl>
                                        <p:attrNameLst>
                                          <p:attrName>style.visibility</p:attrName>
                                        </p:attrNameLst>
                                      </p:cBhvr>
                                      <p:to>
                                        <p:strVal val="visible"/>
                                      </p:to>
                                    </p:set>
                                    <p:animEffect transition="in" filter="blinds(horizontal)">
                                      <p:cBhvr>
                                        <p:cTn id="12" dur="500"/>
                                        <p:tgtEl>
                                          <p:spTgt spid="126979">
                                            <p:txEl>
                                              <p:char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6979">
                                            <p:txEl>
                                              <p:charRg st="2" end="2"/>
                                            </p:txEl>
                                          </p:spTgt>
                                        </p:tgtEl>
                                        <p:attrNameLst>
                                          <p:attrName>style.visibility</p:attrName>
                                        </p:attrNameLst>
                                      </p:cBhvr>
                                      <p:to>
                                        <p:strVal val="visible"/>
                                      </p:to>
                                    </p:set>
                                    <p:animEffect transition="in" filter="blinds(horizontal)">
                                      <p:cBhvr>
                                        <p:cTn id="17" dur="500"/>
                                        <p:tgtEl>
                                          <p:spTgt spid="126979">
                                            <p:txEl>
                                              <p:char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6979">
                                            <p:txEl>
                                              <p:charRg st="3" end="3"/>
                                            </p:txEl>
                                          </p:spTgt>
                                        </p:tgtEl>
                                        <p:attrNameLst>
                                          <p:attrName>style.visibility</p:attrName>
                                        </p:attrNameLst>
                                      </p:cBhvr>
                                      <p:to>
                                        <p:strVal val="visible"/>
                                      </p:to>
                                    </p:set>
                                    <p:animEffect transition="in" filter="blinds(horizontal)">
                                      <p:cBhvr>
                                        <p:cTn id="22" dur="500"/>
                                        <p:tgtEl>
                                          <p:spTgt spid="126979">
                                            <p:txEl>
                                              <p:char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6979">
                                            <p:txEl>
                                              <p:charRg st="4" end="4"/>
                                            </p:txEl>
                                          </p:spTgt>
                                        </p:tgtEl>
                                        <p:attrNameLst>
                                          <p:attrName>style.visibility</p:attrName>
                                        </p:attrNameLst>
                                      </p:cBhvr>
                                      <p:to>
                                        <p:strVal val="visible"/>
                                      </p:to>
                                    </p:set>
                                    <p:animEffect transition="in" filter="blinds(horizontal)">
                                      <p:cBhvr>
                                        <p:cTn id="27" dur="500"/>
                                        <p:tgtEl>
                                          <p:spTgt spid="126979">
                                            <p:txEl>
                                              <p:char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6979">
                                            <p:txEl>
                                              <p:charRg st="5" end="5"/>
                                            </p:txEl>
                                          </p:spTgt>
                                        </p:tgtEl>
                                        <p:attrNameLst>
                                          <p:attrName>style.visibility</p:attrName>
                                        </p:attrNameLst>
                                      </p:cBhvr>
                                      <p:to>
                                        <p:strVal val="visible"/>
                                      </p:to>
                                    </p:set>
                                    <p:animEffect transition="in" filter="blinds(horizontal)">
                                      <p:cBhvr>
                                        <p:cTn id="32" dur="500"/>
                                        <p:tgtEl>
                                          <p:spTgt spid="126979">
                                            <p:txEl>
                                              <p:char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6979">
                                            <p:txEl>
                                              <p:charRg st="6" end="6"/>
                                            </p:txEl>
                                          </p:spTgt>
                                        </p:tgtEl>
                                        <p:attrNameLst>
                                          <p:attrName>style.visibility</p:attrName>
                                        </p:attrNameLst>
                                      </p:cBhvr>
                                      <p:to>
                                        <p:strVal val="visible"/>
                                      </p:to>
                                    </p:set>
                                    <p:animEffect transition="in" filter="blinds(horizontal)">
                                      <p:cBhvr>
                                        <p:cTn id="37" dur="500"/>
                                        <p:tgtEl>
                                          <p:spTgt spid="126979">
                                            <p:txEl>
                                              <p:char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6979">
                                            <p:txEl>
                                              <p:charRg st="8" end="8"/>
                                            </p:txEl>
                                          </p:spTgt>
                                        </p:tgtEl>
                                        <p:attrNameLst>
                                          <p:attrName>style.visibility</p:attrName>
                                        </p:attrNameLst>
                                      </p:cBhvr>
                                      <p:to>
                                        <p:strVal val="visible"/>
                                      </p:to>
                                    </p:set>
                                    <p:animEffect transition="in" filter="blinds(horizontal)">
                                      <p:cBhvr>
                                        <p:cTn id="42" dur="500"/>
                                        <p:tgtEl>
                                          <p:spTgt spid="126979">
                                            <p:txEl>
                                              <p:char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6979">
                                            <p:txEl>
                                              <p:charRg st="9" end="9"/>
                                            </p:txEl>
                                          </p:spTgt>
                                        </p:tgtEl>
                                        <p:attrNameLst>
                                          <p:attrName>style.visibility</p:attrName>
                                        </p:attrNameLst>
                                      </p:cBhvr>
                                      <p:to>
                                        <p:strVal val="visible"/>
                                      </p:to>
                                    </p:set>
                                    <p:animEffect transition="in" filter="blinds(horizontal)">
                                      <p:cBhvr>
                                        <p:cTn id="47" dur="500"/>
                                        <p:tgtEl>
                                          <p:spTgt spid="126979">
                                            <p:txEl>
                                              <p:char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ldLvl="2"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p:cNvGraphicFramePr/>
          <p:nvPr/>
        </p:nvGraphicFramePr>
        <p:xfrm>
          <a:off x="2243455" y="90805"/>
          <a:ext cx="4657950" cy="6677100"/>
        </p:xfrm>
        <a:graphic>
          <a:graphicData uri="http://schemas.openxmlformats.org/presentationml/2006/ole">
            <mc:AlternateContent xmlns:mc="http://schemas.openxmlformats.org/markup-compatibility/2006">
              <mc:Choice xmlns:v="urn:schemas-microsoft-com:vml" Requires="v">
                <p:oleObj spid="_x0000_s5" name="" r:id="rId1" imgW="3726180" imgH="5341620" progId="Paint.Picture">
                  <p:embed/>
                </p:oleObj>
              </mc:Choice>
              <mc:Fallback>
                <p:oleObj name="" r:id="rId1" imgW="3726180" imgH="5341620" progId="Paint.Picture">
                  <p:embed/>
                  <p:pic>
                    <p:nvPicPr>
                      <p:cNvPr id="0" name="图片 4"/>
                      <p:cNvPicPr/>
                      <p:nvPr/>
                    </p:nvPicPr>
                    <p:blipFill>
                      <a:blip r:embed="rId2"/>
                    </p:blipFill>
                    <p:spPr>
                      <a:xfrm>
                        <a:off x="2243455" y="90805"/>
                        <a:ext cx="4657950" cy="66771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4" name="标题 20483"/>
          <p:cNvSpPr>
            <a:spLocks noGrp="1"/>
          </p:cNvSpPr>
          <p:nvPr>
            <p:ph type="ctrTitle"/>
          </p:nvPr>
        </p:nvSpPr>
        <p:spPr>
          <a:ln/>
        </p:spPr>
        <p:txBody>
          <a:bodyPr anchor="ctr"/>
          <a:p>
            <a:pPr defTabSz="914400"/>
            <a:r>
              <a:rPr lang="en-US" altLang="zh-CN" kern="1200" baseline="0" dirty="0">
                <a:latin typeface="Arial" panose="020B0604020202020204" pitchFamily="34" charset="0"/>
                <a:ea typeface="宋体" panose="02010600030101010101" pitchFamily="2" charset="-122"/>
              </a:rPr>
              <a:t>2.</a:t>
            </a:r>
            <a:r>
              <a:rPr lang="zh-CN" altLang="en-US" dirty="0">
                <a:latin typeface="Times New Roman" panose="02020603050405020304" pitchFamily="18" charset="0"/>
                <a:ea typeface="楷体_GB2312" pitchFamily="49" charset="-122"/>
                <a:sym typeface="+mn-ea"/>
              </a:rPr>
              <a:t>内容组织</a:t>
            </a:r>
            <a:endParaRPr lang="zh-CN" altLang="en-US" kern="1200" baseline="0" dirty="0">
              <a:latin typeface="Arial" panose="020B06040202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标题 128001"/>
          <p:cNvSpPr>
            <a:spLocks noGrp="1"/>
          </p:cNvSpPr>
          <p:nvPr>
            <p:ph type="title"/>
          </p:nvPr>
        </p:nvSpPr>
        <p:spPr>
          <a:ln/>
        </p:spPr>
        <p:txBody>
          <a:bodyPr vert="horz" wrap="square" lIns="91440" tIns="45720" rIns="91440" bIns="45720" anchor="ctr"/>
          <a:p>
            <a:r>
              <a:rPr lang="en-US" altLang="zh-CN" sz="4800" dirty="0">
                <a:latin typeface="隶书" panose="02010509060101010101" pitchFamily="49" charset="-122"/>
                <a:ea typeface="隶书" panose="02010509060101010101" pitchFamily="49" charset="-122"/>
              </a:rPr>
              <a:t>2 </a:t>
            </a:r>
            <a:r>
              <a:rPr lang="zh-CN" altLang="en-US" sz="4800" dirty="0">
                <a:latin typeface="隶书" panose="02010509060101010101" pitchFamily="49" charset="-122"/>
                <a:ea typeface="隶书" panose="02010509060101010101" pitchFamily="49" charset="-122"/>
              </a:rPr>
              <a:t>内容组织</a:t>
            </a:r>
            <a:endParaRPr lang="zh-CN" altLang="en-US" sz="4800" dirty="0">
              <a:latin typeface="隶书" panose="02010509060101010101" pitchFamily="49" charset="-122"/>
              <a:ea typeface="隶书" panose="02010509060101010101" pitchFamily="49" charset="-122"/>
            </a:endParaRPr>
          </a:p>
        </p:txBody>
      </p:sp>
      <p:sp>
        <p:nvSpPr>
          <p:cNvPr id="128003" name="文本占位符 128002"/>
          <p:cNvSpPr>
            <a:spLocks noGrp="1"/>
          </p:cNvSpPr>
          <p:nvPr>
            <p:ph type="body"/>
          </p:nvPr>
        </p:nvSpPr>
        <p:spPr>
          <a:xfrm>
            <a:off x="495300" y="1557020"/>
            <a:ext cx="8417560" cy="5113655"/>
          </a:xfrm>
          <a:ln/>
        </p:spPr>
        <p:txBody>
          <a:bodyPr/>
          <a:p>
            <a:pPr lvl="0">
              <a:lnSpc>
                <a:spcPct val="80000"/>
              </a:lnSpc>
            </a:pPr>
            <a:r>
              <a:rPr lang="zh-CN" altLang="en-US" sz="2000" b="1" dirty="0">
                <a:latin typeface="Times New Roman" panose="02020603050405020304" pitchFamily="18" charset="0"/>
                <a:ea typeface="楷体_GB2312" pitchFamily="49" charset="-122"/>
              </a:rPr>
              <a:t>摘要：</a:t>
            </a:r>
            <a:endParaRPr lang="zh-CN" altLang="en-US" sz="2000" b="1" dirty="0">
              <a:latin typeface="Times New Roman" panose="02020603050405020304" pitchFamily="18" charset="0"/>
              <a:ea typeface="楷体_GB2312" pitchFamily="49" charset="-122"/>
            </a:endParaRPr>
          </a:p>
          <a:p>
            <a:pPr lvl="1">
              <a:lnSpc>
                <a:spcPct val="80000"/>
              </a:lnSpc>
              <a:buSzPct val="60000"/>
              <a:buFont typeface="Wingdings" panose="05000000000000000000" pitchFamily="2" charset="2"/>
              <a:buChar char="n"/>
            </a:pPr>
            <a:r>
              <a:rPr lang="zh-CN" altLang="en-US" sz="1800" b="1" dirty="0">
                <a:latin typeface="Times New Roman" panose="02020603050405020304" pitchFamily="18" charset="0"/>
                <a:ea typeface="楷体_GB2312" pitchFamily="49" charset="-122"/>
              </a:rPr>
              <a:t>摘要应具有独立性和自含性，即不阅读论文的全文，就能获得必要的信息。</a:t>
            </a:r>
            <a:endParaRPr lang="zh-CN" altLang="en-US" sz="1800" b="1" dirty="0">
              <a:latin typeface="Times New Roman" panose="02020603050405020304" pitchFamily="18" charset="0"/>
              <a:ea typeface="楷体_GB2312" pitchFamily="49" charset="-122"/>
            </a:endParaRPr>
          </a:p>
          <a:p>
            <a:pPr lvl="1">
              <a:lnSpc>
                <a:spcPct val="80000"/>
              </a:lnSpc>
              <a:buSzPct val="60000"/>
              <a:buFont typeface="Wingdings" panose="05000000000000000000" pitchFamily="2" charset="2"/>
              <a:buChar char="n"/>
            </a:pPr>
            <a:r>
              <a:rPr lang="zh-CN" altLang="en-US" sz="1800" b="1" dirty="0">
                <a:latin typeface="Times New Roman" panose="02020603050405020304" pitchFamily="18" charset="0"/>
                <a:ea typeface="楷体_GB2312" pitchFamily="49" charset="-122"/>
              </a:rPr>
              <a:t>摘要中有数据、有结论，是一篇完整的短文，可以独立使用。</a:t>
            </a:r>
            <a:endParaRPr lang="zh-CN" altLang="en-US" sz="1800" b="1" dirty="0">
              <a:latin typeface="Times New Roman" panose="02020603050405020304" pitchFamily="18" charset="0"/>
              <a:ea typeface="楷体_GB2312" pitchFamily="49" charset="-122"/>
            </a:endParaRPr>
          </a:p>
          <a:p>
            <a:pPr lvl="1">
              <a:lnSpc>
                <a:spcPct val="80000"/>
              </a:lnSpc>
              <a:buSzPct val="60000"/>
              <a:buFont typeface="Wingdings" panose="05000000000000000000" pitchFamily="2" charset="2"/>
              <a:buChar char="n"/>
            </a:pPr>
            <a:r>
              <a:rPr lang="zh-CN" altLang="en-US" sz="1800" b="1" dirty="0">
                <a:latin typeface="Times New Roman" panose="02020603050405020304" pitchFamily="18" charset="0"/>
                <a:ea typeface="楷体_GB2312" pitchFamily="49" charset="-122"/>
              </a:rPr>
              <a:t>摘要应说明研究工作目的、实验方法、结果和最终结论等，重点是结果和结论。</a:t>
            </a:r>
            <a:r>
              <a:rPr lang="zh-CN" altLang="en-US" sz="1800" b="1" dirty="0">
                <a:latin typeface="Times New Roman" panose="02020603050405020304" pitchFamily="18" charset="0"/>
                <a:ea typeface="楷体_GB2312" pitchFamily="49" charset="-122"/>
                <a:sym typeface="+mn-ea"/>
              </a:rPr>
              <a:t>做什么？怎么做？做的结果？结论。</a:t>
            </a:r>
            <a:endParaRPr lang="zh-CN" altLang="en-US" sz="1800" b="1" dirty="0">
              <a:latin typeface="Times New Roman" panose="02020603050405020304" pitchFamily="18" charset="0"/>
              <a:ea typeface="楷体_GB2312" pitchFamily="49" charset="-122"/>
            </a:endParaRPr>
          </a:p>
          <a:p>
            <a:pPr lvl="1">
              <a:lnSpc>
                <a:spcPct val="80000"/>
              </a:lnSpc>
              <a:buSzPct val="60000"/>
              <a:buFont typeface="Wingdings" panose="05000000000000000000" pitchFamily="2" charset="2"/>
              <a:buChar char="n"/>
            </a:pPr>
            <a:r>
              <a:rPr lang="zh-CN" altLang="en-US" sz="1800" b="1" dirty="0">
                <a:latin typeface="Times New Roman" panose="02020603050405020304" pitchFamily="18" charset="0"/>
                <a:ea typeface="楷体_GB2312" pitchFamily="49" charset="-122"/>
              </a:rPr>
              <a:t>中文摘要一般不少于400字；外文摘要不少于350个实词。</a:t>
            </a:r>
            <a:endParaRPr lang="zh-CN" altLang="en-US" sz="1800" b="1" dirty="0">
              <a:latin typeface="Times New Roman" panose="02020603050405020304" pitchFamily="18" charset="0"/>
              <a:ea typeface="楷体_GB2312" pitchFamily="49" charset="-122"/>
            </a:endParaRPr>
          </a:p>
          <a:p>
            <a:pPr lvl="1">
              <a:lnSpc>
                <a:spcPct val="80000"/>
              </a:lnSpc>
              <a:buSzPct val="60000"/>
              <a:buFont typeface="Wingdings" panose="05000000000000000000" pitchFamily="2" charset="2"/>
              <a:buChar char="n"/>
            </a:pPr>
            <a:r>
              <a:rPr lang="zh-CN" altLang="en-US" sz="1800" b="1" dirty="0">
                <a:latin typeface="Times New Roman" panose="02020603050405020304" pitchFamily="18" charset="0"/>
                <a:ea typeface="楷体_GB2312" pitchFamily="49" charset="-122"/>
              </a:rPr>
              <a:t>摘要中一般不用图、表、化学结构式，非公知公用的符号和术语。</a:t>
            </a:r>
            <a:endParaRPr lang="zh-CN" altLang="en-US" sz="1800" b="1" dirty="0">
              <a:latin typeface="Times New Roman" panose="02020603050405020304" pitchFamily="18" charset="0"/>
              <a:ea typeface="楷体_GB2312" pitchFamily="49" charset="-122"/>
            </a:endParaRPr>
          </a:p>
          <a:p>
            <a:pPr lvl="1">
              <a:lnSpc>
                <a:spcPct val="80000"/>
              </a:lnSpc>
              <a:buSzPct val="60000"/>
              <a:buFont typeface="Wingdings" panose="05000000000000000000" pitchFamily="2" charset="2"/>
              <a:buChar char="n"/>
            </a:pPr>
            <a:r>
              <a:rPr lang="zh-CN" altLang="en-US" sz="1800" b="1" dirty="0">
                <a:latin typeface="Times New Roman" panose="02020603050405020304" pitchFamily="18" charset="0"/>
                <a:ea typeface="楷体_GB2312" pitchFamily="49" charset="-122"/>
              </a:rPr>
              <a:t>不加引用说明，不引用参考文献。</a:t>
            </a:r>
            <a:endParaRPr lang="zh-CN" altLang="en-US" sz="1800" b="1" dirty="0">
              <a:latin typeface="Times New Roman" panose="02020603050405020304" pitchFamily="18" charset="0"/>
              <a:ea typeface="楷体_GB2312" pitchFamily="49" charset="-122"/>
            </a:endParaRPr>
          </a:p>
          <a:p>
            <a:pPr marL="0" lvl="0" indent="0">
              <a:lnSpc>
                <a:spcPct val="80000"/>
              </a:lnSpc>
              <a:buSzPct val="60000"/>
              <a:buFont typeface="Wingdings" panose="05000000000000000000" pitchFamily="2" charset="2"/>
              <a:buNone/>
            </a:pPr>
            <a:r>
              <a:rPr lang="zh-CN" altLang="en-US" sz="2330" b="1" dirty="0">
                <a:latin typeface="Times New Roman" panose="02020603050405020304" pitchFamily="18" charset="0"/>
                <a:ea typeface="楷体_GB2312" pitchFamily="49" charset="-122"/>
              </a:rPr>
              <a:t>一般写作格式：</a:t>
            </a:r>
            <a:endParaRPr lang="zh-CN" altLang="en-US" sz="2100" b="1" dirty="0">
              <a:latin typeface="Times New Roman" panose="02020603050405020304" pitchFamily="18" charset="0"/>
              <a:ea typeface="楷体_GB2312" pitchFamily="49" charset="-122"/>
            </a:endParaRPr>
          </a:p>
          <a:p>
            <a:pPr lvl="1">
              <a:lnSpc>
                <a:spcPct val="80000"/>
              </a:lnSpc>
              <a:buSzPct val="60000"/>
              <a:buFont typeface="Wingdings" panose="05000000000000000000" pitchFamily="2" charset="2"/>
              <a:buChar char="n"/>
            </a:pPr>
            <a:r>
              <a:rPr lang="zh-CN" altLang="en-US" sz="1800" b="1" dirty="0">
                <a:latin typeface="Times New Roman" panose="02020603050405020304" pitchFamily="18" charset="0"/>
                <a:ea typeface="楷体_GB2312" pitchFamily="49" charset="-122"/>
              </a:rPr>
              <a:t>背景意义：简短，一两句话，引出论文要做的工作。</a:t>
            </a:r>
            <a:endParaRPr lang="zh-CN" altLang="en-US" sz="1800" b="1" dirty="0">
              <a:latin typeface="Times New Roman" panose="02020603050405020304" pitchFamily="18" charset="0"/>
              <a:ea typeface="楷体_GB2312" pitchFamily="49" charset="-122"/>
            </a:endParaRPr>
          </a:p>
          <a:p>
            <a:pPr lvl="2">
              <a:lnSpc>
                <a:spcPct val="80000"/>
              </a:lnSpc>
              <a:buSzPct val="60000"/>
              <a:buFont typeface="Wingdings" panose="05000000000000000000" pitchFamily="2" charset="2"/>
              <a:buChar char="n"/>
            </a:pPr>
            <a:r>
              <a:rPr lang="zh-CN" altLang="en-US" sz="1650" b="1" dirty="0">
                <a:latin typeface="Times New Roman" panose="02020603050405020304" pitchFamily="18" charset="0"/>
                <a:ea typeface="楷体_GB2312" pitchFamily="49" charset="-122"/>
              </a:rPr>
              <a:t>设计型：应用需要。</a:t>
            </a:r>
            <a:endParaRPr lang="zh-CN" altLang="en-US" sz="1650" b="1" dirty="0">
              <a:latin typeface="Times New Roman" panose="02020603050405020304" pitchFamily="18" charset="0"/>
              <a:ea typeface="楷体_GB2312" pitchFamily="49" charset="-122"/>
            </a:endParaRPr>
          </a:p>
          <a:p>
            <a:pPr lvl="2">
              <a:lnSpc>
                <a:spcPct val="80000"/>
              </a:lnSpc>
              <a:buSzPct val="60000"/>
              <a:buFont typeface="Wingdings" panose="05000000000000000000" pitchFamily="2" charset="2"/>
              <a:buChar char="n"/>
            </a:pPr>
            <a:r>
              <a:rPr lang="zh-CN" altLang="en-US" sz="1650" b="1" dirty="0">
                <a:latin typeface="Times New Roman" panose="02020603050405020304" pitchFamily="18" charset="0"/>
                <a:ea typeface="楷体_GB2312" pitchFamily="49" charset="-122"/>
              </a:rPr>
              <a:t>研究型：发现问题。</a:t>
            </a:r>
            <a:endParaRPr lang="zh-CN" altLang="en-US" sz="1650" b="1" dirty="0">
              <a:latin typeface="Times New Roman" panose="02020603050405020304" pitchFamily="18" charset="0"/>
              <a:ea typeface="楷体_GB2312" pitchFamily="49" charset="-122"/>
            </a:endParaRPr>
          </a:p>
          <a:p>
            <a:pPr lvl="1">
              <a:lnSpc>
                <a:spcPct val="80000"/>
              </a:lnSpc>
              <a:buSzPct val="60000"/>
              <a:buFont typeface="Wingdings" panose="05000000000000000000" pitchFamily="2" charset="2"/>
              <a:buChar char="n"/>
            </a:pPr>
            <a:r>
              <a:rPr lang="zh-CN" altLang="en-US" sz="1800" b="1" dirty="0">
                <a:latin typeface="Times New Roman" panose="02020603050405020304" pitchFamily="18" charset="0"/>
                <a:ea typeface="楷体_GB2312" pitchFamily="49" charset="-122"/>
                <a:sym typeface="+mn-ea"/>
              </a:rPr>
              <a:t>先简述论文工作，再列出论文具体工作。</a:t>
            </a:r>
            <a:endParaRPr lang="zh-CN" altLang="en-US" sz="1800" b="1" dirty="0">
              <a:latin typeface="Times New Roman" panose="02020603050405020304" pitchFamily="18" charset="0"/>
              <a:ea typeface="楷体_GB2312" pitchFamily="49" charset="-122"/>
            </a:endParaRPr>
          </a:p>
          <a:p>
            <a:pPr lvl="2">
              <a:lnSpc>
                <a:spcPct val="80000"/>
              </a:lnSpc>
              <a:buSzPct val="60000"/>
              <a:buFont typeface="Wingdings" panose="05000000000000000000" pitchFamily="2" charset="2"/>
              <a:buChar char="n"/>
            </a:pPr>
            <a:r>
              <a:rPr lang="zh-CN" altLang="en-US" sz="1800" b="1" dirty="0">
                <a:latin typeface="Times New Roman" panose="02020603050405020304" pitchFamily="18" charset="0"/>
                <a:ea typeface="楷体_GB2312" pitchFamily="49" charset="-122"/>
                <a:sym typeface="+mn-ea"/>
              </a:rPr>
              <a:t>设计型：按软件工程规范：需求分析、总体设计、详细设计、实现和测试。</a:t>
            </a:r>
            <a:endParaRPr lang="zh-CN" altLang="en-US" sz="1800" b="1" dirty="0">
              <a:latin typeface="Times New Roman" panose="02020603050405020304" pitchFamily="18" charset="0"/>
              <a:ea typeface="楷体_GB2312" pitchFamily="49" charset="-122"/>
            </a:endParaRPr>
          </a:p>
          <a:p>
            <a:pPr lvl="2">
              <a:lnSpc>
                <a:spcPct val="80000"/>
              </a:lnSpc>
              <a:buSzPct val="60000"/>
              <a:buFont typeface="Wingdings" panose="05000000000000000000" pitchFamily="2" charset="2"/>
              <a:buChar char="n"/>
            </a:pPr>
            <a:r>
              <a:rPr lang="zh-CN" altLang="en-US" sz="1800" b="1" dirty="0">
                <a:latin typeface="Times New Roman" panose="02020603050405020304" pitchFamily="18" charset="0"/>
                <a:ea typeface="楷体_GB2312" pitchFamily="49" charset="-122"/>
                <a:sym typeface="+mn-ea"/>
              </a:rPr>
              <a:t>研究型：针对问题用什么方法、原理与理论解决，具体算法，算法分析、实验测试、测试结果分析</a:t>
            </a:r>
            <a:r>
              <a:rPr lang="en-US" altLang="zh-CN" sz="1800" b="1" dirty="0">
                <a:latin typeface="Times New Roman" panose="02020603050405020304" pitchFamily="18" charset="0"/>
                <a:ea typeface="楷体_GB2312" pitchFamily="49" charset="-122"/>
                <a:sym typeface="+mn-ea"/>
              </a:rPr>
              <a:t>(</a:t>
            </a:r>
            <a:r>
              <a:rPr lang="zh-CN" altLang="en-US" sz="1800" b="1" dirty="0">
                <a:latin typeface="Times New Roman" panose="02020603050405020304" pitchFamily="18" charset="0"/>
                <a:ea typeface="楷体_GB2312" pitchFamily="49" charset="-122"/>
                <a:sym typeface="+mn-ea"/>
              </a:rPr>
              <a:t>注意对比实验与分析</a:t>
            </a:r>
            <a:r>
              <a:rPr lang="en-US" altLang="zh-CN" sz="1800" b="1" dirty="0">
                <a:latin typeface="Times New Roman" panose="02020603050405020304" pitchFamily="18" charset="0"/>
                <a:ea typeface="楷体_GB2312" pitchFamily="49" charset="-122"/>
                <a:sym typeface="+mn-ea"/>
              </a:rPr>
              <a:t>)</a:t>
            </a:r>
            <a:r>
              <a:rPr lang="zh-CN" altLang="en-US" sz="1800" b="1" dirty="0">
                <a:latin typeface="Times New Roman" panose="02020603050405020304" pitchFamily="18" charset="0"/>
                <a:ea typeface="楷体_GB2312" pitchFamily="49" charset="-122"/>
                <a:sym typeface="+mn-ea"/>
              </a:rPr>
              <a:t>。原型系统实现。</a:t>
            </a:r>
            <a:endParaRPr lang="zh-CN" altLang="en-US" sz="1800" b="1" dirty="0">
              <a:latin typeface="Times New Roman" panose="02020603050405020304" pitchFamily="18" charset="0"/>
              <a:ea typeface="楷体_GB2312" pitchFamily="49" charset="-122"/>
              <a:sym typeface="+mn-ea"/>
            </a:endParaRPr>
          </a:p>
          <a:p>
            <a:pPr lvl="2">
              <a:lnSpc>
                <a:spcPct val="80000"/>
              </a:lnSpc>
              <a:buSzPct val="60000"/>
              <a:buFont typeface="Wingdings" panose="05000000000000000000" pitchFamily="2" charset="2"/>
              <a:buChar char="n"/>
            </a:pPr>
            <a:r>
              <a:rPr lang="zh-CN" altLang="en-US" sz="1800" b="1" dirty="0">
                <a:latin typeface="Times New Roman" panose="02020603050405020304" pitchFamily="18" charset="0"/>
                <a:ea typeface="楷体_GB2312" pitchFamily="49" charset="-122"/>
                <a:sym typeface="+mn-ea"/>
              </a:rPr>
              <a:t>注意：切记简单的流水账式的论文不是好论文，要说理。</a:t>
            </a:r>
            <a:endParaRPr lang="zh-CN" altLang="en-US" sz="1800" b="1" dirty="0">
              <a:latin typeface="Times New Roman" panose="02020603050405020304" pitchFamily="18" charset="0"/>
              <a:ea typeface="楷体_GB2312" pitchFamily="49" charset="-122"/>
              <a:sym typeface="+mn-ea"/>
            </a:endParaRPr>
          </a:p>
          <a:p>
            <a:pPr lvl="2">
              <a:lnSpc>
                <a:spcPct val="80000"/>
              </a:lnSpc>
              <a:buSzPct val="60000"/>
              <a:buFont typeface="Wingdings" panose="05000000000000000000" pitchFamily="2" charset="2"/>
              <a:buChar char="n"/>
            </a:pPr>
            <a:r>
              <a:rPr lang="zh-CN" altLang="en-US" sz="1800" b="1" dirty="0">
                <a:latin typeface="Times New Roman" panose="02020603050405020304" pitchFamily="18" charset="0"/>
                <a:ea typeface="楷体_GB2312" pitchFamily="49" charset="-122"/>
                <a:sym typeface="+mn-ea"/>
              </a:rPr>
              <a:t>创新性</a:t>
            </a:r>
            <a:r>
              <a:rPr lang="en-US" altLang="zh-CN" sz="1800" b="1" dirty="0">
                <a:latin typeface="Times New Roman" panose="02020603050405020304" pitchFamily="18" charset="0"/>
                <a:ea typeface="楷体_GB2312" pitchFamily="49" charset="-122"/>
                <a:sym typeface="+mn-ea"/>
              </a:rPr>
              <a:t>+</a:t>
            </a:r>
            <a:r>
              <a:rPr lang="zh-CN" altLang="en-US" sz="1800" b="1" dirty="0">
                <a:latin typeface="Times New Roman" panose="02020603050405020304" pitchFamily="18" charset="0"/>
                <a:ea typeface="楷体_GB2312" pitchFamily="49" charset="-122"/>
                <a:sym typeface="+mn-ea"/>
              </a:rPr>
              <a:t>工作量</a:t>
            </a:r>
            <a:endParaRPr lang="zh-CN" altLang="en-US" sz="1800" b="1" dirty="0">
              <a:latin typeface="Times New Roman" panose="02020603050405020304" pitchFamily="18" charset="0"/>
              <a:ea typeface="楷体_GB2312" pitchFamily="49" charset="-122"/>
              <a:sym typeface="+mn-ea"/>
            </a:endParaRPr>
          </a:p>
          <a:p>
            <a:pPr lvl="1">
              <a:lnSpc>
                <a:spcPct val="80000"/>
              </a:lnSpc>
              <a:buSzPct val="60000"/>
              <a:buFont typeface="Wingdings" panose="05000000000000000000" pitchFamily="2" charset="2"/>
              <a:buChar char="n"/>
            </a:pPr>
            <a:endParaRPr lang="zh-CN" altLang="en-US" sz="1800" b="1">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8003">
                                            <p:txEl>
                                              <p:charRg st="0" end="8"/>
                                            </p:txEl>
                                          </p:spTgt>
                                        </p:tgtEl>
                                        <p:attrNameLst>
                                          <p:attrName>style.visibility</p:attrName>
                                        </p:attrNameLst>
                                      </p:cBhvr>
                                      <p:to>
                                        <p:strVal val="visible"/>
                                      </p:to>
                                    </p:set>
                                    <p:animEffect transition="in" filter="blinds(horizontal)">
                                      <p:cBhvr>
                                        <p:cTn id="7" dur="500"/>
                                        <p:tgtEl>
                                          <p:spTgt spid="128003">
                                            <p:txEl>
                                              <p:charRg st="0" end="8"/>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8003">
                                            <p:txEl>
                                              <p:charRg st="1" end="1"/>
                                            </p:txEl>
                                          </p:spTgt>
                                        </p:tgtEl>
                                        <p:attrNameLst>
                                          <p:attrName>style.visibility</p:attrName>
                                        </p:attrNameLst>
                                      </p:cBhvr>
                                      <p:to>
                                        <p:strVal val="visible"/>
                                      </p:to>
                                    </p:set>
                                    <p:animEffect transition="in" filter="blinds(horizontal)">
                                      <p:cBhvr>
                                        <p:cTn id="10" dur="500"/>
                                        <p:tgtEl>
                                          <p:spTgt spid="128003">
                                            <p:txEl>
                                              <p:char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8003">
                                            <p:txEl>
                                              <p:charRg st="2" end="2"/>
                                            </p:txEl>
                                          </p:spTgt>
                                        </p:tgtEl>
                                        <p:attrNameLst>
                                          <p:attrName>style.visibility</p:attrName>
                                        </p:attrNameLst>
                                      </p:cBhvr>
                                      <p:to>
                                        <p:strVal val="visible"/>
                                      </p:to>
                                    </p:set>
                                    <p:animEffect transition="in" filter="blinds(horizontal)">
                                      <p:cBhvr>
                                        <p:cTn id="13" dur="500"/>
                                        <p:tgtEl>
                                          <p:spTgt spid="128003">
                                            <p:txEl>
                                              <p:char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8003">
                                            <p:txEl>
                                              <p:charRg st="3" end="3"/>
                                            </p:txEl>
                                          </p:spTgt>
                                        </p:tgtEl>
                                        <p:attrNameLst>
                                          <p:attrName>style.visibility</p:attrName>
                                        </p:attrNameLst>
                                      </p:cBhvr>
                                      <p:to>
                                        <p:strVal val="visible"/>
                                      </p:to>
                                    </p:set>
                                    <p:animEffect transition="in" filter="blinds(horizontal)">
                                      <p:cBhvr>
                                        <p:cTn id="16" dur="500"/>
                                        <p:tgtEl>
                                          <p:spTgt spid="128003">
                                            <p:txEl>
                                              <p:char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8003">
                                            <p:txEl>
                                              <p:charRg st="4" end="4"/>
                                            </p:txEl>
                                          </p:spTgt>
                                        </p:tgtEl>
                                        <p:attrNameLst>
                                          <p:attrName>style.visibility</p:attrName>
                                        </p:attrNameLst>
                                      </p:cBhvr>
                                      <p:to>
                                        <p:strVal val="visible"/>
                                      </p:to>
                                    </p:set>
                                    <p:animEffect transition="in" filter="blinds(horizontal)">
                                      <p:cBhvr>
                                        <p:cTn id="19" dur="500"/>
                                        <p:tgtEl>
                                          <p:spTgt spid="128003">
                                            <p:txEl>
                                              <p:char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8003">
                                            <p:txEl>
                                              <p:charRg st="5" end="5"/>
                                            </p:txEl>
                                          </p:spTgt>
                                        </p:tgtEl>
                                        <p:attrNameLst>
                                          <p:attrName>style.visibility</p:attrName>
                                        </p:attrNameLst>
                                      </p:cBhvr>
                                      <p:to>
                                        <p:strVal val="visible"/>
                                      </p:to>
                                    </p:set>
                                    <p:animEffect transition="in" filter="blinds(horizontal)">
                                      <p:cBhvr>
                                        <p:cTn id="22" dur="500"/>
                                        <p:tgtEl>
                                          <p:spTgt spid="128003">
                                            <p:txEl>
                                              <p:char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8003">
                                            <p:txEl>
                                              <p:charRg st="6" end="6"/>
                                            </p:txEl>
                                          </p:spTgt>
                                        </p:tgtEl>
                                        <p:attrNameLst>
                                          <p:attrName>style.visibility</p:attrName>
                                        </p:attrNameLst>
                                      </p:cBhvr>
                                      <p:to>
                                        <p:strVal val="visible"/>
                                      </p:to>
                                    </p:set>
                                    <p:animEffect transition="in" filter="blinds(horizontal)">
                                      <p:cBhvr>
                                        <p:cTn id="25" dur="500"/>
                                        <p:tgtEl>
                                          <p:spTgt spid="128003">
                                            <p:txEl>
                                              <p:char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28003">
                                            <p:txEl>
                                              <p:charRg st="7" end="7"/>
                                            </p:txEl>
                                          </p:spTgt>
                                        </p:tgtEl>
                                        <p:attrNameLst>
                                          <p:attrName>style.visibility</p:attrName>
                                        </p:attrNameLst>
                                      </p:cBhvr>
                                      <p:to>
                                        <p:strVal val="visible"/>
                                      </p:to>
                                    </p:set>
                                    <p:animEffect transition="in" filter="blinds(horizontal)">
                                      <p:cBhvr>
                                        <p:cTn id="30" dur="500"/>
                                        <p:tgtEl>
                                          <p:spTgt spid="128003">
                                            <p:txEl>
                                              <p:char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28003">
                                            <p:txEl>
                                              <p:charRg st="2" end="2"/>
                                            </p:txEl>
                                          </p:spTgt>
                                        </p:tgtEl>
                                        <p:attrNameLst>
                                          <p:attrName>style.visibility</p:attrName>
                                        </p:attrNameLst>
                                      </p:cBhvr>
                                      <p:to>
                                        <p:strVal val="visible"/>
                                      </p:to>
                                    </p:set>
                                    <p:animEffect transition="in" filter="blinds(horizontal)">
                                      <p:cBhvr>
                                        <p:cTn id="33" dur="500"/>
                                        <p:tgtEl>
                                          <p:spTgt spid="128003">
                                            <p:txEl>
                                              <p:charRg st="2" end="2"/>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28003">
                                            <p:txEl>
                                              <p:charRg st="3" end="3"/>
                                            </p:txEl>
                                          </p:spTgt>
                                        </p:tgtEl>
                                        <p:attrNameLst>
                                          <p:attrName>style.visibility</p:attrName>
                                        </p:attrNameLst>
                                      </p:cBhvr>
                                      <p:to>
                                        <p:strVal val="visible"/>
                                      </p:to>
                                    </p:set>
                                    <p:animEffect transition="in" filter="blinds(horizontal)">
                                      <p:cBhvr>
                                        <p:cTn id="36" dur="500"/>
                                        <p:tgtEl>
                                          <p:spTgt spid="128003">
                                            <p:txEl>
                                              <p:charRg st="3" end="3"/>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28003">
                                            <p:txEl>
                                              <p:charRg st="4" end="4"/>
                                            </p:txEl>
                                          </p:spTgt>
                                        </p:tgtEl>
                                        <p:attrNameLst>
                                          <p:attrName>style.visibility</p:attrName>
                                        </p:attrNameLst>
                                      </p:cBhvr>
                                      <p:to>
                                        <p:strVal val="visible"/>
                                      </p:to>
                                    </p:set>
                                    <p:animEffect transition="in" filter="blinds(horizontal)">
                                      <p:cBhvr>
                                        <p:cTn id="39" dur="500"/>
                                        <p:tgtEl>
                                          <p:spTgt spid="128003">
                                            <p:txEl>
                                              <p:charRg st="4" end="4"/>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28003">
                                            <p:txEl>
                                              <p:charRg st="5" end="5"/>
                                            </p:txEl>
                                          </p:spTgt>
                                        </p:tgtEl>
                                        <p:attrNameLst>
                                          <p:attrName>style.visibility</p:attrName>
                                        </p:attrNameLst>
                                      </p:cBhvr>
                                      <p:to>
                                        <p:strVal val="visible"/>
                                      </p:to>
                                    </p:set>
                                    <p:animEffect transition="in" filter="blinds(horizontal)">
                                      <p:cBhvr>
                                        <p:cTn id="42" dur="500"/>
                                        <p:tgtEl>
                                          <p:spTgt spid="128003">
                                            <p:txEl>
                                              <p:charRg st="5" end="5"/>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28003">
                                            <p:txEl>
                                              <p:charRg st="6" end="6"/>
                                            </p:txEl>
                                          </p:spTgt>
                                        </p:tgtEl>
                                        <p:attrNameLst>
                                          <p:attrName>style.visibility</p:attrName>
                                        </p:attrNameLst>
                                      </p:cBhvr>
                                      <p:to>
                                        <p:strVal val="visible"/>
                                      </p:to>
                                    </p:set>
                                    <p:animEffect transition="in" filter="blinds(horizontal)">
                                      <p:cBhvr>
                                        <p:cTn id="45" dur="500"/>
                                        <p:tgtEl>
                                          <p:spTgt spid="128003">
                                            <p:txEl>
                                              <p:charRg st="6" end="6"/>
                                            </p:txEl>
                                          </p:spTgt>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28003">
                                            <p:txEl>
                                              <p:charRg st="7" end="7"/>
                                            </p:txEl>
                                          </p:spTgt>
                                        </p:tgtEl>
                                        <p:attrNameLst>
                                          <p:attrName>style.visibility</p:attrName>
                                        </p:attrNameLst>
                                      </p:cBhvr>
                                      <p:to>
                                        <p:strVal val="visible"/>
                                      </p:to>
                                    </p:set>
                                    <p:animEffect transition="in" filter="blinds(horizontal)">
                                      <p:cBhvr>
                                        <p:cTn id="48" dur="500"/>
                                        <p:tgtEl>
                                          <p:spTgt spid="128003">
                                            <p:txEl>
                                              <p:charRg st="7" end="7"/>
                                            </p:txEl>
                                          </p:spTgt>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28003">
                                            <p:txEl>
                                              <p:charRg st="8" end="8"/>
                                            </p:txEl>
                                          </p:spTgt>
                                        </p:tgtEl>
                                        <p:attrNameLst>
                                          <p:attrName>style.visibility</p:attrName>
                                        </p:attrNameLst>
                                      </p:cBhvr>
                                      <p:to>
                                        <p:strVal val="visible"/>
                                      </p:to>
                                    </p:set>
                                    <p:animEffect transition="in" filter="blinds(horizontal)">
                                      <p:cBhvr>
                                        <p:cTn id="51" dur="500"/>
                                        <p:tgtEl>
                                          <p:spTgt spid="128003">
                                            <p:txEl>
                                              <p:charRg st="8" end="8"/>
                                            </p:txEl>
                                          </p:spTgt>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28003">
                                            <p:txEl>
                                              <p:charRg st="8" end="8"/>
                                            </p:txEl>
                                          </p:spTgt>
                                        </p:tgtEl>
                                        <p:attrNameLst>
                                          <p:attrName>style.visibility</p:attrName>
                                        </p:attrNameLst>
                                      </p:cBhvr>
                                      <p:to>
                                        <p:strVal val="visible"/>
                                      </p:to>
                                    </p:set>
                                    <p:animEffect transition="in" filter="blinds(horizontal)">
                                      <p:cBhvr>
                                        <p:cTn id="54" dur="500"/>
                                        <p:tgtEl>
                                          <p:spTgt spid="128003">
                                            <p:txEl>
                                              <p:char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标题 128001"/>
          <p:cNvSpPr>
            <a:spLocks noGrp="1"/>
          </p:cNvSpPr>
          <p:nvPr>
            <p:ph type="title"/>
          </p:nvPr>
        </p:nvSpPr>
        <p:spPr/>
        <p:txBody>
          <a:bodyPr vert="horz" wrap="square" lIns="91440" tIns="45720" rIns="91440" bIns="45720" anchor="ctr"/>
          <a:p>
            <a:r>
              <a:rPr lang="en-US" altLang="zh-CN" sz="4800" dirty="0">
                <a:latin typeface="隶书" panose="02010509060101010101" pitchFamily="49" charset="-122"/>
                <a:ea typeface="隶书" panose="02010509060101010101" pitchFamily="49" charset="-122"/>
              </a:rPr>
              <a:t>2 </a:t>
            </a:r>
            <a:r>
              <a:rPr lang="zh-CN" altLang="en-US" sz="4800" dirty="0">
                <a:latin typeface="隶书" panose="02010509060101010101" pitchFamily="49" charset="-122"/>
                <a:ea typeface="隶书" panose="02010509060101010101" pitchFamily="49" charset="-122"/>
              </a:rPr>
              <a:t>内容组织</a:t>
            </a:r>
            <a:endParaRPr lang="zh-CN" altLang="en-US" sz="4800" dirty="0">
              <a:latin typeface="隶书" panose="02010509060101010101" pitchFamily="49" charset="-122"/>
              <a:ea typeface="隶书" panose="02010509060101010101" pitchFamily="49" charset="-122"/>
            </a:endParaRPr>
          </a:p>
        </p:txBody>
      </p:sp>
      <p:sp>
        <p:nvSpPr>
          <p:cNvPr id="128003" name="文本占位符 128002"/>
          <p:cNvSpPr>
            <a:spLocks noGrp="1"/>
          </p:cNvSpPr>
          <p:nvPr>
            <p:ph type="body"/>
          </p:nvPr>
        </p:nvSpPr>
        <p:spPr>
          <a:xfrm>
            <a:off x="495300" y="1557020"/>
            <a:ext cx="8417560" cy="5113655"/>
          </a:xfrm>
        </p:spPr>
        <p:txBody>
          <a:bodyPr/>
          <a:p>
            <a:pPr lvl="0">
              <a:lnSpc>
                <a:spcPct val="80000"/>
              </a:lnSpc>
            </a:pPr>
            <a:r>
              <a:rPr lang="zh-CN" altLang="en-US" sz="2000" b="1" dirty="0">
                <a:latin typeface="Times New Roman" panose="02020603050405020304" pitchFamily="18" charset="0"/>
                <a:ea typeface="楷体_GB2312" pitchFamily="49" charset="-122"/>
              </a:rPr>
              <a:t>关键词：</a:t>
            </a:r>
            <a:endParaRPr lang="zh-CN" altLang="en-US" sz="2000" b="1" dirty="0">
              <a:latin typeface="Times New Roman" panose="02020603050405020304" pitchFamily="18" charset="0"/>
              <a:ea typeface="楷体_GB2312" pitchFamily="49" charset="-122"/>
            </a:endParaRPr>
          </a:p>
          <a:p>
            <a:pPr lvl="1">
              <a:lnSpc>
                <a:spcPct val="80000"/>
              </a:lnSpc>
              <a:buSzPct val="60000"/>
              <a:buFont typeface="Wingdings" panose="05000000000000000000" pitchFamily="2" charset="2"/>
              <a:buChar char="n"/>
            </a:pPr>
            <a:r>
              <a:rPr lang="zh-CN" altLang="en-US" sz="1800" b="1" dirty="0">
                <a:latin typeface="Times New Roman" panose="02020603050405020304" pitchFamily="18" charset="0"/>
                <a:ea typeface="楷体_GB2312" pitchFamily="49" charset="-122"/>
              </a:rPr>
              <a:t>关键词是为了文献标引工作从论文中选取出来的以表示全文主题内容信息款目的单词或术语。</a:t>
            </a:r>
            <a:endParaRPr lang="zh-CN" altLang="en-US" sz="1800" b="1" dirty="0">
              <a:latin typeface="Times New Roman" panose="02020603050405020304" pitchFamily="18" charset="0"/>
              <a:ea typeface="楷体_GB2312" pitchFamily="49" charset="-122"/>
            </a:endParaRPr>
          </a:p>
          <a:p>
            <a:pPr lvl="1">
              <a:lnSpc>
                <a:spcPct val="80000"/>
              </a:lnSpc>
              <a:buSzPct val="60000"/>
              <a:buFont typeface="Wingdings" panose="05000000000000000000" pitchFamily="2" charset="2"/>
              <a:buChar char="n"/>
            </a:pPr>
            <a:r>
              <a:rPr lang="zh-CN" altLang="en-US" sz="1800" b="1" dirty="0">
                <a:latin typeface="Times New Roman" panose="02020603050405020304" pitchFamily="18" charset="0"/>
                <a:ea typeface="楷体_GB2312" pitchFamily="49" charset="-122"/>
              </a:rPr>
              <a:t>每篇论文选取3-8个词作为关键词，以显著的字符另起一行，排在摘要的左下方。尽量用《汉语主题词表》等词表提供的规范词。关键词之间空二格。</a:t>
            </a:r>
            <a:endParaRPr lang="zh-CN" altLang="en-US" sz="1800" b="1" dirty="0">
              <a:latin typeface="Times New Roman" panose="02020603050405020304" pitchFamily="18" charset="0"/>
              <a:ea typeface="楷体_GB2312" pitchFamily="49" charset="-122"/>
            </a:endParaRPr>
          </a:p>
          <a:p>
            <a:pPr lvl="1">
              <a:lnSpc>
                <a:spcPct val="80000"/>
              </a:lnSpc>
              <a:buSzPct val="60000"/>
              <a:buFont typeface="Wingdings" panose="05000000000000000000" pitchFamily="2" charset="2"/>
              <a:buChar char="n"/>
            </a:pPr>
            <a:endParaRPr lang="zh-CN" altLang="en-US" sz="1800" b="1" dirty="0">
              <a:latin typeface="Times New Roman" panose="02020603050405020304" pitchFamily="18" charset="0"/>
              <a:ea typeface="楷体_GB2312" pitchFamily="49" charset="-122"/>
            </a:endParaRPr>
          </a:p>
          <a:p>
            <a:pPr marL="0" lvl="0" indent="0">
              <a:lnSpc>
                <a:spcPct val="80000"/>
              </a:lnSpc>
              <a:buSzPct val="60000"/>
              <a:buFont typeface="Wingdings" panose="05000000000000000000" pitchFamily="2" charset="2"/>
              <a:buNone/>
            </a:pPr>
            <a:r>
              <a:rPr lang="zh-CN" altLang="en-US" sz="2000" b="1" dirty="0">
                <a:latin typeface="Times New Roman" panose="02020603050405020304" pitchFamily="18" charset="0"/>
                <a:ea typeface="楷体_GB2312" pitchFamily="49" charset="-122"/>
              </a:rPr>
              <a:t>目录:</a:t>
            </a:r>
            <a:endParaRPr lang="zh-CN" altLang="en-US" sz="2000" b="1" dirty="0">
              <a:latin typeface="Times New Roman" panose="02020603050405020304" pitchFamily="18" charset="0"/>
              <a:ea typeface="楷体_GB2312" pitchFamily="49" charset="-122"/>
            </a:endParaRPr>
          </a:p>
          <a:p>
            <a:pPr marL="457200" lvl="1" indent="0">
              <a:lnSpc>
                <a:spcPct val="80000"/>
              </a:lnSpc>
              <a:buSzPct val="60000"/>
              <a:buFont typeface="Wingdings" panose="05000000000000000000" pitchFamily="2" charset="2"/>
              <a:buNone/>
            </a:pPr>
            <a:r>
              <a:rPr lang="zh-CN" altLang="en-US" sz="1995" b="1" dirty="0">
                <a:latin typeface="Times New Roman" panose="02020603050405020304" pitchFamily="18" charset="0"/>
                <a:ea typeface="楷体_GB2312" pitchFamily="49" charset="-122"/>
              </a:rPr>
              <a:t>目录是毕业设计（论文）的篇章名目，要按顺序写清楚设计（论文）构成部分和章、节的名称。要求列至二级目录。</a:t>
            </a:r>
            <a:endParaRPr lang="zh-CN" altLang="en-US" sz="1995" b="1" dirty="0">
              <a:latin typeface="Times New Roman" panose="02020603050405020304" pitchFamily="18" charset="0"/>
              <a:ea typeface="楷体_GB2312" pitchFamily="49" charset="-122"/>
            </a:endParaRPr>
          </a:p>
          <a:p>
            <a:pPr marL="0" lvl="0" indent="0">
              <a:lnSpc>
                <a:spcPct val="80000"/>
              </a:lnSpc>
              <a:buSzPct val="60000"/>
              <a:buFont typeface="Wingdings" panose="05000000000000000000" pitchFamily="2" charset="2"/>
              <a:buNone/>
            </a:pPr>
            <a:r>
              <a:rPr lang="zh-CN" altLang="en-US" sz="2325" b="1" dirty="0">
                <a:latin typeface="Times New Roman" panose="02020603050405020304" pitchFamily="18" charset="0"/>
                <a:ea typeface="楷体_GB2312" pitchFamily="49" charset="-122"/>
              </a:rPr>
              <a:t>正文：</a:t>
            </a:r>
            <a:endParaRPr lang="zh-CN" altLang="en-US" sz="2325" b="1" dirty="0">
              <a:latin typeface="Times New Roman" panose="02020603050405020304" pitchFamily="18" charset="0"/>
              <a:ea typeface="楷体_GB2312" pitchFamily="49" charset="-122"/>
            </a:endParaRPr>
          </a:p>
          <a:p>
            <a:pPr lvl="1">
              <a:lnSpc>
                <a:spcPct val="80000"/>
              </a:lnSpc>
              <a:buSzPct val="60000"/>
            </a:pPr>
            <a:r>
              <a:rPr lang="zh-CN" altLang="en-US" sz="1990" b="1" dirty="0">
                <a:latin typeface="Times New Roman" panose="02020603050405020304" pitchFamily="18" charset="0"/>
                <a:ea typeface="楷体_GB2312" pitchFamily="49" charset="-122"/>
              </a:rPr>
              <a:t>正文字数一般为1万—1.5万左右。</a:t>
            </a:r>
            <a:endParaRPr lang="zh-CN" altLang="en-US" sz="1990" b="1" dirty="0">
              <a:latin typeface="Times New Roman" panose="02020603050405020304" pitchFamily="18" charset="0"/>
              <a:ea typeface="楷体_GB2312" pitchFamily="49" charset="-122"/>
            </a:endParaRPr>
          </a:p>
          <a:p>
            <a:pPr lvl="1">
              <a:lnSpc>
                <a:spcPct val="80000"/>
              </a:lnSpc>
              <a:buSzPct val="60000"/>
            </a:pPr>
            <a:r>
              <a:rPr lang="zh-CN" altLang="en-US" sz="1990" b="1" dirty="0">
                <a:latin typeface="Times New Roman" panose="02020603050405020304" pitchFamily="18" charset="0"/>
                <a:ea typeface="楷体_GB2312" pitchFamily="49" charset="-122"/>
                <a:sym typeface="+mn-ea"/>
              </a:rPr>
              <a:t>方案比较及选定，必需的理论、分析和计算，系统分析，系统设计，系统测试，算法的描述，实验方法，结果及其讨论和总结。正文要标明章节，图表公式要按章编号；根据毕业设计内容，应有充分的系统功能模块图、程序设计流程图、数据结构表、程序运行界面图和关键代码。</a:t>
            </a:r>
            <a:endParaRPr lang="zh-CN" altLang="en-US" sz="1990" b="1" dirty="0">
              <a:latin typeface="Times New Roman" panose="02020603050405020304" pitchFamily="18" charset="0"/>
              <a:ea typeface="楷体_GB2312" pitchFamily="49" charset="-122"/>
              <a:sym typeface="+mn-ea"/>
            </a:endParaRPr>
          </a:p>
          <a:p>
            <a:pPr lvl="1">
              <a:lnSpc>
                <a:spcPct val="80000"/>
              </a:lnSpc>
              <a:buSzPct val="60000"/>
            </a:pPr>
            <a:endParaRPr lang="zh-CN" altLang="en-US" sz="1990" b="1" dirty="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8003">
                                            <p:txEl>
                                              <p:charRg st="0" end="8"/>
                                            </p:txEl>
                                          </p:spTgt>
                                        </p:tgtEl>
                                        <p:attrNameLst>
                                          <p:attrName>style.visibility</p:attrName>
                                        </p:attrNameLst>
                                      </p:cBhvr>
                                      <p:to>
                                        <p:strVal val="visible"/>
                                      </p:to>
                                    </p:set>
                                    <p:animEffect transition="in" filter="blinds(horizontal)">
                                      <p:cBhvr>
                                        <p:cTn id="7" dur="500"/>
                                        <p:tgtEl>
                                          <p:spTgt spid="128003">
                                            <p:txEl>
                                              <p:charRg st="0" end="8"/>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8003">
                                            <p:txEl>
                                              <p:charRg st="1" end="1"/>
                                            </p:txEl>
                                          </p:spTgt>
                                        </p:tgtEl>
                                        <p:attrNameLst>
                                          <p:attrName>style.visibility</p:attrName>
                                        </p:attrNameLst>
                                      </p:cBhvr>
                                      <p:to>
                                        <p:strVal val="visible"/>
                                      </p:to>
                                    </p:set>
                                    <p:animEffect transition="in" filter="blinds(horizontal)">
                                      <p:cBhvr>
                                        <p:cTn id="10" dur="500"/>
                                        <p:tgtEl>
                                          <p:spTgt spid="128003">
                                            <p:txEl>
                                              <p:char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8003">
                                            <p:txEl>
                                              <p:charRg st="2" end="2"/>
                                            </p:txEl>
                                          </p:spTgt>
                                        </p:tgtEl>
                                        <p:attrNameLst>
                                          <p:attrName>style.visibility</p:attrName>
                                        </p:attrNameLst>
                                      </p:cBhvr>
                                      <p:to>
                                        <p:strVal val="visible"/>
                                      </p:to>
                                    </p:set>
                                    <p:animEffect transition="in" filter="blinds(horizontal)">
                                      <p:cBhvr>
                                        <p:cTn id="13" dur="500"/>
                                        <p:tgtEl>
                                          <p:spTgt spid="128003">
                                            <p:txEl>
                                              <p:char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8003">
                                            <p:txEl>
                                              <p:charRg st="3" end="3"/>
                                            </p:txEl>
                                          </p:spTgt>
                                        </p:tgtEl>
                                        <p:attrNameLst>
                                          <p:attrName>style.visibility</p:attrName>
                                        </p:attrNameLst>
                                      </p:cBhvr>
                                      <p:to>
                                        <p:strVal val="visible"/>
                                      </p:to>
                                    </p:set>
                                    <p:animEffect transition="in" filter="blinds(horizontal)">
                                      <p:cBhvr>
                                        <p:cTn id="16" dur="500"/>
                                        <p:tgtEl>
                                          <p:spTgt spid="128003">
                                            <p:txEl>
                                              <p:char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8003">
                                            <p:txEl>
                                              <p:charRg st="5" end="5"/>
                                            </p:txEl>
                                          </p:spTgt>
                                        </p:tgtEl>
                                        <p:attrNameLst>
                                          <p:attrName>style.visibility</p:attrName>
                                        </p:attrNameLst>
                                      </p:cBhvr>
                                      <p:to>
                                        <p:strVal val="visible"/>
                                      </p:to>
                                    </p:set>
                                    <p:animEffect transition="in" filter="blinds(horizontal)">
                                      <p:cBhvr>
                                        <p:cTn id="19" dur="500"/>
                                        <p:tgtEl>
                                          <p:spTgt spid="128003">
                                            <p:txEl>
                                              <p:char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28003">
                                            <p:txEl>
                                              <p:charRg st="6" end="6"/>
                                            </p:txEl>
                                          </p:spTgt>
                                        </p:tgtEl>
                                        <p:attrNameLst>
                                          <p:attrName>style.visibility</p:attrName>
                                        </p:attrNameLst>
                                      </p:cBhvr>
                                      <p:to>
                                        <p:strVal val="visible"/>
                                      </p:to>
                                    </p:set>
                                    <p:animEffect transition="in" filter="blinds(horizontal)">
                                      <p:cBhvr>
                                        <p:cTn id="24" dur="500"/>
                                        <p:tgtEl>
                                          <p:spTgt spid="128003">
                                            <p:txEl>
                                              <p:charRg st="6" end="6"/>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28003">
                                            <p:txEl>
                                              <p:charRg st="7" end="7"/>
                                            </p:txEl>
                                          </p:spTgt>
                                        </p:tgtEl>
                                        <p:attrNameLst>
                                          <p:attrName>style.visibility</p:attrName>
                                        </p:attrNameLst>
                                      </p:cBhvr>
                                      <p:to>
                                        <p:strVal val="visible"/>
                                      </p:to>
                                    </p:set>
                                    <p:animEffect transition="in" filter="blinds(horizontal)">
                                      <p:cBhvr>
                                        <p:cTn id="27" dur="500"/>
                                        <p:tgtEl>
                                          <p:spTgt spid="128003">
                                            <p:txEl>
                                              <p:charRg st="7" end="7"/>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28003">
                                            <p:txEl>
                                              <p:charRg st="8" end="8"/>
                                            </p:txEl>
                                          </p:spTgt>
                                        </p:tgtEl>
                                        <p:attrNameLst>
                                          <p:attrName>style.visibility</p:attrName>
                                        </p:attrNameLst>
                                      </p:cBhvr>
                                      <p:to>
                                        <p:strVal val="visible"/>
                                      </p:to>
                                    </p:set>
                                    <p:animEffect transition="in" filter="blinds(horizontal)">
                                      <p:cBhvr>
                                        <p:cTn id="30" dur="500"/>
                                        <p:tgtEl>
                                          <p:spTgt spid="128003">
                                            <p:txEl>
                                              <p:char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标题 128001"/>
          <p:cNvSpPr>
            <a:spLocks noGrp="1"/>
          </p:cNvSpPr>
          <p:nvPr>
            <p:ph type="title"/>
          </p:nvPr>
        </p:nvSpPr>
        <p:spPr/>
        <p:txBody>
          <a:bodyPr vert="horz" wrap="square" lIns="91440" tIns="45720" rIns="91440" bIns="45720" anchor="ctr"/>
          <a:p>
            <a:r>
              <a:rPr lang="en-US" altLang="zh-CN" sz="4800" dirty="0">
                <a:latin typeface="隶书" panose="02010509060101010101" pitchFamily="49" charset="-122"/>
                <a:ea typeface="隶书" panose="02010509060101010101" pitchFamily="49" charset="-122"/>
              </a:rPr>
              <a:t>2 </a:t>
            </a:r>
            <a:r>
              <a:rPr lang="zh-CN" altLang="en-US" sz="4800" dirty="0">
                <a:latin typeface="隶书" panose="02010509060101010101" pitchFamily="49" charset="-122"/>
                <a:ea typeface="隶书" panose="02010509060101010101" pitchFamily="49" charset="-122"/>
              </a:rPr>
              <a:t>内容组织</a:t>
            </a:r>
            <a:endParaRPr lang="zh-CN" altLang="en-US" sz="4800" dirty="0">
              <a:latin typeface="隶书" panose="02010509060101010101" pitchFamily="49" charset="-122"/>
              <a:ea typeface="隶书" panose="02010509060101010101" pitchFamily="49" charset="-122"/>
            </a:endParaRPr>
          </a:p>
        </p:txBody>
      </p:sp>
      <p:sp>
        <p:nvSpPr>
          <p:cNvPr id="128003" name="文本占位符 128002"/>
          <p:cNvSpPr>
            <a:spLocks noGrp="1"/>
          </p:cNvSpPr>
          <p:nvPr>
            <p:ph type="body"/>
          </p:nvPr>
        </p:nvSpPr>
        <p:spPr>
          <a:xfrm>
            <a:off x="495300" y="1413510"/>
            <a:ext cx="8417560" cy="5113655"/>
          </a:xfrm>
        </p:spPr>
        <p:txBody>
          <a:bodyPr/>
          <a:p>
            <a:pPr lvl="0">
              <a:lnSpc>
                <a:spcPct val="80000"/>
              </a:lnSpc>
            </a:pPr>
            <a:r>
              <a:rPr lang="zh-CN" altLang="en-US" sz="2325" b="1" dirty="0">
                <a:latin typeface="Times New Roman" panose="02020603050405020304" pitchFamily="18" charset="0"/>
                <a:ea typeface="楷体_GB2312" pitchFamily="49" charset="-122"/>
              </a:rPr>
              <a:t>正文：</a:t>
            </a:r>
            <a:endParaRPr lang="zh-CN" altLang="en-US" sz="2325" b="1" dirty="0">
              <a:latin typeface="Times New Roman" panose="02020603050405020304" pitchFamily="18" charset="0"/>
              <a:ea typeface="楷体_GB2312" pitchFamily="49" charset="-122"/>
            </a:endParaRPr>
          </a:p>
          <a:p>
            <a:pPr lvl="1">
              <a:lnSpc>
                <a:spcPct val="80000"/>
              </a:lnSpc>
              <a:buSzPct val="60000"/>
            </a:pPr>
            <a:r>
              <a:rPr lang="zh-CN" altLang="en-US" sz="1990" b="1" dirty="0">
                <a:latin typeface="Times New Roman" panose="02020603050405020304" pitchFamily="18" charset="0"/>
                <a:ea typeface="楷体_GB2312" pitchFamily="49" charset="-122"/>
                <a:sym typeface="+mn-ea"/>
              </a:rPr>
              <a:t>第一章 绪论</a:t>
            </a:r>
            <a:endParaRPr lang="zh-CN" altLang="en-US" sz="1990" b="1" dirty="0">
              <a:latin typeface="Times New Roman" panose="02020603050405020304" pitchFamily="18" charset="0"/>
              <a:ea typeface="楷体_GB2312" pitchFamily="49" charset="-122"/>
              <a:sym typeface="+mn-ea"/>
            </a:endParaRPr>
          </a:p>
          <a:p>
            <a:pPr lvl="2">
              <a:lnSpc>
                <a:spcPct val="80000"/>
              </a:lnSpc>
              <a:buSzPct val="60000"/>
            </a:pPr>
            <a:r>
              <a:rPr lang="en-US" altLang="zh-CN" sz="1820" b="1" dirty="0">
                <a:latin typeface="Times New Roman" panose="02020603050405020304" pitchFamily="18" charset="0"/>
                <a:ea typeface="楷体_GB2312" pitchFamily="49" charset="-122"/>
                <a:sym typeface="+mn-ea"/>
              </a:rPr>
              <a:t>1.1 </a:t>
            </a:r>
            <a:r>
              <a:rPr lang="zh-CN" altLang="en-US" sz="1820" b="1" dirty="0">
                <a:latin typeface="Times New Roman" panose="02020603050405020304" pitchFamily="18" charset="0"/>
                <a:ea typeface="楷体_GB2312" pitchFamily="49" charset="-122"/>
                <a:sym typeface="+mn-ea"/>
              </a:rPr>
              <a:t>背景与意义</a:t>
            </a:r>
            <a:endParaRPr lang="zh-CN" altLang="en-US" sz="1820" b="1" dirty="0">
              <a:latin typeface="Times New Roman" panose="02020603050405020304" pitchFamily="18" charset="0"/>
              <a:ea typeface="楷体_GB2312" pitchFamily="49" charset="-122"/>
              <a:sym typeface="+mn-ea"/>
            </a:endParaRPr>
          </a:p>
          <a:p>
            <a:pPr lvl="2">
              <a:lnSpc>
                <a:spcPct val="80000"/>
              </a:lnSpc>
              <a:buSzPct val="60000"/>
            </a:pPr>
            <a:r>
              <a:rPr lang="en-US" altLang="zh-CN" sz="1820" b="1" dirty="0">
                <a:latin typeface="Times New Roman" panose="02020603050405020304" pitchFamily="18" charset="0"/>
                <a:ea typeface="楷体_GB2312" pitchFamily="49" charset="-122"/>
                <a:sym typeface="+mn-ea"/>
              </a:rPr>
              <a:t>1.2 </a:t>
            </a:r>
            <a:r>
              <a:rPr lang="zh-CN" altLang="en-US" sz="1820" b="1" dirty="0">
                <a:latin typeface="Times New Roman" panose="02020603050405020304" pitchFamily="18" charset="0"/>
                <a:ea typeface="楷体_GB2312" pitchFamily="49" charset="-122"/>
                <a:sym typeface="+mn-ea"/>
              </a:rPr>
              <a:t>研究与发展现状</a:t>
            </a:r>
            <a:endParaRPr lang="zh-CN" altLang="en-US" sz="1820" b="1" dirty="0">
              <a:latin typeface="Times New Roman" panose="02020603050405020304" pitchFamily="18" charset="0"/>
              <a:ea typeface="楷体_GB2312" pitchFamily="49" charset="-122"/>
              <a:sym typeface="+mn-ea"/>
            </a:endParaRPr>
          </a:p>
          <a:p>
            <a:pPr lvl="2">
              <a:lnSpc>
                <a:spcPct val="80000"/>
              </a:lnSpc>
              <a:buSzPct val="60000"/>
            </a:pPr>
            <a:r>
              <a:rPr lang="en-US" altLang="zh-CN" sz="1820" b="1" dirty="0">
                <a:latin typeface="Times New Roman" panose="02020603050405020304" pitchFamily="18" charset="0"/>
                <a:ea typeface="楷体_GB2312" pitchFamily="49" charset="-122"/>
                <a:sym typeface="+mn-ea"/>
              </a:rPr>
              <a:t>1.3 </a:t>
            </a:r>
            <a:r>
              <a:rPr lang="zh-CN" altLang="en-US" sz="1820" b="1" dirty="0">
                <a:latin typeface="Times New Roman" panose="02020603050405020304" pitchFamily="18" charset="0"/>
                <a:ea typeface="楷体_GB2312" pitchFamily="49" charset="-122"/>
                <a:sym typeface="+mn-ea"/>
              </a:rPr>
              <a:t>论文主要工作</a:t>
            </a:r>
            <a:r>
              <a:rPr lang="zh-CN" altLang="en-US" sz="1820" dirty="0">
                <a:latin typeface="宋体" panose="02010600030101010101" pitchFamily="2" charset="-122"/>
                <a:ea typeface="宋体" panose="02010600030101010101" pitchFamily="2" charset="-122"/>
                <a:sym typeface="+mn-ea"/>
              </a:rPr>
              <a:t>（对你做的主要工作进行阐述）</a:t>
            </a:r>
            <a:endParaRPr lang="zh-CN" altLang="en-US" sz="1820" b="1" dirty="0">
              <a:latin typeface="Times New Roman" panose="02020603050405020304" pitchFamily="18" charset="0"/>
              <a:ea typeface="楷体_GB2312" pitchFamily="49" charset="-122"/>
              <a:sym typeface="+mn-ea"/>
            </a:endParaRPr>
          </a:p>
          <a:p>
            <a:pPr lvl="2">
              <a:lnSpc>
                <a:spcPct val="80000"/>
              </a:lnSpc>
              <a:buSzPct val="60000"/>
            </a:pPr>
            <a:r>
              <a:rPr lang="en-US" altLang="zh-CN" sz="1820" b="1" dirty="0">
                <a:latin typeface="Times New Roman" panose="02020603050405020304" pitchFamily="18" charset="0"/>
                <a:ea typeface="楷体_GB2312" pitchFamily="49" charset="-122"/>
                <a:sym typeface="+mn-ea"/>
              </a:rPr>
              <a:t>1.4 </a:t>
            </a:r>
            <a:r>
              <a:rPr lang="zh-CN" altLang="en-US" sz="1820" b="1" dirty="0">
                <a:latin typeface="Times New Roman" panose="02020603050405020304" pitchFamily="18" charset="0"/>
                <a:ea typeface="楷体_GB2312" pitchFamily="49" charset="-122"/>
                <a:sym typeface="+mn-ea"/>
              </a:rPr>
              <a:t>论文组织结构</a:t>
            </a:r>
            <a:r>
              <a:rPr lang="zh-CN" altLang="en-US" sz="1820" dirty="0">
                <a:latin typeface="宋体" panose="02010600030101010101" pitchFamily="2" charset="-122"/>
                <a:ea typeface="宋体" panose="02010600030101010101" pitchFamily="2" charset="-122"/>
                <a:sym typeface="+mn-ea"/>
              </a:rPr>
              <a:t>（每章内容简介）</a:t>
            </a:r>
            <a:endParaRPr lang="zh-CN" altLang="en-US" sz="1820" b="1" dirty="0">
              <a:latin typeface="Times New Roman" panose="02020603050405020304" pitchFamily="18" charset="0"/>
              <a:ea typeface="楷体_GB2312" pitchFamily="49" charset="-122"/>
              <a:sym typeface="+mn-ea"/>
            </a:endParaRPr>
          </a:p>
          <a:p>
            <a:pPr lvl="1">
              <a:lnSpc>
                <a:spcPct val="80000"/>
              </a:lnSpc>
              <a:buSzPct val="60000"/>
            </a:pPr>
            <a:r>
              <a:rPr lang="zh-CN" altLang="en-US" sz="1985" b="1" dirty="0">
                <a:latin typeface="Times New Roman" panose="02020603050405020304" pitchFamily="18" charset="0"/>
                <a:ea typeface="楷体_GB2312" pitchFamily="49" charset="-122"/>
                <a:sym typeface="+mn-ea"/>
              </a:rPr>
              <a:t>第二章 相关理论与技术</a:t>
            </a:r>
            <a:endParaRPr lang="zh-CN" altLang="en-US" sz="1985" b="1" dirty="0">
              <a:latin typeface="Times New Roman" panose="02020603050405020304" pitchFamily="18" charset="0"/>
              <a:ea typeface="楷体_GB2312" pitchFamily="49" charset="-122"/>
              <a:sym typeface="+mn-ea"/>
            </a:endParaRPr>
          </a:p>
          <a:p>
            <a:pPr lvl="2">
              <a:lnSpc>
                <a:spcPct val="80000"/>
              </a:lnSpc>
              <a:buSzPct val="60000"/>
            </a:pPr>
            <a:r>
              <a:rPr lang="zh-CN" altLang="en-US" sz="1820" b="1" dirty="0">
                <a:latin typeface="Times New Roman" panose="02020603050405020304" pitchFamily="18" charset="0"/>
                <a:ea typeface="楷体_GB2312" pitchFamily="49" charset="-122"/>
              </a:rPr>
              <a:t>论文中用到的主要理论、技术、开发工具等介绍，为后文做铺垫</a:t>
            </a:r>
            <a:endParaRPr lang="zh-CN" altLang="en-US" sz="1820" b="1" dirty="0">
              <a:latin typeface="Times New Roman" panose="02020603050405020304" pitchFamily="18" charset="0"/>
              <a:ea typeface="楷体_GB2312" pitchFamily="49" charset="-122"/>
            </a:endParaRPr>
          </a:p>
          <a:p>
            <a:pPr lvl="1">
              <a:lnSpc>
                <a:spcPct val="80000"/>
              </a:lnSpc>
              <a:buSzPct val="60000"/>
            </a:pPr>
            <a:r>
              <a:rPr lang="zh-CN" altLang="en-US" sz="1985" b="1" dirty="0">
                <a:latin typeface="Times New Roman" panose="02020603050405020304" pitchFamily="18" charset="0"/>
                <a:ea typeface="楷体_GB2312" pitchFamily="49" charset="-122"/>
                <a:sym typeface="+mn-ea"/>
              </a:rPr>
              <a:t>第三章 需求分析与总体设计</a:t>
            </a:r>
            <a:r>
              <a:rPr lang="en-US" altLang="zh-CN" sz="1985" b="1" dirty="0">
                <a:latin typeface="Times New Roman" panose="02020603050405020304" pitchFamily="18" charset="0"/>
                <a:ea typeface="楷体_GB2312" pitchFamily="49" charset="-122"/>
                <a:sym typeface="+mn-ea"/>
              </a:rPr>
              <a:t>(</a:t>
            </a:r>
            <a:r>
              <a:rPr lang="zh-CN" altLang="en-US" sz="1985" b="1" dirty="0">
                <a:latin typeface="Times New Roman" panose="02020603050405020304" pitchFamily="18" charset="0"/>
                <a:ea typeface="楷体_GB2312" pitchFamily="49" charset="-122"/>
                <a:sym typeface="+mn-ea"/>
              </a:rPr>
              <a:t>设计型论文</a:t>
            </a:r>
            <a:r>
              <a:rPr lang="en-US" altLang="zh-CN" sz="1985" b="1" dirty="0">
                <a:latin typeface="Times New Roman" panose="02020603050405020304" pitchFamily="18" charset="0"/>
                <a:ea typeface="楷体_GB2312" pitchFamily="49" charset="-122"/>
                <a:sym typeface="+mn-ea"/>
              </a:rPr>
              <a:t>)</a:t>
            </a:r>
            <a:endParaRPr lang="en-US" altLang="zh-CN" sz="1985" b="1" dirty="0">
              <a:latin typeface="Times New Roman" panose="02020603050405020304" pitchFamily="18" charset="0"/>
              <a:ea typeface="楷体_GB2312" pitchFamily="49" charset="-122"/>
              <a:sym typeface="+mn-ea"/>
            </a:endParaRPr>
          </a:p>
          <a:p>
            <a:pPr lvl="1">
              <a:lnSpc>
                <a:spcPct val="80000"/>
              </a:lnSpc>
              <a:buSzPct val="60000"/>
            </a:pPr>
            <a:r>
              <a:rPr lang="zh-CN" altLang="en-US" sz="1985" b="1" dirty="0">
                <a:latin typeface="Times New Roman" panose="02020603050405020304" pitchFamily="18" charset="0"/>
                <a:ea typeface="楷体_GB2312" pitchFamily="49" charset="-122"/>
                <a:sym typeface="+mn-ea"/>
              </a:rPr>
              <a:t>第四章 系统详细设计(设计型论文)</a:t>
            </a:r>
            <a:endParaRPr lang="zh-CN" altLang="en-US" sz="1985" b="1" dirty="0">
              <a:latin typeface="Times New Roman" panose="02020603050405020304" pitchFamily="18" charset="0"/>
              <a:ea typeface="楷体_GB2312" pitchFamily="49" charset="-122"/>
              <a:sym typeface="+mn-ea"/>
            </a:endParaRPr>
          </a:p>
          <a:p>
            <a:pPr lvl="1">
              <a:lnSpc>
                <a:spcPct val="80000"/>
              </a:lnSpc>
              <a:buSzPct val="60000"/>
            </a:pPr>
            <a:r>
              <a:rPr lang="zh-CN" altLang="en-US" sz="1985" b="1" dirty="0">
                <a:latin typeface="Times New Roman" panose="02020603050405020304" pitchFamily="18" charset="0"/>
                <a:ea typeface="楷体_GB2312" pitchFamily="49" charset="-122"/>
                <a:sym typeface="+mn-ea"/>
              </a:rPr>
              <a:t>第五章 系统实现与测试(设计型论文)</a:t>
            </a:r>
            <a:endParaRPr lang="zh-CN" altLang="en-US" sz="1985" b="1" dirty="0">
              <a:latin typeface="Times New Roman" panose="02020603050405020304" pitchFamily="18" charset="0"/>
              <a:ea typeface="楷体_GB2312" pitchFamily="49" charset="-122"/>
              <a:sym typeface="+mn-ea"/>
            </a:endParaRPr>
          </a:p>
          <a:p>
            <a:pPr lvl="1">
              <a:lnSpc>
                <a:spcPct val="80000"/>
              </a:lnSpc>
              <a:buSzPct val="60000"/>
            </a:pPr>
            <a:endParaRPr lang="zh-CN" altLang="en-US" sz="1985" b="1" dirty="0">
              <a:latin typeface="Times New Roman" panose="02020603050405020304" pitchFamily="18" charset="0"/>
              <a:ea typeface="楷体_GB2312" pitchFamily="49" charset="-122"/>
              <a:sym typeface="+mn-ea"/>
            </a:endParaRPr>
          </a:p>
          <a:p>
            <a:pPr lvl="1">
              <a:lnSpc>
                <a:spcPct val="80000"/>
              </a:lnSpc>
              <a:buSzPct val="60000"/>
            </a:pPr>
            <a:r>
              <a:rPr lang="zh-CN" altLang="en-US" sz="1985" b="1" dirty="0">
                <a:latin typeface="Times New Roman" panose="02020603050405020304" pitchFamily="18" charset="0"/>
                <a:ea typeface="楷体_GB2312" pitchFamily="49" charset="-122"/>
                <a:sym typeface="+mn-ea"/>
              </a:rPr>
              <a:t>第三章 具体算法</a:t>
            </a:r>
            <a:r>
              <a:rPr lang="en-US" altLang="zh-CN" sz="1985" b="1" dirty="0">
                <a:latin typeface="Times New Roman" panose="02020603050405020304" pitchFamily="18" charset="0"/>
                <a:ea typeface="楷体_GB2312" pitchFamily="49" charset="-122"/>
                <a:sym typeface="+mn-ea"/>
              </a:rPr>
              <a:t>1(</a:t>
            </a:r>
            <a:r>
              <a:rPr lang="zh-CN" altLang="en-US" sz="1985" b="1" dirty="0">
                <a:latin typeface="Times New Roman" panose="02020603050405020304" pitchFamily="18" charset="0"/>
                <a:ea typeface="楷体_GB2312" pitchFamily="49" charset="-122"/>
                <a:sym typeface="+mn-ea"/>
              </a:rPr>
              <a:t>研究型论文</a:t>
            </a:r>
            <a:r>
              <a:rPr lang="en-US" altLang="zh-CN" sz="1985" b="1" dirty="0">
                <a:latin typeface="Times New Roman" panose="02020603050405020304" pitchFamily="18" charset="0"/>
                <a:ea typeface="楷体_GB2312" pitchFamily="49" charset="-122"/>
                <a:sym typeface="+mn-ea"/>
              </a:rPr>
              <a:t>)</a:t>
            </a:r>
            <a:endParaRPr lang="en-US" altLang="zh-CN" sz="1985" b="1" dirty="0">
              <a:latin typeface="Times New Roman" panose="02020603050405020304" pitchFamily="18" charset="0"/>
              <a:ea typeface="楷体_GB2312" pitchFamily="49" charset="-122"/>
              <a:sym typeface="+mn-ea"/>
            </a:endParaRPr>
          </a:p>
          <a:p>
            <a:pPr lvl="1">
              <a:lnSpc>
                <a:spcPct val="80000"/>
              </a:lnSpc>
              <a:buSzPct val="60000"/>
            </a:pPr>
            <a:r>
              <a:rPr lang="zh-CN" altLang="en-US" sz="1985" b="1" dirty="0">
                <a:latin typeface="Times New Roman" panose="02020603050405020304" pitchFamily="18" charset="0"/>
                <a:ea typeface="楷体_GB2312" pitchFamily="49" charset="-122"/>
                <a:sym typeface="+mn-ea"/>
              </a:rPr>
              <a:t>第四章 具体算法</a:t>
            </a:r>
            <a:r>
              <a:rPr lang="en-US" altLang="zh-CN" sz="1985" b="1" dirty="0">
                <a:latin typeface="Times New Roman" panose="02020603050405020304" pitchFamily="18" charset="0"/>
                <a:ea typeface="楷体_GB2312" pitchFamily="49" charset="-122"/>
                <a:sym typeface="+mn-ea"/>
              </a:rPr>
              <a:t>2(</a:t>
            </a:r>
            <a:r>
              <a:rPr lang="zh-CN" altLang="en-US" sz="1985" b="1" dirty="0">
                <a:latin typeface="Times New Roman" panose="02020603050405020304" pitchFamily="18" charset="0"/>
                <a:ea typeface="楷体_GB2312" pitchFamily="49" charset="-122"/>
                <a:sym typeface="+mn-ea"/>
              </a:rPr>
              <a:t>研究型论文</a:t>
            </a:r>
            <a:r>
              <a:rPr lang="en-US" altLang="zh-CN" sz="1985" b="1" dirty="0">
                <a:latin typeface="Times New Roman" panose="02020603050405020304" pitchFamily="18" charset="0"/>
                <a:ea typeface="楷体_GB2312" pitchFamily="49" charset="-122"/>
                <a:sym typeface="+mn-ea"/>
              </a:rPr>
              <a:t>)</a:t>
            </a:r>
            <a:endParaRPr lang="en-US" altLang="zh-CN" sz="1985" b="1" dirty="0">
              <a:latin typeface="Times New Roman" panose="02020603050405020304" pitchFamily="18" charset="0"/>
              <a:ea typeface="楷体_GB2312" pitchFamily="49" charset="-122"/>
              <a:sym typeface="+mn-ea"/>
            </a:endParaRPr>
          </a:p>
          <a:p>
            <a:pPr lvl="1">
              <a:lnSpc>
                <a:spcPct val="80000"/>
              </a:lnSpc>
              <a:buSzPct val="60000"/>
            </a:pPr>
            <a:r>
              <a:rPr lang="zh-CN" altLang="en-US" sz="1985" b="1" dirty="0">
                <a:latin typeface="Times New Roman" panose="02020603050405020304" pitchFamily="18" charset="0"/>
                <a:ea typeface="楷体_GB2312" pitchFamily="49" charset="-122"/>
                <a:sym typeface="+mn-ea"/>
              </a:rPr>
              <a:t>第五章 原型系统的实现</a:t>
            </a:r>
            <a:r>
              <a:rPr lang="en-US" altLang="zh-CN" sz="1985" b="1" dirty="0">
                <a:latin typeface="Times New Roman" panose="02020603050405020304" pitchFamily="18" charset="0"/>
                <a:ea typeface="楷体_GB2312" pitchFamily="49" charset="-122"/>
                <a:sym typeface="+mn-ea"/>
              </a:rPr>
              <a:t>(</a:t>
            </a:r>
            <a:r>
              <a:rPr lang="zh-CN" altLang="en-US" sz="1985" b="1" dirty="0">
                <a:latin typeface="Times New Roman" panose="02020603050405020304" pitchFamily="18" charset="0"/>
                <a:ea typeface="楷体_GB2312" pitchFamily="49" charset="-122"/>
                <a:sym typeface="+mn-ea"/>
              </a:rPr>
              <a:t>研究型论文</a:t>
            </a:r>
            <a:r>
              <a:rPr lang="en-US" altLang="zh-CN" sz="1985" b="1" dirty="0">
                <a:latin typeface="Times New Roman" panose="02020603050405020304" pitchFamily="18" charset="0"/>
                <a:ea typeface="楷体_GB2312" pitchFamily="49" charset="-122"/>
                <a:sym typeface="+mn-ea"/>
              </a:rPr>
              <a:t>)</a:t>
            </a:r>
            <a:endParaRPr lang="zh-CN" altLang="en-US" sz="1985" b="1" dirty="0">
              <a:latin typeface="Times New Roman" panose="02020603050405020304" pitchFamily="18" charset="0"/>
              <a:ea typeface="楷体_GB2312" pitchFamily="49" charset="-122"/>
              <a:sym typeface="+mn-ea"/>
            </a:endParaRPr>
          </a:p>
          <a:p>
            <a:pPr lvl="0">
              <a:lnSpc>
                <a:spcPct val="80000"/>
              </a:lnSpc>
              <a:buSzPct val="60000"/>
            </a:pPr>
            <a:r>
              <a:rPr lang="zh-CN" altLang="en-US" sz="2315" b="1" dirty="0">
                <a:latin typeface="Times New Roman" panose="02020603050405020304" pitchFamily="18" charset="0"/>
                <a:ea typeface="楷体_GB2312" pitchFamily="49" charset="-122"/>
              </a:rPr>
              <a:t>结论</a:t>
            </a:r>
            <a:endParaRPr lang="zh-CN" altLang="en-US" sz="2315" b="1" dirty="0">
              <a:latin typeface="Times New Roman" panose="02020603050405020304" pitchFamily="18" charset="0"/>
              <a:ea typeface="楷体_GB2312" pitchFamily="49" charset="-122"/>
            </a:endParaRPr>
          </a:p>
          <a:p>
            <a:pPr lvl="1">
              <a:lnSpc>
                <a:spcPct val="80000"/>
              </a:lnSpc>
              <a:buSzPct val="60000"/>
            </a:pPr>
            <a:r>
              <a:rPr lang="zh-CN" altLang="en-US" sz="1980" b="1" dirty="0">
                <a:latin typeface="Times New Roman" panose="02020603050405020304" pitchFamily="18" charset="0"/>
                <a:ea typeface="楷体_GB2312" pitchFamily="49" charset="-122"/>
              </a:rPr>
              <a:t>总结论文工作，取得的成果，存在的不足或进一步工作</a:t>
            </a:r>
            <a:endParaRPr lang="zh-CN" altLang="en-US" sz="1980" b="1" dirty="0">
              <a:latin typeface="Times New Roman" panose="02020603050405020304" pitchFamily="18" charset="0"/>
              <a:ea typeface="楷体_GB2312" pitchFamily="49" charset="-122"/>
            </a:endParaRPr>
          </a:p>
          <a:p>
            <a:pPr lvl="1">
              <a:lnSpc>
                <a:spcPct val="80000"/>
              </a:lnSpc>
              <a:buSzPct val="60000"/>
            </a:pPr>
            <a:r>
              <a:rPr lang="zh-CN" altLang="en-US" sz="1980" b="1" dirty="0">
                <a:latin typeface="Times New Roman" panose="02020603050405020304" pitchFamily="18" charset="0"/>
                <a:ea typeface="楷体_GB2312" pitchFamily="49" charset="-122"/>
              </a:rPr>
              <a:t>不是写感想</a:t>
            </a:r>
            <a:endParaRPr lang="zh-CN" altLang="en-US" sz="1980" b="1" dirty="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东方纹理图案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东方纹理图案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db2004169gl">
  <a:themeElements>
    <a:clrScheme name="">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1F2"/>
      </a:accent5>
      <a:accent6>
        <a:srgbClr val="9F9F9F"/>
      </a:accent6>
      <a:hlink>
        <a:srgbClr val="7DA0D3"/>
      </a:hlink>
      <a:folHlink>
        <a:srgbClr val="B2E385"/>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1F2"/>
        </a:accent5>
        <a:accent6>
          <a:srgbClr val="9F9F9F"/>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5C5ED"/>
        </a:accent5>
        <a:accent6>
          <a:srgbClr val="E58970"/>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9945E"/>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演示文稿11</Template>
  <TotalTime>0</TotalTime>
  <Words>1764</Words>
  <Application>WPS 演示</Application>
  <PresentationFormat>在屏幕上显示</PresentationFormat>
  <Paragraphs>135</Paragraphs>
  <Slides>15</Slides>
  <Notes>0</Notes>
  <HiddenSlides>0</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3</vt:i4>
      </vt:variant>
      <vt:variant>
        <vt:lpstr>幻灯片标题</vt:lpstr>
      </vt:variant>
      <vt:variant>
        <vt:i4>15</vt:i4>
      </vt:variant>
    </vt:vector>
  </HeadingPairs>
  <TitlesOfParts>
    <vt:vector size="32" baseType="lpstr">
      <vt:lpstr>Arial</vt:lpstr>
      <vt:lpstr>宋体</vt:lpstr>
      <vt:lpstr>Wingdings</vt:lpstr>
      <vt:lpstr>MS PGothic</vt:lpstr>
      <vt:lpstr>Times New Roman</vt:lpstr>
      <vt:lpstr>楷体_GB2312</vt:lpstr>
      <vt:lpstr>Tahoma</vt:lpstr>
      <vt:lpstr>隶书</vt:lpstr>
      <vt:lpstr>新宋体</vt:lpstr>
      <vt:lpstr>微软雅黑</vt:lpstr>
      <vt:lpstr>Calibri</vt:lpstr>
      <vt:lpstr>东方纹理图案设计模板</vt:lpstr>
      <vt:lpstr>1_东方纹理图案设计模板</vt:lpstr>
      <vt:lpstr>cdb2004169gl</vt:lpstr>
      <vt:lpstr>Photoshop.Image.6</vt:lpstr>
      <vt:lpstr>Paint.Picture</vt:lpstr>
      <vt:lpstr>Paint.Picture</vt:lpstr>
      <vt:lpstr>PowerPoint 演示文稿</vt:lpstr>
      <vt:lpstr>PowerPoint 演示文稿</vt:lpstr>
      <vt:lpstr>PowerPoint 演示文稿</vt:lpstr>
      <vt:lpstr>PowerPoint 演示文稿</vt:lpstr>
      <vt:lpstr>1.毕业论文的组成</vt:lpstr>
      <vt:lpstr>PowerPoint 演示文稿</vt:lpstr>
      <vt:lpstr>PowerPoint 演示文稿</vt:lpstr>
      <vt:lpstr>2 内容组织</vt:lpstr>
      <vt:lpstr>2 内容组织</vt:lpstr>
      <vt:lpstr>2 内容组织</vt:lpstr>
      <vt:lpstr>PowerPoint 演示文稿</vt:lpstr>
      <vt:lpstr>PowerPoint 演示文稿</vt:lpstr>
      <vt:lpstr>3.1 系统需求分析与总体设计 </vt:lpstr>
      <vt:lpstr>PowerPoint 演示文稿</vt:lpstr>
      <vt:lpstr>PowerPoint 演示文稿</vt:lpstr>
    </vt:vector>
  </TitlesOfParts>
  <Company>ujs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时空离群点挖掘算法研究</dc:title>
  <dc:creator>xue</dc:creator>
  <cp:lastModifiedBy>Administrator</cp:lastModifiedBy>
  <cp:revision>310</cp:revision>
  <dcterms:created xsi:type="dcterms:W3CDTF">2006-12-07T08:42:40Z</dcterms:created>
  <dcterms:modified xsi:type="dcterms:W3CDTF">2017-05-23T13:44:05Z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