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9" r:id="rId3"/>
    <p:sldId id="271" r:id="rId5"/>
    <p:sldId id="290" r:id="rId6"/>
    <p:sldId id="282" r:id="rId7"/>
    <p:sldId id="310" r:id="rId8"/>
    <p:sldId id="284" r:id="rId9"/>
    <p:sldId id="273" r:id="rId10"/>
    <p:sldId id="275" r:id="rId11"/>
    <p:sldId id="285" r:id="rId12"/>
    <p:sldId id="276" r:id="rId13"/>
    <p:sldId id="277" r:id="rId14"/>
    <p:sldId id="326" r:id="rId15"/>
    <p:sldId id="327" r:id="rId16"/>
    <p:sldId id="328" r:id="rId17"/>
    <p:sldId id="286" r:id="rId18"/>
    <p:sldId id="278" r:id="rId19"/>
    <p:sldId id="287" r:id="rId20"/>
    <p:sldId id="279" r:id="rId21"/>
    <p:sldId id="280" r:id="rId22"/>
    <p:sldId id="288" r:id="rId23"/>
    <p:sldId id="270" r:id="rId24"/>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9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9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9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9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9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9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9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9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900" b="0" i="0" u="none" kern="1200" baseline="0">
        <a:solidFill>
          <a:schemeClr val="tx1"/>
        </a:solidFill>
        <a:latin typeface="Calibri" panose="020F050202020403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2FDB2607-1784-4EEB-B798-7EB5836EED8A}">
        <p14:showMediaCtrls xmlns:p14="http://schemas.microsoft.com/office/powerpoint/2010/main" val="1"/>
      </p:ext>
    </p:extLst>
  </p:showPr>
  <p:clrMru>
    <a:srgbClr val="E74C2E"/>
    <a:srgbClr val="333F50"/>
    <a:srgbClr val="F7D9D3"/>
    <a:srgbClr val="6E6C67"/>
    <a:srgbClr val="7F82BF"/>
    <a:srgbClr val="F8CDC4"/>
    <a:srgbClr val="C8C4BC"/>
    <a:srgbClr val="131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102"/>
    <p:restoredTop sz="92543"/>
  </p:normalViewPr>
  <p:slideViewPr>
    <p:cSldViewPr snapToGrid="0" showGuides="1">
      <p:cViewPr varScale="1">
        <p:scale>
          <a:sx n="69" d="100"/>
          <a:sy n="69" d="100"/>
        </p:scale>
        <p:origin x="1020" y="60"/>
      </p:cViewPr>
      <p:guideLst>
        <p:guide orient="horz" pos="2255"/>
        <p:guide pos="2941"/>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1331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fontAlgn="auto">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71554CFD-601D-4B39-84FE-CC0CA030F35C}"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noTextEdit="1"/>
          </p:cNvSpPr>
          <p:nvPr>
            <p:ph type="sldImg"/>
          </p:nvPr>
        </p:nvSpPr>
        <p:spPr>
          <a:ln>
            <a:miter/>
          </a:ln>
        </p:spPr>
      </p:sp>
      <p:sp>
        <p:nvSpPr>
          <p:cNvPr id="15362"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5123"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E6B4F37C-4A51-4716-95DA-4FBADCC6ADC8}"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ChangeAspect="1" noTextEdit="1"/>
          </p:cNvSpPr>
          <p:nvPr>
            <p:ph type="sldImg"/>
          </p:nvPr>
        </p:nvSpPr>
        <p:spPr>
          <a:ln>
            <a:miter/>
          </a:ln>
        </p:spPr>
      </p:sp>
      <p:sp>
        <p:nvSpPr>
          <p:cNvPr id="33794"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23555"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A33FCB02-C3A6-42CC-BE5B-EA6AC2A0981F}"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noTextEdit="1"/>
          </p:cNvSpPr>
          <p:nvPr>
            <p:ph type="sldImg"/>
          </p:nvPr>
        </p:nvSpPr>
        <p:spPr>
          <a:ln>
            <a:miter/>
          </a:ln>
        </p:spPr>
      </p:sp>
      <p:sp>
        <p:nvSpPr>
          <p:cNvPr id="35842"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25603"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7728AF13-88F4-4F38-BFFF-414663788CDF}"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ChangeAspect="1" noTextEdit="1"/>
          </p:cNvSpPr>
          <p:nvPr>
            <p:ph type="sldImg"/>
          </p:nvPr>
        </p:nvSpPr>
        <p:spPr>
          <a:ln>
            <a:miter/>
          </a:ln>
        </p:spPr>
      </p:sp>
      <p:sp>
        <p:nvSpPr>
          <p:cNvPr id="37890"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27651"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3CFF7E20-06B6-4B1B-A3C7-A15117FDDA7E}"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ChangeAspect="1" noTextEdit="1"/>
          </p:cNvSpPr>
          <p:nvPr>
            <p:ph type="sldImg"/>
          </p:nvPr>
        </p:nvSpPr>
        <p:spPr>
          <a:ln>
            <a:miter/>
          </a:ln>
        </p:spPr>
      </p:sp>
      <p:sp>
        <p:nvSpPr>
          <p:cNvPr id="39938"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2969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0A43521C-E277-4F37-AF4C-1AD6926CA65F}"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noChangeAspect="1" noTextEdit="1"/>
          </p:cNvSpPr>
          <p:nvPr>
            <p:ph type="sldImg"/>
          </p:nvPr>
        </p:nvSpPr>
        <p:spPr>
          <a:ln>
            <a:miter/>
          </a:ln>
        </p:spPr>
      </p:sp>
      <p:sp>
        <p:nvSpPr>
          <p:cNvPr id="44034"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33795"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C21932E2-BBD8-41C9-9ED0-6972BC640968}"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noTextEdit="1"/>
          </p:cNvSpPr>
          <p:nvPr>
            <p:ph type="sldImg"/>
          </p:nvPr>
        </p:nvSpPr>
        <p:spPr>
          <a:ln>
            <a:miter/>
          </a:ln>
        </p:spPr>
      </p:sp>
      <p:sp>
        <p:nvSpPr>
          <p:cNvPr id="41986"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31747"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0AA43B4D-F141-4DBB-A7B6-5CAFDC73147A}"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幻灯片图像占位符 1"/>
          <p:cNvSpPr>
            <a:spLocks noGrp="1" noRot="1" noChangeAspect="1" noTextEdit="1"/>
          </p:cNvSpPr>
          <p:nvPr>
            <p:ph type="sldImg"/>
          </p:nvPr>
        </p:nvSpPr>
        <p:spPr>
          <a:ln>
            <a:miter/>
          </a:ln>
        </p:spPr>
      </p:sp>
      <p:sp>
        <p:nvSpPr>
          <p:cNvPr id="46082"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35843"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0DBB66FE-15A6-4939-B05D-3BCBCC2CC924}"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noRot="1" noChangeAspect="1" noTextEdit="1"/>
          </p:cNvSpPr>
          <p:nvPr>
            <p:ph type="sldImg"/>
          </p:nvPr>
        </p:nvSpPr>
        <p:spPr>
          <a:ln>
            <a:miter/>
          </a:ln>
        </p:spPr>
      </p:sp>
      <p:sp>
        <p:nvSpPr>
          <p:cNvPr id="50178"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3993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416EDEE9-C125-4CB8-949F-DE1E281FACC6}"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a:spLocks noGrp="1" noRot="1" noChangeAspect="1" noTextEdit="1"/>
          </p:cNvSpPr>
          <p:nvPr>
            <p:ph type="sldImg"/>
          </p:nvPr>
        </p:nvSpPr>
        <p:spPr>
          <a:ln>
            <a:miter/>
          </a:ln>
        </p:spPr>
      </p:sp>
      <p:sp>
        <p:nvSpPr>
          <p:cNvPr id="54274"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44035"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830495D0-782E-4FE0-A891-22C151A691A1}"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a:ln>
            <a:miter/>
          </a:ln>
        </p:spPr>
      </p:sp>
      <p:sp>
        <p:nvSpPr>
          <p:cNvPr id="17410"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7171"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749A3421-8620-4D99-AFB9-A772FFCD1102}"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a:ln>
            <a:miter/>
          </a:ln>
        </p:spPr>
      </p:sp>
      <p:sp>
        <p:nvSpPr>
          <p:cNvPr id="19458"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92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6DF853D9-4410-48F7-BAF9-302AE9C75A82}"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noTextEdit="1"/>
          </p:cNvSpPr>
          <p:nvPr>
            <p:ph type="sldImg"/>
          </p:nvPr>
        </p:nvSpPr>
        <p:spPr>
          <a:ln>
            <a:miter/>
          </a:ln>
        </p:spPr>
      </p:sp>
      <p:sp>
        <p:nvSpPr>
          <p:cNvPr id="21506"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11267"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3732D62A-B96C-421E-A1C6-AC88F842727A}"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noChangeAspect="1" noTextEdit="1"/>
          </p:cNvSpPr>
          <p:nvPr>
            <p:ph type="sldImg"/>
          </p:nvPr>
        </p:nvSpPr>
        <p:spPr>
          <a:ln>
            <a:miter/>
          </a:ln>
        </p:spPr>
      </p:sp>
      <p:sp>
        <p:nvSpPr>
          <p:cNvPr id="23554"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7171"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749A3421-8620-4D99-AFB9-A772FFCD1102}"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ChangeAspect="1" noTextEdit="1"/>
          </p:cNvSpPr>
          <p:nvPr>
            <p:ph type="sldImg"/>
          </p:nvPr>
        </p:nvSpPr>
        <p:spPr>
          <a:ln>
            <a:miter/>
          </a:ln>
        </p:spPr>
      </p:sp>
      <p:sp>
        <p:nvSpPr>
          <p:cNvPr id="25602"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15363"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F8A6982D-5E67-4C8E-9879-07152111514E}"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
          <p:cNvSpPr>
            <a:spLocks noGrp="1" noRot="1" noChangeAspect="1" noTextEdit="1"/>
          </p:cNvSpPr>
          <p:nvPr>
            <p:ph type="sldImg"/>
          </p:nvPr>
        </p:nvSpPr>
        <p:spPr>
          <a:ln>
            <a:miter/>
          </a:ln>
        </p:spPr>
      </p:sp>
      <p:sp>
        <p:nvSpPr>
          <p:cNvPr id="29698"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17411"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A275C13B-710F-4C8A-B898-A0675B0DFD4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noTextEdit="1"/>
          </p:cNvSpPr>
          <p:nvPr>
            <p:ph type="sldImg"/>
          </p:nvPr>
        </p:nvSpPr>
        <p:spPr>
          <a:ln>
            <a:miter/>
          </a:ln>
        </p:spPr>
      </p:sp>
      <p:sp>
        <p:nvSpPr>
          <p:cNvPr id="27650"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1945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F5275616-63AA-4548-8CC3-2FE9CD925E36}"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1"/>
          <p:cNvSpPr>
            <a:spLocks noGrp="1" noRot="1" noChangeAspect="1" noTextEdit="1"/>
          </p:cNvSpPr>
          <p:nvPr>
            <p:ph type="sldImg"/>
          </p:nvPr>
        </p:nvSpPr>
        <p:spPr>
          <a:ln>
            <a:miter/>
          </a:ln>
        </p:spPr>
      </p:sp>
      <p:sp>
        <p:nvSpPr>
          <p:cNvPr id="31746"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21507"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algn="r" defTabSz="914400" rtl="0" eaLnBrk="1" fontAlgn="base" latinLnBrk="0" hangingPunct="1">
              <a:lnSpc>
                <a:spcPct val="100000"/>
              </a:lnSpc>
              <a:buClrTx/>
              <a:buSzTx/>
              <a:buFontTx/>
              <a:buNone/>
              <a:defRPr/>
            </a:pPr>
            <a:fld id="{40529272-20EA-4BFB-AA80-5CDFFBAAF2C4}"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7"/>
            <a:ext cx="6858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10" name="日期占位符 3"/>
          <p:cNvSpPr>
            <a:spLocks noGrp="1"/>
          </p:cNvSpPr>
          <p:nvPr>
            <p:ph type="dt" sz="half" idx="2"/>
          </p:nvPr>
        </p:nvSpPr>
        <p:spPr>
          <a:xfrm>
            <a:off x="6286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mn-lt"/>
              <a:ea typeface="+mn-ea"/>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fld id="{6DC2F5F5-6095-4FB9-AD06-5479FEA529EE}" type="slidenum">
              <a:rPr kumimoji="0" lang="zh-CN" altLang="en-US" b="0" i="0" kern="1200" cap="none" spc="0" normalizeH="0" baseline="0" noProof="1" smtClean="0">
                <a:latin typeface="+mn-lt"/>
                <a:ea typeface="+mn-ea"/>
                <a:cs typeface="+mn-cs"/>
              </a:rPr>
            </a:fld>
            <a:endParaRPr kumimoji="0" lang="zh-CN" altLang="en-US" b="0" i="0" kern="1200" cap="none" spc="0" normalizeH="0" baseline="0" noProof="1">
              <a:latin typeface="+mn-lt"/>
              <a:ea typeface="+mn-ea"/>
              <a:cs typeface="+mn-cs"/>
            </a:endParaRPr>
          </a:p>
        </p:txBody>
      </p:sp>
    </p:spTree>
  </p:cSld>
  <p:clrMapOvr>
    <a:masterClrMapping/>
  </p:clrMapOvr>
  <p:transition spd="slow" advTm="4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日期占位符 3"/>
          <p:cNvSpPr>
            <a:spLocks noGrp="1"/>
          </p:cNvSpPr>
          <p:nvPr>
            <p:ph type="dt" sz="half" idx="2"/>
          </p:nvPr>
        </p:nvSpPr>
        <p:spPr>
          <a:xfrm>
            <a:off x="6286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mn-lt"/>
              <a:ea typeface="+mn-ea"/>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fld id="{2356F857-AA35-47D6-BDDE-AC3409767F10}" type="slidenum">
              <a:rPr kumimoji="0" lang="zh-CN" altLang="en-US" b="0" i="0" kern="1200" cap="none" spc="0" normalizeH="0" baseline="0" noProof="1" smtClean="0">
                <a:latin typeface="+mn-lt"/>
                <a:ea typeface="+mn-ea"/>
                <a:cs typeface="+mn-cs"/>
              </a:rPr>
            </a:fld>
            <a:endParaRPr kumimoji="0" lang="zh-CN" altLang="en-US" b="0" i="0" kern="1200" cap="none" spc="0" normalizeH="0" baseline="0" noProof="1">
              <a:latin typeface="+mn-lt"/>
              <a:ea typeface="+mn-ea"/>
              <a:cs typeface="+mn-cs"/>
            </a:endParaRPr>
          </a:p>
        </p:txBody>
      </p:sp>
    </p:spTree>
  </p:cSld>
  <p:clrMapOvr>
    <a:masterClrMapping/>
  </p:clrMapOvr>
  <p:transition spd="slow" advTm="4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9"/>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1" y="365125"/>
            <a:ext cx="5800725" cy="5811839"/>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日期占位符 3"/>
          <p:cNvSpPr>
            <a:spLocks noGrp="1"/>
          </p:cNvSpPr>
          <p:nvPr>
            <p:ph type="dt" sz="half" idx="2"/>
          </p:nvPr>
        </p:nvSpPr>
        <p:spPr>
          <a:xfrm>
            <a:off x="6286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mn-lt"/>
              <a:ea typeface="+mn-ea"/>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fld id="{39FB8872-3714-4743-AA3F-4A2714DFB5E5}" type="slidenum">
              <a:rPr kumimoji="0" lang="zh-CN" altLang="en-US" b="0" i="0" kern="1200" cap="none" spc="0" normalizeH="0" baseline="0" noProof="1" smtClean="0">
                <a:latin typeface="+mn-lt"/>
                <a:ea typeface="+mn-ea"/>
                <a:cs typeface="+mn-cs"/>
              </a:rPr>
            </a:fld>
            <a:endParaRPr kumimoji="0" lang="zh-CN" altLang="en-US" b="0" i="0" kern="1200" cap="none" spc="0" normalizeH="0" baseline="0" noProof="1">
              <a:latin typeface="+mn-lt"/>
              <a:ea typeface="+mn-ea"/>
              <a:cs typeface="+mn-cs"/>
            </a:endParaRPr>
          </a:p>
        </p:txBody>
      </p:sp>
    </p:spTree>
  </p:cSld>
  <p:clrMapOvr>
    <a:masterClrMapping/>
  </p:clrMapOvr>
  <p:transition spd="slow" advTm="4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日期占位符 3"/>
          <p:cNvSpPr>
            <a:spLocks noGrp="1"/>
          </p:cNvSpPr>
          <p:nvPr>
            <p:ph type="dt" sz="half" idx="2"/>
          </p:nvPr>
        </p:nvSpPr>
        <p:spPr>
          <a:xfrm>
            <a:off x="6286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fld id="{61B39401-49A5-4516-A68F-54744A6B47CE}" type="datetimeFigureOut">
              <a:rPr kumimoji="0" lang="zh-CN" altLang="en-US" b="0" i="0" kern="1200" cap="none" spc="0" normalizeH="0" baseline="0" noProof="1" smtClean="0">
                <a:latin typeface="+mn-lt"/>
                <a:ea typeface="+mn-ea"/>
                <a:cs typeface="+mn-cs"/>
              </a:rPr>
            </a:fld>
            <a:endParaRPr kumimoji="0" lang="zh-CN" altLang="en-US" b="0" i="0" kern="1200" cap="none" spc="0" normalizeH="0" baseline="0" noProof="1">
              <a:latin typeface="+mn-lt"/>
              <a:ea typeface="+mn-ea"/>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fld id="{7C74F5CC-43FD-4C9D-B677-05B54734FB67}" type="slidenum">
              <a:rPr kumimoji="0" lang="zh-CN" altLang="en-US" b="0" i="0" kern="1200" cap="none" spc="0" normalizeH="0" baseline="0" noProof="1" smtClean="0">
                <a:latin typeface="+mn-lt"/>
                <a:ea typeface="+mn-ea"/>
                <a:cs typeface="+mn-cs"/>
              </a:rPr>
            </a:fld>
            <a:endParaRPr kumimoji="0" lang="zh-CN" altLang="en-US" b="0" i="0" kern="1200" cap="none" spc="0" normalizeH="0" baseline="0" noProof="1">
              <a:latin typeface="+mn-lt"/>
              <a:ea typeface="+mn-ea"/>
              <a:cs typeface="+mn-cs"/>
            </a:endParaRPr>
          </a:p>
        </p:txBody>
      </p:sp>
    </p:spTree>
  </p:cSld>
  <p:clrMapOvr>
    <a:masterClrMapping/>
  </p:clrMapOvr>
  <p:transition spd="slow" advTm="4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7" y="1709740"/>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10" name="日期占位符 3"/>
          <p:cNvSpPr>
            <a:spLocks noGrp="1"/>
          </p:cNvSpPr>
          <p:nvPr>
            <p:ph type="dt" sz="half" idx="2"/>
          </p:nvPr>
        </p:nvSpPr>
        <p:spPr>
          <a:xfrm>
            <a:off x="6286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mn-lt"/>
              <a:ea typeface="+mn-ea"/>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fld id="{A084FD25-82F8-433C-B518-731F595A78B5}" type="slidenum">
              <a:rPr kumimoji="0" lang="zh-CN" altLang="en-US" b="0" i="0" kern="1200" cap="none" spc="0" normalizeH="0" baseline="0" noProof="1" smtClean="0">
                <a:latin typeface="+mn-lt"/>
                <a:ea typeface="+mn-ea"/>
                <a:cs typeface="+mn-cs"/>
              </a:rPr>
            </a:fld>
            <a:endParaRPr kumimoji="0" lang="zh-CN" altLang="en-US" b="0" i="0" kern="1200" cap="none" spc="0" normalizeH="0" baseline="0" noProof="1">
              <a:latin typeface="+mn-lt"/>
              <a:ea typeface="+mn-ea"/>
              <a:cs typeface="+mn-cs"/>
            </a:endParaRPr>
          </a:p>
        </p:txBody>
      </p:sp>
    </p:spTree>
  </p:cSld>
  <p:clrMapOvr>
    <a:masterClrMapping/>
  </p:clrMapOvr>
  <p:transition spd="slow" advTm="4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4"/>
            <a:ext cx="3886200" cy="435133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4"/>
            <a:ext cx="3886200" cy="435133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日期占位符 3"/>
          <p:cNvSpPr>
            <a:spLocks noGrp="1"/>
          </p:cNvSpPr>
          <p:nvPr>
            <p:ph type="dt" sz="half" idx="12"/>
          </p:nvPr>
        </p:nvSpPr>
        <p:spPr>
          <a:xfrm>
            <a:off x="6286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mn-lt"/>
              <a:ea typeface="+mn-ea"/>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fld id="{DAF483F7-06A9-46C9-9981-E435B2DE7E5C}" type="slidenum">
              <a:rPr kumimoji="0" lang="zh-CN" altLang="en-US" b="0" i="0" kern="1200" cap="none" spc="0" normalizeH="0" baseline="0" noProof="1" smtClean="0">
                <a:latin typeface="+mn-lt"/>
                <a:ea typeface="+mn-ea"/>
                <a:cs typeface="+mn-cs"/>
              </a:rPr>
            </a:fld>
            <a:endParaRPr kumimoji="0" lang="zh-CN" altLang="en-US" b="0" i="0" kern="1200" cap="none" spc="0" normalizeH="0" baseline="0" noProof="1">
              <a:latin typeface="+mn-lt"/>
              <a:ea typeface="+mn-ea"/>
              <a:cs typeface="+mn-cs"/>
            </a:endParaRPr>
          </a:p>
        </p:txBody>
      </p:sp>
    </p:spTree>
  </p:cSld>
  <p:clrMapOvr>
    <a:masterClrMapping/>
  </p:clrMapOvr>
  <p:transition spd="slow" advTm="4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2"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1"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日期占位符 3"/>
          <p:cNvSpPr>
            <a:spLocks noGrp="1"/>
          </p:cNvSpPr>
          <p:nvPr>
            <p:ph type="dt" sz="half" idx="12"/>
          </p:nvPr>
        </p:nvSpPr>
        <p:spPr>
          <a:xfrm>
            <a:off x="6286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mn-lt"/>
              <a:ea typeface="+mn-ea"/>
              <a:cs typeface="+mn-cs"/>
            </a:endParaRPr>
          </a:p>
        </p:txBody>
      </p:sp>
      <p:sp>
        <p:nvSpPr>
          <p:cNvPr id="11" name="页脚占位符 4"/>
          <p:cNvSpPr>
            <a:spLocks noGrp="1"/>
          </p:cNvSpPr>
          <p:nvPr>
            <p:ph type="ftr" sz="quarter" idx="13"/>
          </p:nvPr>
        </p:nvSpPr>
        <p:spPr>
          <a:xfrm>
            <a:off x="3028950" y="6356350"/>
            <a:ext cx="30861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14"/>
          </p:nvPr>
        </p:nvSpPr>
        <p:spPr>
          <a:xfrm>
            <a:off x="64579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fld id="{D2B8B4FF-53BE-43E7-AE44-D389752EB9C6}" type="slidenum">
              <a:rPr kumimoji="0" lang="zh-CN" altLang="en-US" b="0" i="0" kern="1200" cap="none" spc="0" normalizeH="0" baseline="0" noProof="1" smtClean="0">
                <a:latin typeface="+mn-lt"/>
                <a:ea typeface="+mn-ea"/>
                <a:cs typeface="+mn-cs"/>
              </a:rPr>
            </a:fld>
            <a:endParaRPr kumimoji="0" lang="zh-CN" altLang="en-US" b="0" i="0" kern="1200" cap="none" spc="0" normalizeH="0" baseline="0" noProof="1">
              <a:latin typeface="+mn-lt"/>
              <a:ea typeface="+mn-ea"/>
              <a:cs typeface="+mn-cs"/>
            </a:endParaRPr>
          </a:p>
        </p:txBody>
      </p:sp>
    </p:spTree>
  </p:cSld>
  <p:clrMapOvr>
    <a:masterClrMapping/>
  </p:clrMapOvr>
  <p:transition spd="slow" advTm="4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10" name="日期占位符 3"/>
          <p:cNvSpPr>
            <a:spLocks noGrp="1"/>
          </p:cNvSpPr>
          <p:nvPr>
            <p:ph type="dt" sz="half" idx="2"/>
          </p:nvPr>
        </p:nvSpPr>
        <p:spPr>
          <a:xfrm>
            <a:off x="6286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mn-lt"/>
              <a:ea typeface="+mn-ea"/>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fld id="{1C73FDAC-6300-4000-B296-E0C745B1226A}" type="slidenum">
              <a:rPr kumimoji="0" lang="zh-CN" altLang="en-US" b="0" i="0" kern="1200" cap="none" spc="0" normalizeH="0" baseline="0" noProof="1" smtClean="0">
                <a:latin typeface="+mn-lt"/>
                <a:ea typeface="+mn-ea"/>
                <a:cs typeface="+mn-cs"/>
              </a:rPr>
            </a:fld>
            <a:endParaRPr kumimoji="0" lang="zh-CN" altLang="en-US" b="0" i="0" kern="1200" cap="none" spc="0" normalizeH="0" baseline="0" noProof="1">
              <a:latin typeface="+mn-lt"/>
              <a:ea typeface="+mn-ea"/>
              <a:cs typeface="+mn-cs"/>
            </a:endParaRPr>
          </a:p>
        </p:txBody>
      </p:sp>
    </p:spTree>
  </p:cSld>
  <p:clrMapOvr>
    <a:masterClrMapping/>
  </p:clrMapOvr>
  <p:transition spd="slow" advTm="4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3"/>
          <p:cNvSpPr>
            <a:spLocks noGrp="1"/>
          </p:cNvSpPr>
          <p:nvPr>
            <p:ph type="dt" sz="half" idx="2"/>
          </p:nvPr>
        </p:nvSpPr>
        <p:spPr>
          <a:xfrm>
            <a:off x="6286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mn-lt"/>
              <a:ea typeface="+mn-ea"/>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fld id="{90C40FDF-3747-46C1-864C-9E95CCE7E2E3}" type="slidenum">
              <a:rPr kumimoji="0" lang="zh-CN" altLang="en-US" b="0" i="0" kern="1200" cap="none" spc="0" normalizeH="0" baseline="0" noProof="1" smtClean="0">
                <a:latin typeface="+mn-lt"/>
                <a:ea typeface="+mn-ea"/>
                <a:cs typeface="+mn-cs"/>
              </a:rPr>
            </a:fld>
            <a:endParaRPr kumimoji="0" lang="zh-CN" altLang="en-US" b="0" i="0" kern="1200" cap="none" spc="0" normalizeH="0" baseline="0" noProof="1">
              <a:latin typeface="+mn-lt"/>
              <a:ea typeface="+mn-ea"/>
              <a:cs typeface="+mn-cs"/>
            </a:endParaRPr>
          </a:p>
        </p:txBody>
      </p:sp>
    </p:spTree>
  </p:cSld>
  <p:clrMapOvr>
    <a:masterClrMapping/>
  </p:clrMapOvr>
  <p:transition spd="slow" advTm="4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1"/>
            <a:ext cx="2949178"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fontAlgn="base"/>
            <a:r>
              <a:rPr lang="zh-CN" altLang="en-US" strike="noStrike" noProof="1" smtClean="0"/>
              <a:t>单击此处编辑母版文本样式</a:t>
            </a:r>
            <a:endParaRPr lang="zh-CN" altLang="en-US" strike="noStrike" noProof="1" smtClean="0"/>
          </a:p>
        </p:txBody>
      </p:sp>
      <p:sp>
        <p:nvSpPr>
          <p:cNvPr id="10" name="日期占位符 3"/>
          <p:cNvSpPr>
            <a:spLocks noGrp="1"/>
          </p:cNvSpPr>
          <p:nvPr>
            <p:ph type="dt" sz="half" idx="12"/>
          </p:nvPr>
        </p:nvSpPr>
        <p:spPr>
          <a:xfrm>
            <a:off x="6286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mn-lt"/>
              <a:ea typeface="+mn-ea"/>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fld id="{F6496961-1829-4D94-957A-C8AC63214B1F}" type="slidenum">
              <a:rPr kumimoji="0" lang="zh-CN" altLang="en-US" b="0" i="0" kern="1200" cap="none" spc="0" normalizeH="0" baseline="0" noProof="1" smtClean="0">
                <a:latin typeface="+mn-lt"/>
                <a:ea typeface="+mn-ea"/>
                <a:cs typeface="+mn-cs"/>
              </a:rPr>
            </a:fld>
            <a:endParaRPr kumimoji="0" lang="zh-CN" altLang="en-US" b="0" i="0" kern="1200" cap="none" spc="0" normalizeH="0" baseline="0" noProof="1">
              <a:latin typeface="+mn-lt"/>
              <a:ea typeface="+mn-ea"/>
              <a:cs typeface="+mn-cs"/>
            </a:endParaRPr>
          </a:p>
        </p:txBody>
      </p:sp>
    </p:spTree>
  </p:cSld>
  <p:clrMapOvr>
    <a:masterClrMapping/>
  </p:clrMapOvr>
  <p:transition spd="slow" advTm="4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6"/>
            <a:ext cx="4629150" cy="4873625"/>
          </a:xfrm>
        </p:spPr>
        <p:txBody>
          <a:bodyPr vert="horz" wrap="square" lIns="91438" tIns="45719" rIns="91438" bIns="45719"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1"/>
            <a:ext cx="2949178"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fontAlgn="base"/>
            <a:r>
              <a:rPr lang="zh-CN" altLang="en-US" strike="noStrike" noProof="1" smtClean="0"/>
              <a:t>单击此处编辑母版文本样式</a:t>
            </a:r>
            <a:endParaRPr lang="zh-CN" altLang="en-US" strike="noStrike" noProof="1" smtClean="0"/>
          </a:p>
        </p:txBody>
      </p:sp>
      <p:sp>
        <p:nvSpPr>
          <p:cNvPr id="10" name="日期占位符 3"/>
          <p:cNvSpPr>
            <a:spLocks noGrp="1"/>
          </p:cNvSpPr>
          <p:nvPr>
            <p:ph type="dt" sz="half" idx="12"/>
          </p:nvPr>
        </p:nvSpPr>
        <p:spPr>
          <a:xfrm>
            <a:off x="6286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mn-lt"/>
              <a:ea typeface="+mn-ea"/>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endParaRPr kumimoji="0" lang="zh-CN" altLang="en-US" b="0" i="0" kern="1200" cap="none" spc="0" normalizeH="0" baseline="0" noProof="1">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lIns="91438" tIns="45719" rIns="91438" bIns="45719" rtlCol="0" anchor="ctr"/>
          <a:lstStyle>
            <a:lvl1pPr>
              <a:defRPr/>
            </a:lvl1pPr>
          </a:lstStyle>
          <a:p>
            <a:pPr marL="0" marR="0" indent="0" defTabSz="914400" rtl="0" eaLnBrk="1" latinLnBrk="0" hangingPunct="1">
              <a:lnSpc>
                <a:spcPct val="100000"/>
              </a:lnSpc>
              <a:spcBef>
                <a:spcPct val="0"/>
              </a:spcBef>
              <a:spcAft>
                <a:spcPct val="0"/>
              </a:spcAft>
              <a:buClrTx/>
              <a:buSzTx/>
              <a:buFontTx/>
              <a:buNone/>
              <a:defRPr/>
            </a:pPr>
            <a:fld id="{7508A821-D2E0-4A19-91C9-F69EAD5EAB49}" type="slidenum">
              <a:rPr kumimoji="0" lang="zh-CN" altLang="en-US" b="0" i="0" kern="1200" cap="none" spc="0" normalizeH="0" baseline="0" noProof="1" smtClean="0">
                <a:latin typeface="+mn-lt"/>
                <a:ea typeface="+mn-ea"/>
                <a:cs typeface="+mn-cs"/>
              </a:rPr>
            </a:fld>
            <a:endParaRPr kumimoji="0" lang="zh-CN" altLang="en-US" b="0" i="0" kern="1200" cap="none" spc="0" normalizeH="0" baseline="0" noProof="1">
              <a:latin typeface="+mn-lt"/>
              <a:ea typeface="+mn-ea"/>
              <a:cs typeface="+mn-cs"/>
            </a:endParaRPr>
          </a:p>
        </p:txBody>
      </p:sp>
    </p:spTree>
  </p:cSld>
  <p:clrMapOvr>
    <a:masterClrMapping/>
  </p:clrMapOvr>
  <p:transition spd="slow" advTm="400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28650" y="365125"/>
            <a:ext cx="7886700" cy="1325563"/>
          </a:xfrm>
          <a:prstGeom prst="rect">
            <a:avLst/>
          </a:prstGeom>
          <a:noFill/>
          <a:ln w="9525">
            <a:noFill/>
          </a:ln>
        </p:spPr>
        <p:txBody>
          <a:bodyPr lIns="91438" tIns="45719" rIns="91438" bIns="45719"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28650" y="1825625"/>
            <a:ext cx="7886700" cy="4351338"/>
          </a:xfrm>
          <a:prstGeom prst="rect">
            <a:avLst/>
          </a:prstGeom>
          <a:noFill/>
          <a:ln w="9525">
            <a:noFill/>
          </a:ln>
        </p:spPr>
        <p:txBody>
          <a:bodyPr lIns="91438" tIns="45719" rIns="91438" bIns="45719" anchor="t"/>
          <a:p>
            <a:pPr lvl="0" indent="-22860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38" tIns="45719" rIns="91438" bIns="45719" rtlCol="0" anchor="ctr"/>
          <a:lstStyle>
            <a:lvl1pPr algn="l" fontAlgn="auto">
              <a:defRPr sz="1200" noProof="1"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61B39401-49A5-4516-A68F-54744A6B47CE}"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38" tIns="45719" rIns="91438" bIns="45719" rtlCol="0" anchor="ctr"/>
          <a:lstStyle>
            <a:lvl1pPr algn="ctr" fontAlgn="auto">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38" tIns="45719" rIns="91438" bIns="45719" rtlCol="0" anchor="ctr"/>
          <a:lstStyle>
            <a:lvl1pPr algn="r" fontAlgn="auto">
              <a:defRPr sz="1200" noProof="1"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440DF909-6198-4004-A806-7DF6DB17C551}" type="slidenum">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7" name="矩形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8" name="矩形 7"/>
          <p:cNvSpPr/>
          <p:nvPr/>
        </p:nvSpPr>
        <p:spPr>
          <a:xfrm>
            <a:off x="0" y="6445250"/>
            <a:ext cx="9144000" cy="419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9" name="矩形 8"/>
          <p:cNvSpPr/>
          <p:nvPr/>
        </p:nvSpPr>
        <p:spPr>
          <a:xfrm>
            <a:off x="0" y="6445250"/>
            <a:ext cx="796925" cy="4191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4000"/>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19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image" Target="../media/image9.wmf"/></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8.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p:sp>
        <p:nvSpPr>
          <p:cNvPr id="5" name="矩形 4"/>
          <p:cNvSpPr/>
          <p:nvPr/>
        </p:nvSpPr>
        <p:spPr>
          <a:xfrm>
            <a:off x="0" y="2371725"/>
            <a:ext cx="9144000" cy="10858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425" b="0" i="0" u="none" strike="noStrike" kern="1200" cap="none" spc="0" normalizeH="0" baseline="0" noProof="1" smtClean="0">
                <a:ln>
                  <a:noFill/>
                </a:ln>
                <a:solidFill>
                  <a:schemeClr val="lt1"/>
                </a:solidFill>
                <a:effectLst/>
                <a:uLnTx/>
                <a:uFillTx/>
                <a:latin typeface="+mn-lt"/>
                <a:ea typeface="+mn-ea"/>
                <a:cs typeface="+mn-cs"/>
              </a:rPr>
              <a:t> </a:t>
            </a: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pic>
        <p:nvPicPr>
          <p:cNvPr id="13" name="图片 12" descr="C:\Users\lenovo\Desktop\毕业设计\imag\timg.jpgtimg"/>
          <p:cNvPicPr>
            <a:picLocks noChangeAspect="1"/>
          </p:cNvPicPr>
          <p:nvPr/>
        </p:nvPicPr>
        <p:blipFill>
          <a:blip r:embed="rId1"/>
          <a:stretch>
            <a:fillRect/>
          </a:stretch>
        </p:blipFill>
        <p:spPr>
          <a:xfrm>
            <a:off x="1084263" y="1428750"/>
            <a:ext cx="739775" cy="735013"/>
          </a:xfrm>
          <a:prstGeom prst="rect">
            <a:avLst/>
          </a:prstGeom>
          <a:noFill/>
          <a:ln w="9525">
            <a:noFill/>
          </a:ln>
        </p:spPr>
      </p:pic>
      <p:sp>
        <p:nvSpPr>
          <p:cNvPr id="14" name="TextBox 13"/>
          <p:cNvSpPr txBox="1"/>
          <p:nvPr/>
        </p:nvSpPr>
        <p:spPr>
          <a:xfrm>
            <a:off x="1795463" y="1601788"/>
            <a:ext cx="1836738" cy="517525"/>
          </a:xfrm>
          <a:prstGeom prst="rect">
            <a:avLst/>
          </a:prstGeom>
          <a:noFill/>
        </p:spPr>
        <p:txBody>
          <a:bodyPr wrap="square" lIns="68578" tIns="34289" rIns="68578" bIns="34289">
            <a:spAutoFit/>
          </a:bodyPr>
          <a:lstStyle/>
          <a:p>
            <a:pPr marR="0" defTabSz="914400" rtl="0" fontAlgn="auto">
              <a:buClrTx/>
              <a:buSzTx/>
              <a:buFontTx/>
              <a:defRPr/>
            </a:pPr>
            <a:r>
              <a:rPr kumimoji="0" lang="zh-CN" altLang="en-US" sz="1800" b="1" kern="1200" cap="none" spc="200" normalizeH="0" baseline="0" noProof="1">
                <a:solidFill>
                  <a:prstClr val="black">
                    <a:lumMod val="75000"/>
                    <a:lumOff val="25000"/>
                  </a:prstClr>
                </a:solidFill>
                <a:latin typeface="微软雅黑" panose="020B0503020204020204" pitchFamily="34" charset="-122"/>
                <a:ea typeface="微软雅黑" panose="020B0503020204020204" pitchFamily="34" charset="-122"/>
                <a:cs typeface="+mn-cs"/>
              </a:rPr>
              <a:t>江 苏 大 学</a:t>
            </a:r>
            <a:endParaRPr kumimoji="0" lang="en-US" altLang="zh-CN" sz="1800" b="1" kern="1200" cap="none" spc="200" normalizeH="0" baseline="0" noProof="1">
              <a:solidFill>
                <a:prstClr val="black">
                  <a:lumMod val="75000"/>
                  <a:lumOff val="25000"/>
                </a:prstClr>
              </a:solidFill>
              <a:latin typeface="微软雅黑" panose="020B0503020204020204" pitchFamily="34" charset="-122"/>
              <a:ea typeface="微软雅黑" panose="020B0503020204020204" pitchFamily="34" charset="-122"/>
              <a:cs typeface="+mn-cs"/>
            </a:endParaRPr>
          </a:p>
          <a:p>
            <a:pPr marR="0" defTabSz="914400" rtl="0" fontAlgn="auto">
              <a:buClrTx/>
              <a:buSzTx/>
              <a:buFontTx/>
              <a:defRPr/>
            </a:pPr>
            <a:r>
              <a:rPr kumimoji="0" lang="en-US" sz="1125" kern="1200" cap="none" spc="-51" normalizeH="0" baseline="0" noProof="1">
                <a:solidFill>
                  <a:prstClr val="black">
                    <a:lumMod val="75000"/>
                    <a:lumOff val="25000"/>
                  </a:prstClr>
                </a:solidFill>
                <a:latin typeface="微软雅黑" panose="020B0503020204020204" pitchFamily="34" charset="-122"/>
                <a:ea typeface="微软雅黑" panose="020B0503020204020204" pitchFamily="34" charset="-122"/>
                <a:cs typeface="+mn-cs"/>
              </a:rPr>
              <a:t>JIANGSU UNIVERSITY</a:t>
            </a:r>
            <a:endParaRPr kumimoji="0" lang="en-US" sz="1125" kern="1200" cap="none" spc="-51" normalizeH="0" baseline="0" noProof="1">
              <a:solidFill>
                <a:prstClr val="black">
                  <a:lumMod val="75000"/>
                  <a:lumOff val="25000"/>
                </a:prstClr>
              </a:solidFill>
              <a:latin typeface="微软雅黑" panose="020B0503020204020204" pitchFamily="34" charset="-122"/>
              <a:ea typeface="微软雅黑" panose="020B0503020204020204" pitchFamily="34" charset="-122"/>
              <a:cs typeface="+mn-cs"/>
            </a:endParaRPr>
          </a:p>
        </p:txBody>
      </p:sp>
      <p:sp>
        <p:nvSpPr>
          <p:cNvPr id="19" name="流程图: 手动输入 18"/>
          <p:cNvSpPr/>
          <p:nvPr/>
        </p:nvSpPr>
        <p:spPr>
          <a:xfrm rot="5400000">
            <a:off x="2913856" y="548481"/>
            <a:ext cx="457200" cy="628491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0 h 10791"/>
              <a:gd name="connsiteX1-3" fmla="*/ 10000 w 10000"/>
              <a:gd name="connsiteY1-4" fmla="*/ 791 h 10791"/>
              <a:gd name="connsiteX2-5" fmla="*/ 10000 w 10000"/>
              <a:gd name="connsiteY2-6" fmla="*/ 10791 h 10791"/>
              <a:gd name="connsiteX3-7" fmla="*/ 0 w 10000"/>
              <a:gd name="connsiteY3-8" fmla="*/ 10791 h 10791"/>
              <a:gd name="connsiteX4-9" fmla="*/ 0 w 10000"/>
              <a:gd name="connsiteY4-10" fmla="*/ 0 h 10791"/>
              <a:gd name="connsiteX0-11" fmla="*/ 0 w 10000"/>
              <a:gd name="connsiteY0-12" fmla="*/ 0 h 10791"/>
              <a:gd name="connsiteX1-13" fmla="*/ 10000 w 10000"/>
              <a:gd name="connsiteY1-14" fmla="*/ 325 h 10791"/>
              <a:gd name="connsiteX2-15" fmla="*/ 10000 w 10000"/>
              <a:gd name="connsiteY2-16" fmla="*/ 10791 h 10791"/>
              <a:gd name="connsiteX3-17" fmla="*/ 0 w 10000"/>
              <a:gd name="connsiteY3-18" fmla="*/ 10791 h 10791"/>
              <a:gd name="connsiteX4-19" fmla="*/ 0 w 10000"/>
              <a:gd name="connsiteY4-20" fmla="*/ 0 h 10791"/>
            </a:gdLst>
            <a:ahLst/>
            <a:cxnLst>
              <a:cxn ang="0">
                <a:pos x="connsiteX0-11" y="connsiteY0-12"/>
              </a:cxn>
              <a:cxn ang="0">
                <a:pos x="connsiteX1-13" y="connsiteY1-14"/>
              </a:cxn>
              <a:cxn ang="0">
                <a:pos x="connsiteX2-15" y="connsiteY2-16"/>
              </a:cxn>
              <a:cxn ang="0">
                <a:pos x="connsiteX3-17" y="connsiteY3-18"/>
              </a:cxn>
              <a:cxn ang="0">
                <a:pos x="connsiteX4-19" y="connsiteY4-20"/>
              </a:cxn>
            </a:cxnLst>
            <a:rect l="l" t="t" r="r" b="b"/>
            <a:pathLst>
              <a:path w="10000" h="10791">
                <a:moveTo>
                  <a:pt x="0" y="0"/>
                </a:moveTo>
                <a:lnTo>
                  <a:pt x="10000" y="325"/>
                </a:lnTo>
                <a:lnTo>
                  <a:pt x="10000" y="10791"/>
                </a:lnTo>
                <a:lnTo>
                  <a:pt x="0" y="10791"/>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22" name="流程图: 手动输入 21"/>
          <p:cNvSpPr/>
          <p:nvPr/>
        </p:nvSpPr>
        <p:spPr>
          <a:xfrm rot="16200000" flipH="1">
            <a:off x="7403306" y="2178844"/>
            <a:ext cx="457200" cy="302418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52"/>
              <a:gd name="connsiteY0-2" fmla="*/ 481 h 10000"/>
              <a:gd name="connsiteX1-3" fmla="*/ 10052 w 10052"/>
              <a:gd name="connsiteY1-4" fmla="*/ 0 h 10000"/>
              <a:gd name="connsiteX2-5" fmla="*/ 10052 w 10052"/>
              <a:gd name="connsiteY2-6" fmla="*/ 10000 h 10000"/>
              <a:gd name="connsiteX3-7" fmla="*/ 52 w 10052"/>
              <a:gd name="connsiteY3-8" fmla="*/ 10000 h 10000"/>
              <a:gd name="connsiteX4-9" fmla="*/ 0 w 10052"/>
              <a:gd name="connsiteY4-10" fmla="*/ 481 h 10000"/>
              <a:gd name="connsiteX0-11" fmla="*/ 30 w 10004"/>
              <a:gd name="connsiteY0-12" fmla="*/ 643 h 10000"/>
              <a:gd name="connsiteX1-13" fmla="*/ 10004 w 10004"/>
              <a:gd name="connsiteY1-14" fmla="*/ 0 h 10000"/>
              <a:gd name="connsiteX2-15" fmla="*/ 10004 w 10004"/>
              <a:gd name="connsiteY2-16" fmla="*/ 10000 h 10000"/>
              <a:gd name="connsiteX3-17" fmla="*/ 4 w 10004"/>
              <a:gd name="connsiteY3-18" fmla="*/ 10000 h 10000"/>
              <a:gd name="connsiteX4-19" fmla="*/ 30 w 10004"/>
              <a:gd name="connsiteY4-20" fmla="*/ 643 h 10000"/>
            </a:gdLst>
            <a:ahLst/>
            <a:cxnLst>
              <a:cxn ang="0">
                <a:pos x="connsiteX0-11" y="connsiteY0-12"/>
              </a:cxn>
              <a:cxn ang="0">
                <a:pos x="connsiteX1-13" y="connsiteY1-14"/>
              </a:cxn>
              <a:cxn ang="0">
                <a:pos x="connsiteX2-15" y="connsiteY2-16"/>
              </a:cxn>
              <a:cxn ang="0">
                <a:pos x="connsiteX3-17" y="connsiteY3-18"/>
              </a:cxn>
              <a:cxn ang="0">
                <a:pos x="connsiteX4-19" y="connsiteY4-20"/>
              </a:cxn>
            </a:cxnLst>
            <a:rect l="l" t="t" r="r" b="b"/>
            <a:pathLst>
              <a:path w="10004" h="10000">
                <a:moveTo>
                  <a:pt x="30" y="643"/>
                </a:moveTo>
                <a:lnTo>
                  <a:pt x="10004" y="0"/>
                </a:lnTo>
                <a:lnTo>
                  <a:pt x="10004" y="10000"/>
                </a:lnTo>
                <a:lnTo>
                  <a:pt x="4" y="10000"/>
                </a:lnTo>
                <a:cubicBezTo>
                  <a:pt x="-13" y="6827"/>
                  <a:pt x="47" y="3816"/>
                  <a:pt x="30" y="643"/>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23" name="TextBox 22"/>
          <p:cNvSpPr txBox="1"/>
          <p:nvPr/>
        </p:nvSpPr>
        <p:spPr>
          <a:xfrm>
            <a:off x="1014413" y="2606675"/>
            <a:ext cx="3794125" cy="620713"/>
          </a:xfrm>
          <a:prstGeom prst="rect">
            <a:avLst/>
          </a:prstGeom>
          <a:noFill/>
        </p:spPr>
        <p:txBody>
          <a:bodyPr wrap="none" lIns="68578" tIns="34289" rIns="68578" bIns="34289">
            <a:spAutoFit/>
          </a:bodyPr>
          <a:lstStyle/>
          <a:p>
            <a:pPr marR="0" algn="ctr" defTabSz="914400" rtl="0" fontAlgn="auto">
              <a:buClrTx/>
              <a:buSzTx/>
              <a:buFontTx/>
              <a:defRPr/>
            </a:pPr>
            <a:r>
              <a:rPr kumimoji="0" lang="zh-CN" altLang="en-US" sz="3600" b="1" kern="1200" cap="none" spc="0" normalizeH="0" baseline="0" noProof="1">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本科毕业论文答辩</a:t>
            </a:r>
            <a:endParaRPr kumimoji="0" lang="zh-CN" altLang="en-US" sz="3600" b="1" kern="1200" cap="none" spc="0" normalizeH="0" baseline="0" noProof="1">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24" name="TextBox 23"/>
          <p:cNvSpPr txBox="1"/>
          <p:nvPr/>
        </p:nvSpPr>
        <p:spPr>
          <a:xfrm>
            <a:off x="655638" y="3506788"/>
            <a:ext cx="4494212" cy="344487"/>
          </a:xfrm>
          <a:prstGeom prst="rect">
            <a:avLst/>
          </a:prstGeom>
          <a:noFill/>
          <a:ln w="9525">
            <a:noFill/>
          </a:ln>
        </p:spPr>
        <p:txBody>
          <a:bodyPr wrap="none" lIns="68578" tIns="34289" rIns="68578" bIns="34289" anchor="t">
            <a:spAutoFit/>
          </a:bodyPr>
          <a:p>
            <a:pPr algn="ctr"/>
            <a:r>
              <a:rPr lang="zh-CN" altLang="en-US" sz="1800" dirty="0">
                <a:solidFill>
                  <a:schemeClr val="bg1"/>
                </a:solidFill>
                <a:latin typeface="微软雅黑" panose="020B0503020204020204" pitchFamily="34" charset="-122"/>
                <a:ea typeface="微软雅黑" panose="020B0503020204020204" pitchFamily="34" charset="-122"/>
              </a:rPr>
              <a:t>计算机科学与技术专业        </a:t>
            </a:r>
            <a:r>
              <a:rPr lang="en-US" altLang="zh-CN" sz="1800" dirty="0">
                <a:solidFill>
                  <a:schemeClr val="bg1"/>
                </a:solidFill>
                <a:latin typeface="微软雅黑" panose="020B0503020204020204" pitchFamily="34" charset="-122"/>
                <a:ea typeface="微软雅黑" panose="020B0503020204020204" pitchFamily="34" charset="-122"/>
              </a:rPr>
              <a:t>2013</a:t>
            </a:r>
            <a:r>
              <a:rPr lang="zh-CN" altLang="en-US" sz="1800" dirty="0">
                <a:solidFill>
                  <a:schemeClr val="bg1"/>
                </a:solidFill>
                <a:latin typeface="微软雅黑" panose="020B0503020204020204" pitchFamily="34" charset="-122"/>
                <a:ea typeface="微软雅黑" panose="020B0503020204020204" pitchFamily="34" charset="-122"/>
              </a:rPr>
              <a:t>级</a:t>
            </a:r>
            <a:r>
              <a:rPr lang="en-US" altLang="en-US" sz="1800" dirty="0">
                <a:solidFill>
                  <a:schemeClr val="bg1"/>
                </a:solidFill>
                <a:latin typeface="微软雅黑" panose="020B0503020204020204" pitchFamily="34" charset="-122"/>
                <a:ea typeface="微软雅黑" panose="020B0503020204020204" pitchFamily="34" charset="-122"/>
              </a:rPr>
              <a:t>1302</a:t>
            </a:r>
            <a:r>
              <a:rPr lang="zh-CN" altLang="en-US" sz="1800" dirty="0">
                <a:solidFill>
                  <a:schemeClr val="bg1"/>
                </a:solidFill>
                <a:latin typeface="微软雅黑" panose="020B0503020204020204" pitchFamily="34" charset="-122"/>
                <a:ea typeface="微软雅黑" panose="020B0503020204020204" pitchFamily="34" charset="-122"/>
              </a:rPr>
              <a:t>班</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4875213" y="4049713"/>
            <a:ext cx="4268788" cy="282575"/>
          </a:xfrm>
          <a:prstGeom prst="rect">
            <a:avLst/>
          </a:prstGeom>
          <a:noFill/>
        </p:spPr>
        <p:txBody>
          <a:bodyPr wrap="square" lIns="68578" tIns="34289" rIns="68578" bIns="34289">
            <a:spAutoFit/>
          </a:bodyPr>
          <a:lstStyle/>
          <a:p>
            <a:pPr marR="0" defTabSz="914400" rtl="0">
              <a:buClrTx/>
              <a:buSzTx/>
              <a:buFontTx/>
              <a:defRPr/>
            </a:pPr>
            <a:r>
              <a:rPr kumimoji="0" lang="zh-CN" altLang="en-US" sz="1400" b="1" kern="1200" cap="none" spc="300" normalizeH="0" baseline="0" noProof="1">
                <a:solidFill>
                  <a:schemeClr val="bg1">
                    <a:lumMod val="50000"/>
                  </a:schemeClr>
                </a:solidFill>
                <a:latin typeface="微软雅黑" panose="020B0503020204020204" pitchFamily="34" charset="-122"/>
                <a:ea typeface="微软雅黑" panose="020B0503020204020204" pitchFamily="34" charset="-122"/>
                <a:cs typeface="+mn-cs"/>
              </a:rPr>
              <a:t>留学生毕业设计选题管理系统的设计与实现</a:t>
            </a:r>
            <a:endParaRPr kumimoji="0" lang="zh-CN" altLang="en-US" sz="1400" b="1" kern="1200" cap="none" spc="300" normalizeH="0" baseline="0" noProof="1">
              <a:solidFill>
                <a:schemeClr val="bg1">
                  <a:lumMod val="50000"/>
                </a:schemeClr>
              </a:solidFill>
              <a:latin typeface="微软雅黑" panose="020B0503020204020204" pitchFamily="34" charset="-122"/>
              <a:ea typeface="微软雅黑" panose="020B0503020204020204" pitchFamily="34" charset="-122"/>
              <a:cs typeface="+mn-cs"/>
            </a:endParaRPr>
          </a:p>
        </p:txBody>
      </p:sp>
      <p:cxnSp>
        <p:nvCxnSpPr>
          <p:cNvPr id="26" name="直接连接符 25"/>
          <p:cNvCxnSpPr/>
          <p:nvPr/>
        </p:nvCxnSpPr>
        <p:spPr>
          <a:xfrm>
            <a:off x="1104900" y="2589213"/>
            <a:ext cx="3594100" cy="0"/>
          </a:xfrm>
          <a:prstGeom prst="line">
            <a:avLst/>
          </a:prstGeom>
          <a:ln w="9525" cap="flat" cmpd="sng">
            <a:solidFill>
              <a:srgbClr val="FFFFFF"/>
            </a:solidFill>
            <a:prstDash val="solid"/>
            <a:round/>
            <a:headEnd type="none" w="med" len="med"/>
            <a:tailEnd type="none" w="med" len="med"/>
          </a:ln>
        </p:spPr>
      </p:cxnSp>
      <p:cxnSp>
        <p:nvCxnSpPr>
          <p:cNvPr id="27" name="直接连接符 26"/>
          <p:cNvCxnSpPr/>
          <p:nvPr/>
        </p:nvCxnSpPr>
        <p:spPr>
          <a:xfrm>
            <a:off x="1144588" y="3224213"/>
            <a:ext cx="3595687" cy="0"/>
          </a:xfrm>
          <a:prstGeom prst="line">
            <a:avLst/>
          </a:prstGeom>
          <a:ln w="9525" cap="flat" cmpd="sng">
            <a:solidFill>
              <a:srgbClr val="FFFFFF"/>
            </a:solidFill>
            <a:prstDash val="solid"/>
            <a:round/>
            <a:headEnd type="none" w="med" len="med"/>
            <a:tailEnd type="none" w="med" len="med"/>
          </a:ln>
        </p:spPr>
      </p:cxnSp>
      <p:grpSp>
        <p:nvGrpSpPr>
          <p:cNvPr id="12" name="组合 11"/>
          <p:cNvGrpSpPr/>
          <p:nvPr/>
        </p:nvGrpSpPr>
        <p:grpSpPr>
          <a:xfrm>
            <a:off x="4025900" y="5467350"/>
            <a:ext cx="4727575" cy="317500"/>
            <a:chOff x="6340" y="8610"/>
            <a:chExt cx="7444" cy="500"/>
          </a:xfrm>
        </p:grpSpPr>
        <p:grpSp>
          <p:nvGrpSpPr>
            <p:cNvPr id="14349" name="组合 10"/>
            <p:cNvGrpSpPr/>
            <p:nvPr/>
          </p:nvGrpSpPr>
          <p:grpSpPr>
            <a:xfrm>
              <a:off x="7537" y="8610"/>
              <a:ext cx="1688" cy="501"/>
              <a:chOff x="1" y="2726"/>
              <a:chExt cx="15374" cy="363349"/>
            </a:xfrm>
          </p:grpSpPr>
          <p:sp>
            <p:nvSpPr>
              <p:cNvPr id="35" name="矩形 34"/>
              <p:cNvSpPr/>
              <p:nvPr/>
            </p:nvSpPr>
            <p:spPr>
              <a:xfrm>
                <a:off x="1" y="2726"/>
                <a:ext cx="14400" cy="8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4350" name="TextBox 30"/>
              <p:cNvSpPr txBox="1"/>
              <p:nvPr/>
            </p:nvSpPr>
            <p:spPr>
              <a:xfrm>
                <a:off x="305" y="10704"/>
                <a:ext cx="15070" cy="355371"/>
              </a:xfrm>
              <a:prstGeom prst="rect">
                <a:avLst/>
              </a:prstGeom>
              <a:noFill/>
              <a:ln w="9525">
                <a:noFill/>
              </a:ln>
            </p:spPr>
            <p:txBody>
              <a:bodyPr wrap="square">
                <a:spAutoFit/>
              </a:bodyPr>
              <a:p>
                <a:r>
                  <a:rPr lang="zh-CN" altLang="en-US" sz="1425" b="1" noProof="1" dirty="0">
                    <a:solidFill>
                      <a:srgbClr val="808080"/>
                    </a:solidFill>
                    <a:latin typeface="微软雅黑" panose="020B0503020204020204" pitchFamily="34" charset="-122"/>
                    <a:ea typeface="微软雅黑" panose="020B0503020204020204" pitchFamily="34" charset="-122"/>
                    <a:cs typeface="+mn-ea"/>
                  </a:rPr>
                  <a:t>侯毓泽</a:t>
                </a:r>
                <a:endParaRPr lang="zh-CN" altLang="en-US" sz="1425" b="1" noProof="1" dirty="0">
                  <a:solidFill>
                    <a:srgbClr val="808080"/>
                  </a:solidFill>
                  <a:latin typeface="微软雅黑" panose="020B0503020204020204" pitchFamily="34" charset="-122"/>
                  <a:ea typeface="微软雅黑" panose="020B0503020204020204" pitchFamily="34" charset="-122"/>
                </a:endParaRPr>
              </a:p>
            </p:txBody>
          </p:sp>
        </p:grpSp>
        <p:grpSp>
          <p:nvGrpSpPr>
            <p:cNvPr id="14352" name="组合 8"/>
            <p:cNvGrpSpPr/>
            <p:nvPr/>
          </p:nvGrpSpPr>
          <p:grpSpPr>
            <a:xfrm>
              <a:off x="6340" y="8610"/>
              <a:ext cx="7444" cy="490"/>
              <a:chOff x="6340" y="8610"/>
              <a:chExt cx="7444" cy="490"/>
            </a:xfrm>
          </p:grpSpPr>
          <p:sp>
            <p:nvSpPr>
              <p:cNvPr id="14351" name="TextBox 31"/>
              <p:cNvSpPr txBox="1"/>
              <p:nvPr/>
            </p:nvSpPr>
            <p:spPr>
              <a:xfrm>
                <a:off x="6340" y="8610"/>
                <a:ext cx="1231" cy="490"/>
              </a:xfrm>
              <a:prstGeom prst="rect">
                <a:avLst/>
              </a:prstGeom>
              <a:noFill/>
              <a:ln w="9525">
                <a:noFill/>
              </a:ln>
            </p:spPr>
            <p:txBody>
              <a:bodyPr wrap="square">
                <a:spAutoFit/>
              </a:bodyPr>
              <a:p>
                <a:r>
                  <a:rPr lang="zh-CN" altLang="en-US" sz="1425" b="1" noProof="1" dirty="0">
                    <a:solidFill>
                      <a:srgbClr val="1F497D"/>
                    </a:solidFill>
                    <a:latin typeface="微软雅黑" panose="020B0503020204020204" pitchFamily="34" charset="-122"/>
                    <a:ea typeface="微软雅黑" panose="020B0503020204020204" pitchFamily="34" charset="-122"/>
                    <a:cs typeface="+mn-ea"/>
                  </a:rPr>
                  <a:t>答辩人：</a:t>
                </a:r>
                <a:endParaRPr lang="zh-CN" altLang="en-US" sz="1425" b="1" noProof="1" dirty="0">
                  <a:solidFill>
                    <a:srgbClr val="1F497D"/>
                  </a:solidFill>
                  <a:latin typeface="微软雅黑" panose="020B0503020204020204" pitchFamily="34" charset="-122"/>
                  <a:ea typeface="微软雅黑" panose="020B0503020204020204" pitchFamily="34" charset="-122"/>
                </a:endParaRPr>
              </a:p>
            </p:txBody>
          </p:sp>
          <p:grpSp>
            <p:nvGrpSpPr>
              <p:cNvPr id="14354" name="组合 7"/>
              <p:cNvGrpSpPr/>
              <p:nvPr/>
            </p:nvGrpSpPr>
            <p:grpSpPr>
              <a:xfrm>
                <a:off x="8780" y="8610"/>
                <a:ext cx="5004" cy="490"/>
                <a:chOff x="8780" y="8610"/>
                <a:chExt cx="5004" cy="490"/>
              </a:xfrm>
            </p:grpSpPr>
            <p:sp>
              <p:nvSpPr>
                <p:cNvPr id="2" name="TextBox 32"/>
                <p:cNvSpPr txBox="1"/>
                <p:nvPr/>
              </p:nvSpPr>
              <p:spPr>
                <a:xfrm>
                  <a:off x="12556" y="8610"/>
                  <a:ext cx="1228" cy="490"/>
                </a:xfrm>
                <a:prstGeom prst="rect">
                  <a:avLst/>
                </a:prstGeom>
                <a:noFill/>
                <a:ln w="9525">
                  <a:noFill/>
                </a:ln>
              </p:spPr>
              <p:txBody>
                <a:bodyPr wrap="square">
                  <a:spAutoFit/>
                </a:bodyPr>
                <a:p>
                  <a:r>
                    <a:rPr lang="zh-CN" altLang="en-US" sz="1425" b="1" noProof="1" dirty="0">
                      <a:solidFill>
                        <a:srgbClr val="808080"/>
                      </a:solidFill>
                      <a:latin typeface="微软雅黑" panose="020B0503020204020204" pitchFamily="34" charset="-122"/>
                      <a:ea typeface="微软雅黑" panose="020B0503020204020204" pitchFamily="34" charset="-122"/>
                      <a:cs typeface="+mn-ea"/>
                    </a:rPr>
                    <a:t>陈潇</a:t>
                  </a:r>
                  <a:endParaRPr lang="zh-CN" altLang="en-US" sz="1425" b="1" noProof="1" dirty="0">
                    <a:solidFill>
                      <a:srgbClr val="808080"/>
                    </a:solidFill>
                    <a:latin typeface="微软雅黑" panose="020B0503020204020204" pitchFamily="34" charset="-122"/>
                    <a:ea typeface="微软雅黑" panose="020B0503020204020204" pitchFamily="34" charset="-122"/>
                  </a:endParaRPr>
                </a:p>
              </p:txBody>
            </p:sp>
            <p:sp>
              <p:nvSpPr>
                <p:cNvPr id="14353" name="TextBox 33"/>
                <p:cNvSpPr txBox="1"/>
                <p:nvPr/>
              </p:nvSpPr>
              <p:spPr>
                <a:xfrm>
                  <a:off x="11682" y="8610"/>
                  <a:ext cx="1068" cy="490"/>
                </a:xfrm>
                <a:prstGeom prst="rect">
                  <a:avLst/>
                </a:prstGeom>
                <a:noFill/>
                <a:ln w="9525">
                  <a:noFill/>
                </a:ln>
              </p:spPr>
              <p:txBody>
                <a:bodyPr wrap="square">
                  <a:spAutoFit/>
                </a:bodyPr>
                <a:p>
                  <a:r>
                    <a:rPr lang="zh-CN" altLang="en-US" sz="1425" b="1" noProof="1" dirty="0">
                      <a:solidFill>
                        <a:srgbClr val="1F497D"/>
                      </a:solidFill>
                      <a:latin typeface="微软雅黑" panose="020B0503020204020204" pitchFamily="34" charset="-122"/>
                      <a:ea typeface="微软雅黑" panose="020B0503020204020204" pitchFamily="34" charset="-122"/>
                      <a:cs typeface="+mn-ea"/>
                    </a:rPr>
                    <a:t>导师：</a:t>
                  </a:r>
                  <a:endParaRPr lang="zh-CN" altLang="en-US" sz="1425" b="1" noProof="1" dirty="0">
                    <a:solidFill>
                      <a:srgbClr val="1F497D"/>
                    </a:solidFill>
                    <a:latin typeface="微软雅黑" panose="020B0503020204020204" pitchFamily="34" charset="-122"/>
                    <a:ea typeface="微软雅黑" panose="020B0503020204020204" pitchFamily="34" charset="-122"/>
                  </a:endParaRPr>
                </a:p>
              </p:txBody>
            </p:sp>
            <p:sp>
              <p:nvSpPr>
                <p:cNvPr id="3" name="TextBox 31"/>
                <p:cNvSpPr txBox="1"/>
                <p:nvPr/>
              </p:nvSpPr>
              <p:spPr>
                <a:xfrm>
                  <a:off x="8780" y="8610"/>
                  <a:ext cx="3003" cy="490"/>
                </a:xfrm>
                <a:prstGeom prst="rect">
                  <a:avLst/>
                </a:prstGeom>
                <a:noFill/>
                <a:ln w="9525">
                  <a:noFill/>
                </a:ln>
              </p:spPr>
              <p:txBody>
                <a:bodyPr wrap="square">
                  <a:spAutoFit/>
                </a:bodyPr>
                <a:p>
                  <a:r>
                    <a:rPr lang="zh-CN" altLang="en-US" sz="1425" b="1" noProof="1" dirty="0">
                      <a:solidFill>
                        <a:srgbClr val="1F497D"/>
                      </a:solidFill>
                      <a:latin typeface="微软雅黑" panose="020B0503020204020204" pitchFamily="34" charset="-122"/>
                      <a:ea typeface="微软雅黑" panose="020B0503020204020204" pitchFamily="34" charset="-122"/>
                      <a:cs typeface="+mn-ea"/>
                    </a:rPr>
                    <a:t>学号：</a:t>
                  </a:r>
                  <a:r>
                    <a:rPr lang="en-US" altLang="zh-CN" sz="1425" b="1" noProof="1" dirty="0">
                      <a:solidFill>
                        <a:srgbClr val="808080"/>
                      </a:solidFill>
                      <a:latin typeface="微软雅黑" panose="020B0503020204020204" pitchFamily="34" charset="-122"/>
                      <a:ea typeface="微软雅黑" panose="020B0503020204020204" pitchFamily="34" charset="-122"/>
                      <a:cs typeface="+mn-ea"/>
                      <a:sym typeface="+mn-ea"/>
                    </a:rPr>
                    <a:t>3130602051</a:t>
                  </a:r>
                  <a:endParaRPr lang="en-US" altLang="zh-CN" sz="1425" b="1" noProof="1" dirty="0">
                    <a:solidFill>
                      <a:srgbClr val="1F497D"/>
                    </a:solidFill>
                    <a:latin typeface="微软雅黑" panose="020B0503020204020204" pitchFamily="34" charset="-122"/>
                    <a:ea typeface="微软雅黑" panose="020B0503020204020204" pitchFamily="34" charset="-122"/>
                  </a:endParaRPr>
                </a:p>
              </p:txBody>
            </p:sp>
          </p:grpSp>
        </p:grpSp>
      </p:grpSp>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ppt_w</p:attrName>
                                        </p:attrNameLst>
                                      </p:cBhvr>
                                      <p:tavLst>
                                        <p:tav tm="0" fmla="#ppt_w*sin(2.5*pi*$)">
                                          <p:val>
                                            <p:fltVal val="0.000000"/>
                                          </p:val>
                                        </p:tav>
                                        <p:tav tm="100000">
                                          <p:val>
                                            <p:fltVal val="1.000000"/>
                                          </p:val>
                                        </p:tav>
                                      </p:tavLst>
                                    </p:anim>
                                    <p:anim calcmode="lin" valueType="num">
                                      <p:cBhvr>
                                        <p:cTn id="9" dur="750" fill="hold"/>
                                        <p:tgtEl>
                                          <p:spTgt spid="13"/>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600"/>
                                        <p:tgtEl>
                                          <p:spTgt spid="14"/>
                                        </p:tgtEl>
                                      </p:cBhvr>
                                    </p:animEffect>
                                  </p:childTnLst>
                                </p:cTn>
                              </p:par>
                            </p:childTnLst>
                          </p:cTn>
                        </p:par>
                        <p:par>
                          <p:cTn id="14" fill="hold">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250" fill="hold"/>
                                        <p:tgtEl>
                                          <p:spTgt spid="5"/>
                                        </p:tgtEl>
                                        <p:attrNameLst>
                                          <p:attrName>ppt_x</p:attrName>
                                        </p:attrNameLst>
                                      </p:cBhvr>
                                      <p:tavLst>
                                        <p:tav tm="0">
                                          <p:val>
                                            <p:strVal val="0-#ppt_w/2"/>
                                          </p:val>
                                        </p:tav>
                                        <p:tav tm="100000">
                                          <p:val>
                                            <p:strVal val="#ppt_x"/>
                                          </p:val>
                                        </p:tav>
                                      </p:tavLst>
                                    </p:anim>
                                    <p:anim calcmode="lin" valueType="num">
                                      <p:cBhvr>
                                        <p:cTn id="18" dur="25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8"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250" fill="hold"/>
                                        <p:tgtEl>
                                          <p:spTgt spid="19"/>
                                        </p:tgtEl>
                                        <p:attrNameLst>
                                          <p:attrName>ppt_x</p:attrName>
                                        </p:attrNameLst>
                                      </p:cBhvr>
                                      <p:tavLst>
                                        <p:tav tm="0">
                                          <p:val>
                                            <p:strVal val="0-#ppt_w/2"/>
                                          </p:val>
                                        </p:tav>
                                        <p:tav tm="100000">
                                          <p:val>
                                            <p:strVal val="#ppt_x"/>
                                          </p:val>
                                        </p:tav>
                                      </p:tavLst>
                                    </p:anim>
                                    <p:anim calcmode="lin" valueType="num">
                                      <p:cBhvr>
                                        <p:cTn id="23" dur="250" fill="hold"/>
                                        <p:tgtEl>
                                          <p:spTgt spid="19"/>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50"/>
                                  </p:stCondLst>
                                  <p:childTnLst>
                                    <p:set>
                                      <p:cBhvr>
                                        <p:cTn id="25" dur="1" fill="hold">
                                          <p:stCondLst>
                                            <p:cond delay="0"/>
                                          </p:stCondLst>
                                        </p:cTn>
                                        <p:tgtEl>
                                          <p:spTgt spid="22"/>
                                        </p:tgtEl>
                                        <p:attrNameLst>
                                          <p:attrName>style.visibility</p:attrName>
                                        </p:attrNameLst>
                                      </p:cBhvr>
                                      <p:to>
                                        <p:strVal val="visible"/>
                                      </p:to>
                                    </p:set>
                                    <p:anim calcmode="lin" valueType="num">
                                      <p:cBhvr>
                                        <p:cTn id="26" dur="250" fill="hold"/>
                                        <p:tgtEl>
                                          <p:spTgt spid="22"/>
                                        </p:tgtEl>
                                        <p:attrNameLst>
                                          <p:attrName>ppt_x</p:attrName>
                                        </p:attrNameLst>
                                      </p:cBhvr>
                                      <p:tavLst>
                                        <p:tav tm="0">
                                          <p:val>
                                            <p:strVal val="1+#ppt_w/2"/>
                                          </p:val>
                                        </p:tav>
                                        <p:tav tm="100000">
                                          <p:val>
                                            <p:strVal val="#ppt_x"/>
                                          </p:val>
                                        </p:tav>
                                      </p:tavLst>
                                    </p:anim>
                                    <p:anim calcmode="lin" valueType="num">
                                      <p:cBhvr>
                                        <p:cTn id="27" dur="250" fill="hold"/>
                                        <p:tgtEl>
                                          <p:spTgt spid="22"/>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9"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ppt_x</p:attrName>
                                        </p:attrNameLst>
                                      </p:cBhvr>
                                      <p:tavLst>
                                        <p:tav tm="0">
                                          <p:val>
                                            <p:strVal val="0-#ppt_w/2"/>
                                          </p:val>
                                        </p:tav>
                                        <p:tav tm="100000">
                                          <p:val>
                                            <p:strVal val="#ppt_x"/>
                                          </p:val>
                                        </p:tav>
                                      </p:tavLst>
                                    </p:anim>
                                    <p:anim calcmode="lin" valueType="num">
                                      <p:cBhvr>
                                        <p:cTn id="32" dur="500" fill="hold"/>
                                        <p:tgtEl>
                                          <p:spTgt spid="23"/>
                                        </p:tgtEl>
                                        <p:attrNameLst>
                                          <p:attrName>ppt_y</p:attrName>
                                        </p:attrNameLst>
                                      </p:cBhvr>
                                      <p:tavLst>
                                        <p:tav tm="0">
                                          <p:val>
                                            <p:strVal val="0-#ppt_h/2"/>
                                          </p:val>
                                        </p:tav>
                                        <p:tav tm="100000">
                                          <p:val>
                                            <p:strVal val="#ppt_y"/>
                                          </p:val>
                                        </p:tav>
                                      </p:tavLst>
                                    </p:anim>
                                  </p:childTnLst>
                                </p:cTn>
                              </p:par>
                            </p:childTnLst>
                          </p:cTn>
                        </p:par>
                        <p:par>
                          <p:cTn id="33" fill="hold">
                            <p:stCondLst>
                              <p:cond delay="3500"/>
                            </p:stCondLst>
                            <p:childTnLst>
                              <p:par>
                                <p:cTn id="34" presetID="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p:cTn id="36" dur="250" fill="hold"/>
                                        <p:tgtEl>
                                          <p:spTgt spid="26"/>
                                        </p:tgtEl>
                                        <p:attrNameLst>
                                          <p:attrName>ppt_x</p:attrName>
                                        </p:attrNameLst>
                                      </p:cBhvr>
                                      <p:tavLst>
                                        <p:tav tm="0">
                                          <p:val>
                                            <p:strVal val="0-#ppt_w/2"/>
                                          </p:val>
                                        </p:tav>
                                        <p:tav tm="100000">
                                          <p:val>
                                            <p:strVal val="#ppt_x"/>
                                          </p:val>
                                        </p:tav>
                                      </p:tavLst>
                                    </p:anim>
                                    <p:anim calcmode="lin" valueType="num">
                                      <p:cBhvr>
                                        <p:cTn id="37" dur="250" fill="hold"/>
                                        <p:tgtEl>
                                          <p:spTgt spid="26"/>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p:cTn id="41" dur="250" fill="hold"/>
                                        <p:tgtEl>
                                          <p:spTgt spid="27"/>
                                        </p:tgtEl>
                                        <p:attrNameLst>
                                          <p:attrName>ppt_x</p:attrName>
                                        </p:attrNameLst>
                                      </p:cBhvr>
                                      <p:tavLst>
                                        <p:tav tm="0">
                                          <p:val>
                                            <p:strVal val="1+#ppt_w/2"/>
                                          </p:val>
                                        </p:tav>
                                        <p:tav tm="100000">
                                          <p:val>
                                            <p:strVal val="#ppt_x"/>
                                          </p:val>
                                        </p:tav>
                                      </p:tavLst>
                                    </p:anim>
                                    <p:anim calcmode="lin" valueType="num">
                                      <p:cBhvr>
                                        <p:cTn id="42" dur="250" fill="hold"/>
                                        <p:tgtEl>
                                          <p:spTgt spid="27"/>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1250"/>
                                        <p:tgtEl>
                                          <p:spTgt spid="24"/>
                                        </p:tgtEl>
                                      </p:cBhvr>
                                    </p:animEffect>
                                  </p:childTnLst>
                                </p:cTn>
                              </p:par>
                            </p:childTnLst>
                          </p:cTn>
                        </p:par>
                        <p:par>
                          <p:cTn id="47" fill="hold">
                            <p:stCondLst>
                              <p:cond delay="6000"/>
                            </p:stCondLst>
                            <p:childTnLst>
                              <p:par>
                                <p:cTn id="48" presetID="22" presetClass="entr" presetSubtype="8"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1250"/>
                                        <p:tgtEl>
                                          <p:spTgt spid="25"/>
                                        </p:tgtEl>
                                      </p:cBhvr>
                                    </p:animEffect>
                                  </p:childTnLst>
                                </p:cTn>
                              </p:par>
                            </p:childTnLst>
                          </p:cTn>
                        </p:par>
                        <p:par>
                          <p:cTn id="51" fill="hold">
                            <p:stCondLst>
                              <p:cond delay="7500"/>
                            </p:stCondLst>
                            <p:childTnLst>
                              <p:par>
                                <p:cTn id="52" presetID="22" presetClass="entr" presetSubtype="8"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4" grpId="0"/>
      <p:bldP spid="23" grpId="0"/>
      <p:bldP spid="24"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4" name="组合 3"/>
          <p:cNvGrpSpPr/>
          <p:nvPr/>
        </p:nvGrpSpPr>
        <p:grpSpPr>
          <a:xfrm>
            <a:off x="0" y="1265555"/>
            <a:ext cx="3185159" cy="371405"/>
            <a:chOff x="0" y="543361"/>
            <a:chExt cx="3370216" cy="495082"/>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32771" name="文本框 3"/>
            <p:cNvSpPr txBox="1"/>
            <p:nvPr/>
          </p:nvSpPr>
          <p:spPr>
            <a:xfrm>
              <a:off x="431673" y="547500"/>
              <a:ext cx="2876730" cy="490943"/>
            </a:xfrm>
            <a:prstGeom prst="rect">
              <a:avLst/>
            </a:prstGeom>
            <a:noFill/>
            <a:ln w="9525">
              <a:noFill/>
            </a:ln>
          </p:spPr>
          <p:txBody>
            <a:bodyPr anchor="t">
              <a:spAutoFit/>
            </a:bodyPr>
            <a:p>
              <a:pPr marL="0" marR="0" lvl="0" indent="0" algn="ctr" defTabSz="914400" rtl="0" eaLnBrk="1" fontAlgn="auto" latinLnBrk="0" hangingPunct="1">
                <a:lnSpc>
                  <a:spcPct val="100000"/>
                </a:lnSpc>
                <a:spcBef>
                  <a:spcPct val="0"/>
                </a:spcBef>
                <a:spcAft>
                  <a:spcPct val="0"/>
                </a:spcAft>
                <a:buClrTx/>
                <a:buSzTx/>
                <a:buFontTx/>
                <a:buNone/>
                <a:defRPr/>
              </a:pPr>
              <a:r>
                <a:rPr lang="en-US" altLang="zh-CN" sz="1800" dirty="0">
                  <a:solidFill>
                    <a:schemeClr val="bg1"/>
                  </a:solidFill>
                  <a:latin typeface="微软雅黑" panose="020B0503020204020204" pitchFamily="34" charset="-122"/>
                  <a:ea typeface="微软雅黑" panose="020B0503020204020204" pitchFamily="34" charset="-122"/>
                </a:rPr>
                <a:t>3.</a:t>
              </a:r>
              <a:r>
                <a:rPr lang="zh-CN" altLang="en-US" sz="180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总体结构及各个模块</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32793" name="组合 35"/>
          <p:cNvGrpSpPr/>
          <p:nvPr/>
        </p:nvGrpSpPr>
        <p:grpSpPr>
          <a:xfrm>
            <a:off x="8662988" y="5737225"/>
            <a:ext cx="225425" cy="225425"/>
            <a:chOff x="11550315" y="6496550"/>
            <a:chExt cx="299785" cy="299785"/>
          </a:xfrm>
        </p:grpSpPr>
        <p:sp>
          <p:nvSpPr>
            <p:cNvPr id="37" name="椭圆 36"/>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38" name="右箭头 37"/>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32796" name="组合 38"/>
          <p:cNvGrpSpPr/>
          <p:nvPr/>
        </p:nvGrpSpPr>
        <p:grpSpPr>
          <a:xfrm flipH="1">
            <a:off x="8291513" y="5737225"/>
            <a:ext cx="225425" cy="225425"/>
            <a:chOff x="11550315" y="6496550"/>
            <a:chExt cx="299785" cy="299785"/>
          </a:xfrm>
        </p:grpSpPr>
        <p:sp>
          <p:nvSpPr>
            <p:cNvPr id="40" name="椭圆 3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41" name="右箭头 40"/>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8196" name="Group 4"/>
          <p:cNvGrpSpPr>
            <a:grpSpLocks noChangeAspect="1"/>
          </p:cNvGrpSpPr>
          <p:nvPr/>
        </p:nvGrpSpPr>
        <p:grpSpPr>
          <a:xfrm>
            <a:off x="934720" y="1082675"/>
            <a:ext cx="6789999" cy="4536440"/>
            <a:chOff x="1260" y="3845"/>
            <a:chExt cx="9307" cy="5460"/>
          </a:xfrm>
        </p:grpSpPr>
        <p:sp>
          <p:nvSpPr>
            <p:cNvPr id="8199" name="AutoShape 5"/>
            <p:cNvSpPr>
              <a:spLocks noChangeAspect="1"/>
            </p:cNvSpPr>
            <p:nvPr/>
          </p:nvSpPr>
          <p:spPr>
            <a:xfrm>
              <a:off x="1260" y="3845"/>
              <a:ext cx="9180" cy="5460"/>
            </a:xfrm>
            <a:prstGeom prst="rect">
              <a:avLst/>
            </a:prstGeom>
            <a:noFill/>
            <a:ln w="9525">
              <a:noFill/>
            </a:ln>
          </p:spPr>
          <p:txBody>
            <a:bodyPr/>
            <a:p>
              <a:pPr>
                <a:buClrTx/>
              </a:pPr>
              <a:endParaRPr lang="zh-CN" altLang="en-US" dirty="0">
                <a:latin typeface="Arial" panose="020B0604020202020204" pitchFamily="34" charset="0"/>
                <a:ea typeface="宋体" panose="02010600030101010101" pitchFamily="2" charset="-122"/>
              </a:endParaRPr>
            </a:p>
          </p:txBody>
        </p:sp>
        <p:sp>
          <p:nvSpPr>
            <p:cNvPr id="8200" name="server"/>
            <p:cNvSpPr>
              <a:spLocks noEditPoints="1"/>
            </p:cNvSpPr>
            <p:nvPr/>
          </p:nvSpPr>
          <p:spPr>
            <a:xfrm>
              <a:off x="5038" y="6140"/>
              <a:ext cx="1441" cy="1440"/>
            </a:xfrm>
            <a:custGeom>
              <a:avLst/>
              <a:gdLst>
                <a:gd name="txL" fmla="*/ 764 w 21600"/>
                <a:gd name="txT" fmla="*/ 22455 h 21600"/>
                <a:gd name="txR" fmla="*/ 21075 w 21600"/>
                <a:gd name="txB" fmla="*/ 28275 h 21600"/>
              </a:gdLst>
              <a:ahLst/>
              <a:cxnLst>
                <a:cxn ang="0">
                  <a:pos x="0" y="0"/>
                </a:cxn>
                <a:cxn ang="0">
                  <a:pos x="721" y="0"/>
                </a:cxn>
                <a:cxn ang="0">
                  <a:pos x="1441" y="0"/>
                </a:cxn>
                <a:cxn ang="0">
                  <a:pos x="1441" y="720"/>
                </a:cxn>
                <a:cxn ang="0">
                  <a:pos x="1441" y="1440"/>
                </a:cxn>
                <a:cxn ang="0">
                  <a:pos x="721" y="1440"/>
                </a:cxn>
                <a:cxn ang="0">
                  <a:pos x="0" y="1440"/>
                </a:cxn>
                <a:cxn ang="0">
                  <a:pos x="0" y="720"/>
                </a:cxn>
              </a:cxnLst>
              <a:rect l="txL" t="txT" r="txR" b="txB"/>
              <a:pathLst>
                <a:path w="21600" h="21600">
                  <a:moveTo>
                    <a:pt x="0" y="0"/>
                  </a:moveTo>
                  <a:lnTo>
                    <a:pt x="21600" y="0"/>
                  </a:lnTo>
                  <a:lnTo>
                    <a:pt x="21600" y="21600"/>
                  </a:lnTo>
                  <a:lnTo>
                    <a:pt x="0" y="21600"/>
                  </a:lnTo>
                  <a:lnTo>
                    <a:pt x="0" y="0"/>
                  </a:lnTo>
                  <a:close/>
                </a:path>
                <a:path w="21600" h="2160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alpha val="100000"/>
              </a:srgbClr>
            </a:soli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8201" name="computr2"/>
            <p:cNvSpPr>
              <a:spLocks noEditPoints="1"/>
            </p:cNvSpPr>
            <p:nvPr/>
          </p:nvSpPr>
          <p:spPr>
            <a:xfrm>
              <a:off x="2520" y="5172"/>
              <a:ext cx="1012" cy="1012"/>
            </a:xfrm>
            <a:custGeom>
              <a:avLst/>
              <a:gdLst>
                <a:gd name="txL" fmla="*/ 6190 w 21600"/>
                <a:gd name="txT" fmla="*/ 1921 h 21600"/>
                <a:gd name="txR" fmla="*/ 15560 w 21600"/>
                <a:gd name="txB" fmla="*/ 9754 h 21600"/>
              </a:gdLst>
              <a:ahLst/>
              <a:cxnLst>
                <a:cxn ang="0">
                  <a:pos x="506" y="0"/>
                </a:cxn>
                <a:cxn ang="0">
                  <a:pos x="506" y="1012"/>
                </a:cxn>
                <a:cxn ang="0">
                  <a:pos x="812" y="0"/>
                </a:cxn>
                <a:cxn ang="0">
                  <a:pos x="200" y="0"/>
                </a:cxn>
                <a:cxn ang="0">
                  <a:pos x="200" y="545"/>
                </a:cxn>
                <a:cxn ang="0">
                  <a:pos x="812" y="545"/>
                </a:cxn>
                <a:cxn ang="0">
                  <a:pos x="200" y="272"/>
                </a:cxn>
                <a:cxn ang="0">
                  <a:pos x="812" y="272"/>
                </a:cxn>
                <a:cxn ang="0">
                  <a:pos x="882" y="740"/>
                </a:cxn>
                <a:cxn ang="0">
                  <a:pos x="130" y="740"/>
                </a:cxn>
              </a:cxnLst>
              <a:rect l="txL" t="txT" r="txR" b="txB"/>
              <a:pathLst>
                <a:path w="21600" h="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a:moveTo>
                    <a:pt x="18019" y="18514"/>
                  </a:moveTo>
                  <a:lnTo>
                    <a:pt x="17326" y="17921"/>
                  </a:lnTo>
                  <a:lnTo>
                    <a:pt x="4389" y="17921"/>
                  </a:lnTo>
                  <a:lnTo>
                    <a:pt x="3696" y="18514"/>
                  </a:lnTo>
                  <a:lnTo>
                    <a:pt x="18019" y="18514"/>
                  </a:lnTo>
                  <a:close/>
                </a:path>
                <a:path w="21600" h="21600">
                  <a:moveTo>
                    <a:pt x="19174" y="19701"/>
                  </a:moveTo>
                  <a:lnTo>
                    <a:pt x="18481" y="19108"/>
                  </a:lnTo>
                  <a:lnTo>
                    <a:pt x="3119" y="19108"/>
                  </a:lnTo>
                  <a:lnTo>
                    <a:pt x="2426" y="19701"/>
                  </a:lnTo>
                  <a:lnTo>
                    <a:pt x="19174" y="19701"/>
                  </a:lnTo>
                  <a:close/>
                </a:path>
                <a:path w="21600" h="21600">
                  <a:moveTo>
                    <a:pt x="20560" y="20769"/>
                  </a:moveTo>
                  <a:lnTo>
                    <a:pt x="19867" y="20176"/>
                  </a:lnTo>
                  <a:lnTo>
                    <a:pt x="1848" y="20176"/>
                  </a:lnTo>
                  <a:lnTo>
                    <a:pt x="1155" y="20769"/>
                  </a:lnTo>
                  <a:lnTo>
                    <a:pt x="20560" y="20769"/>
                  </a:lnTo>
                  <a:close/>
                </a:path>
                <a:path w="21600" h="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alpha val="100000"/>
              </a:srgbClr>
            </a:soli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8202" name="AutoShape 8"/>
            <p:cNvSpPr/>
            <p:nvPr/>
          </p:nvSpPr>
          <p:spPr>
            <a:xfrm>
              <a:off x="4859" y="8205"/>
              <a:ext cx="1800" cy="780"/>
            </a:xfrm>
            <a:prstGeom prst="flowChartMagneticDisk">
              <a:avLst/>
            </a:prstGeom>
            <a:solidFill>
              <a:srgbClr val="FFFFFF"/>
            </a:solidFill>
            <a:ln w="9525" cap="flat" cmpd="sng">
              <a:solidFill>
                <a:srgbClr val="000000"/>
              </a:solidFill>
              <a:prstDash val="solid"/>
              <a:headEnd type="none" w="med" len="med"/>
              <a:tailEnd type="none" w="med" len="med"/>
            </a:ln>
          </p:spPr>
          <p:txBody>
            <a:bodyPr/>
            <a:p>
              <a:pPr>
                <a:buClrTx/>
              </a:pPr>
              <a:endParaRPr lang="zh-CN" altLang="en-US" dirty="0">
                <a:latin typeface="Arial" panose="020B0604020202020204" pitchFamily="34" charset="0"/>
                <a:ea typeface="宋体" panose="02010600030101010101" pitchFamily="2" charset="-122"/>
              </a:endParaRPr>
            </a:p>
          </p:txBody>
        </p:sp>
        <p:sp>
          <p:nvSpPr>
            <p:cNvPr id="8203" name="computr2"/>
            <p:cNvSpPr>
              <a:spLocks noEditPoints="1"/>
            </p:cNvSpPr>
            <p:nvPr/>
          </p:nvSpPr>
          <p:spPr>
            <a:xfrm>
              <a:off x="2520" y="7347"/>
              <a:ext cx="1012" cy="1012"/>
            </a:xfrm>
            <a:custGeom>
              <a:avLst/>
              <a:gdLst>
                <a:gd name="txL" fmla="*/ 6190 w 21600"/>
                <a:gd name="txT" fmla="*/ 1921 h 21600"/>
                <a:gd name="txR" fmla="*/ 15560 w 21600"/>
                <a:gd name="txB" fmla="*/ 9754 h 21600"/>
              </a:gdLst>
              <a:ahLst/>
              <a:cxnLst>
                <a:cxn ang="0">
                  <a:pos x="506" y="0"/>
                </a:cxn>
                <a:cxn ang="0">
                  <a:pos x="506" y="1012"/>
                </a:cxn>
                <a:cxn ang="0">
                  <a:pos x="812" y="0"/>
                </a:cxn>
                <a:cxn ang="0">
                  <a:pos x="200" y="0"/>
                </a:cxn>
                <a:cxn ang="0">
                  <a:pos x="200" y="545"/>
                </a:cxn>
                <a:cxn ang="0">
                  <a:pos x="812" y="545"/>
                </a:cxn>
                <a:cxn ang="0">
                  <a:pos x="200" y="272"/>
                </a:cxn>
                <a:cxn ang="0">
                  <a:pos x="812" y="272"/>
                </a:cxn>
                <a:cxn ang="0">
                  <a:pos x="882" y="740"/>
                </a:cxn>
                <a:cxn ang="0">
                  <a:pos x="130" y="740"/>
                </a:cxn>
              </a:cxnLst>
              <a:rect l="txL" t="txT" r="txR" b="txB"/>
              <a:pathLst>
                <a:path w="21600" h="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a:moveTo>
                    <a:pt x="18019" y="18514"/>
                  </a:moveTo>
                  <a:lnTo>
                    <a:pt x="17326" y="17921"/>
                  </a:lnTo>
                  <a:lnTo>
                    <a:pt x="4389" y="17921"/>
                  </a:lnTo>
                  <a:lnTo>
                    <a:pt x="3696" y="18514"/>
                  </a:lnTo>
                  <a:lnTo>
                    <a:pt x="18019" y="18514"/>
                  </a:lnTo>
                  <a:close/>
                </a:path>
                <a:path w="21600" h="21600">
                  <a:moveTo>
                    <a:pt x="19174" y="19701"/>
                  </a:moveTo>
                  <a:lnTo>
                    <a:pt x="18481" y="19108"/>
                  </a:lnTo>
                  <a:lnTo>
                    <a:pt x="3119" y="19108"/>
                  </a:lnTo>
                  <a:lnTo>
                    <a:pt x="2426" y="19701"/>
                  </a:lnTo>
                  <a:lnTo>
                    <a:pt x="19174" y="19701"/>
                  </a:lnTo>
                  <a:close/>
                </a:path>
                <a:path w="21600" h="21600">
                  <a:moveTo>
                    <a:pt x="20560" y="20769"/>
                  </a:moveTo>
                  <a:lnTo>
                    <a:pt x="19867" y="20176"/>
                  </a:lnTo>
                  <a:lnTo>
                    <a:pt x="1848" y="20176"/>
                  </a:lnTo>
                  <a:lnTo>
                    <a:pt x="1155" y="20769"/>
                  </a:lnTo>
                  <a:lnTo>
                    <a:pt x="20560" y="20769"/>
                  </a:lnTo>
                  <a:close/>
                </a:path>
                <a:path w="21600" h="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alpha val="100000"/>
              </a:srgbClr>
            </a:soli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8204" name="Line 10"/>
            <p:cNvSpPr/>
            <p:nvPr/>
          </p:nvSpPr>
          <p:spPr>
            <a:xfrm>
              <a:off x="3421" y="5873"/>
              <a:ext cx="1620" cy="624"/>
            </a:xfrm>
            <a:prstGeom prst="line">
              <a:avLst/>
            </a:prstGeom>
            <a:ln w="9525" cap="flat" cmpd="sng">
              <a:solidFill>
                <a:srgbClr val="000000"/>
              </a:solidFill>
              <a:prstDash val="solid"/>
              <a:headEnd type="none" w="med" len="med"/>
              <a:tailEnd type="none" w="med" len="med"/>
            </a:ln>
          </p:spPr>
        </p:sp>
        <p:sp>
          <p:nvSpPr>
            <p:cNvPr id="8205" name="Cloud"/>
            <p:cNvSpPr>
              <a:spLocks noChangeAspect="1" noEditPoints="1"/>
            </p:cNvSpPr>
            <p:nvPr/>
          </p:nvSpPr>
          <p:spPr>
            <a:xfrm>
              <a:off x="3746" y="5792"/>
              <a:ext cx="900" cy="603"/>
            </a:xfrm>
            <a:custGeom>
              <a:avLst/>
              <a:gdLst>
                <a:gd name="txL" fmla="*/ 2976 w 21600"/>
                <a:gd name="txT" fmla="*/ 3260 h 21600"/>
                <a:gd name="txR" fmla="*/ 17088 w 21600"/>
                <a:gd name="txB" fmla="*/ 17337 h 21600"/>
              </a:gdLst>
              <a:ahLst/>
              <a:cxnLst>
                <a:cxn ang="0">
                  <a:pos x="3" y="302"/>
                </a:cxn>
                <a:cxn ang="0">
                  <a:pos x="450" y="602"/>
                </a:cxn>
                <a:cxn ang="0">
                  <a:pos x="899" y="302"/>
                </a:cxn>
                <a:cxn ang="0">
                  <a:pos x="450" y="34"/>
                </a:cxn>
              </a:cxnLst>
              <a:rect l="txL" t="txT" r="txR" b="txB"/>
              <a:pathLst>
                <a:path w="21600" h="2160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09"/>
                    <a:pt x="2172" y="13109"/>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alpha val="100000"/>
              </a:srgbClr>
            </a:solidFill>
            <a:ln w="9525" cap="flat" cmpd="sng">
              <a:solidFill>
                <a:srgbClr val="000000">
                  <a:alpha val="100000"/>
                </a:srgbClr>
              </a:solidFill>
              <a:prstDash val="solid"/>
              <a:miter lim="800000"/>
              <a:headEnd type="none" w="med" len="med"/>
              <a:tailEnd type="none" w="med" len="med"/>
            </a:ln>
            <a:effectLst>
              <a:outerShdw dist="107763" dir="2699999" algn="ctr" rotWithShape="0">
                <a:srgbClr val="000000">
                  <a:alpha val="74997"/>
                </a:srgbClr>
              </a:outerShdw>
            </a:effectLst>
          </p:spPr>
          <p:txBody>
            <a:bodyPr/>
            <a:p>
              <a:endParaRPr lang="zh-CN" altLang="en-US"/>
            </a:p>
          </p:txBody>
        </p:sp>
        <p:sp>
          <p:nvSpPr>
            <p:cNvPr id="8206" name="Line 12"/>
            <p:cNvSpPr/>
            <p:nvPr/>
          </p:nvSpPr>
          <p:spPr>
            <a:xfrm flipH="1">
              <a:off x="6480" y="6859"/>
              <a:ext cx="1889" cy="2"/>
            </a:xfrm>
            <a:prstGeom prst="line">
              <a:avLst/>
            </a:prstGeom>
            <a:ln w="9525" cap="flat" cmpd="sng">
              <a:solidFill>
                <a:srgbClr val="000000"/>
              </a:solidFill>
              <a:prstDash val="solid"/>
              <a:headEnd type="none" w="med" len="med"/>
              <a:tailEnd type="none" w="med" len="med"/>
            </a:ln>
          </p:spPr>
        </p:sp>
        <p:sp>
          <p:nvSpPr>
            <p:cNvPr id="8207" name="computr2"/>
            <p:cNvSpPr>
              <a:spLocks noEditPoints="1"/>
            </p:cNvSpPr>
            <p:nvPr/>
          </p:nvSpPr>
          <p:spPr>
            <a:xfrm>
              <a:off x="8254" y="6219"/>
              <a:ext cx="1012" cy="1012"/>
            </a:xfrm>
            <a:custGeom>
              <a:avLst/>
              <a:gdLst>
                <a:gd name="txL" fmla="*/ 6190 w 21600"/>
                <a:gd name="txT" fmla="*/ 1921 h 21600"/>
                <a:gd name="txR" fmla="*/ 15560 w 21600"/>
                <a:gd name="txB" fmla="*/ 9754 h 21600"/>
              </a:gdLst>
              <a:ahLst/>
              <a:cxnLst>
                <a:cxn ang="0">
                  <a:pos x="506" y="0"/>
                </a:cxn>
                <a:cxn ang="0">
                  <a:pos x="506" y="1012"/>
                </a:cxn>
                <a:cxn ang="0">
                  <a:pos x="812" y="0"/>
                </a:cxn>
                <a:cxn ang="0">
                  <a:pos x="200" y="0"/>
                </a:cxn>
                <a:cxn ang="0">
                  <a:pos x="200" y="545"/>
                </a:cxn>
                <a:cxn ang="0">
                  <a:pos x="812" y="545"/>
                </a:cxn>
                <a:cxn ang="0">
                  <a:pos x="200" y="272"/>
                </a:cxn>
                <a:cxn ang="0">
                  <a:pos x="812" y="272"/>
                </a:cxn>
                <a:cxn ang="0">
                  <a:pos x="882" y="740"/>
                </a:cxn>
                <a:cxn ang="0">
                  <a:pos x="130" y="740"/>
                </a:cxn>
              </a:cxnLst>
              <a:rect l="txL" t="txT" r="txR" b="txB"/>
              <a:pathLst>
                <a:path w="21600" h="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a:moveTo>
                    <a:pt x="18019" y="18514"/>
                  </a:moveTo>
                  <a:lnTo>
                    <a:pt x="17326" y="17921"/>
                  </a:lnTo>
                  <a:lnTo>
                    <a:pt x="4389" y="17921"/>
                  </a:lnTo>
                  <a:lnTo>
                    <a:pt x="3696" y="18514"/>
                  </a:lnTo>
                  <a:lnTo>
                    <a:pt x="18019" y="18514"/>
                  </a:lnTo>
                  <a:close/>
                </a:path>
                <a:path w="21600" h="21600">
                  <a:moveTo>
                    <a:pt x="19174" y="19701"/>
                  </a:moveTo>
                  <a:lnTo>
                    <a:pt x="18481" y="19108"/>
                  </a:lnTo>
                  <a:lnTo>
                    <a:pt x="3119" y="19108"/>
                  </a:lnTo>
                  <a:lnTo>
                    <a:pt x="2426" y="19701"/>
                  </a:lnTo>
                  <a:lnTo>
                    <a:pt x="19174" y="19701"/>
                  </a:lnTo>
                  <a:close/>
                </a:path>
                <a:path w="21600" h="21600">
                  <a:moveTo>
                    <a:pt x="20560" y="20769"/>
                  </a:moveTo>
                  <a:lnTo>
                    <a:pt x="19867" y="20176"/>
                  </a:lnTo>
                  <a:lnTo>
                    <a:pt x="1848" y="20176"/>
                  </a:lnTo>
                  <a:lnTo>
                    <a:pt x="1155" y="20769"/>
                  </a:lnTo>
                  <a:lnTo>
                    <a:pt x="20560" y="20769"/>
                  </a:lnTo>
                  <a:close/>
                </a:path>
                <a:path w="21600" h="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alpha val="100000"/>
              </a:srgbClr>
            </a:soli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8208" name="Cloud"/>
            <p:cNvSpPr>
              <a:spLocks noChangeAspect="1" noEditPoints="1"/>
            </p:cNvSpPr>
            <p:nvPr/>
          </p:nvSpPr>
          <p:spPr>
            <a:xfrm>
              <a:off x="6930" y="6518"/>
              <a:ext cx="900" cy="603"/>
            </a:xfrm>
            <a:custGeom>
              <a:avLst/>
              <a:gdLst>
                <a:gd name="txL" fmla="*/ 2976 w 21600"/>
                <a:gd name="txT" fmla="*/ 3260 h 21600"/>
                <a:gd name="txR" fmla="*/ 17088 w 21600"/>
                <a:gd name="txB" fmla="*/ 17337 h 21600"/>
              </a:gdLst>
              <a:ahLst/>
              <a:cxnLst>
                <a:cxn ang="0">
                  <a:pos x="3" y="302"/>
                </a:cxn>
                <a:cxn ang="0">
                  <a:pos x="450" y="602"/>
                </a:cxn>
                <a:cxn ang="0">
                  <a:pos x="899" y="302"/>
                </a:cxn>
                <a:cxn ang="0">
                  <a:pos x="450" y="34"/>
                </a:cxn>
              </a:cxnLst>
              <a:rect l="txL" t="txT" r="txR" b="txB"/>
              <a:pathLst>
                <a:path w="21600" h="2160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09"/>
                    <a:pt x="2172" y="13109"/>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alpha val="100000"/>
              </a:srgbClr>
            </a:solidFill>
            <a:ln w="9525" cap="flat" cmpd="sng">
              <a:solidFill>
                <a:srgbClr val="000000">
                  <a:alpha val="100000"/>
                </a:srgbClr>
              </a:solidFill>
              <a:prstDash val="solid"/>
              <a:miter lim="800000"/>
              <a:headEnd type="none" w="med" len="med"/>
              <a:tailEnd type="none" w="med" len="med"/>
            </a:ln>
            <a:effectLst>
              <a:outerShdw dist="107763" dir="2699999" algn="ctr" rotWithShape="0">
                <a:srgbClr val="000000">
                  <a:alpha val="74997"/>
                </a:srgbClr>
              </a:outerShdw>
            </a:effectLst>
          </p:spPr>
          <p:txBody>
            <a:bodyPr/>
            <a:p>
              <a:endParaRPr lang="zh-CN" altLang="en-US"/>
            </a:p>
          </p:txBody>
        </p:sp>
        <p:sp>
          <p:nvSpPr>
            <p:cNvPr id="8209" name="Text Box 15"/>
            <p:cNvSpPr txBox="1"/>
            <p:nvPr/>
          </p:nvSpPr>
          <p:spPr>
            <a:xfrm>
              <a:off x="3690" y="5873"/>
              <a:ext cx="900" cy="468"/>
            </a:xfrm>
            <a:prstGeom prst="rect">
              <a:avLst/>
            </a:prstGeom>
            <a:noFill/>
            <a:ln w="9525">
              <a:noFill/>
            </a:ln>
          </p:spPr>
          <p:txBody>
            <a:bodyPr/>
            <a:p>
              <a:pPr algn="ctr">
                <a:buClrTx/>
              </a:pPr>
              <a:r>
                <a:rPr lang="en-US" altLang="zh-CN" sz="1000" b="1" dirty="0">
                  <a:latin typeface="Times New Roman" panose="02020603050405020304" pitchFamily="1" charset="0"/>
                  <a:ea typeface="宋体" panose="02010600030101010101" pitchFamily="2" charset="-122"/>
                </a:rPr>
                <a:t>HTTP</a:t>
              </a:r>
              <a:endParaRPr lang="en-US" altLang="zh-CN" dirty="0">
                <a:latin typeface="Arial" panose="020B0604020202020204" pitchFamily="34" charset="0"/>
                <a:ea typeface="宋体" panose="02010600030101010101" pitchFamily="2" charset="-122"/>
              </a:endParaRPr>
            </a:p>
          </p:txBody>
        </p:sp>
        <p:sp>
          <p:nvSpPr>
            <p:cNvPr id="8210" name="Text Box 16"/>
            <p:cNvSpPr txBox="1"/>
            <p:nvPr/>
          </p:nvSpPr>
          <p:spPr>
            <a:xfrm>
              <a:off x="6930" y="6653"/>
              <a:ext cx="900" cy="468"/>
            </a:xfrm>
            <a:prstGeom prst="rect">
              <a:avLst/>
            </a:prstGeom>
            <a:noFill/>
            <a:ln w="9525">
              <a:noFill/>
            </a:ln>
          </p:spPr>
          <p:txBody>
            <a:bodyPr/>
            <a:p>
              <a:pPr algn="ctr">
                <a:buClrTx/>
              </a:pPr>
              <a:r>
                <a:rPr lang="en-US" altLang="zh-CN" sz="1000" b="1" dirty="0">
                  <a:latin typeface="Times New Roman" panose="02020603050405020304" pitchFamily="1" charset="0"/>
                  <a:ea typeface="宋体" panose="02010600030101010101" pitchFamily="2" charset="-122"/>
                </a:rPr>
                <a:t>HTTP</a:t>
              </a:r>
              <a:endParaRPr lang="en-US" altLang="zh-CN" dirty="0">
                <a:latin typeface="Arial" panose="020B0604020202020204" pitchFamily="34" charset="0"/>
                <a:ea typeface="宋体" panose="02010600030101010101" pitchFamily="2" charset="-122"/>
              </a:endParaRPr>
            </a:p>
          </p:txBody>
        </p:sp>
        <p:sp>
          <p:nvSpPr>
            <p:cNvPr id="8211" name="Line 17"/>
            <p:cNvSpPr/>
            <p:nvPr/>
          </p:nvSpPr>
          <p:spPr>
            <a:xfrm flipV="1">
              <a:off x="5759" y="7580"/>
              <a:ext cx="0" cy="624"/>
            </a:xfrm>
            <a:prstGeom prst="line">
              <a:avLst/>
            </a:prstGeom>
            <a:ln w="9525" cap="flat" cmpd="sng">
              <a:solidFill>
                <a:srgbClr val="000000"/>
              </a:solidFill>
              <a:prstDash val="solid"/>
              <a:headEnd type="none" w="med" len="med"/>
              <a:tailEnd type="none" w="med" len="med"/>
            </a:ln>
          </p:spPr>
        </p:sp>
        <p:sp>
          <p:nvSpPr>
            <p:cNvPr id="8212" name="Line 18"/>
            <p:cNvSpPr/>
            <p:nvPr/>
          </p:nvSpPr>
          <p:spPr>
            <a:xfrm flipV="1">
              <a:off x="3420" y="7384"/>
              <a:ext cx="1617" cy="620"/>
            </a:xfrm>
            <a:prstGeom prst="line">
              <a:avLst/>
            </a:prstGeom>
            <a:ln w="9525" cap="flat" cmpd="sng">
              <a:solidFill>
                <a:srgbClr val="000000"/>
              </a:solidFill>
              <a:prstDash val="solid"/>
              <a:headEnd type="none" w="med" len="med"/>
              <a:tailEnd type="none" w="med" len="med"/>
            </a:ln>
          </p:spPr>
        </p:sp>
        <p:sp>
          <p:nvSpPr>
            <p:cNvPr id="8215" name="Text Box 21"/>
            <p:cNvSpPr txBox="1"/>
            <p:nvPr/>
          </p:nvSpPr>
          <p:spPr>
            <a:xfrm>
              <a:off x="2306" y="6184"/>
              <a:ext cx="1440" cy="468"/>
            </a:xfrm>
            <a:prstGeom prst="rect">
              <a:avLst/>
            </a:prstGeom>
            <a:noFill/>
            <a:ln w="9525">
              <a:noFill/>
            </a:ln>
          </p:spPr>
          <p:txBody>
            <a:bodyPr/>
            <a:p>
              <a:pPr algn="just">
                <a:buClrTx/>
              </a:pPr>
              <a:r>
                <a:rPr lang="en-US" altLang="zh-CN" sz="1000" b="1" dirty="0">
                  <a:latin typeface="Times New Roman" panose="02020603050405020304" pitchFamily="1" charset="0"/>
                  <a:ea typeface="宋体" panose="02010600030101010101" pitchFamily="2" charset="-122"/>
                </a:rPr>
                <a:t>   BROWSER</a:t>
              </a:r>
              <a:endParaRPr lang="en-US" altLang="zh-CN" dirty="0">
                <a:latin typeface="Arial" panose="020B0604020202020204" pitchFamily="34" charset="0"/>
                <a:ea typeface="宋体" panose="02010600030101010101" pitchFamily="2" charset="-122"/>
              </a:endParaRPr>
            </a:p>
          </p:txBody>
        </p:sp>
        <p:sp>
          <p:nvSpPr>
            <p:cNvPr id="8216" name="Text Box 22"/>
            <p:cNvSpPr txBox="1"/>
            <p:nvPr/>
          </p:nvSpPr>
          <p:spPr>
            <a:xfrm>
              <a:off x="8040" y="7231"/>
              <a:ext cx="1440" cy="468"/>
            </a:xfrm>
            <a:prstGeom prst="rect">
              <a:avLst/>
            </a:prstGeom>
            <a:noFill/>
            <a:ln w="9525">
              <a:noFill/>
            </a:ln>
          </p:spPr>
          <p:txBody>
            <a:bodyPr/>
            <a:p>
              <a:pPr algn="just">
                <a:buClrTx/>
              </a:pPr>
              <a:r>
                <a:rPr lang="en-US" altLang="zh-CN" sz="1000" b="1" dirty="0">
                  <a:latin typeface="Times New Roman" panose="02020603050405020304" pitchFamily="1" charset="0"/>
                  <a:ea typeface="宋体" panose="02010600030101010101" pitchFamily="2" charset="-122"/>
                </a:rPr>
                <a:t>   BROWSER</a:t>
              </a:r>
              <a:endParaRPr lang="en-US" altLang="zh-CN" dirty="0">
                <a:latin typeface="Arial" panose="020B0604020202020204" pitchFamily="34" charset="0"/>
                <a:ea typeface="宋体" panose="02010600030101010101" pitchFamily="2" charset="-122"/>
              </a:endParaRPr>
            </a:p>
          </p:txBody>
        </p:sp>
        <p:sp>
          <p:nvSpPr>
            <p:cNvPr id="8217" name="Text Box 23"/>
            <p:cNvSpPr txBox="1"/>
            <p:nvPr/>
          </p:nvSpPr>
          <p:spPr>
            <a:xfrm>
              <a:off x="2520" y="8360"/>
              <a:ext cx="1260" cy="468"/>
            </a:xfrm>
            <a:prstGeom prst="rect">
              <a:avLst/>
            </a:prstGeom>
            <a:noFill/>
            <a:ln w="9525">
              <a:noFill/>
            </a:ln>
          </p:spPr>
          <p:txBody>
            <a:bodyPr/>
            <a:p>
              <a:pPr algn="just">
                <a:buClrTx/>
              </a:pPr>
              <a:r>
                <a:rPr lang="en-US" altLang="zh-CN" sz="1000" b="1" dirty="0">
                  <a:latin typeface="Times New Roman" panose="02020603050405020304" pitchFamily="1" charset="0"/>
                  <a:sym typeface="+mn-ea"/>
                </a:rPr>
                <a:t>BROWSER</a:t>
              </a:r>
              <a:endParaRPr lang="en-US" altLang="zh-CN" dirty="0">
                <a:latin typeface="Arial" panose="020B0604020202020204" pitchFamily="34" charset="0"/>
                <a:ea typeface="宋体" panose="02010600030101010101" pitchFamily="2" charset="-122"/>
              </a:endParaRPr>
            </a:p>
          </p:txBody>
        </p:sp>
        <p:sp>
          <p:nvSpPr>
            <p:cNvPr id="8219" name="Text Box 25"/>
            <p:cNvSpPr txBox="1"/>
            <p:nvPr/>
          </p:nvSpPr>
          <p:spPr>
            <a:xfrm>
              <a:off x="5038" y="5672"/>
              <a:ext cx="1440" cy="468"/>
            </a:xfrm>
            <a:prstGeom prst="rect">
              <a:avLst/>
            </a:prstGeom>
            <a:noFill/>
            <a:ln w="9525">
              <a:noFill/>
            </a:ln>
          </p:spPr>
          <p:txBody>
            <a:bodyPr/>
            <a:p>
              <a:pPr algn="just">
                <a:buClrTx/>
              </a:pPr>
              <a:r>
                <a:rPr lang="en-US" altLang="zh-CN" sz="1000" b="1" dirty="0">
                  <a:latin typeface="Times New Roman" panose="02020603050405020304" pitchFamily="1" charset="0"/>
                  <a:ea typeface="宋体" panose="02010600030101010101" pitchFamily="2" charset="-122"/>
                </a:rPr>
                <a:t>   WEB</a:t>
              </a:r>
              <a:r>
                <a:rPr lang="zh-CN" altLang="en-US" sz="1000" b="1" dirty="0">
                  <a:latin typeface="Times New Roman" panose="02020603050405020304" pitchFamily="1" charset="0"/>
                  <a:ea typeface="宋体" panose="02010600030101010101" pitchFamily="2" charset="-122"/>
                </a:rPr>
                <a:t>服务器</a:t>
              </a:r>
              <a:endParaRPr lang="zh-CN" altLang="en-US" dirty="0">
                <a:latin typeface="Arial" panose="020B0604020202020204" pitchFamily="34" charset="0"/>
                <a:ea typeface="宋体" panose="02010600030101010101" pitchFamily="2" charset="-122"/>
              </a:endParaRPr>
            </a:p>
          </p:txBody>
        </p:sp>
        <p:sp>
          <p:nvSpPr>
            <p:cNvPr id="8220" name="Text Box 26"/>
            <p:cNvSpPr txBox="1"/>
            <p:nvPr/>
          </p:nvSpPr>
          <p:spPr>
            <a:xfrm>
              <a:off x="5311" y="8517"/>
              <a:ext cx="1080" cy="468"/>
            </a:xfrm>
            <a:prstGeom prst="rect">
              <a:avLst/>
            </a:prstGeom>
            <a:noFill/>
            <a:ln w="9525">
              <a:noFill/>
            </a:ln>
          </p:spPr>
          <p:txBody>
            <a:bodyPr/>
            <a:p>
              <a:pPr algn="just">
                <a:buClrTx/>
              </a:pPr>
              <a:r>
                <a:rPr lang="zh-CN" altLang="en-US" sz="1000" b="1" dirty="0">
                  <a:latin typeface="Times New Roman" panose="02020603050405020304" pitchFamily="1" charset="0"/>
                  <a:ea typeface="宋体" panose="02010600030101010101" pitchFamily="2" charset="-122"/>
                </a:rPr>
                <a:t>   数据库</a:t>
              </a:r>
              <a:endParaRPr lang="zh-CN" altLang="en-US" dirty="0">
                <a:latin typeface="Arial" panose="020B0604020202020204" pitchFamily="34" charset="0"/>
                <a:ea typeface="宋体" panose="02010600030101010101" pitchFamily="2" charset="-122"/>
              </a:endParaRPr>
            </a:p>
          </p:txBody>
        </p:sp>
        <p:pic>
          <p:nvPicPr>
            <p:cNvPr id="8222" name="Picture 28" descr="j0292020"/>
            <p:cNvPicPr>
              <a:picLocks noChangeAspect="1"/>
            </p:cNvPicPr>
            <p:nvPr/>
          </p:nvPicPr>
          <p:blipFill>
            <a:blip r:embed="rId1"/>
            <a:stretch>
              <a:fillRect/>
            </a:stretch>
          </p:blipFill>
          <p:spPr>
            <a:xfrm>
              <a:off x="1260" y="5409"/>
              <a:ext cx="1080" cy="994"/>
            </a:xfrm>
            <a:prstGeom prst="rect">
              <a:avLst/>
            </a:prstGeom>
            <a:noFill/>
            <a:ln w="9525">
              <a:noFill/>
            </a:ln>
          </p:spPr>
        </p:pic>
        <p:pic>
          <p:nvPicPr>
            <p:cNvPr id="8223" name="Picture 29" descr="j0292020"/>
            <p:cNvPicPr>
              <a:picLocks noChangeAspect="1"/>
            </p:cNvPicPr>
            <p:nvPr/>
          </p:nvPicPr>
          <p:blipFill>
            <a:blip r:embed="rId1"/>
            <a:stretch>
              <a:fillRect/>
            </a:stretch>
          </p:blipFill>
          <p:spPr>
            <a:xfrm>
              <a:off x="1260" y="7121"/>
              <a:ext cx="1080" cy="994"/>
            </a:xfrm>
            <a:prstGeom prst="rect">
              <a:avLst/>
            </a:prstGeom>
            <a:noFill/>
            <a:ln w="9525">
              <a:noFill/>
            </a:ln>
          </p:spPr>
        </p:pic>
        <p:pic>
          <p:nvPicPr>
            <p:cNvPr id="8224" name="Picture 30" descr="j0195384"/>
            <p:cNvPicPr>
              <a:picLocks noChangeAspect="1"/>
            </p:cNvPicPr>
            <p:nvPr/>
          </p:nvPicPr>
          <p:blipFill>
            <a:blip r:embed="rId2"/>
            <a:stretch>
              <a:fillRect/>
            </a:stretch>
          </p:blipFill>
          <p:spPr>
            <a:xfrm>
              <a:off x="9361" y="6219"/>
              <a:ext cx="900" cy="936"/>
            </a:xfrm>
            <a:prstGeom prst="rect">
              <a:avLst/>
            </a:prstGeom>
            <a:noFill/>
            <a:ln w="9525">
              <a:noFill/>
            </a:ln>
          </p:spPr>
        </p:pic>
        <p:sp>
          <p:nvSpPr>
            <p:cNvPr id="8225" name="Text Box 31"/>
            <p:cNvSpPr txBox="1"/>
            <p:nvPr/>
          </p:nvSpPr>
          <p:spPr>
            <a:xfrm>
              <a:off x="1552" y="6518"/>
              <a:ext cx="1980" cy="468"/>
            </a:xfrm>
            <a:prstGeom prst="rect">
              <a:avLst/>
            </a:prstGeom>
            <a:noFill/>
            <a:ln w="9525">
              <a:noFill/>
            </a:ln>
          </p:spPr>
          <p:txBody>
            <a:bodyPr/>
            <a:p>
              <a:pPr algn="just">
                <a:buClrTx/>
              </a:pPr>
              <a:r>
                <a:rPr lang="zh-CN" altLang="en-US" sz="1000" dirty="0">
                  <a:latin typeface="Times New Roman" panose="02020603050405020304" pitchFamily="1" charset="0"/>
                  <a:ea typeface="宋体" panose="02010600030101010101" pitchFamily="2" charset="-122"/>
                </a:rPr>
                <a:t>留学生</a:t>
              </a:r>
              <a:r>
                <a:rPr lang="en-US" altLang="zh-CN" sz="1000" dirty="0">
                  <a:latin typeface="Times New Roman" panose="02020603050405020304" pitchFamily="1" charset="0"/>
                  <a:ea typeface="宋体" panose="02010600030101010101" pitchFamily="2" charset="-122"/>
                </a:rPr>
                <a:t>WEB</a:t>
              </a:r>
              <a:r>
                <a:rPr lang="zh-CN" altLang="en-US" sz="1000" dirty="0">
                  <a:latin typeface="Times New Roman" panose="02020603050405020304" pitchFamily="1" charset="0"/>
                  <a:ea typeface="宋体" panose="02010600030101010101" pitchFamily="2" charset="-122"/>
                </a:rPr>
                <a:t>端</a:t>
              </a:r>
              <a:endParaRPr lang="zh-CN" altLang="en-US" dirty="0">
                <a:latin typeface="Arial" panose="020B0604020202020204" pitchFamily="34" charset="0"/>
                <a:ea typeface="宋体" panose="02010600030101010101" pitchFamily="2" charset="-122"/>
              </a:endParaRPr>
            </a:p>
          </p:txBody>
        </p:sp>
        <p:sp>
          <p:nvSpPr>
            <p:cNvPr id="8226" name="Text Box 32"/>
            <p:cNvSpPr txBox="1"/>
            <p:nvPr/>
          </p:nvSpPr>
          <p:spPr>
            <a:xfrm>
              <a:off x="1440" y="8655"/>
              <a:ext cx="2700" cy="468"/>
            </a:xfrm>
            <a:prstGeom prst="rect">
              <a:avLst/>
            </a:prstGeom>
            <a:noFill/>
            <a:ln w="9525">
              <a:noFill/>
            </a:ln>
          </p:spPr>
          <p:txBody>
            <a:bodyPr/>
            <a:p>
              <a:pPr algn="just">
                <a:buClrTx/>
              </a:pPr>
              <a:r>
                <a:rPr lang="zh-CN" sz="1000" dirty="0">
                  <a:latin typeface="Times New Roman" panose="02020603050405020304" pitchFamily="1" charset="0"/>
                  <a:ea typeface="宋体" panose="02010600030101010101" pitchFamily="2" charset="-122"/>
                </a:rPr>
                <a:t>指导教师</a:t>
              </a:r>
              <a:r>
                <a:rPr lang="en-US" altLang="zh-CN" sz="1000" dirty="0">
                  <a:latin typeface="Times New Roman" panose="02020603050405020304" pitchFamily="1" charset="0"/>
                  <a:ea typeface="宋体" panose="02010600030101010101" pitchFamily="2" charset="-122"/>
                </a:rPr>
                <a:t>WEB</a:t>
              </a:r>
              <a:r>
                <a:rPr lang="zh-CN" altLang="en-US" sz="1000" dirty="0">
                  <a:latin typeface="Times New Roman" panose="02020603050405020304" pitchFamily="1" charset="0"/>
                  <a:ea typeface="宋体" panose="02010600030101010101" pitchFamily="2" charset="-122"/>
                </a:rPr>
                <a:t>端</a:t>
              </a:r>
              <a:endParaRPr lang="zh-CN" altLang="en-US" sz="1000" dirty="0">
                <a:latin typeface="Times New Roman" panose="02020603050405020304" pitchFamily="1" charset="0"/>
                <a:ea typeface="宋体" panose="02010600030101010101" pitchFamily="2" charset="-122"/>
              </a:endParaRPr>
            </a:p>
          </p:txBody>
        </p:sp>
        <p:sp>
          <p:nvSpPr>
            <p:cNvPr id="8228" name="Text Box 34"/>
            <p:cNvSpPr txBox="1"/>
            <p:nvPr/>
          </p:nvSpPr>
          <p:spPr>
            <a:xfrm>
              <a:off x="8519" y="7698"/>
              <a:ext cx="2048" cy="468"/>
            </a:xfrm>
            <a:prstGeom prst="rect">
              <a:avLst/>
            </a:prstGeom>
            <a:noFill/>
            <a:ln w="9525">
              <a:noFill/>
            </a:ln>
          </p:spPr>
          <p:txBody>
            <a:bodyPr/>
            <a:p>
              <a:pPr algn="just">
                <a:buClrTx/>
              </a:pPr>
              <a:r>
                <a:rPr lang="zh-CN" altLang="en-US" sz="1000" dirty="0">
                  <a:latin typeface="Times New Roman" panose="02020603050405020304" pitchFamily="1" charset="0"/>
                  <a:ea typeface="宋体" panose="02010600030101010101" pitchFamily="2" charset="-122"/>
                </a:rPr>
                <a:t>教务管理员</a:t>
              </a:r>
              <a:r>
                <a:rPr lang="en-US" altLang="zh-CN" sz="1000" dirty="0">
                  <a:latin typeface="Times New Roman" panose="02020603050405020304" pitchFamily="1" charset="0"/>
                  <a:ea typeface="宋体" panose="02010600030101010101" pitchFamily="2" charset="-122"/>
                </a:rPr>
                <a:t>WEB</a:t>
              </a:r>
              <a:r>
                <a:rPr lang="zh-CN" altLang="en-US" sz="1000" dirty="0">
                  <a:latin typeface="Times New Roman" panose="02020603050405020304" pitchFamily="1" charset="0"/>
                  <a:ea typeface="宋体" panose="02010600030101010101" pitchFamily="2" charset="-122"/>
                </a:rPr>
                <a:t>端</a:t>
              </a:r>
              <a:endParaRPr lang="zh-CN" altLang="en-US" sz="1000" dirty="0">
                <a:latin typeface="Times New Roman" panose="02020603050405020304" pitchFamily="1" charset="0"/>
                <a:ea typeface="宋体" panose="02010600030101010101" pitchFamily="2" charset="-122"/>
              </a:endParaRPr>
            </a:p>
          </p:txBody>
        </p:sp>
      </p:grpSp>
      <p:sp>
        <p:nvSpPr>
          <p:cNvPr id="6" name="Cloud"/>
          <p:cNvSpPr>
            <a:spLocks noChangeAspect="1" noEditPoints="1"/>
          </p:cNvSpPr>
          <p:nvPr/>
        </p:nvSpPr>
        <p:spPr>
          <a:xfrm>
            <a:off x="2772342" y="4098290"/>
            <a:ext cx="656634" cy="439885"/>
          </a:xfrm>
          <a:custGeom>
            <a:avLst/>
            <a:gdLst>
              <a:gd name="txL" fmla="*/ 2976 w 21600"/>
              <a:gd name="txT" fmla="*/ 3260 h 21600"/>
              <a:gd name="txR" fmla="*/ 17088 w 21600"/>
              <a:gd name="txB" fmla="*/ 17337 h 21600"/>
            </a:gdLst>
            <a:ahLst/>
            <a:cxnLst>
              <a:cxn ang="0">
                <a:pos x="3" y="302"/>
              </a:cxn>
              <a:cxn ang="0">
                <a:pos x="450" y="602"/>
              </a:cxn>
              <a:cxn ang="0">
                <a:pos x="899" y="302"/>
              </a:cxn>
              <a:cxn ang="0">
                <a:pos x="450" y="34"/>
              </a:cxn>
            </a:cxnLst>
            <a:rect l="txL" t="txT" r="txR" b="txB"/>
            <a:pathLst>
              <a:path w="21600" h="2160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09"/>
                  <a:pt x="2172" y="13109"/>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alpha val="100000"/>
            </a:srgbClr>
          </a:solidFill>
          <a:ln w="9525" cap="flat" cmpd="sng">
            <a:solidFill>
              <a:srgbClr val="000000">
                <a:alpha val="100000"/>
              </a:srgbClr>
            </a:solidFill>
            <a:prstDash val="solid"/>
            <a:miter lim="800000"/>
            <a:headEnd type="none" w="med" len="med"/>
            <a:tailEnd type="none" w="med" len="med"/>
          </a:ln>
          <a:effectLst>
            <a:outerShdw dist="107763" dir="2699999" algn="ctr" rotWithShape="0">
              <a:srgbClr val="000000">
                <a:alpha val="74997"/>
              </a:srgbClr>
            </a:outerShdw>
          </a:effectLst>
        </p:spPr>
        <p:txBody>
          <a:bodyPr/>
          <a:p>
            <a:endParaRPr lang="zh-CN" altLang="en-US"/>
          </a:p>
        </p:txBody>
      </p:sp>
      <p:sp>
        <p:nvSpPr>
          <p:cNvPr id="2" name="Text Box 15"/>
          <p:cNvSpPr txBox="1"/>
          <p:nvPr/>
        </p:nvSpPr>
        <p:spPr>
          <a:xfrm>
            <a:off x="2772342" y="4185920"/>
            <a:ext cx="656634" cy="341403"/>
          </a:xfrm>
          <a:prstGeom prst="rect">
            <a:avLst/>
          </a:prstGeom>
          <a:noFill/>
          <a:ln w="9525">
            <a:noFill/>
          </a:ln>
        </p:spPr>
        <p:txBody>
          <a:bodyPr/>
          <a:p>
            <a:pPr algn="ctr">
              <a:buClrTx/>
            </a:pPr>
            <a:r>
              <a:rPr lang="en-US" altLang="zh-CN" sz="1000" b="1" dirty="0">
                <a:latin typeface="Times New Roman" panose="02020603050405020304" pitchFamily="1" charset="0"/>
                <a:ea typeface="宋体" panose="02010600030101010101" pitchFamily="2" charset="-122"/>
              </a:rPr>
              <a:t>HTTP</a:t>
            </a:r>
            <a:endParaRPr lang="en-US" altLang="zh-CN" dirty="0">
              <a:latin typeface="Arial" panose="020B0604020202020204" pitchFamily="34" charset="0"/>
              <a:ea typeface="宋体" panose="02010600030101010101" pitchFamily="2" charset="-122"/>
            </a:endParaRPr>
          </a:p>
        </p:txBody>
      </p:sp>
      <p:sp>
        <p:nvSpPr>
          <p:cNvPr id="10" name="AutoShape 3"/>
          <p:cNvSpPr>
            <a:spLocks noChangeArrowheads="1"/>
          </p:cNvSpPr>
          <p:nvPr/>
        </p:nvSpPr>
        <p:spPr bwMode="auto">
          <a:xfrm>
            <a:off x="0" y="6192520"/>
            <a:ext cx="9142095" cy="675005"/>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68562" tIns="34281" rIns="68562" bIns="34281" anchor="ctr"/>
          <a:p>
            <a:pPr marL="0" marR="0" lvl="0" indent="0" algn="ctr" defTabSz="1283335" rtl="0" eaLnBrk="0" fontAlgn="ctr" latinLnBrk="0" hangingPunct="0">
              <a:lnSpc>
                <a:spcPct val="100000"/>
              </a:lnSpc>
              <a:spcBef>
                <a:spcPct val="0"/>
              </a:spcBef>
              <a:spcAft>
                <a:spcPct val="0"/>
              </a:spcAft>
              <a:buClr>
                <a:srgbClr val="FF0000"/>
              </a:buClr>
              <a:buSzPct val="70000"/>
              <a:buFontTx/>
              <a:buNone/>
              <a:defRPr/>
            </a:pPr>
            <a:r>
              <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系统总体结构图</a:t>
            </a:r>
            <a:endPar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34817" name="组合 8"/>
          <p:cNvGrpSpPr/>
          <p:nvPr/>
        </p:nvGrpSpPr>
        <p:grpSpPr>
          <a:xfrm>
            <a:off x="8662988" y="5737225"/>
            <a:ext cx="225425" cy="22542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1" name="右箭头 10"/>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34820" name="组合 11"/>
          <p:cNvGrpSpPr/>
          <p:nvPr/>
        </p:nvGrpSpPr>
        <p:grpSpPr>
          <a:xfrm flipH="1">
            <a:off x="8291513" y="5737225"/>
            <a:ext cx="225425" cy="22542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4" name="右箭头 13"/>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156" name="TextBox 20"/>
          <p:cNvSpPr txBox="1">
            <a:spLocks noChangeArrowheads="1"/>
          </p:cNvSpPr>
          <p:nvPr/>
        </p:nvSpPr>
        <p:spPr bwMode="auto">
          <a:xfrm>
            <a:off x="4034346" y="4166839"/>
            <a:ext cx="1166269" cy="297815"/>
          </a:xfrm>
          <a:prstGeom prst="rect">
            <a:avLst/>
          </a:prstGeom>
          <a:noFill/>
          <a:scene3d>
            <a:camera prst="orthographicFront"/>
            <a:lightRig rig="threePt" dir="t"/>
          </a:scene3d>
          <a:sp3d/>
        </p:spPr>
        <p:txBody>
          <a:bodyPr lIns="68578" tIns="34289" rIns="68578" bIns="34289">
            <a:spAutoFit/>
          </a:bodyPr>
          <a:lstStyle/>
          <a:p>
            <a:pPr marR="0" algn="ctr" defTabSz="914400" rtl="0" fontAlgn="auto">
              <a:buClrTx/>
              <a:buSzTx/>
              <a:buFontTx/>
              <a:defRPr/>
            </a:pPr>
            <a:r>
              <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rPr>
              <a:t>输入文字</a:t>
            </a:r>
            <a:endPar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endParaRPr>
          </a:p>
        </p:txBody>
      </p:sp>
      <p:sp>
        <p:nvSpPr>
          <p:cNvPr id="158" name="TextBox 20"/>
          <p:cNvSpPr txBox="1">
            <a:spLocks noChangeArrowheads="1"/>
          </p:cNvSpPr>
          <p:nvPr/>
        </p:nvSpPr>
        <p:spPr bwMode="auto">
          <a:xfrm>
            <a:off x="6113833" y="4166839"/>
            <a:ext cx="1166268" cy="297815"/>
          </a:xfrm>
          <a:prstGeom prst="rect">
            <a:avLst/>
          </a:prstGeom>
          <a:noFill/>
          <a:scene3d>
            <a:camera prst="orthographicFront"/>
            <a:lightRig rig="threePt" dir="t"/>
          </a:scene3d>
          <a:sp3d/>
        </p:spPr>
        <p:txBody>
          <a:bodyPr lIns="68578" tIns="34289" rIns="68578" bIns="34289">
            <a:spAutoFit/>
          </a:bodyPr>
          <a:lstStyle/>
          <a:p>
            <a:pPr marR="0" algn="ctr" defTabSz="914400" rtl="0" fontAlgn="auto">
              <a:buClrTx/>
              <a:buSzTx/>
              <a:buFontTx/>
              <a:defRPr/>
            </a:pPr>
            <a:r>
              <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rPr>
              <a:t>输入文字</a:t>
            </a:r>
            <a:endPar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endParaRPr>
          </a:p>
        </p:txBody>
      </p:sp>
      <p:sp>
        <p:nvSpPr>
          <p:cNvPr id="160" name="TextBox 20"/>
          <p:cNvSpPr txBox="1">
            <a:spLocks noChangeArrowheads="1"/>
          </p:cNvSpPr>
          <p:nvPr/>
        </p:nvSpPr>
        <p:spPr bwMode="auto">
          <a:xfrm>
            <a:off x="1927392" y="4166839"/>
            <a:ext cx="1166269" cy="297815"/>
          </a:xfrm>
          <a:prstGeom prst="rect">
            <a:avLst/>
          </a:prstGeom>
          <a:noFill/>
          <a:scene3d>
            <a:camera prst="orthographicFront"/>
            <a:lightRig rig="threePt" dir="t"/>
          </a:scene3d>
          <a:sp3d/>
        </p:spPr>
        <p:txBody>
          <a:bodyPr lIns="68578" tIns="34289" rIns="68578" bIns="34289">
            <a:spAutoFit/>
          </a:bodyPr>
          <a:lstStyle/>
          <a:p>
            <a:pPr marR="0" algn="ctr" defTabSz="914400" rtl="0" fontAlgn="auto">
              <a:buClrTx/>
              <a:buSzTx/>
              <a:buFontTx/>
              <a:defRPr/>
            </a:pPr>
            <a:r>
              <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rPr>
              <a:t>输入字</a:t>
            </a:r>
            <a:endPar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endParaRPr>
          </a:p>
        </p:txBody>
      </p:sp>
      <p:pic>
        <p:nvPicPr>
          <p:cNvPr id="2" name="图片 1" descr="C:\Users\lenovo\Desktop\毕业设计\论文贴图\3-8.png3-8"/>
          <p:cNvPicPr>
            <a:picLocks noChangeAspect="1"/>
          </p:cNvPicPr>
          <p:nvPr/>
        </p:nvPicPr>
        <p:blipFill>
          <a:blip r:embed="rId1"/>
          <a:srcRect/>
          <a:stretch>
            <a:fillRect/>
          </a:stretch>
        </p:blipFill>
        <p:spPr>
          <a:xfrm>
            <a:off x="716915" y="1415415"/>
            <a:ext cx="7169785" cy="4366895"/>
          </a:xfrm>
          <a:prstGeom prst="rect">
            <a:avLst/>
          </a:prstGeom>
        </p:spPr>
      </p:pic>
      <p:sp>
        <p:nvSpPr>
          <p:cNvPr id="3" name="矩形 2"/>
          <p:cNvSpPr/>
          <p:nvPr/>
        </p:nvSpPr>
        <p:spPr>
          <a:xfrm>
            <a:off x="6953250" y="4330700"/>
            <a:ext cx="850265" cy="425450"/>
          </a:xfrm>
          <a:prstGeom prst="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箭头连接符 3"/>
          <p:cNvCxnSpPr>
            <a:stCxn id="3" idx="1"/>
          </p:cNvCxnSpPr>
          <p:nvPr/>
        </p:nvCxnSpPr>
        <p:spPr>
          <a:xfrm flipH="1" flipV="1">
            <a:off x="5934075" y="3175635"/>
            <a:ext cx="1019175" cy="13677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4629785" y="5117465"/>
            <a:ext cx="379095" cy="231140"/>
          </a:xfrm>
          <a:prstGeom prst="round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p:cNvPicPr>
            <a:picLocks noChangeAspect="1"/>
          </p:cNvPicPr>
          <p:nvPr/>
        </p:nvPicPr>
        <p:blipFill>
          <a:blip r:embed="rId2"/>
          <a:stretch>
            <a:fillRect/>
          </a:stretch>
        </p:blipFill>
        <p:spPr>
          <a:xfrm>
            <a:off x="2094865" y="1652905"/>
            <a:ext cx="3839210" cy="2900680"/>
          </a:xfrm>
          <a:prstGeom prst="rect">
            <a:avLst/>
          </a:prstGeom>
        </p:spPr>
      </p:pic>
      <p:grpSp>
        <p:nvGrpSpPr>
          <p:cNvPr id="8" name="组合 7"/>
          <p:cNvGrpSpPr/>
          <p:nvPr/>
        </p:nvGrpSpPr>
        <p:grpSpPr>
          <a:xfrm>
            <a:off x="0" y="600075"/>
            <a:ext cx="9141460" cy="6266815"/>
            <a:chOff x="0" y="945"/>
            <a:chExt cx="14396" cy="9869"/>
          </a:xfrm>
        </p:grpSpPr>
        <p:grpSp>
          <p:nvGrpSpPr>
            <p:cNvPr id="15" name="组合 14"/>
            <p:cNvGrpSpPr/>
            <p:nvPr/>
          </p:nvGrpSpPr>
          <p:grpSpPr>
            <a:xfrm>
              <a:off x="0" y="945"/>
              <a:ext cx="4554" cy="583"/>
              <a:chOff x="0" y="543259"/>
              <a:chExt cx="3370216" cy="493581"/>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34825" name="文本框 3"/>
              <p:cNvSpPr txBox="1"/>
              <p:nvPr/>
            </p:nvSpPr>
            <p:spPr>
              <a:xfrm>
                <a:off x="243282" y="543259"/>
                <a:ext cx="2876730" cy="491041"/>
              </a:xfrm>
              <a:prstGeom prst="rect">
                <a:avLst/>
              </a:prstGeom>
              <a:noFill/>
              <a:ln w="9525">
                <a:noFill/>
              </a:ln>
            </p:spPr>
            <p:txBody>
              <a:bodyPr anchor="t">
                <a:spAutoFit/>
              </a:bodyPr>
              <a:p>
                <a:pPr marL="0" marR="0" lvl="0" indent="0" algn="ctr" defTabSz="914400" rtl="0" eaLnBrk="1" fontAlgn="auto" latinLnBrk="0" hangingPunct="1">
                  <a:lnSpc>
                    <a:spcPct val="100000"/>
                  </a:lnSpc>
                  <a:spcBef>
                    <a:spcPct val="0"/>
                  </a:spcBef>
                  <a:spcAft>
                    <a:spcPct val="0"/>
                  </a:spcAft>
                  <a:buClrTx/>
                  <a:buSzTx/>
                  <a:buFontTx/>
                  <a:buNone/>
                  <a:defRPr/>
                </a:pPr>
                <a:r>
                  <a:rPr lang="en-US" altLang="zh-CN" sz="1800" dirty="0">
                    <a:solidFill>
                      <a:schemeClr val="bg1"/>
                    </a:solidFill>
                    <a:latin typeface="微软雅黑" panose="020B0503020204020204" pitchFamily="34" charset="-122"/>
                    <a:ea typeface="微软雅黑" panose="020B0503020204020204" pitchFamily="34" charset="-122"/>
                  </a:rPr>
                  <a:t>3.</a:t>
                </a:r>
                <a:r>
                  <a:rPr lang="zh-CN" altLang="en-US" sz="180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总体结构及各个模块</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sp>
          <p:nvSpPr>
            <p:cNvPr id="7" name="AutoShape 3"/>
            <p:cNvSpPr>
              <a:spLocks noChangeArrowheads="1"/>
            </p:cNvSpPr>
            <p:nvPr/>
          </p:nvSpPr>
          <p:spPr bwMode="auto">
            <a:xfrm>
              <a:off x="0" y="9752"/>
              <a:ext cx="14397" cy="1063"/>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68562" tIns="34281" rIns="68562" bIns="34281" anchor="ctr"/>
            <a:p>
              <a:pPr marL="0" marR="0" lvl="0" indent="0" algn="ctr" defTabSz="1283335" rtl="0" eaLnBrk="0" fontAlgn="ctr" latinLnBrk="0" hangingPunct="0">
                <a:lnSpc>
                  <a:spcPct val="100000"/>
                </a:lnSpc>
                <a:spcBef>
                  <a:spcPct val="0"/>
                </a:spcBef>
                <a:spcAft>
                  <a:spcPct val="0"/>
                </a:spcAft>
                <a:buClr>
                  <a:srgbClr val="FF0000"/>
                </a:buClr>
                <a:buSzPct val="70000"/>
                <a:buFontTx/>
                <a:buNone/>
                <a:defRPr/>
              </a:pPr>
              <a:r>
                <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留学生</a:t>
              </a:r>
              <a:r>
                <a:rPr kumimoji="0" lang="en-US" altLang="zh-CN"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WEB</a:t>
              </a:r>
              <a:r>
                <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端</a:t>
              </a:r>
              <a:r>
                <a:rPr kumimoji="0" lang="en-US" altLang="zh-CN"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a:t>
              </a:r>
              <a:r>
                <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修改个人信息</a:t>
              </a:r>
              <a:endPar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anim calcmode="lin" valueType="num">
                                      <p:cBhvr>
                                        <p:cTn id="8" dur="500" fill="hold"/>
                                        <p:tgtEl>
                                          <p:spTgt spid="160"/>
                                        </p:tgtEl>
                                        <p:attrNameLst>
                                          <p:attrName>ppt_x</p:attrName>
                                        </p:attrNameLst>
                                      </p:cBhvr>
                                      <p:tavLst>
                                        <p:tav tm="0">
                                          <p:val>
                                            <p:strVal val="#ppt_x"/>
                                          </p:val>
                                        </p:tav>
                                        <p:tav tm="100000">
                                          <p:val>
                                            <p:strVal val="#ppt_x"/>
                                          </p:val>
                                        </p:tav>
                                      </p:tavLst>
                                    </p:anim>
                                    <p:anim calcmode="lin" valueType="num">
                                      <p:cBhvr>
                                        <p:cTn id="9" dur="450" decel="100000" fill="hold"/>
                                        <p:tgtEl>
                                          <p:spTgt spid="160"/>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60"/>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156"/>
                                        </p:tgtEl>
                                        <p:attrNameLst>
                                          <p:attrName>style.visibility</p:attrName>
                                        </p:attrNameLst>
                                      </p:cBhvr>
                                      <p:to>
                                        <p:strVal val="visible"/>
                                      </p:to>
                                    </p:set>
                                    <p:animEffect transition="in" filter="fade">
                                      <p:cBhvr>
                                        <p:cTn id="13" dur="500"/>
                                        <p:tgtEl>
                                          <p:spTgt spid="156"/>
                                        </p:tgtEl>
                                      </p:cBhvr>
                                    </p:animEffect>
                                    <p:anim calcmode="lin" valueType="num">
                                      <p:cBhvr>
                                        <p:cTn id="14" dur="500" fill="hold"/>
                                        <p:tgtEl>
                                          <p:spTgt spid="156"/>
                                        </p:tgtEl>
                                        <p:attrNameLst>
                                          <p:attrName>ppt_x</p:attrName>
                                        </p:attrNameLst>
                                      </p:cBhvr>
                                      <p:tavLst>
                                        <p:tav tm="0">
                                          <p:val>
                                            <p:strVal val="#ppt_x"/>
                                          </p:val>
                                        </p:tav>
                                        <p:tav tm="100000">
                                          <p:val>
                                            <p:strVal val="#ppt_x"/>
                                          </p:val>
                                        </p:tav>
                                      </p:tavLst>
                                    </p:anim>
                                    <p:anim calcmode="lin" valueType="num">
                                      <p:cBhvr>
                                        <p:cTn id="15" dur="450" decel="100000" fill="hold"/>
                                        <p:tgtEl>
                                          <p:spTgt spid="156"/>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156"/>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158"/>
                                        </p:tgtEl>
                                        <p:attrNameLst>
                                          <p:attrName>style.visibility</p:attrName>
                                        </p:attrNameLst>
                                      </p:cBhvr>
                                      <p:to>
                                        <p:strVal val="visible"/>
                                      </p:to>
                                    </p:set>
                                    <p:animEffect transition="in" filter="fade">
                                      <p:cBhvr>
                                        <p:cTn id="19" dur="500"/>
                                        <p:tgtEl>
                                          <p:spTgt spid="158"/>
                                        </p:tgtEl>
                                      </p:cBhvr>
                                    </p:animEffect>
                                    <p:anim calcmode="lin" valueType="num">
                                      <p:cBhvr>
                                        <p:cTn id="20" dur="500" fill="hold"/>
                                        <p:tgtEl>
                                          <p:spTgt spid="158"/>
                                        </p:tgtEl>
                                        <p:attrNameLst>
                                          <p:attrName>ppt_x</p:attrName>
                                        </p:attrNameLst>
                                      </p:cBhvr>
                                      <p:tavLst>
                                        <p:tav tm="0">
                                          <p:val>
                                            <p:strVal val="#ppt_x"/>
                                          </p:val>
                                        </p:tav>
                                        <p:tav tm="100000">
                                          <p:val>
                                            <p:strVal val="#ppt_x"/>
                                          </p:val>
                                        </p:tav>
                                      </p:tavLst>
                                    </p:anim>
                                    <p:anim calcmode="lin" valueType="num">
                                      <p:cBhvr>
                                        <p:cTn id="21" dur="450" decel="100000" fill="hold"/>
                                        <p:tgtEl>
                                          <p:spTgt spid="158"/>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158"/>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down)">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7" name="组合 8"/>
          <p:cNvGrpSpPr/>
          <p:nvPr/>
        </p:nvGrpSpPr>
        <p:grpSpPr>
          <a:xfrm>
            <a:off x="8662988" y="5737225"/>
            <a:ext cx="225425" cy="22542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1" name="右箭头 10"/>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34820" name="组合 11"/>
          <p:cNvGrpSpPr/>
          <p:nvPr/>
        </p:nvGrpSpPr>
        <p:grpSpPr>
          <a:xfrm flipH="1">
            <a:off x="8291513" y="5737225"/>
            <a:ext cx="225425" cy="22542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4" name="右箭头 13"/>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156" name="TextBox 20"/>
          <p:cNvSpPr txBox="1">
            <a:spLocks noChangeArrowheads="1"/>
          </p:cNvSpPr>
          <p:nvPr/>
        </p:nvSpPr>
        <p:spPr bwMode="auto">
          <a:xfrm>
            <a:off x="4034346" y="4166839"/>
            <a:ext cx="1166269" cy="297815"/>
          </a:xfrm>
          <a:prstGeom prst="rect">
            <a:avLst/>
          </a:prstGeom>
          <a:noFill/>
          <a:scene3d>
            <a:camera prst="orthographicFront"/>
            <a:lightRig rig="threePt" dir="t"/>
          </a:scene3d>
          <a:sp3d/>
        </p:spPr>
        <p:txBody>
          <a:bodyPr lIns="68578" tIns="34289" rIns="68578" bIns="34289">
            <a:spAutoFit/>
          </a:bodyPr>
          <a:p>
            <a:pPr marR="0" algn="ctr" defTabSz="914400" rtl="0" fontAlgn="auto">
              <a:buClrTx/>
              <a:buSzTx/>
              <a:buFontTx/>
              <a:defRPr/>
            </a:pPr>
            <a:r>
              <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rPr>
              <a:t>输入文字</a:t>
            </a:r>
            <a:endPar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endParaRPr>
          </a:p>
        </p:txBody>
      </p:sp>
      <p:sp>
        <p:nvSpPr>
          <p:cNvPr id="158" name="TextBox 20"/>
          <p:cNvSpPr txBox="1">
            <a:spLocks noChangeArrowheads="1"/>
          </p:cNvSpPr>
          <p:nvPr/>
        </p:nvSpPr>
        <p:spPr bwMode="auto">
          <a:xfrm>
            <a:off x="6113833" y="4166839"/>
            <a:ext cx="1166268" cy="297815"/>
          </a:xfrm>
          <a:prstGeom prst="rect">
            <a:avLst/>
          </a:prstGeom>
          <a:noFill/>
          <a:scene3d>
            <a:camera prst="orthographicFront"/>
            <a:lightRig rig="threePt" dir="t"/>
          </a:scene3d>
          <a:sp3d/>
        </p:spPr>
        <p:txBody>
          <a:bodyPr lIns="68578" tIns="34289" rIns="68578" bIns="34289">
            <a:spAutoFit/>
          </a:bodyPr>
          <a:p>
            <a:pPr marR="0" algn="ctr" defTabSz="914400" rtl="0" fontAlgn="auto">
              <a:buClrTx/>
              <a:buSzTx/>
              <a:buFontTx/>
              <a:defRPr/>
            </a:pPr>
            <a:r>
              <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rPr>
              <a:t>输入文字</a:t>
            </a:r>
            <a:endPar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endParaRPr>
          </a:p>
        </p:txBody>
      </p:sp>
      <p:sp>
        <p:nvSpPr>
          <p:cNvPr id="160" name="TextBox 20"/>
          <p:cNvSpPr txBox="1">
            <a:spLocks noChangeArrowheads="1"/>
          </p:cNvSpPr>
          <p:nvPr/>
        </p:nvSpPr>
        <p:spPr bwMode="auto">
          <a:xfrm>
            <a:off x="1927392" y="4166839"/>
            <a:ext cx="1166269" cy="297815"/>
          </a:xfrm>
          <a:prstGeom prst="rect">
            <a:avLst/>
          </a:prstGeom>
          <a:noFill/>
          <a:scene3d>
            <a:camera prst="orthographicFront"/>
            <a:lightRig rig="threePt" dir="t"/>
          </a:scene3d>
          <a:sp3d/>
        </p:spPr>
        <p:txBody>
          <a:bodyPr lIns="68578" tIns="34289" rIns="68578" bIns="34289">
            <a:spAutoFit/>
          </a:bodyPr>
          <a:p>
            <a:pPr marR="0" algn="ctr" defTabSz="914400" rtl="0" fontAlgn="auto">
              <a:buClrTx/>
              <a:buSzTx/>
              <a:buFontTx/>
              <a:defRPr/>
            </a:pPr>
            <a:r>
              <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rPr>
              <a:t>输入字</a:t>
            </a:r>
            <a:endPar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endParaRPr>
          </a:p>
        </p:txBody>
      </p:sp>
      <p:pic>
        <p:nvPicPr>
          <p:cNvPr id="4" name="图片 3" descr="C:\Users\lenovo\Desktop\毕业设计\论文贴图\3-10.png3-10"/>
          <p:cNvPicPr>
            <a:picLocks noChangeAspect="1"/>
          </p:cNvPicPr>
          <p:nvPr/>
        </p:nvPicPr>
        <p:blipFill>
          <a:blip r:embed="rId1"/>
          <a:srcRect/>
          <a:stretch>
            <a:fillRect/>
          </a:stretch>
        </p:blipFill>
        <p:spPr>
          <a:xfrm>
            <a:off x="356235" y="1247775"/>
            <a:ext cx="8161020" cy="4489450"/>
          </a:xfrm>
          <a:prstGeom prst="rect">
            <a:avLst/>
          </a:prstGeom>
        </p:spPr>
      </p:pic>
      <p:grpSp>
        <p:nvGrpSpPr>
          <p:cNvPr id="9" name="组合 8"/>
          <p:cNvGrpSpPr/>
          <p:nvPr/>
        </p:nvGrpSpPr>
        <p:grpSpPr>
          <a:xfrm>
            <a:off x="0" y="600075"/>
            <a:ext cx="9141460" cy="6266815"/>
            <a:chOff x="0" y="945"/>
            <a:chExt cx="14396" cy="9869"/>
          </a:xfrm>
        </p:grpSpPr>
        <p:grpSp>
          <p:nvGrpSpPr>
            <p:cNvPr id="15" name="组合 14"/>
            <p:cNvGrpSpPr/>
            <p:nvPr/>
          </p:nvGrpSpPr>
          <p:grpSpPr>
            <a:xfrm>
              <a:off x="0" y="945"/>
              <a:ext cx="4554" cy="583"/>
              <a:chOff x="0" y="543259"/>
              <a:chExt cx="3370216" cy="493581"/>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34825" name="文本框 3"/>
              <p:cNvSpPr txBox="1"/>
              <p:nvPr/>
            </p:nvSpPr>
            <p:spPr>
              <a:xfrm>
                <a:off x="243282" y="543259"/>
                <a:ext cx="2876730" cy="491041"/>
              </a:xfrm>
              <a:prstGeom prst="rect">
                <a:avLst/>
              </a:prstGeom>
              <a:noFill/>
              <a:ln w="9525">
                <a:noFill/>
              </a:ln>
            </p:spPr>
            <p:txBody>
              <a:bodyPr anchor="t">
                <a:spAutoFit/>
              </a:bodyPr>
              <a:p>
                <a:pPr marL="0" marR="0" lvl="0" indent="0" algn="ctr" defTabSz="914400" rtl="0" eaLnBrk="1" fontAlgn="auto" latinLnBrk="0" hangingPunct="1">
                  <a:lnSpc>
                    <a:spcPct val="100000"/>
                  </a:lnSpc>
                  <a:spcBef>
                    <a:spcPct val="0"/>
                  </a:spcBef>
                  <a:spcAft>
                    <a:spcPct val="0"/>
                  </a:spcAft>
                  <a:buClrTx/>
                  <a:buSzTx/>
                  <a:buFontTx/>
                  <a:buNone/>
                  <a:defRPr/>
                </a:pPr>
                <a:r>
                  <a:rPr lang="en-US" altLang="zh-CN" sz="1800" dirty="0">
                    <a:solidFill>
                      <a:schemeClr val="bg1"/>
                    </a:solidFill>
                    <a:latin typeface="微软雅黑" panose="020B0503020204020204" pitchFamily="34" charset="-122"/>
                    <a:ea typeface="微软雅黑" panose="020B0503020204020204" pitchFamily="34" charset="-122"/>
                  </a:rPr>
                  <a:t>3.</a:t>
                </a:r>
                <a:r>
                  <a:rPr lang="zh-CN" altLang="en-US" sz="180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总体结构及各个模块</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sp>
          <p:nvSpPr>
            <p:cNvPr id="12" name="AutoShape 3"/>
            <p:cNvSpPr>
              <a:spLocks noChangeArrowheads="1"/>
            </p:cNvSpPr>
            <p:nvPr/>
          </p:nvSpPr>
          <p:spPr bwMode="auto">
            <a:xfrm>
              <a:off x="0" y="9752"/>
              <a:ext cx="14397" cy="1063"/>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68562" tIns="34281" rIns="68562" bIns="34281" anchor="ctr"/>
            <a:p>
              <a:pPr marL="0" marR="0" lvl="0" indent="0" algn="ctr" defTabSz="1283335" rtl="0" eaLnBrk="0" fontAlgn="ctr" latinLnBrk="0" hangingPunct="0">
                <a:lnSpc>
                  <a:spcPct val="100000"/>
                </a:lnSpc>
                <a:spcBef>
                  <a:spcPct val="0"/>
                </a:spcBef>
                <a:spcAft>
                  <a:spcPct val="0"/>
                </a:spcAft>
                <a:buClr>
                  <a:srgbClr val="FF0000"/>
                </a:buClr>
                <a:buSzPct val="70000"/>
                <a:buFontTx/>
                <a:buNone/>
                <a:defRPr/>
              </a:pPr>
              <a:r>
                <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留学生</a:t>
              </a:r>
              <a:r>
                <a:rPr kumimoji="0" lang="en-US" altLang="zh-CN"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WEB</a:t>
              </a:r>
              <a:r>
                <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端</a:t>
              </a:r>
              <a:r>
                <a:rPr kumimoji="0" lang="en-US" altLang="zh-CN"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a:t>
              </a:r>
              <a:r>
                <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留学生选择课题</a:t>
              </a:r>
              <a:endPar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grpSp>
      <p:grpSp>
        <p:nvGrpSpPr>
          <p:cNvPr id="33" name="组合 32"/>
          <p:cNvGrpSpPr/>
          <p:nvPr/>
        </p:nvGrpSpPr>
        <p:grpSpPr>
          <a:xfrm>
            <a:off x="639445" y="363220"/>
            <a:ext cx="5674360" cy="3619500"/>
            <a:chOff x="1007" y="572"/>
            <a:chExt cx="8936" cy="5700"/>
          </a:xfrm>
        </p:grpSpPr>
        <p:pic>
          <p:nvPicPr>
            <p:cNvPr id="24" name="图片 23" descr="QQ截图20170605113047"/>
            <p:cNvPicPr>
              <a:picLocks noChangeAspect="1"/>
            </p:cNvPicPr>
            <p:nvPr/>
          </p:nvPicPr>
          <p:blipFill>
            <a:blip r:embed="rId2"/>
            <a:stretch>
              <a:fillRect/>
            </a:stretch>
          </p:blipFill>
          <p:spPr>
            <a:xfrm>
              <a:off x="1044" y="572"/>
              <a:ext cx="8850" cy="4184"/>
            </a:xfrm>
            <a:prstGeom prst="rect">
              <a:avLst/>
            </a:prstGeom>
          </p:spPr>
        </p:pic>
        <p:grpSp>
          <p:nvGrpSpPr>
            <p:cNvPr id="32" name="组合 31"/>
            <p:cNvGrpSpPr/>
            <p:nvPr/>
          </p:nvGrpSpPr>
          <p:grpSpPr>
            <a:xfrm>
              <a:off x="1007" y="926"/>
              <a:ext cx="8936" cy="5347"/>
              <a:chOff x="1007" y="926"/>
              <a:chExt cx="8936" cy="5347"/>
            </a:xfrm>
          </p:grpSpPr>
          <p:grpSp>
            <p:nvGrpSpPr>
              <p:cNvPr id="25" name="组合 24"/>
              <p:cNvGrpSpPr/>
              <p:nvPr/>
            </p:nvGrpSpPr>
            <p:grpSpPr>
              <a:xfrm>
                <a:off x="2939" y="4755"/>
                <a:ext cx="1614" cy="1519"/>
                <a:chOff x="2939" y="4755"/>
                <a:chExt cx="1614" cy="1519"/>
              </a:xfrm>
            </p:grpSpPr>
            <p:sp>
              <p:nvSpPr>
                <p:cNvPr id="17" name="矩形 16"/>
                <p:cNvSpPr/>
                <p:nvPr/>
              </p:nvSpPr>
              <p:spPr>
                <a:xfrm>
                  <a:off x="3571" y="6014"/>
                  <a:ext cx="983" cy="261"/>
                </a:xfrm>
                <a:prstGeom prst="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箭头连接符 19"/>
                <p:cNvCxnSpPr/>
                <p:nvPr/>
              </p:nvCxnSpPr>
              <p:spPr>
                <a:xfrm flipH="1" flipV="1">
                  <a:off x="2939" y="4755"/>
                  <a:ext cx="1186" cy="128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1" name="矩形 30"/>
              <p:cNvSpPr/>
              <p:nvPr/>
            </p:nvSpPr>
            <p:spPr>
              <a:xfrm>
                <a:off x="1007" y="926"/>
                <a:ext cx="8937" cy="3830"/>
              </a:xfrm>
              <a:prstGeom prst="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29" name="组合 28"/>
          <p:cNvGrpSpPr/>
          <p:nvPr/>
        </p:nvGrpSpPr>
        <p:grpSpPr>
          <a:xfrm>
            <a:off x="4474210" y="1501775"/>
            <a:ext cx="3973830" cy="2505710"/>
            <a:chOff x="7046" y="2365"/>
            <a:chExt cx="6258" cy="3946"/>
          </a:xfrm>
        </p:grpSpPr>
        <p:pic>
          <p:nvPicPr>
            <p:cNvPr id="21" name="图片 20" descr="QQ截图20170605112920"/>
            <p:cNvPicPr>
              <a:picLocks noChangeAspect="1"/>
            </p:cNvPicPr>
            <p:nvPr/>
          </p:nvPicPr>
          <p:blipFill>
            <a:blip r:embed="rId3"/>
            <a:stretch>
              <a:fillRect/>
            </a:stretch>
          </p:blipFill>
          <p:spPr>
            <a:xfrm>
              <a:off x="7098" y="2415"/>
              <a:ext cx="3795" cy="3679"/>
            </a:xfrm>
            <a:prstGeom prst="rect">
              <a:avLst/>
            </a:prstGeom>
          </p:spPr>
        </p:pic>
        <p:grpSp>
          <p:nvGrpSpPr>
            <p:cNvPr id="28" name="组合 27"/>
            <p:cNvGrpSpPr/>
            <p:nvPr/>
          </p:nvGrpSpPr>
          <p:grpSpPr>
            <a:xfrm>
              <a:off x="7046" y="2365"/>
              <a:ext cx="6259" cy="3946"/>
              <a:chOff x="7046" y="2365"/>
              <a:chExt cx="6259" cy="3946"/>
            </a:xfrm>
          </p:grpSpPr>
          <p:grpSp>
            <p:nvGrpSpPr>
              <p:cNvPr id="22" name="组合 21"/>
              <p:cNvGrpSpPr/>
              <p:nvPr/>
            </p:nvGrpSpPr>
            <p:grpSpPr>
              <a:xfrm rot="0">
                <a:off x="10945" y="3991"/>
                <a:ext cx="2361" cy="2320"/>
                <a:chOff x="10945" y="3991"/>
                <a:chExt cx="2361" cy="2320"/>
              </a:xfrm>
            </p:grpSpPr>
            <p:sp>
              <p:nvSpPr>
                <p:cNvPr id="5" name="矩形 4"/>
                <p:cNvSpPr/>
                <p:nvPr/>
              </p:nvSpPr>
              <p:spPr>
                <a:xfrm>
                  <a:off x="12550" y="5977"/>
                  <a:ext cx="756" cy="335"/>
                </a:xfrm>
                <a:prstGeom prst="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箭头连接符 5"/>
                <p:cNvCxnSpPr>
                  <a:stCxn id="5" idx="1"/>
                </p:cNvCxnSpPr>
                <p:nvPr/>
              </p:nvCxnSpPr>
              <p:spPr>
                <a:xfrm flipH="1" flipV="1">
                  <a:off x="10945" y="3991"/>
                  <a:ext cx="1605" cy="21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7046" y="2365"/>
                <a:ext cx="3899" cy="3780"/>
              </a:xfrm>
              <a:prstGeom prst="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anim calcmode="lin" valueType="num">
                                      <p:cBhvr>
                                        <p:cTn id="8" dur="500" fill="hold"/>
                                        <p:tgtEl>
                                          <p:spTgt spid="160"/>
                                        </p:tgtEl>
                                        <p:attrNameLst>
                                          <p:attrName>ppt_x</p:attrName>
                                        </p:attrNameLst>
                                      </p:cBhvr>
                                      <p:tavLst>
                                        <p:tav tm="0">
                                          <p:val>
                                            <p:strVal val="#ppt_x"/>
                                          </p:val>
                                        </p:tav>
                                        <p:tav tm="100000">
                                          <p:val>
                                            <p:strVal val="#ppt_x"/>
                                          </p:val>
                                        </p:tav>
                                      </p:tavLst>
                                    </p:anim>
                                    <p:anim calcmode="lin" valueType="num">
                                      <p:cBhvr>
                                        <p:cTn id="9" dur="450" decel="100000" fill="hold"/>
                                        <p:tgtEl>
                                          <p:spTgt spid="160"/>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60"/>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156"/>
                                        </p:tgtEl>
                                        <p:attrNameLst>
                                          <p:attrName>style.visibility</p:attrName>
                                        </p:attrNameLst>
                                      </p:cBhvr>
                                      <p:to>
                                        <p:strVal val="visible"/>
                                      </p:to>
                                    </p:set>
                                    <p:animEffect transition="in" filter="fade">
                                      <p:cBhvr>
                                        <p:cTn id="13" dur="500"/>
                                        <p:tgtEl>
                                          <p:spTgt spid="156"/>
                                        </p:tgtEl>
                                      </p:cBhvr>
                                    </p:animEffect>
                                    <p:anim calcmode="lin" valueType="num">
                                      <p:cBhvr>
                                        <p:cTn id="14" dur="500" fill="hold"/>
                                        <p:tgtEl>
                                          <p:spTgt spid="156"/>
                                        </p:tgtEl>
                                        <p:attrNameLst>
                                          <p:attrName>ppt_x</p:attrName>
                                        </p:attrNameLst>
                                      </p:cBhvr>
                                      <p:tavLst>
                                        <p:tav tm="0">
                                          <p:val>
                                            <p:strVal val="#ppt_x"/>
                                          </p:val>
                                        </p:tav>
                                        <p:tav tm="100000">
                                          <p:val>
                                            <p:strVal val="#ppt_x"/>
                                          </p:val>
                                        </p:tav>
                                      </p:tavLst>
                                    </p:anim>
                                    <p:anim calcmode="lin" valueType="num">
                                      <p:cBhvr>
                                        <p:cTn id="15" dur="450" decel="100000" fill="hold"/>
                                        <p:tgtEl>
                                          <p:spTgt spid="156"/>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156"/>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158"/>
                                        </p:tgtEl>
                                        <p:attrNameLst>
                                          <p:attrName>style.visibility</p:attrName>
                                        </p:attrNameLst>
                                      </p:cBhvr>
                                      <p:to>
                                        <p:strVal val="visible"/>
                                      </p:to>
                                    </p:set>
                                    <p:animEffect transition="in" filter="fade">
                                      <p:cBhvr>
                                        <p:cTn id="19" dur="500"/>
                                        <p:tgtEl>
                                          <p:spTgt spid="158"/>
                                        </p:tgtEl>
                                      </p:cBhvr>
                                    </p:animEffect>
                                    <p:anim calcmode="lin" valueType="num">
                                      <p:cBhvr>
                                        <p:cTn id="20" dur="500" fill="hold"/>
                                        <p:tgtEl>
                                          <p:spTgt spid="158"/>
                                        </p:tgtEl>
                                        <p:attrNameLst>
                                          <p:attrName>ppt_x</p:attrName>
                                        </p:attrNameLst>
                                      </p:cBhvr>
                                      <p:tavLst>
                                        <p:tav tm="0">
                                          <p:val>
                                            <p:strVal val="#ppt_x"/>
                                          </p:val>
                                        </p:tav>
                                        <p:tav tm="100000">
                                          <p:val>
                                            <p:strVal val="#ppt_x"/>
                                          </p:val>
                                        </p:tav>
                                      </p:tavLst>
                                    </p:anim>
                                    <p:anim calcmode="lin" valueType="num">
                                      <p:cBhvr>
                                        <p:cTn id="21" dur="450" decel="100000" fill="hold"/>
                                        <p:tgtEl>
                                          <p:spTgt spid="158"/>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158"/>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down)">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17" name="图片 16" descr="C:\Users\lenovo\Desktop\51pptmoban.com\PPT模板（www.51pptmoban.com）\QQ截图20170605121321.pngQQ截图20170605121321"/>
          <p:cNvPicPr>
            <a:picLocks noChangeAspect="1"/>
          </p:cNvPicPr>
          <p:nvPr/>
        </p:nvPicPr>
        <p:blipFill>
          <a:blip r:embed="rId1"/>
          <a:srcRect/>
          <a:stretch>
            <a:fillRect/>
          </a:stretch>
        </p:blipFill>
        <p:spPr>
          <a:xfrm>
            <a:off x="436880" y="1102360"/>
            <a:ext cx="5462270" cy="4634230"/>
          </a:xfrm>
          <a:prstGeom prst="rect">
            <a:avLst/>
          </a:prstGeom>
        </p:spPr>
      </p:pic>
      <p:grpSp>
        <p:nvGrpSpPr>
          <p:cNvPr id="34817" name="组合 8"/>
          <p:cNvGrpSpPr/>
          <p:nvPr/>
        </p:nvGrpSpPr>
        <p:grpSpPr>
          <a:xfrm>
            <a:off x="8662988" y="5737225"/>
            <a:ext cx="225425" cy="22542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1" name="右箭头 10"/>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34820" name="组合 11"/>
          <p:cNvGrpSpPr/>
          <p:nvPr/>
        </p:nvGrpSpPr>
        <p:grpSpPr>
          <a:xfrm flipH="1">
            <a:off x="8291513" y="5737225"/>
            <a:ext cx="225425" cy="22542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4" name="右箭头 13"/>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156" name="TextBox 20"/>
          <p:cNvSpPr txBox="1">
            <a:spLocks noChangeArrowheads="1"/>
          </p:cNvSpPr>
          <p:nvPr/>
        </p:nvSpPr>
        <p:spPr bwMode="auto">
          <a:xfrm>
            <a:off x="4034346" y="4166839"/>
            <a:ext cx="1166269" cy="297815"/>
          </a:xfrm>
          <a:prstGeom prst="rect">
            <a:avLst/>
          </a:prstGeom>
          <a:noFill/>
          <a:scene3d>
            <a:camera prst="orthographicFront"/>
            <a:lightRig rig="threePt" dir="t"/>
          </a:scene3d>
          <a:sp3d/>
        </p:spPr>
        <p:txBody>
          <a:bodyPr lIns="68578" tIns="34289" rIns="68578" bIns="34289">
            <a:spAutoFit/>
          </a:bodyPr>
          <a:p>
            <a:pPr marR="0" algn="ctr" defTabSz="914400" rtl="0" fontAlgn="auto">
              <a:buClrTx/>
              <a:buSzTx/>
              <a:buFontTx/>
              <a:defRPr/>
            </a:pPr>
            <a:r>
              <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rPr>
              <a:t>输入文字</a:t>
            </a:r>
            <a:endPar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endParaRPr>
          </a:p>
        </p:txBody>
      </p:sp>
      <p:sp>
        <p:nvSpPr>
          <p:cNvPr id="158" name="TextBox 20"/>
          <p:cNvSpPr txBox="1">
            <a:spLocks noChangeArrowheads="1"/>
          </p:cNvSpPr>
          <p:nvPr/>
        </p:nvSpPr>
        <p:spPr bwMode="auto">
          <a:xfrm>
            <a:off x="6113833" y="4166839"/>
            <a:ext cx="1166268" cy="297815"/>
          </a:xfrm>
          <a:prstGeom prst="rect">
            <a:avLst/>
          </a:prstGeom>
          <a:noFill/>
          <a:scene3d>
            <a:camera prst="orthographicFront"/>
            <a:lightRig rig="threePt" dir="t"/>
          </a:scene3d>
          <a:sp3d/>
        </p:spPr>
        <p:txBody>
          <a:bodyPr lIns="68578" tIns="34289" rIns="68578" bIns="34289">
            <a:spAutoFit/>
          </a:bodyPr>
          <a:p>
            <a:pPr marR="0" algn="ctr" defTabSz="914400" rtl="0" fontAlgn="auto">
              <a:buClrTx/>
              <a:buSzTx/>
              <a:buFontTx/>
              <a:defRPr/>
            </a:pPr>
            <a:r>
              <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rPr>
              <a:t>输入文字</a:t>
            </a:r>
            <a:endPar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endParaRPr>
          </a:p>
        </p:txBody>
      </p:sp>
      <p:sp>
        <p:nvSpPr>
          <p:cNvPr id="160" name="TextBox 20"/>
          <p:cNvSpPr txBox="1">
            <a:spLocks noChangeArrowheads="1"/>
          </p:cNvSpPr>
          <p:nvPr/>
        </p:nvSpPr>
        <p:spPr bwMode="auto">
          <a:xfrm>
            <a:off x="1927392" y="4166839"/>
            <a:ext cx="1166269" cy="297815"/>
          </a:xfrm>
          <a:prstGeom prst="rect">
            <a:avLst/>
          </a:prstGeom>
          <a:noFill/>
          <a:scene3d>
            <a:camera prst="orthographicFront"/>
            <a:lightRig rig="threePt" dir="t"/>
          </a:scene3d>
          <a:sp3d/>
        </p:spPr>
        <p:txBody>
          <a:bodyPr lIns="68578" tIns="34289" rIns="68578" bIns="34289">
            <a:spAutoFit/>
          </a:bodyPr>
          <a:p>
            <a:pPr marR="0" algn="ctr" defTabSz="914400" rtl="0" fontAlgn="auto">
              <a:buClrTx/>
              <a:buSzTx/>
              <a:buFontTx/>
              <a:defRPr/>
            </a:pPr>
            <a:r>
              <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rPr>
              <a:t>输入字</a:t>
            </a:r>
            <a:endPar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endParaRPr>
          </a:p>
        </p:txBody>
      </p:sp>
      <p:grpSp>
        <p:nvGrpSpPr>
          <p:cNvPr id="9" name="组合 8"/>
          <p:cNvGrpSpPr/>
          <p:nvPr/>
        </p:nvGrpSpPr>
        <p:grpSpPr>
          <a:xfrm>
            <a:off x="0" y="600075"/>
            <a:ext cx="9141460" cy="6266815"/>
            <a:chOff x="0" y="945"/>
            <a:chExt cx="14396" cy="9869"/>
          </a:xfrm>
        </p:grpSpPr>
        <p:grpSp>
          <p:nvGrpSpPr>
            <p:cNvPr id="15" name="组合 14"/>
            <p:cNvGrpSpPr/>
            <p:nvPr/>
          </p:nvGrpSpPr>
          <p:grpSpPr>
            <a:xfrm>
              <a:off x="0" y="945"/>
              <a:ext cx="4554" cy="583"/>
              <a:chOff x="0" y="543259"/>
              <a:chExt cx="3370216" cy="493581"/>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34825" name="文本框 3"/>
              <p:cNvSpPr txBox="1"/>
              <p:nvPr/>
            </p:nvSpPr>
            <p:spPr>
              <a:xfrm>
                <a:off x="243282" y="543259"/>
                <a:ext cx="2876730" cy="491041"/>
              </a:xfrm>
              <a:prstGeom prst="rect">
                <a:avLst/>
              </a:prstGeom>
              <a:noFill/>
              <a:ln w="9525">
                <a:noFill/>
              </a:ln>
            </p:spPr>
            <p:txBody>
              <a:bodyPr anchor="t">
                <a:spAutoFit/>
              </a:bodyPr>
              <a:p>
                <a:pPr marL="0" marR="0" lvl="0" indent="0" algn="ctr" defTabSz="914400" rtl="0" eaLnBrk="1" fontAlgn="auto" latinLnBrk="0" hangingPunct="1">
                  <a:lnSpc>
                    <a:spcPct val="100000"/>
                  </a:lnSpc>
                  <a:spcBef>
                    <a:spcPct val="0"/>
                  </a:spcBef>
                  <a:spcAft>
                    <a:spcPct val="0"/>
                  </a:spcAft>
                  <a:buClrTx/>
                  <a:buSzTx/>
                  <a:buFontTx/>
                  <a:buNone/>
                  <a:defRPr/>
                </a:pPr>
                <a:r>
                  <a:rPr lang="en-US" altLang="zh-CN" sz="1800" dirty="0">
                    <a:solidFill>
                      <a:schemeClr val="bg1"/>
                    </a:solidFill>
                    <a:latin typeface="微软雅黑" panose="020B0503020204020204" pitchFamily="34" charset="-122"/>
                    <a:ea typeface="微软雅黑" panose="020B0503020204020204" pitchFamily="34" charset="-122"/>
                  </a:rPr>
                  <a:t>3.</a:t>
                </a:r>
                <a:r>
                  <a:rPr lang="zh-CN" altLang="en-US" sz="180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总体结构及各个模块</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sp>
          <p:nvSpPr>
            <p:cNvPr id="12" name="AutoShape 3"/>
            <p:cNvSpPr>
              <a:spLocks noChangeArrowheads="1"/>
            </p:cNvSpPr>
            <p:nvPr/>
          </p:nvSpPr>
          <p:spPr bwMode="auto">
            <a:xfrm>
              <a:off x="0" y="9752"/>
              <a:ext cx="14397" cy="1063"/>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68562" tIns="34281" rIns="68562" bIns="34281" anchor="ctr"/>
            <a:p>
              <a:pPr marL="0" marR="0" lvl="0" indent="0" algn="ctr" defTabSz="1283335" rtl="0" eaLnBrk="0" fontAlgn="ctr" latinLnBrk="0" hangingPunct="0">
                <a:lnSpc>
                  <a:spcPct val="100000"/>
                </a:lnSpc>
                <a:spcBef>
                  <a:spcPct val="0"/>
                </a:spcBef>
                <a:spcAft>
                  <a:spcPct val="0"/>
                </a:spcAft>
                <a:buClr>
                  <a:srgbClr val="FF0000"/>
                </a:buClr>
                <a:buSzPct val="70000"/>
                <a:buFontTx/>
                <a:buNone/>
                <a:defRPr/>
              </a:pPr>
              <a:r>
                <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指导教师</a:t>
              </a:r>
              <a:r>
                <a:rPr kumimoji="0" lang="en-US" altLang="zh-CN"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WEB</a:t>
              </a:r>
              <a:r>
                <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端</a:t>
              </a:r>
              <a:endPar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grpSp>
      <p:pic>
        <p:nvPicPr>
          <p:cNvPr id="20" name="图片 19" descr="QQ截图20170605121700"/>
          <p:cNvPicPr>
            <a:picLocks noChangeAspect="1"/>
          </p:cNvPicPr>
          <p:nvPr/>
        </p:nvPicPr>
        <p:blipFill>
          <a:blip r:embed="rId2"/>
          <a:stretch>
            <a:fillRect/>
          </a:stretch>
        </p:blipFill>
        <p:spPr>
          <a:xfrm>
            <a:off x="2045970" y="1745615"/>
            <a:ext cx="6403340" cy="2853690"/>
          </a:xfrm>
          <a:prstGeom prst="rect">
            <a:avLst/>
          </a:prstGeom>
        </p:spPr>
      </p:pic>
      <p:grpSp>
        <p:nvGrpSpPr>
          <p:cNvPr id="24" name="组合 23"/>
          <p:cNvGrpSpPr/>
          <p:nvPr/>
        </p:nvGrpSpPr>
        <p:grpSpPr>
          <a:xfrm>
            <a:off x="561975" y="2501265"/>
            <a:ext cx="2056765" cy="3033395"/>
            <a:chOff x="885" y="3939"/>
            <a:chExt cx="3239" cy="4777"/>
          </a:xfrm>
        </p:grpSpPr>
        <p:cxnSp>
          <p:nvCxnSpPr>
            <p:cNvPr id="6" name="直接箭头连接符 5"/>
            <p:cNvCxnSpPr/>
            <p:nvPr/>
          </p:nvCxnSpPr>
          <p:spPr>
            <a:xfrm flipH="1" flipV="1">
              <a:off x="1324" y="4196"/>
              <a:ext cx="2801" cy="45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85" y="3939"/>
              <a:ext cx="923" cy="257"/>
            </a:xfrm>
            <a:prstGeom prst="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3" name="矩形 22"/>
          <p:cNvSpPr/>
          <p:nvPr/>
        </p:nvSpPr>
        <p:spPr>
          <a:xfrm>
            <a:off x="2282825" y="5547995"/>
            <a:ext cx="1098550" cy="234315"/>
          </a:xfrm>
          <a:prstGeom prst="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2" name="直接箭头连接符 21"/>
          <p:cNvCxnSpPr/>
          <p:nvPr/>
        </p:nvCxnSpPr>
        <p:spPr>
          <a:xfrm>
            <a:off x="1148080" y="2635885"/>
            <a:ext cx="2411095" cy="15944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317875" y="4230370"/>
            <a:ext cx="716280" cy="234315"/>
          </a:xfrm>
          <a:prstGeom prst="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7" name="图片 26" descr="QQ截图20170605112920"/>
          <p:cNvPicPr>
            <a:picLocks noChangeAspect="1"/>
          </p:cNvPicPr>
          <p:nvPr/>
        </p:nvPicPr>
        <p:blipFill>
          <a:blip r:embed="rId3"/>
          <a:stretch>
            <a:fillRect/>
          </a:stretch>
        </p:blipFill>
        <p:spPr>
          <a:xfrm>
            <a:off x="4340860" y="1102360"/>
            <a:ext cx="2476500" cy="2400300"/>
          </a:xfrm>
          <a:prstGeom prst="rect">
            <a:avLst/>
          </a:prstGeom>
          <a:ln>
            <a:solidFill>
              <a:srgbClr val="FF0000"/>
            </a:solidFill>
          </a:ln>
        </p:spPr>
      </p:pic>
      <p:grpSp>
        <p:nvGrpSpPr>
          <p:cNvPr id="29" name="组合 28"/>
          <p:cNvGrpSpPr/>
          <p:nvPr/>
        </p:nvGrpSpPr>
        <p:grpSpPr>
          <a:xfrm>
            <a:off x="6823075" y="2825115"/>
            <a:ext cx="1247140" cy="813435"/>
            <a:chOff x="10745" y="4449"/>
            <a:chExt cx="1964" cy="1281"/>
          </a:xfrm>
        </p:grpSpPr>
        <p:sp>
          <p:nvSpPr>
            <p:cNvPr id="26" name="矩形 25"/>
            <p:cNvSpPr/>
            <p:nvPr/>
          </p:nvSpPr>
          <p:spPr>
            <a:xfrm>
              <a:off x="12099" y="5410"/>
              <a:ext cx="611" cy="320"/>
            </a:xfrm>
            <a:prstGeom prst="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箭头连接符 27"/>
            <p:cNvCxnSpPr/>
            <p:nvPr/>
          </p:nvCxnSpPr>
          <p:spPr>
            <a:xfrm flipH="1" flipV="1">
              <a:off x="10745" y="4449"/>
              <a:ext cx="1528" cy="96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anim calcmode="lin" valueType="num">
                                      <p:cBhvr>
                                        <p:cTn id="8" dur="500" fill="hold"/>
                                        <p:tgtEl>
                                          <p:spTgt spid="160"/>
                                        </p:tgtEl>
                                        <p:attrNameLst>
                                          <p:attrName>ppt_x</p:attrName>
                                        </p:attrNameLst>
                                      </p:cBhvr>
                                      <p:tavLst>
                                        <p:tav tm="0">
                                          <p:val>
                                            <p:strVal val="#ppt_x"/>
                                          </p:val>
                                        </p:tav>
                                        <p:tav tm="100000">
                                          <p:val>
                                            <p:strVal val="#ppt_x"/>
                                          </p:val>
                                        </p:tav>
                                      </p:tavLst>
                                    </p:anim>
                                    <p:anim calcmode="lin" valueType="num">
                                      <p:cBhvr>
                                        <p:cTn id="9" dur="450" decel="100000" fill="hold"/>
                                        <p:tgtEl>
                                          <p:spTgt spid="160"/>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60"/>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156"/>
                                        </p:tgtEl>
                                        <p:attrNameLst>
                                          <p:attrName>style.visibility</p:attrName>
                                        </p:attrNameLst>
                                      </p:cBhvr>
                                      <p:to>
                                        <p:strVal val="visible"/>
                                      </p:to>
                                    </p:set>
                                    <p:animEffect transition="in" filter="fade">
                                      <p:cBhvr>
                                        <p:cTn id="13" dur="500"/>
                                        <p:tgtEl>
                                          <p:spTgt spid="156"/>
                                        </p:tgtEl>
                                      </p:cBhvr>
                                    </p:animEffect>
                                    <p:anim calcmode="lin" valueType="num">
                                      <p:cBhvr>
                                        <p:cTn id="14" dur="500" fill="hold"/>
                                        <p:tgtEl>
                                          <p:spTgt spid="156"/>
                                        </p:tgtEl>
                                        <p:attrNameLst>
                                          <p:attrName>ppt_x</p:attrName>
                                        </p:attrNameLst>
                                      </p:cBhvr>
                                      <p:tavLst>
                                        <p:tav tm="0">
                                          <p:val>
                                            <p:strVal val="#ppt_x"/>
                                          </p:val>
                                        </p:tav>
                                        <p:tav tm="100000">
                                          <p:val>
                                            <p:strVal val="#ppt_x"/>
                                          </p:val>
                                        </p:tav>
                                      </p:tavLst>
                                    </p:anim>
                                    <p:anim calcmode="lin" valueType="num">
                                      <p:cBhvr>
                                        <p:cTn id="15" dur="450" decel="100000" fill="hold"/>
                                        <p:tgtEl>
                                          <p:spTgt spid="156"/>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156"/>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158"/>
                                        </p:tgtEl>
                                        <p:attrNameLst>
                                          <p:attrName>style.visibility</p:attrName>
                                        </p:attrNameLst>
                                      </p:cBhvr>
                                      <p:to>
                                        <p:strVal val="visible"/>
                                      </p:to>
                                    </p:set>
                                    <p:animEffect transition="in" filter="fade">
                                      <p:cBhvr>
                                        <p:cTn id="19" dur="500"/>
                                        <p:tgtEl>
                                          <p:spTgt spid="158"/>
                                        </p:tgtEl>
                                      </p:cBhvr>
                                    </p:animEffect>
                                    <p:anim calcmode="lin" valueType="num">
                                      <p:cBhvr>
                                        <p:cTn id="20" dur="500" fill="hold"/>
                                        <p:tgtEl>
                                          <p:spTgt spid="158"/>
                                        </p:tgtEl>
                                        <p:attrNameLst>
                                          <p:attrName>ppt_x</p:attrName>
                                        </p:attrNameLst>
                                      </p:cBhvr>
                                      <p:tavLst>
                                        <p:tav tm="0">
                                          <p:val>
                                            <p:strVal val="#ppt_x"/>
                                          </p:val>
                                        </p:tav>
                                        <p:tav tm="100000">
                                          <p:val>
                                            <p:strVal val="#ppt_x"/>
                                          </p:val>
                                        </p:tav>
                                      </p:tavLst>
                                    </p:anim>
                                    <p:anim calcmode="lin" valueType="num">
                                      <p:cBhvr>
                                        <p:cTn id="21" dur="450" decel="100000" fill="hold"/>
                                        <p:tgtEl>
                                          <p:spTgt spid="158"/>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158"/>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1"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down)">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down)">
                                      <p:cBhvr>
                                        <p:cTn id="5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1" animBg="1"/>
      <p:bldP spid="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34817" name="组合 8"/>
          <p:cNvGrpSpPr/>
          <p:nvPr/>
        </p:nvGrpSpPr>
        <p:grpSpPr>
          <a:xfrm>
            <a:off x="8662988" y="5737225"/>
            <a:ext cx="225425" cy="22542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1" name="右箭头 10"/>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34820" name="组合 11"/>
          <p:cNvGrpSpPr/>
          <p:nvPr/>
        </p:nvGrpSpPr>
        <p:grpSpPr>
          <a:xfrm flipH="1">
            <a:off x="8291513" y="5737225"/>
            <a:ext cx="225425" cy="22542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4" name="右箭头 13"/>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156" name="TextBox 20"/>
          <p:cNvSpPr txBox="1">
            <a:spLocks noChangeArrowheads="1"/>
          </p:cNvSpPr>
          <p:nvPr/>
        </p:nvSpPr>
        <p:spPr bwMode="auto">
          <a:xfrm>
            <a:off x="4034346" y="4166839"/>
            <a:ext cx="1166269" cy="297815"/>
          </a:xfrm>
          <a:prstGeom prst="rect">
            <a:avLst/>
          </a:prstGeom>
          <a:noFill/>
          <a:scene3d>
            <a:camera prst="orthographicFront"/>
            <a:lightRig rig="threePt" dir="t"/>
          </a:scene3d>
          <a:sp3d/>
        </p:spPr>
        <p:txBody>
          <a:bodyPr lIns="68578" tIns="34289" rIns="68578" bIns="34289">
            <a:spAutoFit/>
          </a:bodyPr>
          <a:p>
            <a:pPr marR="0" algn="ctr" defTabSz="914400" rtl="0" fontAlgn="auto">
              <a:buClrTx/>
              <a:buSzTx/>
              <a:buFontTx/>
              <a:defRPr/>
            </a:pPr>
            <a:r>
              <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rPr>
              <a:t>输入文字</a:t>
            </a:r>
            <a:endPar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endParaRPr>
          </a:p>
        </p:txBody>
      </p:sp>
      <p:sp>
        <p:nvSpPr>
          <p:cNvPr id="158" name="TextBox 20"/>
          <p:cNvSpPr txBox="1">
            <a:spLocks noChangeArrowheads="1"/>
          </p:cNvSpPr>
          <p:nvPr/>
        </p:nvSpPr>
        <p:spPr bwMode="auto">
          <a:xfrm>
            <a:off x="6113833" y="4166839"/>
            <a:ext cx="1166268" cy="297815"/>
          </a:xfrm>
          <a:prstGeom prst="rect">
            <a:avLst/>
          </a:prstGeom>
          <a:noFill/>
          <a:scene3d>
            <a:camera prst="orthographicFront"/>
            <a:lightRig rig="threePt" dir="t"/>
          </a:scene3d>
          <a:sp3d/>
        </p:spPr>
        <p:txBody>
          <a:bodyPr lIns="68578" tIns="34289" rIns="68578" bIns="34289">
            <a:spAutoFit/>
          </a:bodyPr>
          <a:p>
            <a:pPr marR="0" algn="ctr" defTabSz="914400" rtl="0" fontAlgn="auto">
              <a:buClrTx/>
              <a:buSzTx/>
              <a:buFontTx/>
              <a:defRPr/>
            </a:pPr>
            <a:r>
              <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rPr>
              <a:t>输入文字</a:t>
            </a:r>
            <a:endPar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endParaRPr>
          </a:p>
        </p:txBody>
      </p:sp>
      <p:sp>
        <p:nvSpPr>
          <p:cNvPr id="160" name="TextBox 20"/>
          <p:cNvSpPr txBox="1">
            <a:spLocks noChangeArrowheads="1"/>
          </p:cNvSpPr>
          <p:nvPr/>
        </p:nvSpPr>
        <p:spPr bwMode="auto">
          <a:xfrm>
            <a:off x="1927392" y="4166839"/>
            <a:ext cx="1166269" cy="297815"/>
          </a:xfrm>
          <a:prstGeom prst="rect">
            <a:avLst/>
          </a:prstGeom>
          <a:noFill/>
          <a:scene3d>
            <a:camera prst="orthographicFront"/>
            <a:lightRig rig="threePt" dir="t"/>
          </a:scene3d>
          <a:sp3d/>
        </p:spPr>
        <p:txBody>
          <a:bodyPr lIns="68578" tIns="34289" rIns="68578" bIns="34289">
            <a:spAutoFit/>
          </a:bodyPr>
          <a:p>
            <a:pPr marR="0" algn="ctr" defTabSz="914400" rtl="0" fontAlgn="auto">
              <a:buClrTx/>
              <a:buSzTx/>
              <a:buFontTx/>
              <a:defRPr/>
            </a:pPr>
            <a:r>
              <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rPr>
              <a:t>输入字</a:t>
            </a:r>
            <a:endParaRPr kumimoji="0" lang="zh-CN" altLang="en-US" sz="1500" kern="1200" cap="none" spc="0" normalizeH="0" baseline="0" noProof="1">
              <a:solidFill>
                <a:prstClr val="white"/>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cs typeface="+mn-cs"/>
            </a:endParaRPr>
          </a:p>
        </p:txBody>
      </p:sp>
      <p:grpSp>
        <p:nvGrpSpPr>
          <p:cNvPr id="9" name="组合 8"/>
          <p:cNvGrpSpPr/>
          <p:nvPr/>
        </p:nvGrpSpPr>
        <p:grpSpPr>
          <a:xfrm>
            <a:off x="0" y="600075"/>
            <a:ext cx="9141460" cy="6266815"/>
            <a:chOff x="0" y="945"/>
            <a:chExt cx="14396" cy="9869"/>
          </a:xfrm>
        </p:grpSpPr>
        <p:grpSp>
          <p:nvGrpSpPr>
            <p:cNvPr id="15" name="组合 14"/>
            <p:cNvGrpSpPr/>
            <p:nvPr/>
          </p:nvGrpSpPr>
          <p:grpSpPr>
            <a:xfrm>
              <a:off x="0" y="945"/>
              <a:ext cx="4554" cy="583"/>
              <a:chOff x="0" y="543259"/>
              <a:chExt cx="3370216" cy="493581"/>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34825" name="文本框 3"/>
              <p:cNvSpPr txBox="1"/>
              <p:nvPr/>
            </p:nvSpPr>
            <p:spPr>
              <a:xfrm>
                <a:off x="243282" y="543259"/>
                <a:ext cx="2876730" cy="491041"/>
              </a:xfrm>
              <a:prstGeom prst="rect">
                <a:avLst/>
              </a:prstGeom>
              <a:noFill/>
              <a:ln w="9525">
                <a:noFill/>
              </a:ln>
            </p:spPr>
            <p:txBody>
              <a:bodyPr anchor="t">
                <a:spAutoFit/>
              </a:bodyPr>
              <a:p>
                <a:pPr marL="0" marR="0" lvl="0" indent="0" algn="ctr" defTabSz="914400" rtl="0" eaLnBrk="1" fontAlgn="auto" latinLnBrk="0" hangingPunct="1">
                  <a:lnSpc>
                    <a:spcPct val="100000"/>
                  </a:lnSpc>
                  <a:spcBef>
                    <a:spcPct val="0"/>
                  </a:spcBef>
                  <a:spcAft>
                    <a:spcPct val="0"/>
                  </a:spcAft>
                  <a:buClrTx/>
                  <a:buSzTx/>
                  <a:buFontTx/>
                  <a:buNone/>
                  <a:defRPr/>
                </a:pPr>
                <a:r>
                  <a:rPr lang="en-US" altLang="zh-CN" sz="1800" dirty="0">
                    <a:solidFill>
                      <a:schemeClr val="bg1"/>
                    </a:solidFill>
                    <a:latin typeface="微软雅黑" panose="020B0503020204020204" pitchFamily="34" charset="-122"/>
                    <a:ea typeface="微软雅黑" panose="020B0503020204020204" pitchFamily="34" charset="-122"/>
                  </a:rPr>
                  <a:t>3.</a:t>
                </a:r>
                <a:r>
                  <a:rPr lang="zh-CN" altLang="en-US" sz="180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总体结构及各个模块</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sp>
          <p:nvSpPr>
            <p:cNvPr id="12" name="AutoShape 3"/>
            <p:cNvSpPr>
              <a:spLocks noChangeArrowheads="1"/>
            </p:cNvSpPr>
            <p:nvPr/>
          </p:nvSpPr>
          <p:spPr bwMode="auto">
            <a:xfrm>
              <a:off x="0" y="9752"/>
              <a:ext cx="14397" cy="1063"/>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68562" tIns="34281" rIns="68562" bIns="34281" anchor="ctr"/>
            <a:p>
              <a:pPr marL="0" marR="0" lvl="0" indent="0" algn="ctr" defTabSz="1283335" rtl="0" eaLnBrk="0" fontAlgn="ctr" latinLnBrk="0" hangingPunct="0">
                <a:lnSpc>
                  <a:spcPct val="100000"/>
                </a:lnSpc>
                <a:spcBef>
                  <a:spcPct val="0"/>
                </a:spcBef>
                <a:spcAft>
                  <a:spcPct val="0"/>
                </a:spcAft>
                <a:buClr>
                  <a:srgbClr val="FF0000"/>
                </a:buClr>
                <a:buSzPct val="70000"/>
                <a:buFontTx/>
                <a:buNone/>
                <a:defRPr/>
              </a:pPr>
              <a:r>
                <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教务管理员</a:t>
              </a:r>
              <a:r>
                <a:rPr kumimoji="0" lang="en-US" altLang="zh-CN"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WEB</a:t>
              </a:r>
              <a:r>
                <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端</a:t>
              </a:r>
              <a:endParaRPr kumimoji="0" lang="zh-CN" altLang="en-US" sz="200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grpSp>
      <p:pic>
        <p:nvPicPr>
          <p:cNvPr id="17" name="图片 16" descr="QQ截图20170605135848"/>
          <p:cNvPicPr>
            <a:picLocks noChangeAspect="1"/>
          </p:cNvPicPr>
          <p:nvPr/>
        </p:nvPicPr>
        <p:blipFill>
          <a:blip r:embed="rId1"/>
          <a:stretch>
            <a:fillRect/>
          </a:stretch>
        </p:blipFill>
        <p:spPr>
          <a:xfrm>
            <a:off x="824230" y="1410970"/>
            <a:ext cx="7586345" cy="3409950"/>
          </a:xfrm>
          <a:prstGeom prst="rect">
            <a:avLst/>
          </a:prstGeom>
        </p:spPr>
      </p:pic>
      <p:grpSp>
        <p:nvGrpSpPr>
          <p:cNvPr id="25" name="组合 24"/>
          <p:cNvGrpSpPr/>
          <p:nvPr/>
        </p:nvGrpSpPr>
        <p:grpSpPr>
          <a:xfrm>
            <a:off x="503555" y="15240"/>
            <a:ext cx="7945120" cy="3590290"/>
            <a:chOff x="793" y="24"/>
            <a:chExt cx="12512" cy="5654"/>
          </a:xfrm>
        </p:grpSpPr>
        <p:cxnSp>
          <p:nvCxnSpPr>
            <p:cNvPr id="6" name="直接箭头连接符 5"/>
            <p:cNvCxnSpPr/>
            <p:nvPr/>
          </p:nvCxnSpPr>
          <p:spPr>
            <a:xfrm flipV="1">
              <a:off x="3276" y="4847"/>
              <a:ext cx="1092" cy="6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877" y="5366"/>
              <a:ext cx="1399" cy="313"/>
            </a:xfrm>
            <a:prstGeom prst="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4" name="图片 23" descr="3-25"/>
            <p:cNvPicPr>
              <a:picLocks noChangeAspect="1"/>
            </p:cNvPicPr>
            <p:nvPr/>
          </p:nvPicPr>
          <p:blipFill>
            <a:blip r:embed="rId2"/>
            <a:stretch>
              <a:fillRect/>
            </a:stretch>
          </p:blipFill>
          <p:spPr>
            <a:xfrm>
              <a:off x="793" y="24"/>
              <a:ext cx="12513" cy="4823"/>
            </a:xfrm>
            <a:prstGeom prst="rect">
              <a:avLst/>
            </a:prstGeom>
            <a:ln>
              <a:solidFill>
                <a:srgbClr val="FF0000"/>
              </a:solidFill>
            </a:ln>
          </p:spPr>
        </p:pic>
      </p:grpSp>
      <p:grpSp>
        <p:nvGrpSpPr>
          <p:cNvPr id="29" name="组合 28"/>
          <p:cNvGrpSpPr/>
          <p:nvPr/>
        </p:nvGrpSpPr>
        <p:grpSpPr>
          <a:xfrm>
            <a:off x="718820" y="372110"/>
            <a:ext cx="7943850" cy="3543300"/>
            <a:chOff x="1132" y="586"/>
            <a:chExt cx="12510" cy="5580"/>
          </a:xfrm>
        </p:grpSpPr>
        <p:sp>
          <p:nvSpPr>
            <p:cNvPr id="26" name="矩形 25"/>
            <p:cNvSpPr/>
            <p:nvPr/>
          </p:nvSpPr>
          <p:spPr>
            <a:xfrm>
              <a:off x="1852" y="5802"/>
              <a:ext cx="1426" cy="364"/>
            </a:xfrm>
            <a:prstGeom prst="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a:stCxn id="26" idx="3"/>
            </p:cNvCxnSpPr>
            <p:nvPr/>
          </p:nvCxnSpPr>
          <p:spPr>
            <a:xfrm flipV="1">
              <a:off x="3278" y="5409"/>
              <a:ext cx="1048" cy="5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8" name="图片 27" descr="3-26"/>
            <p:cNvPicPr>
              <a:picLocks noChangeAspect="1"/>
            </p:cNvPicPr>
            <p:nvPr/>
          </p:nvPicPr>
          <p:blipFill>
            <a:blip r:embed="rId3"/>
            <a:stretch>
              <a:fillRect/>
            </a:stretch>
          </p:blipFill>
          <p:spPr>
            <a:xfrm>
              <a:off x="1132" y="586"/>
              <a:ext cx="12511" cy="4780"/>
            </a:xfrm>
            <a:prstGeom prst="rect">
              <a:avLst/>
            </a:prstGeom>
            <a:ln>
              <a:solidFill>
                <a:srgbClr val="FF0000"/>
              </a:solidFill>
            </a:ln>
          </p:spPr>
        </p:pic>
      </p:grpSp>
      <p:grpSp>
        <p:nvGrpSpPr>
          <p:cNvPr id="33" name="组合 32"/>
          <p:cNvGrpSpPr/>
          <p:nvPr/>
        </p:nvGrpSpPr>
        <p:grpSpPr>
          <a:xfrm>
            <a:off x="953770" y="855980"/>
            <a:ext cx="7885430" cy="3348355"/>
            <a:chOff x="1502" y="1348"/>
            <a:chExt cx="12418" cy="5273"/>
          </a:xfrm>
        </p:grpSpPr>
        <p:sp>
          <p:nvSpPr>
            <p:cNvPr id="30" name="矩形 29"/>
            <p:cNvSpPr/>
            <p:nvPr/>
          </p:nvSpPr>
          <p:spPr>
            <a:xfrm>
              <a:off x="1881" y="6273"/>
              <a:ext cx="1412" cy="349"/>
            </a:xfrm>
            <a:prstGeom prst="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1" name="直接箭头连接符 30"/>
            <p:cNvCxnSpPr>
              <a:stCxn id="30" idx="3"/>
            </p:cNvCxnSpPr>
            <p:nvPr/>
          </p:nvCxnSpPr>
          <p:spPr>
            <a:xfrm flipV="1">
              <a:off x="3293" y="5807"/>
              <a:ext cx="1150" cy="64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2" name="图片 31" descr="QQ截图20170605143118"/>
            <p:cNvPicPr>
              <a:picLocks noChangeAspect="1"/>
            </p:cNvPicPr>
            <p:nvPr/>
          </p:nvPicPr>
          <p:blipFill>
            <a:blip r:embed="rId4"/>
            <a:stretch>
              <a:fillRect/>
            </a:stretch>
          </p:blipFill>
          <p:spPr>
            <a:xfrm>
              <a:off x="1502" y="1348"/>
              <a:ext cx="12419" cy="4459"/>
            </a:xfrm>
            <a:prstGeom prst="rect">
              <a:avLst/>
            </a:prstGeom>
            <a:ln>
              <a:solidFill>
                <a:srgbClr val="FF0000"/>
              </a:solidFill>
            </a:ln>
          </p:spPr>
        </p:pic>
      </p:grpSp>
      <p:grpSp>
        <p:nvGrpSpPr>
          <p:cNvPr id="40" name="组合 39"/>
          <p:cNvGrpSpPr/>
          <p:nvPr/>
        </p:nvGrpSpPr>
        <p:grpSpPr>
          <a:xfrm>
            <a:off x="1194435" y="1240155"/>
            <a:ext cx="7789545" cy="3224530"/>
            <a:chOff x="1881" y="1953"/>
            <a:chExt cx="12267" cy="5078"/>
          </a:xfrm>
        </p:grpSpPr>
        <p:sp>
          <p:nvSpPr>
            <p:cNvPr id="34" name="矩形 33"/>
            <p:cNvSpPr/>
            <p:nvPr/>
          </p:nvSpPr>
          <p:spPr>
            <a:xfrm>
              <a:off x="1881" y="6711"/>
              <a:ext cx="1353" cy="320"/>
            </a:xfrm>
            <a:prstGeom prst="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5" name="直接箭头连接符 34"/>
            <p:cNvCxnSpPr>
              <a:stCxn id="34" idx="3"/>
            </p:cNvCxnSpPr>
            <p:nvPr/>
          </p:nvCxnSpPr>
          <p:spPr>
            <a:xfrm flipV="1">
              <a:off x="3234" y="6225"/>
              <a:ext cx="1194" cy="6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6" name="图片 35" descr="QQ截图20170605143509"/>
            <p:cNvPicPr>
              <a:picLocks noChangeAspect="1"/>
            </p:cNvPicPr>
            <p:nvPr/>
          </p:nvPicPr>
          <p:blipFill>
            <a:blip r:embed="rId5"/>
            <a:stretch>
              <a:fillRect/>
            </a:stretch>
          </p:blipFill>
          <p:spPr>
            <a:xfrm>
              <a:off x="2134" y="1953"/>
              <a:ext cx="12015" cy="4213"/>
            </a:xfrm>
            <a:prstGeom prst="rect">
              <a:avLst/>
            </a:prstGeom>
            <a:ln>
              <a:solidFill>
                <a:srgbClr val="FF0000"/>
              </a:solidFill>
            </a:ln>
          </p:spPr>
        </p:pic>
      </p:grpSp>
      <p:grpSp>
        <p:nvGrpSpPr>
          <p:cNvPr id="50" name="组合 49"/>
          <p:cNvGrpSpPr/>
          <p:nvPr/>
        </p:nvGrpSpPr>
        <p:grpSpPr>
          <a:xfrm>
            <a:off x="1194435" y="1321435"/>
            <a:ext cx="7868920" cy="3407410"/>
            <a:chOff x="1881" y="2081"/>
            <a:chExt cx="12392" cy="5366"/>
          </a:xfrm>
        </p:grpSpPr>
        <p:grpSp>
          <p:nvGrpSpPr>
            <p:cNvPr id="48" name="组合 47"/>
            <p:cNvGrpSpPr/>
            <p:nvPr/>
          </p:nvGrpSpPr>
          <p:grpSpPr>
            <a:xfrm>
              <a:off x="1881" y="2081"/>
              <a:ext cx="12392" cy="5366"/>
              <a:chOff x="1881" y="2081"/>
              <a:chExt cx="12392" cy="5366"/>
            </a:xfrm>
          </p:grpSpPr>
          <p:sp>
            <p:nvSpPr>
              <p:cNvPr id="41" name="矩形 40"/>
              <p:cNvSpPr/>
              <p:nvPr/>
            </p:nvSpPr>
            <p:spPr>
              <a:xfrm>
                <a:off x="1881" y="7083"/>
                <a:ext cx="1368" cy="364"/>
              </a:xfrm>
              <a:prstGeom prst="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2" name="直接箭头连接符 41"/>
              <p:cNvCxnSpPr>
                <a:stCxn id="41" idx="3"/>
              </p:cNvCxnSpPr>
              <p:nvPr/>
            </p:nvCxnSpPr>
            <p:spPr>
              <a:xfrm flipV="1">
                <a:off x="3249" y="6588"/>
                <a:ext cx="1237" cy="6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3" name="图片 42" descr="QQ截图20170605144103"/>
              <p:cNvPicPr>
                <a:picLocks noChangeAspect="1"/>
              </p:cNvPicPr>
              <p:nvPr/>
            </p:nvPicPr>
            <p:blipFill>
              <a:blip r:embed="rId6"/>
              <a:stretch>
                <a:fillRect/>
              </a:stretch>
            </p:blipFill>
            <p:spPr>
              <a:xfrm>
                <a:off x="2281" y="2081"/>
                <a:ext cx="11993" cy="4481"/>
              </a:xfrm>
              <a:prstGeom prst="rect">
                <a:avLst/>
              </a:prstGeom>
              <a:ln>
                <a:solidFill>
                  <a:srgbClr val="FF0000"/>
                </a:solidFill>
              </a:ln>
            </p:spPr>
          </p:pic>
        </p:grpSp>
        <p:sp>
          <p:nvSpPr>
            <p:cNvPr id="49" name="矩形 48"/>
            <p:cNvSpPr/>
            <p:nvPr/>
          </p:nvSpPr>
          <p:spPr>
            <a:xfrm>
              <a:off x="13117" y="3998"/>
              <a:ext cx="845" cy="494"/>
            </a:xfrm>
            <a:prstGeom prst="rect">
              <a:avLst/>
            </a:prstGeom>
            <a:noFill/>
            <a:ln>
              <a:solidFill>
                <a:srgbClr val="FF0000"/>
              </a:solidFill>
            </a:ln>
            <a:extLst>
              <a:ext uri="{909E8E84-426E-40DD-AFC4-6F175D3DCCD1}">
                <a14:hiddenFill xmlns:a14="http://schemas.microsoft.com/office/drawing/2010/main">
                  <a:solidFill>
                    <a:schemeClr val="tx2">
                      <a:lumMod val="5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anim calcmode="lin" valueType="num">
                                      <p:cBhvr>
                                        <p:cTn id="8" dur="500" fill="hold"/>
                                        <p:tgtEl>
                                          <p:spTgt spid="160"/>
                                        </p:tgtEl>
                                        <p:attrNameLst>
                                          <p:attrName>ppt_x</p:attrName>
                                        </p:attrNameLst>
                                      </p:cBhvr>
                                      <p:tavLst>
                                        <p:tav tm="0">
                                          <p:val>
                                            <p:strVal val="#ppt_x"/>
                                          </p:val>
                                        </p:tav>
                                        <p:tav tm="100000">
                                          <p:val>
                                            <p:strVal val="#ppt_x"/>
                                          </p:val>
                                        </p:tav>
                                      </p:tavLst>
                                    </p:anim>
                                    <p:anim calcmode="lin" valueType="num">
                                      <p:cBhvr>
                                        <p:cTn id="9" dur="450" decel="100000" fill="hold"/>
                                        <p:tgtEl>
                                          <p:spTgt spid="160"/>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60"/>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156"/>
                                        </p:tgtEl>
                                        <p:attrNameLst>
                                          <p:attrName>style.visibility</p:attrName>
                                        </p:attrNameLst>
                                      </p:cBhvr>
                                      <p:to>
                                        <p:strVal val="visible"/>
                                      </p:to>
                                    </p:set>
                                    <p:animEffect transition="in" filter="fade">
                                      <p:cBhvr>
                                        <p:cTn id="13" dur="500"/>
                                        <p:tgtEl>
                                          <p:spTgt spid="156"/>
                                        </p:tgtEl>
                                      </p:cBhvr>
                                    </p:animEffect>
                                    <p:anim calcmode="lin" valueType="num">
                                      <p:cBhvr>
                                        <p:cTn id="14" dur="500" fill="hold"/>
                                        <p:tgtEl>
                                          <p:spTgt spid="156"/>
                                        </p:tgtEl>
                                        <p:attrNameLst>
                                          <p:attrName>ppt_x</p:attrName>
                                        </p:attrNameLst>
                                      </p:cBhvr>
                                      <p:tavLst>
                                        <p:tav tm="0">
                                          <p:val>
                                            <p:strVal val="#ppt_x"/>
                                          </p:val>
                                        </p:tav>
                                        <p:tav tm="100000">
                                          <p:val>
                                            <p:strVal val="#ppt_x"/>
                                          </p:val>
                                        </p:tav>
                                      </p:tavLst>
                                    </p:anim>
                                    <p:anim calcmode="lin" valueType="num">
                                      <p:cBhvr>
                                        <p:cTn id="15" dur="450" decel="100000" fill="hold"/>
                                        <p:tgtEl>
                                          <p:spTgt spid="156"/>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156"/>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158"/>
                                        </p:tgtEl>
                                        <p:attrNameLst>
                                          <p:attrName>style.visibility</p:attrName>
                                        </p:attrNameLst>
                                      </p:cBhvr>
                                      <p:to>
                                        <p:strVal val="visible"/>
                                      </p:to>
                                    </p:set>
                                    <p:animEffect transition="in" filter="fade">
                                      <p:cBhvr>
                                        <p:cTn id="19" dur="500"/>
                                        <p:tgtEl>
                                          <p:spTgt spid="158"/>
                                        </p:tgtEl>
                                      </p:cBhvr>
                                    </p:animEffect>
                                    <p:anim calcmode="lin" valueType="num">
                                      <p:cBhvr>
                                        <p:cTn id="20" dur="500" fill="hold"/>
                                        <p:tgtEl>
                                          <p:spTgt spid="158"/>
                                        </p:tgtEl>
                                        <p:attrNameLst>
                                          <p:attrName>ppt_x</p:attrName>
                                        </p:attrNameLst>
                                      </p:cBhvr>
                                      <p:tavLst>
                                        <p:tav tm="0">
                                          <p:val>
                                            <p:strVal val="#ppt_x"/>
                                          </p:val>
                                        </p:tav>
                                        <p:tav tm="100000">
                                          <p:val>
                                            <p:strVal val="#ppt_x"/>
                                          </p:val>
                                        </p:tav>
                                      </p:tavLst>
                                    </p:anim>
                                    <p:anim calcmode="lin" valueType="num">
                                      <p:cBhvr>
                                        <p:cTn id="21" dur="450" decel="100000" fill="hold"/>
                                        <p:tgtEl>
                                          <p:spTgt spid="158"/>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158"/>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29"/>
                                        </p:tgtEl>
                                      </p:cBhvr>
                                    </p:animEffect>
                                    <p:set>
                                      <p:cBhvr>
                                        <p:cTn id="42" dur="1" fill="hold">
                                          <p:stCondLst>
                                            <p:cond delay="499"/>
                                          </p:stCondLst>
                                        </p:cTn>
                                        <p:tgtEl>
                                          <p:spTgt spid="2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down)">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nodeType="clickEffect">
                                  <p:stCondLst>
                                    <p:cond delay="0"/>
                                  </p:stCondLst>
                                  <p:childTnLst>
                                    <p:animEffect transition="out" filter="wipe(down)">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down)">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nodeType="clickEffect">
                                  <p:stCondLst>
                                    <p:cond delay="0"/>
                                  </p:stCondLst>
                                  <p:childTnLst>
                                    <p:animEffect transition="out" filter="wipe(down)">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down)">
                                      <p:cBhvr>
                                        <p:cTn id="6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 name="矩形 15"/>
          <p:cNvSpPr/>
          <p:nvPr/>
        </p:nvSpPr>
        <p:spPr>
          <a:xfrm>
            <a:off x="0" y="85725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7" name="单圆角矩形 16"/>
          <p:cNvSpPr/>
          <p:nvPr/>
        </p:nvSpPr>
        <p:spPr>
          <a:xfrm flipV="1">
            <a:off x="4249738" y="1382713"/>
            <a:ext cx="4238625" cy="3981450"/>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8" name="单圆角矩形 17"/>
          <p:cNvSpPr/>
          <p:nvPr/>
        </p:nvSpPr>
        <p:spPr>
          <a:xfrm flipH="1">
            <a:off x="3506788" y="2157413"/>
            <a:ext cx="4368800" cy="668338"/>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rPr>
              <a:t>系统主要特色</a:t>
            </a:r>
            <a:endParaRPr kumimoji="0" lang="zh-CN" altLang="en-US" sz="900" b="0" i="0" u="none" strike="noStrike" kern="1200" cap="none" spc="-10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9" name="TextBox 18"/>
          <p:cNvSpPr txBox="1"/>
          <p:nvPr/>
        </p:nvSpPr>
        <p:spPr>
          <a:xfrm>
            <a:off x="4810125" y="3086100"/>
            <a:ext cx="2570163" cy="413385"/>
          </a:xfrm>
          <a:prstGeom prst="rect">
            <a:avLst/>
          </a:prstGeom>
          <a:noFill/>
          <a:ln w="9525">
            <a:noFill/>
          </a:ln>
        </p:spPr>
        <p:txBody>
          <a:bodyPr lIns="68578" tIns="34289" rIns="68578" bIns="34289" anchor="t">
            <a:spAutoFit/>
          </a:bodyPr>
          <a:p>
            <a:pPr>
              <a:lnSpc>
                <a:spcPct val="150000"/>
              </a:lnSpc>
            </a:pPr>
            <a:r>
              <a:rPr lang="en-US" altLang="zh-CN" sz="1500" dirty="0">
                <a:solidFill>
                  <a:srgbClr val="262626"/>
                </a:solidFill>
                <a:latin typeface="微软雅黑" panose="020B0503020204020204" pitchFamily="34" charset="-122"/>
                <a:ea typeface="微软雅黑" panose="020B0503020204020204" pitchFamily="34" charset="-122"/>
              </a:rPr>
              <a:t>——</a:t>
            </a:r>
            <a:r>
              <a:rPr lang="zh-CN" sz="1500" dirty="0">
                <a:solidFill>
                  <a:srgbClr val="262626"/>
                </a:solidFill>
                <a:latin typeface="微软雅黑" panose="020B0503020204020204" pitchFamily="34" charset="-122"/>
                <a:ea typeface="微软雅黑" panose="020B0503020204020204" pitchFamily="34" charset="-122"/>
              </a:rPr>
              <a:t>本系统的四大特色</a:t>
            </a:r>
            <a:endParaRPr lang="zh-CN" sz="1500" dirty="0">
              <a:solidFill>
                <a:srgbClr val="262626"/>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7761288" y="4668838"/>
            <a:ext cx="941387" cy="727075"/>
            <a:chOff x="10318555" y="4969295"/>
            <a:chExt cx="1255597" cy="967750"/>
          </a:xfrm>
        </p:grpSpPr>
        <p:sp>
          <p:nvSpPr>
            <p:cNvPr id="36870" name="椭圆 20"/>
            <p:cNvSpPr/>
            <p:nvPr/>
          </p:nvSpPr>
          <p:spPr>
            <a:xfrm>
              <a:off x="10318555" y="5147286"/>
              <a:ext cx="971342" cy="506573"/>
            </a:xfrm>
            <a:prstGeom prst="ellipse">
              <a:avLst/>
            </a:prstGeom>
            <a:solidFill>
              <a:srgbClr val="002060"/>
            </a:solidFill>
            <a:ln w="12700">
              <a:noFill/>
            </a:ln>
          </p:spPr>
          <p:txBody>
            <a:bodyPr anchor="ctr">
              <a:spAutoFit/>
            </a:bodyPr>
            <a:p>
              <a:pPr algn="ct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6877" name="TextBox 21"/>
            <p:cNvSpPr txBox="1"/>
            <p:nvPr/>
          </p:nvSpPr>
          <p:spPr>
            <a:xfrm>
              <a:off x="10526974" y="4969295"/>
              <a:ext cx="1047178" cy="967750"/>
            </a:xfrm>
            <a:prstGeom prst="rect">
              <a:avLst/>
            </a:prstGeom>
            <a:noFill/>
            <a:ln w="9525">
              <a:noFill/>
            </a:ln>
          </p:spPr>
          <p:txBody>
            <a:bodyPr>
              <a:spAutoFit/>
            </a:bodyPr>
            <a:p>
              <a:r>
                <a:rPr lang="en-US" altLang="zh-CN" sz="4125" b="1" noProof="1" dirty="0">
                  <a:solidFill>
                    <a:schemeClr val="bg1"/>
                  </a:solidFill>
                  <a:latin typeface="微软雅黑" panose="020B0503020204020204" pitchFamily="34" charset="-122"/>
                  <a:ea typeface="微软雅黑" panose="020B0503020204020204" pitchFamily="34" charset="-122"/>
                  <a:cs typeface="+mn-ea"/>
                </a:rPr>
                <a:t>4</a:t>
              </a:r>
              <a:endParaRPr lang="zh-CN" altLang="en-US" sz="4125" b="1" noProof="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344488" y="5383213"/>
            <a:ext cx="3224213"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36875" name="图片 25"/>
          <p:cNvPicPr>
            <a:picLocks noChangeAspect="1"/>
          </p:cNvPicPr>
          <p:nvPr/>
        </p:nvPicPr>
        <p:blipFill>
          <a:blip r:embed="rId1"/>
          <a:stretch>
            <a:fillRect/>
          </a:stretch>
        </p:blipFill>
        <p:spPr>
          <a:xfrm>
            <a:off x="360680" y="3651250"/>
            <a:ext cx="1751965" cy="1313815"/>
          </a:xfrm>
          <a:prstGeom prst="rect">
            <a:avLst/>
          </a:prstGeom>
          <a:noFill/>
          <a:ln w="9525">
            <a:noFill/>
          </a:ln>
        </p:spPr>
      </p:pic>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0" y="59900"/>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18"/>
                                        </p:tgtEl>
                                        <p:attrNameLst>
                                          <p:attrName>ppt_x</p:attrName>
                                          <p:attrName>ppt_y</p:attrName>
                                        </p:attrNameLst>
                                      </p:cBhvr>
                                      <p:rCtr x="4390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bldLvl="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0" y="1265238"/>
            <a:ext cx="2527300" cy="403740"/>
            <a:chOff x="0" y="543361"/>
            <a:chExt cx="3370217" cy="538951"/>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38915" name="文本框 3"/>
            <p:cNvSpPr txBox="1"/>
            <p:nvPr/>
          </p:nvSpPr>
          <p:spPr>
            <a:xfrm>
              <a:off x="292101" y="590669"/>
              <a:ext cx="3078116" cy="491643"/>
            </a:xfrm>
            <a:prstGeom prst="rect">
              <a:avLst/>
            </a:prstGeom>
            <a:noFill/>
            <a:ln w="9525">
              <a:noFill/>
            </a:ln>
          </p:spPr>
          <p:txBody>
            <a:bodyPr anchor="t">
              <a:spAutoFit/>
            </a:bodyPr>
            <a:p>
              <a:r>
                <a:rPr lang="en-US" altLang="zh-CN" sz="1800" dirty="0">
                  <a:solidFill>
                    <a:schemeClr val="bg1"/>
                  </a:solidFill>
                  <a:latin typeface="微软雅黑" panose="020B0503020204020204" pitchFamily="34" charset="-122"/>
                  <a:ea typeface="微软雅黑" panose="020B0503020204020204" pitchFamily="34" charset="-122"/>
                </a:rPr>
                <a:t>4.</a:t>
              </a:r>
              <a:r>
                <a:rPr lang="zh-CN" altLang="en-US" sz="1800" dirty="0">
                  <a:solidFill>
                    <a:schemeClr val="bg1"/>
                  </a:solidFill>
                  <a:latin typeface="微软雅黑" panose="020B0503020204020204" pitchFamily="34" charset="-122"/>
                  <a:ea typeface="微软雅黑" panose="020B0503020204020204" pitchFamily="34" charset="-122"/>
                </a:rPr>
                <a:t>系统主要特色</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38916" name="组合 8"/>
          <p:cNvGrpSpPr/>
          <p:nvPr/>
        </p:nvGrpSpPr>
        <p:grpSpPr>
          <a:xfrm>
            <a:off x="8662988" y="5737225"/>
            <a:ext cx="225425" cy="22542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1" name="右箭头 10"/>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38919" name="组合 11"/>
          <p:cNvGrpSpPr/>
          <p:nvPr/>
        </p:nvGrpSpPr>
        <p:grpSpPr>
          <a:xfrm flipH="1">
            <a:off x="8291513" y="5737225"/>
            <a:ext cx="225425" cy="22542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4" name="右箭头 13"/>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38917" name="平行四边形 43"/>
          <p:cNvSpPr/>
          <p:nvPr/>
        </p:nvSpPr>
        <p:spPr>
          <a:xfrm rot="-5400000">
            <a:off x="6311424" y="1331436"/>
            <a:ext cx="347663" cy="3346450"/>
          </a:xfrm>
          <a:prstGeom prst="parallelogram">
            <a:avLst>
              <a:gd name="adj" fmla="val 0"/>
            </a:avLst>
          </a:prstGeom>
          <a:solidFill>
            <a:srgbClr val="7F7F7F"/>
          </a:solidFill>
          <a:ln w="25400">
            <a:noFill/>
          </a:ln>
        </p:spPr>
        <p:txBody>
          <a:bodyPr lIns="68578" tIns="34289" rIns="68578" bIns="34289" anchor="ctr"/>
          <a:p>
            <a:pPr algn="ctr" eaLnBrk="1" fontAlgn="base" hangingPunct="1"/>
            <a:endParaRPr lang="zh-CN" altLang="en-US" sz="1425" strike="noStrike" noProof="1" dirty="0">
              <a:solidFill>
                <a:srgbClr val="FFFFFF"/>
              </a:solidFill>
              <a:latin typeface="Calibri" panose="020F0502020204030204" pitchFamily="34" charset="0"/>
              <a:ea typeface="宋体" panose="02010600030101010101" pitchFamily="2" charset="-122"/>
            </a:endParaRPr>
          </a:p>
        </p:txBody>
      </p:sp>
      <p:sp>
        <p:nvSpPr>
          <p:cNvPr id="38918" name="平行四边形 44"/>
          <p:cNvSpPr/>
          <p:nvPr/>
        </p:nvSpPr>
        <p:spPr>
          <a:xfrm rot="-5400000">
            <a:off x="6263481" y="2528094"/>
            <a:ext cx="347663" cy="3292475"/>
          </a:xfrm>
          <a:prstGeom prst="parallelogram">
            <a:avLst>
              <a:gd name="adj" fmla="val 0"/>
            </a:avLst>
          </a:prstGeom>
          <a:solidFill>
            <a:srgbClr val="7F7F7F"/>
          </a:solidFill>
          <a:ln w="25400">
            <a:noFill/>
          </a:ln>
        </p:spPr>
        <p:txBody>
          <a:bodyPr lIns="68578" tIns="34289" rIns="68578" bIns="34289" anchor="ctr"/>
          <a:p>
            <a:pPr algn="ctr" eaLnBrk="1" fontAlgn="base" hangingPunct="1"/>
            <a:endParaRPr lang="zh-CN" altLang="en-US" sz="1425" strike="noStrike" noProof="1" dirty="0">
              <a:solidFill>
                <a:srgbClr val="FFFFFF"/>
              </a:solidFill>
              <a:latin typeface="Calibri" panose="020F0502020204030204" pitchFamily="34" charset="0"/>
              <a:ea typeface="宋体" panose="02010600030101010101" pitchFamily="2" charset="-122"/>
            </a:endParaRPr>
          </a:p>
        </p:txBody>
      </p:sp>
      <p:sp>
        <p:nvSpPr>
          <p:cNvPr id="2" name="平行四边形 45"/>
          <p:cNvSpPr/>
          <p:nvPr/>
        </p:nvSpPr>
        <p:spPr>
          <a:xfrm rot="-5400000">
            <a:off x="2429669" y="2167731"/>
            <a:ext cx="347663" cy="2860675"/>
          </a:xfrm>
          <a:prstGeom prst="parallelogram">
            <a:avLst>
              <a:gd name="adj" fmla="val 0"/>
            </a:avLst>
          </a:prstGeom>
          <a:solidFill>
            <a:srgbClr val="7F7F7F"/>
          </a:solidFill>
          <a:ln w="25400">
            <a:noFill/>
          </a:ln>
        </p:spPr>
        <p:txBody>
          <a:bodyPr lIns="68578" tIns="34289" rIns="68578" bIns="34289" anchor="ctr"/>
          <a:p>
            <a:pPr algn="ctr" eaLnBrk="1" fontAlgn="base" hangingPunct="1"/>
            <a:endParaRPr lang="zh-CN" altLang="en-US" sz="1425" strike="noStrike" noProof="1" dirty="0">
              <a:solidFill>
                <a:srgbClr val="FFFFFF"/>
              </a:solidFill>
              <a:latin typeface="Calibri" panose="020F0502020204030204" pitchFamily="34" charset="0"/>
              <a:ea typeface="宋体" panose="02010600030101010101" pitchFamily="2" charset="-122"/>
            </a:endParaRPr>
          </a:p>
        </p:txBody>
      </p:sp>
      <p:sp>
        <p:nvSpPr>
          <p:cNvPr id="38920" name="平行四边形 46"/>
          <p:cNvSpPr/>
          <p:nvPr/>
        </p:nvSpPr>
        <p:spPr>
          <a:xfrm rot="-5400000">
            <a:off x="2443163" y="998538"/>
            <a:ext cx="346075" cy="2886075"/>
          </a:xfrm>
          <a:prstGeom prst="parallelogram">
            <a:avLst>
              <a:gd name="adj" fmla="val 0"/>
            </a:avLst>
          </a:prstGeom>
          <a:solidFill>
            <a:srgbClr val="7F7F7F"/>
          </a:solidFill>
          <a:ln w="25400">
            <a:noFill/>
          </a:ln>
        </p:spPr>
        <p:txBody>
          <a:bodyPr lIns="68578" tIns="34289" rIns="68578" bIns="34289" anchor="ctr"/>
          <a:p>
            <a:pPr algn="ctr" eaLnBrk="1" fontAlgn="base" hangingPunct="1"/>
            <a:endParaRPr lang="zh-CN" altLang="en-US" sz="1425" strike="noStrike" noProof="1" dirty="0">
              <a:solidFill>
                <a:srgbClr val="FFFFFF"/>
              </a:solidFill>
              <a:latin typeface="Calibri" panose="020F0502020204030204" pitchFamily="34" charset="0"/>
              <a:ea typeface="宋体" panose="02010600030101010101" pitchFamily="2" charset="-122"/>
            </a:endParaRPr>
          </a:p>
        </p:txBody>
      </p:sp>
      <p:grpSp>
        <p:nvGrpSpPr>
          <p:cNvPr id="48" name="组合 47"/>
          <p:cNvGrpSpPr/>
          <p:nvPr/>
        </p:nvGrpSpPr>
        <p:grpSpPr>
          <a:xfrm>
            <a:off x="3972813" y="1970546"/>
            <a:ext cx="869690" cy="2643078"/>
            <a:chOff x="3657239" y="1690070"/>
            <a:chExt cx="1615168" cy="4908662"/>
          </a:xfrm>
          <a:effectLst>
            <a:outerShdw blurRad="50800" dist="38100" dir="5400000" algn="t" rotWithShape="0">
              <a:prstClr val="black">
                <a:alpha val="40000"/>
              </a:prstClr>
            </a:outerShdw>
          </a:effectLst>
        </p:grpSpPr>
        <p:pic>
          <p:nvPicPr>
            <p:cNvPr id="49"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r="50000"/>
            <a:stretch>
              <a:fillRect/>
            </a:stretch>
          </p:blipFill>
          <p:spPr bwMode="auto">
            <a:xfrm flipH="1">
              <a:off x="4439707" y="3877079"/>
              <a:ext cx="786606"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a:fillRect/>
            </a:stretch>
          </p:blipFill>
          <p:spPr bwMode="auto">
            <a:xfrm flipH="1">
              <a:off x="4485801" y="278452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 name="组合 50"/>
            <p:cNvGrpSpPr/>
            <p:nvPr/>
          </p:nvGrpSpPr>
          <p:grpSpPr>
            <a:xfrm>
              <a:off x="3657674" y="1690070"/>
              <a:ext cx="1554181" cy="1637915"/>
              <a:chOff x="4943860" y="1914298"/>
              <a:chExt cx="1867755" cy="1968382"/>
            </a:xfrm>
            <a:effectLst/>
          </p:grpSpPr>
          <p:sp>
            <p:nvSpPr>
              <p:cNvPr id="56" name="椭圆 3"/>
              <p:cNvSpPr/>
              <p:nvPr/>
            </p:nvSpPr>
            <p:spPr bwMode="auto">
              <a:xfrm rot="1267204">
                <a:off x="4943860" y="1914298"/>
                <a:ext cx="1867755" cy="1867753"/>
              </a:xfrm>
              <a:custGeom>
                <a:avLst/>
                <a:gdLst/>
                <a:ahLst/>
                <a:cxnLst/>
                <a:rect l="l" t="t" r="r" b="b"/>
                <a:pathLst>
                  <a:path w="1867754" h="1867754">
                    <a:moveTo>
                      <a:pt x="650774" y="268682"/>
                    </a:moveTo>
                    <a:cubicBezTo>
                      <a:pt x="391599" y="378303"/>
                      <a:pt x="209744" y="634935"/>
                      <a:pt x="209744" y="934042"/>
                    </a:cubicBezTo>
                    <a:cubicBezTo>
                      <a:pt x="209744" y="1332851"/>
                      <a:pt x="533042" y="1656149"/>
                      <a:pt x="931851" y="1656149"/>
                    </a:cubicBezTo>
                    <a:cubicBezTo>
                      <a:pt x="1330660" y="1656149"/>
                      <a:pt x="1653958" y="1332851"/>
                      <a:pt x="1653958" y="934042"/>
                    </a:cubicBezTo>
                    <a:cubicBezTo>
                      <a:pt x="1653958" y="535233"/>
                      <a:pt x="1330660" y="211935"/>
                      <a:pt x="931851" y="211935"/>
                    </a:cubicBezTo>
                    <a:cubicBezTo>
                      <a:pt x="832149" y="211935"/>
                      <a:pt x="737166" y="232141"/>
                      <a:pt x="650774" y="268682"/>
                    </a:cubicBezTo>
                    <a:close/>
                    <a:moveTo>
                      <a:pt x="570370" y="73389"/>
                    </a:moveTo>
                    <a:cubicBezTo>
                      <a:pt x="682098" y="26132"/>
                      <a:pt x="804935" y="0"/>
                      <a:pt x="933877" y="0"/>
                    </a:cubicBezTo>
                    <a:cubicBezTo>
                      <a:pt x="1449643" y="0"/>
                      <a:pt x="1867754" y="418111"/>
                      <a:pt x="1867754" y="933877"/>
                    </a:cubicBezTo>
                    <a:cubicBezTo>
                      <a:pt x="1867754" y="1449643"/>
                      <a:pt x="1449643" y="1867754"/>
                      <a:pt x="933877" y="1867754"/>
                    </a:cubicBezTo>
                    <a:cubicBezTo>
                      <a:pt x="418111" y="1867754"/>
                      <a:pt x="0" y="1449643"/>
                      <a:pt x="0" y="933877"/>
                    </a:cubicBezTo>
                    <a:cubicBezTo>
                      <a:pt x="0" y="547052"/>
                      <a:pt x="235187" y="215159"/>
                      <a:pt x="570370" y="73389"/>
                    </a:cubicBezTo>
                    <a:close/>
                  </a:path>
                </a:pathLst>
              </a:custGeom>
              <a:gradFill flip="none" rotWithShape="1">
                <a:gsLst>
                  <a:gs pos="0">
                    <a:srgbClr val="00B0F0"/>
                  </a:gs>
                  <a:gs pos="47000">
                    <a:srgbClr val="1F497D">
                      <a:lumMod val="60000"/>
                      <a:lumOff val="40000"/>
                    </a:srgbClr>
                  </a:gs>
                  <a:gs pos="82000">
                    <a:srgbClr val="0070C0"/>
                  </a:gs>
                </a:gsLst>
                <a:path path="circle">
                  <a:fillToRect r="100000" b="100000"/>
                </a:path>
                <a:tileRect l="-100000" t="-100000"/>
              </a:gradFill>
              <a:ln w="12700" cap="flat" cmpd="sng" algn="ctr">
                <a:solidFill>
                  <a:srgbClr val="007FDE"/>
                </a:solidFill>
                <a:prstDash val="solid"/>
              </a:ln>
              <a:effectLst/>
            </p:spPr>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0" cap="none" spc="0" normalizeH="0" baseline="0" noProof="1">
                  <a:ln>
                    <a:noFill/>
                  </a:ln>
                  <a:solidFill>
                    <a:prstClr val="white"/>
                  </a:solidFill>
                  <a:effectLst/>
                  <a:uLnTx/>
                  <a:uFillTx/>
                  <a:latin typeface="Calibri" panose="020F0502020204030204"/>
                  <a:ea typeface="宋体" panose="02010600030101010101" pitchFamily="2" charset="-122"/>
                  <a:cs typeface="+mn-cs"/>
                </a:endParaRPr>
              </a:p>
            </p:txBody>
          </p:sp>
          <p:sp>
            <p:nvSpPr>
              <p:cNvPr id="57" name="椭圆 56"/>
              <p:cNvSpPr/>
              <p:nvPr/>
            </p:nvSpPr>
            <p:spPr bwMode="auto">
              <a:xfrm rot="21389837">
                <a:off x="5335149" y="3492403"/>
                <a:ext cx="1133661" cy="390277"/>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0" cap="none" spc="0" normalizeH="0" baseline="0" noProof="1">
                  <a:ln>
                    <a:noFill/>
                  </a:ln>
                  <a:solidFill>
                    <a:prstClr val="white"/>
                  </a:solidFill>
                  <a:effectLst/>
                  <a:uLnTx/>
                  <a:uFillTx/>
                  <a:latin typeface="Calibri" panose="020F0502020204030204"/>
                  <a:ea typeface="宋体" panose="02010600030101010101" pitchFamily="2" charset="-122"/>
                  <a:cs typeface="+mn-cs"/>
                </a:endParaRPr>
              </a:p>
            </p:txBody>
          </p:sp>
          <p:sp>
            <p:nvSpPr>
              <p:cNvPr id="58" name="椭圆 57"/>
              <p:cNvSpPr/>
              <p:nvPr/>
            </p:nvSpPr>
            <p:spPr bwMode="auto">
              <a:xfrm rot="2179789">
                <a:off x="5291601" y="1981891"/>
                <a:ext cx="1226378" cy="1226378"/>
              </a:xfrm>
              <a:prstGeom prst="ellipse">
                <a:avLst/>
              </a:prstGeom>
              <a:gradFill flip="none" rotWithShape="1">
                <a:gsLst>
                  <a:gs pos="0">
                    <a:sysClr val="window" lastClr="FFFFFF">
                      <a:alpha val="0"/>
                    </a:sysClr>
                  </a:gs>
                  <a:gs pos="16000">
                    <a:sysClr val="window" lastClr="FFFFFF">
                      <a:alpha val="51000"/>
                    </a:sysClr>
                  </a:gs>
                  <a:gs pos="30000">
                    <a:sysClr val="window" lastClr="FFFFFF">
                      <a:alpha val="0"/>
                    </a:sysClr>
                  </a:gs>
                </a:gsLst>
                <a:lin ang="27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0" cap="none" spc="0" normalizeH="0" baseline="0" noProof="1">
                  <a:ln>
                    <a:noFill/>
                  </a:ln>
                  <a:solidFill>
                    <a:prstClr val="white"/>
                  </a:solidFill>
                  <a:effectLst/>
                  <a:uLnTx/>
                  <a:uFillTx/>
                  <a:latin typeface="Calibri" panose="020F0502020204030204"/>
                  <a:ea typeface="宋体" panose="02010600030101010101" pitchFamily="2" charset="-122"/>
                  <a:cs typeface="+mn-cs"/>
                </a:endParaRPr>
              </a:p>
            </p:txBody>
          </p:sp>
        </p:grpSp>
        <p:pic>
          <p:nvPicPr>
            <p:cNvPr id="5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a:fillRect/>
            </a:stretch>
          </p:blipFill>
          <p:spPr bwMode="auto">
            <a:xfrm>
              <a:off x="3743929" y="278452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a:fillRect/>
            </a:stretch>
          </p:blipFill>
          <p:spPr bwMode="auto">
            <a:xfrm flipH="1">
              <a:off x="4464025" y="494614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a:fillRect/>
            </a:stretch>
          </p:blipFill>
          <p:spPr bwMode="auto">
            <a:xfrm>
              <a:off x="3722153" y="494614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r="50000"/>
            <a:stretch>
              <a:fillRect/>
            </a:stretch>
          </p:blipFill>
          <p:spPr bwMode="auto">
            <a:xfrm>
              <a:off x="3657239" y="3877079"/>
              <a:ext cx="786606"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8927" name="TextBox 48"/>
          <p:cNvSpPr txBox="1"/>
          <p:nvPr/>
        </p:nvSpPr>
        <p:spPr>
          <a:xfrm>
            <a:off x="4249738" y="2182813"/>
            <a:ext cx="325437" cy="390525"/>
          </a:xfrm>
          <a:prstGeom prst="rect">
            <a:avLst/>
          </a:prstGeom>
          <a:noFill/>
          <a:ln w="9525">
            <a:noFill/>
          </a:ln>
        </p:spPr>
        <p:txBody>
          <a:bodyPr lIns="68578" tIns="34289" rIns="68578" bIns="34289" anchor="t">
            <a:spAutoFit/>
          </a:bodyPr>
          <a:p>
            <a:pPr algn="ctr"/>
            <a:r>
              <a:rPr lang="en-US" altLang="zh-CN" sz="2100" b="1" dirty="0">
                <a:solidFill>
                  <a:srgbClr val="1F497D"/>
                </a:solidFill>
                <a:latin typeface="Arial" panose="020B0604020202020204" pitchFamily="34" charset="0"/>
                <a:ea typeface="宋体" panose="02010600030101010101" pitchFamily="2" charset="-122"/>
              </a:rPr>
              <a:t>1</a:t>
            </a:r>
            <a:endParaRPr lang="zh-CN" altLang="en-US" sz="2100" b="1" dirty="0">
              <a:solidFill>
                <a:srgbClr val="1F497D"/>
              </a:solidFill>
              <a:latin typeface="Arial" panose="020B0604020202020204" pitchFamily="34" charset="0"/>
              <a:ea typeface="微软雅黑" panose="020B0503020204020204" pitchFamily="34" charset="-122"/>
            </a:endParaRPr>
          </a:p>
        </p:txBody>
      </p:sp>
      <p:sp>
        <p:nvSpPr>
          <p:cNvPr id="38928" name="TextBox 49"/>
          <p:cNvSpPr txBox="1"/>
          <p:nvPr/>
        </p:nvSpPr>
        <p:spPr>
          <a:xfrm>
            <a:off x="4249738" y="2830513"/>
            <a:ext cx="325437" cy="390525"/>
          </a:xfrm>
          <a:prstGeom prst="rect">
            <a:avLst/>
          </a:prstGeom>
          <a:noFill/>
          <a:ln w="9525">
            <a:noFill/>
          </a:ln>
        </p:spPr>
        <p:txBody>
          <a:bodyPr lIns="68578" tIns="34289" rIns="68578" bIns="34289" anchor="t">
            <a:spAutoFit/>
          </a:bodyPr>
          <a:p>
            <a:pPr algn="ctr"/>
            <a:r>
              <a:rPr lang="en-US" altLang="zh-CN" sz="2100" b="1" dirty="0">
                <a:solidFill>
                  <a:srgbClr val="1F497D"/>
                </a:solidFill>
                <a:latin typeface="Arial" panose="020B0604020202020204" pitchFamily="34" charset="0"/>
                <a:ea typeface="宋体" panose="02010600030101010101" pitchFamily="2" charset="-122"/>
              </a:rPr>
              <a:t>2</a:t>
            </a:r>
            <a:endParaRPr lang="zh-CN" altLang="en-US" sz="2100" b="1" dirty="0">
              <a:solidFill>
                <a:srgbClr val="1F497D"/>
              </a:solidFill>
              <a:latin typeface="Arial" panose="020B0604020202020204" pitchFamily="34" charset="0"/>
              <a:ea typeface="微软雅黑" panose="020B0503020204020204" pitchFamily="34" charset="-122"/>
            </a:endParaRPr>
          </a:p>
        </p:txBody>
      </p:sp>
      <p:sp>
        <p:nvSpPr>
          <p:cNvPr id="38929" name="TextBox 50"/>
          <p:cNvSpPr txBox="1"/>
          <p:nvPr/>
        </p:nvSpPr>
        <p:spPr>
          <a:xfrm>
            <a:off x="4249738" y="3371850"/>
            <a:ext cx="325437" cy="390525"/>
          </a:xfrm>
          <a:prstGeom prst="rect">
            <a:avLst/>
          </a:prstGeom>
          <a:noFill/>
          <a:ln w="9525">
            <a:noFill/>
          </a:ln>
        </p:spPr>
        <p:txBody>
          <a:bodyPr lIns="68578" tIns="34289" rIns="68578" bIns="34289" anchor="t">
            <a:spAutoFit/>
          </a:bodyPr>
          <a:p>
            <a:pPr algn="ctr"/>
            <a:r>
              <a:rPr lang="en-US" altLang="zh-CN" sz="2100" b="1" dirty="0">
                <a:solidFill>
                  <a:srgbClr val="1F497D"/>
                </a:solidFill>
                <a:latin typeface="Arial" panose="020B0604020202020204" pitchFamily="34" charset="0"/>
                <a:ea typeface="宋体" panose="02010600030101010101" pitchFamily="2" charset="-122"/>
              </a:rPr>
              <a:t>3</a:t>
            </a:r>
            <a:endParaRPr lang="zh-CN" altLang="en-US" sz="2100" b="1" dirty="0">
              <a:solidFill>
                <a:srgbClr val="1F497D"/>
              </a:solidFill>
              <a:latin typeface="Arial" panose="020B0604020202020204" pitchFamily="34" charset="0"/>
              <a:ea typeface="微软雅黑" panose="020B0503020204020204" pitchFamily="34" charset="-122"/>
            </a:endParaRPr>
          </a:p>
        </p:txBody>
      </p:sp>
      <p:sp>
        <p:nvSpPr>
          <p:cNvPr id="38930" name="TextBox 51"/>
          <p:cNvSpPr txBox="1"/>
          <p:nvPr/>
        </p:nvSpPr>
        <p:spPr>
          <a:xfrm>
            <a:off x="4249738" y="4019550"/>
            <a:ext cx="325437" cy="390525"/>
          </a:xfrm>
          <a:prstGeom prst="rect">
            <a:avLst/>
          </a:prstGeom>
          <a:noFill/>
          <a:ln w="9525">
            <a:noFill/>
          </a:ln>
        </p:spPr>
        <p:txBody>
          <a:bodyPr lIns="68578" tIns="34289" rIns="68578" bIns="34289" anchor="t">
            <a:spAutoFit/>
          </a:bodyPr>
          <a:p>
            <a:pPr algn="ctr"/>
            <a:r>
              <a:rPr lang="en-US" altLang="zh-CN" sz="2100" b="1" dirty="0">
                <a:solidFill>
                  <a:srgbClr val="1F497D"/>
                </a:solidFill>
                <a:latin typeface="Arial" panose="020B0604020202020204" pitchFamily="34" charset="0"/>
                <a:ea typeface="宋体" panose="02010600030101010101" pitchFamily="2" charset="-122"/>
              </a:rPr>
              <a:t>4</a:t>
            </a:r>
            <a:endParaRPr lang="zh-CN" altLang="en-US" sz="2100" b="1" dirty="0">
              <a:solidFill>
                <a:srgbClr val="1F497D"/>
              </a:solidFill>
              <a:latin typeface="Arial" panose="020B0604020202020204" pitchFamily="34" charset="0"/>
              <a:ea typeface="微软雅黑" panose="020B0503020204020204" pitchFamily="34" charset="-122"/>
            </a:endParaRPr>
          </a:p>
        </p:txBody>
      </p:sp>
      <p:sp>
        <p:nvSpPr>
          <p:cNvPr id="38931" name="TextBox 56"/>
          <p:cNvSpPr txBox="1"/>
          <p:nvPr/>
        </p:nvSpPr>
        <p:spPr>
          <a:xfrm>
            <a:off x="1847850" y="2306638"/>
            <a:ext cx="1581150" cy="320675"/>
          </a:xfrm>
          <a:prstGeom prst="rect">
            <a:avLst/>
          </a:prstGeom>
          <a:noFill/>
          <a:ln w="9525">
            <a:noFill/>
          </a:ln>
        </p:spPr>
        <p:txBody>
          <a:bodyPr lIns="68578" tIns="34289" rIns="68578" bIns="34289" anchor="t">
            <a:spAutoFit/>
          </a:bodyPr>
          <a:p>
            <a:pPr algn="ctr">
              <a:lnSpc>
                <a:spcPct val="110000"/>
              </a:lnSpc>
            </a:pPr>
            <a:r>
              <a:rPr lang="zh-CN" altLang="en-US" sz="1500" b="1" dirty="0">
                <a:solidFill>
                  <a:srgbClr val="FFFFFF"/>
                </a:solidFill>
                <a:latin typeface="微软雅黑" panose="020B0503020204020204" pitchFamily="34" charset="-122"/>
                <a:ea typeface="微软雅黑" panose="020B0503020204020204" pitchFamily="34" charset="-122"/>
              </a:rPr>
              <a:t>易于使用</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66" name="TextBox 60"/>
          <p:cNvSpPr txBox="1"/>
          <p:nvPr/>
        </p:nvSpPr>
        <p:spPr>
          <a:xfrm>
            <a:off x="1173163" y="2668588"/>
            <a:ext cx="2386013" cy="638810"/>
          </a:xfrm>
          <a:prstGeom prst="rect">
            <a:avLst/>
          </a:prstGeom>
          <a:noFill/>
          <a:ln w="9525">
            <a:noFill/>
          </a:ln>
        </p:spPr>
        <p:txBody>
          <a:bodyPr lIns="68578" tIns="34289" rIns="68578" bIns="34289">
            <a:spAutoFit/>
          </a:bodyPr>
          <a:p>
            <a:pPr>
              <a:lnSpc>
                <a:spcPct val="130000"/>
              </a:lnSpc>
            </a:pPr>
            <a:r>
              <a:rPr lang="zh-CN" altLang="en-US" sz="1425" noProof="1" dirty="0">
                <a:solidFill>
                  <a:srgbClr val="595959"/>
                </a:solidFill>
                <a:latin typeface="微软雅黑" panose="020B0503020204020204" pitchFamily="34" charset="-122"/>
                <a:ea typeface="微软雅黑" panose="020B0503020204020204" pitchFamily="34" charset="-122"/>
                <a:cs typeface="+mn-ea"/>
              </a:rPr>
              <a:t>界面设计美观、简洁。用户交互页面良好。</a:t>
            </a:r>
            <a:endParaRPr lang="zh-CN" altLang="en-US" sz="1425" noProof="1" dirty="0">
              <a:solidFill>
                <a:srgbClr val="595959"/>
              </a:solidFill>
              <a:latin typeface="微软雅黑" panose="020B0503020204020204" pitchFamily="34" charset="-122"/>
              <a:ea typeface="微软雅黑" panose="020B0503020204020204" pitchFamily="34" charset="-122"/>
              <a:cs typeface="+mn-ea"/>
            </a:endParaRPr>
          </a:p>
        </p:txBody>
      </p:sp>
      <p:sp>
        <p:nvSpPr>
          <p:cNvPr id="67" name="TextBox 61"/>
          <p:cNvSpPr txBox="1"/>
          <p:nvPr/>
        </p:nvSpPr>
        <p:spPr>
          <a:xfrm>
            <a:off x="1173163" y="3840163"/>
            <a:ext cx="2354263" cy="1210945"/>
          </a:xfrm>
          <a:prstGeom prst="rect">
            <a:avLst/>
          </a:prstGeom>
          <a:noFill/>
          <a:ln w="9525">
            <a:noFill/>
          </a:ln>
        </p:spPr>
        <p:txBody>
          <a:bodyPr lIns="68578" tIns="34289" rIns="68578" bIns="34289">
            <a:spAutoFit/>
          </a:bodyPr>
          <a:p>
            <a:pPr>
              <a:lnSpc>
                <a:spcPct val="130000"/>
              </a:lnSpc>
            </a:pPr>
            <a:r>
              <a:rPr lang="zh-CN" altLang="en-US" sz="1425" noProof="1" dirty="0">
                <a:solidFill>
                  <a:srgbClr val="595959"/>
                </a:solidFill>
                <a:latin typeface="微软雅黑" panose="020B0503020204020204" pitchFamily="34" charset="-122"/>
                <a:ea typeface="微软雅黑" panose="020B0503020204020204" pitchFamily="34" charset="-122"/>
                <a:cs typeface="+mn-ea"/>
              </a:rPr>
              <a:t>系统</a:t>
            </a:r>
            <a:r>
              <a:rPr lang="zh-CN" altLang="en-US" sz="1425" dirty="0">
                <a:solidFill>
                  <a:srgbClr val="595959"/>
                </a:solidFill>
                <a:latin typeface="微软雅黑" panose="020B0503020204020204" pitchFamily="34" charset="-122"/>
                <a:ea typeface="微软雅黑" panose="020B0503020204020204" pitchFamily="34" charset="-122"/>
                <a:cs typeface="+mn-ea"/>
                <a:sym typeface="+mn-ea"/>
              </a:rPr>
              <a:t>使用面向对象编程，</a:t>
            </a:r>
            <a:r>
              <a:rPr lang="zh-CN" altLang="en-US" sz="1425" noProof="1" dirty="0">
                <a:solidFill>
                  <a:srgbClr val="595959"/>
                </a:solidFill>
                <a:latin typeface="微软雅黑" panose="020B0503020204020204" pitchFamily="34" charset="-122"/>
                <a:ea typeface="微软雅黑" panose="020B0503020204020204" pitchFamily="34" charset="-122"/>
                <a:cs typeface="+mn-ea"/>
              </a:rPr>
              <a:t>基于ThinkPHP框架，采用了应用分组模式并且将系统模块化。</a:t>
            </a:r>
            <a:endParaRPr lang="zh-CN" altLang="en-US" sz="1425" noProof="1" dirty="0">
              <a:solidFill>
                <a:srgbClr val="595959"/>
              </a:solidFill>
              <a:latin typeface="微软雅黑" panose="020B0503020204020204" pitchFamily="34" charset="-122"/>
              <a:ea typeface="微软雅黑" panose="020B0503020204020204" pitchFamily="34" charset="-122"/>
              <a:cs typeface="+mn-ea"/>
            </a:endParaRPr>
          </a:p>
        </p:txBody>
      </p:sp>
      <p:sp>
        <p:nvSpPr>
          <p:cNvPr id="38934" name="TextBox 56"/>
          <p:cNvSpPr txBox="1"/>
          <p:nvPr/>
        </p:nvSpPr>
        <p:spPr>
          <a:xfrm>
            <a:off x="1847850" y="3440113"/>
            <a:ext cx="1581150" cy="320675"/>
          </a:xfrm>
          <a:prstGeom prst="rect">
            <a:avLst/>
          </a:prstGeom>
          <a:noFill/>
          <a:ln w="9525">
            <a:noFill/>
          </a:ln>
        </p:spPr>
        <p:txBody>
          <a:bodyPr lIns="68578" tIns="34289" rIns="68578" bIns="34289" anchor="t">
            <a:spAutoFit/>
          </a:bodyPr>
          <a:p>
            <a:pPr algn="ctr">
              <a:lnSpc>
                <a:spcPct val="110000"/>
              </a:lnSpc>
            </a:pPr>
            <a:r>
              <a:rPr lang="zh-CN" altLang="en-US" sz="1500" b="1" dirty="0">
                <a:solidFill>
                  <a:srgbClr val="FFFFFF"/>
                </a:solidFill>
                <a:latin typeface="微软雅黑" panose="020B0503020204020204" pitchFamily="34" charset="-122"/>
                <a:ea typeface="微软雅黑" panose="020B0503020204020204" pitchFamily="34" charset="-122"/>
              </a:rPr>
              <a:t>易于维护</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76" name="TextBox 61"/>
          <p:cNvSpPr txBox="1"/>
          <p:nvPr/>
        </p:nvSpPr>
        <p:spPr>
          <a:xfrm>
            <a:off x="5259705" y="3094038"/>
            <a:ext cx="2354263" cy="925195"/>
          </a:xfrm>
          <a:prstGeom prst="rect">
            <a:avLst/>
          </a:prstGeom>
          <a:noFill/>
          <a:ln w="9525">
            <a:noFill/>
          </a:ln>
        </p:spPr>
        <p:txBody>
          <a:bodyPr lIns="68578" tIns="34289" rIns="68578" bIns="34289">
            <a:spAutoFit/>
          </a:bodyPr>
          <a:p>
            <a:pPr>
              <a:lnSpc>
                <a:spcPct val="130000"/>
              </a:lnSpc>
            </a:pPr>
            <a:r>
              <a:rPr lang="zh-CN" altLang="en-US" sz="1425" noProof="1" dirty="0">
                <a:solidFill>
                  <a:srgbClr val="595959"/>
                </a:solidFill>
                <a:latin typeface="微软雅黑" panose="020B0503020204020204" pitchFamily="34" charset="-122"/>
                <a:ea typeface="微软雅黑" panose="020B0503020204020204" pitchFamily="34" charset="-122"/>
                <a:cs typeface="+mn-ea"/>
              </a:rPr>
              <a:t>选题工作的主要功能都已实现，整个选题工作能够井然有序的开展。</a:t>
            </a:r>
            <a:endParaRPr lang="zh-CN" altLang="en-US" sz="1425" noProof="1" dirty="0">
              <a:solidFill>
                <a:srgbClr val="595959"/>
              </a:solidFill>
              <a:latin typeface="微软雅黑" panose="020B0503020204020204" pitchFamily="34" charset="-122"/>
              <a:ea typeface="微软雅黑" panose="020B0503020204020204" pitchFamily="34" charset="-122"/>
              <a:cs typeface="+mn-ea"/>
            </a:endParaRPr>
          </a:p>
        </p:txBody>
      </p:sp>
      <p:sp>
        <p:nvSpPr>
          <p:cNvPr id="38936" name="TextBox 56"/>
          <p:cNvSpPr txBox="1"/>
          <p:nvPr/>
        </p:nvSpPr>
        <p:spPr>
          <a:xfrm>
            <a:off x="5646738" y="2827338"/>
            <a:ext cx="1581150" cy="320675"/>
          </a:xfrm>
          <a:prstGeom prst="rect">
            <a:avLst/>
          </a:prstGeom>
          <a:noFill/>
          <a:ln w="9525">
            <a:noFill/>
          </a:ln>
        </p:spPr>
        <p:txBody>
          <a:bodyPr lIns="68578" tIns="34289" rIns="68578" bIns="34289" anchor="t">
            <a:spAutoFit/>
          </a:bodyPr>
          <a:p>
            <a:pPr algn="ctr">
              <a:lnSpc>
                <a:spcPct val="110000"/>
              </a:lnSpc>
            </a:pPr>
            <a:r>
              <a:rPr lang="zh-CN" altLang="en-US" sz="1500" b="1" dirty="0">
                <a:solidFill>
                  <a:srgbClr val="FFFFFF"/>
                </a:solidFill>
                <a:latin typeface="微软雅黑" panose="020B0503020204020204" pitchFamily="34" charset="-122"/>
                <a:ea typeface="微软雅黑" panose="020B0503020204020204" pitchFamily="34" charset="-122"/>
              </a:rPr>
              <a:t>功能完善</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38937" name="TextBox 56"/>
          <p:cNvSpPr txBox="1"/>
          <p:nvPr/>
        </p:nvSpPr>
        <p:spPr>
          <a:xfrm>
            <a:off x="5695315" y="4019550"/>
            <a:ext cx="1581150" cy="320675"/>
          </a:xfrm>
          <a:prstGeom prst="rect">
            <a:avLst/>
          </a:prstGeom>
          <a:noFill/>
          <a:ln w="9525">
            <a:noFill/>
          </a:ln>
        </p:spPr>
        <p:txBody>
          <a:bodyPr lIns="68578" tIns="34289" rIns="68578" bIns="34289" anchor="t">
            <a:spAutoFit/>
          </a:bodyPr>
          <a:p>
            <a:pPr algn="ctr">
              <a:lnSpc>
                <a:spcPct val="110000"/>
              </a:lnSpc>
            </a:pPr>
            <a:r>
              <a:rPr lang="zh-CN" altLang="en-US" sz="1500" b="1" dirty="0">
                <a:solidFill>
                  <a:srgbClr val="FFFFFF"/>
                </a:solidFill>
                <a:latin typeface="微软雅黑" panose="020B0503020204020204" pitchFamily="34" charset="-122"/>
                <a:ea typeface="微软雅黑" panose="020B0503020204020204" pitchFamily="34" charset="-122"/>
              </a:rPr>
              <a:t>扩充性好</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79" name="TextBox 60"/>
          <p:cNvSpPr txBox="1"/>
          <p:nvPr/>
        </p:nvSpPr>
        <p:spPr>
          <a:xfrm>
            <a:off x="5293043" y="4409758"/>
            <a:ext cx="2384425" cy="638810"/>
          </a:xfrm>
          <a:prstGeom prst="rect">
            <a:avLst/>
          </a:prstGeom>
          <a:noFill/>
          <a:ln w="9525">
            <a:noFill/>
          </a:ln>
        </p:spPr>
        <p:txBody>
          <a:bodyPr lIns="68578" tIns="34289" rIns="68578" bIns="34289">
            <a:spAutoFit/>
          </a:bodyPr>
          <a:p>
            <a:pPr>
              <a:lnSpc>
                <a:spcPct val="130000"/>
              </a:lnSpc>
            </a:pPr>
            <a:r>
              <a:rPr lang="zh-CN" altLang="en-US" sz="1425" noProof="1" dirty="0">
                <a:solidFill>
                  <a:srgbClr val="595959"/>
                </a:solidFill>
                <a:latin typeface="微软雅黑" panose="020B0503020204020204" pitchFamily="34" charset="-122"/>
                <a:ea typeface="微软雅黑" panose="020B0503020204020204" pitchFamily="34" charset="-122"/>
                <a:cs typeface="+mn-ea"/>
              </a:rPr>
              <a:t>使用了模块化的设计方法和面向对象编程</a:t>
            </a:r>
            <a:endParaRPr lang="zh-CN" altLang="en-US" sz="1425" noProof="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2" presetClass="entr" presetSubtype="0"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Scale>
                                      <p:cBhvr>
                                        <p:cTn id="12"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6"/>
                                        </p:tgtEl>
                                        <p:attrNameLst>
                                          <p:attrName>ppt_x</p:attrName>
                                          <p:attrName>ppt_y</p:attrName>
                                        </p:attrNameLst>
                                      </p:cBhvr>
                                    </p:animMotion>
                                    <p:animEffect transition="in" filter="fade">
                                      <p:cBhvr>
                                        <p:cTn id="14" dur="1000"/>
                                        <p:tgtEl>
                                          <p:spTgt spid="66"/>
                                        </p:tgtEl>
                                      </p:cBhvr>
                                    </p:animEffect>
                                  </p:childTnLst>
                                </p:cTn>
                              </p:par>
                              <p:par>
                                <p:cTn id="15" presetID="52" presetClass="entr" presetSubtype="0" fill="hold" grpId="0" nodeType="withEffect">
                                  <p:stCondLst>
                                    <p:cond delay="400"/>
                                  </p:stCondLst>
                                  <p:childTnLst>
                                    <p:set>
                                      <p:cBhvr>
                                        <p:cTn id="16" dur="1" fill="hold">
                                          <p:stCondLst>
                                            <p:cond delay="0"/>
                                          </p:stCondLst>
                                        </p:cTn>
                                        <p:tgtEl>
                                          <p:spTgt spid="67"/>
                                        </p:tgtEl>
                                        <p:attrNameLst>
                                          <p:attrName>style.visibility</p:attrName>
                                        </p:attrNameLst>
                                      </p:cBhvr>
                                      <p:to>
                                        <p:strVal val="visible"/>
                                      </p:to>
                                    </p:set>
                                    <p:animScale>
                                      <p:cBhvr>
                                        <p:cTn id="17"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7"/>
                                        </p:tgtEl>
                                        <p:attrNameLst>
                                          <p:attrName>ppt_x</p:attrName>
                                          <p:attrName>ppt_y</p:attrName>
                                        </p:attrNameLst>
                                      </p:cBhvr>
                                    </p:animMotion>
                                    <p:animEffect transition="in" filter="fade">
                                      <p:cBhvr>
                                        <p:cTn id="19" dur="1000"/>
                                        <p:tgtEl>
                                          <p:spTgt spid="67"/>
                                        </p:tgtEl>
                                      </p:cBhvr>
                                    </p:animEffect>
                                  </p:childTnLst>
                                </p:cTn>
                              </p:par>
                              <p:par>
                                <p:cTn id="20" presetID="52" presetClass="entr" presetSubtype="0" fill="hold" grpId="0" nodeType="withEffect">
                                  <p:stCondLst>
                                    <p:cond delay="400"/>
                                  </p:stCondLst>
                                  <p:childTnLst>
                                    <p:set>
                                      <p:cBhvr>
                                        <p:cTn id="21" dur="1" fill="hold">
                                          <p:stCondLst>
                                            <p:cond delay="0"/>
                                          </p:stCondLst>
                                        </p:cTn>
                                        <p:tgtEl>
                                          <p:spTgt spid="76"/>
                                        </p:tgtEl>
                                        <p:attrNameLst>
                                          <p:attrName>style.visibility</p:attrName>
                                        </p:attrNameLst>
                                      </p:cBhvr>
                                      <p:to>
                                        <p:strVal val="visible"/>
                                      </p:to>
                                    </p:set>
                                    <p:animScale>
                                      <p:cBhvr>
                                        <p:cTn id="22" dur="1000" decel="50000" fill="hold">
                                          <p:stCondLst>
                                            <p:cond delay="0"/>
                                          </p:stCondLst>
                                        </p:cTn>
                                        <p:tgtEl>
                                          <p:spTgt spid="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76"/>
                                        </p:tgtEl>
                                        <p:attrNameLst>
                                          <p:attrName>ppt_x</p:attrName>
                                          <p:attrName>ppt_y</p:attrName>
                                        </p:attrNameLst>
                                      </p:cBhvr>
                                    </p:animMotion>
                                    <p:animEffect transition="in" filter="fade">
                                      <p:cBhvr>
                                        <p:cTn id="24" dur="1000"/>
                                        <p:tgtEl>
                                          <p:spTgt spid="76"/>
                                        </p:tgtEl>
                                      </p:cBhvr>
                                    </p:animEffect>
                                  </p:childTnLst>
                                </p:cTn>
                              </p:par>
                            </p:childTnLst>
                          </p:cTn>
                        </p:par>
                        <p:par>
                          <p:cTn id="25" fill="hold">
                            <p:stCondLst>
                              <p:cond delay="1500"/>
                            </p:stCondLst>
                            <p:childTnLst>
                              <p:par>
                                <p:cTn id="26" presetID="52" presetClass="entr" presetSubtype="0" fill="hold" grpId="0" nodeType="afterEffect">
                                  <p:stCondLst>
                                    <p:cond delay="0"/>
                                  </p:stCondLst>
                                  <p:childTnLst>
                                    <p:set>
                                      <p:cBhvr>
                                        <p:cTn id="27" dur="1" fill="hold">
                                          <p:stCondLst>
                                            <p:cond delay="0"/>
                                          </p:stCondLst>
                                        </p:cTn>
                                        <p:tgtEl>
                                          <p:spTgt spid="79"/>
                                        </p:tgtEl>
                                        <p:attrNameLst>
                                          <p:attrName>style.visibility</p:attrName>
                                        </p:attrNameLst>
                                      </p:cBhvr>
                                      <p:to>
                                        <p:strVal val="visible"/>
                                      </p:to>
                                    </p:set>
                                    <p:animScale>
                                      <p:cBhvr>
                                        <p:cTn id="28" dur="1000" decel="50000" fill="hold">
                                          <p:stCondLst>
                                            <p:cond delay="0"/>
                                          </p:stCondLst>
                                        </p:cTn>
                                        <p:tgtEl>
                                          <p:spTgt spid="7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9"/>
                                        </p:tgtEl>
                                        <p:attrNameLst>
                                          <p:attrName>ppt_x</p:attrName>
                                          <p:attrName>ppt_y</p:attrName>
                                        </p:attrNameLst>
                                      </p:cBhvr>
                                    </p:animMotion>
                                    <p:animEffect transition="in" filter="fade">
                                      <p:cBhvr>
                                        <p:cTn id="30"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76" grpId="0"/>
      <p:bldP spid="7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 name="矩形 15"/>
          <p:cNvSpPr/>
          <p:nvPr/>
        </p:nvSpPr>
        <p:spPr>
          <a:xfrm>
            <a:off x="0" y="85725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7" name="单圆角矩形 16"/>
          <p:cNvSpPr/>
          <p:nvPr/>
        </p:nvSpPr>
        <p:spPr>
          <a:xfrm flipV="1">
            <a:off x="4249738" y="1382713"/>
            <a:ext cx="4238625" cy="3981450"/>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8" name="单圆角矩形 17"/>
          <p:cNvSpPr/>
          <p:nvPr/>
        </p:nvSpPr>
        <p:spPr>
          <a:xfrm flipH="1">
            <a:off x="3506788" y="2157413"/>
            <a:ext cx="4368800" cy="668338"/>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rPr>
              <a:t>开发难点与技巧</a:t>
            </a:r>
            <a:endParaRPr kumimoji="0" lang="zh-CN" altLang="en-US" sz="900" b="0" i="0" u="none" strike="noStrike" kern="1200" cap="none" spc="-10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9" name="TextBox 18"/>
          <p:cNvSpPr txBox="1"/>
          <p:nvPr/>
        </p:nvSpPr>
        <p:spPr>
          <a:xfrm>
            <a:off x="5372100" y="3086100"/>
            <a:ext cx="2008188" cy="413385"/>
          </a:xfrm>
          <a:prstGeom prst="rect">
            <a:avLst/>
          </a:prstGeom>
          <a:noFill/>
          <a:ln w="9525">
            <a:noFill/>
          </a:ln>
        </p:spPr>
        <p:txBody>
          <a:bodyPr lIns="68578" tIns="34289" rIns="68578" bIns="34289" anchor="t">
            <a:spAutoFit/>
          </a:bodyPr>
          <a:p>
            <a:pPr>
              <a:lnSpc>
                <a:spcPct val="150000"/>
              </a:lnSpc>
            </a:pPr>
            <a:r>
              <a:rPr lang="en-US" altLang="zh-CN" sz="1500" dirty="0">
                <a:solidFill>
                  <a:srgbClr val="262626"/>
                </a:solidFill>
                <a:latin typeface="微软雅黑" panose="020B0503020204020204" pitchFamily="34" charset="-122"/>
                <a:ea typeface="微软雅黑" panose="020B0503020204020204" pitchFamily="34" charset="-122"/>
              </a:rPr>
              <a:t>——</a:t>
            </a:r>
            <a:r>
              <a:rPr lang="zh-CN" altLang="en-US" sz="1500" dirty="0">
                <a:solidFill>
                  <a:srgbClr val="262626"/>
                </a:solidFill>
                <a:latin typeface="微软雅黑" panose="020B0503020204020204" pitchFamily="34" charset="-122"/>
                <a:ea typeface="微软雅黑" panose="020B0503020204020204" pitchFamily="34" charset="-122"/>
              </a:rPr>
              <a:t>开发难点</a:t>
            </a:r>
            <a:endParaRPr lang="en-US" altLang="zh-CN" sz="1500" dirty="0">
              <a:solidFill>
                <a:srgbClr val="262626"/>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7761288" y="4668838"/>
            <a:ext cx="941387" cy="727075"/>
            <a:chOff x="10318555" y="4969295"/>
            <a:chExt cx="1255597" cy="967750"/>
          </a:xfrm>
        </p:grpSpPr>
        <p:sp>
          <p:nvSpPr>
            <p:cNvPr id="43014" name="椭圆 20"/>
            <p:cNvSpPr/>
            <p:nvPr/>
          </p:nvSpPr>
          <p:spPr>
            <a:xfrm>
              <a:off x="10318555" y="5147286"/>
              <a:ext cx="971342" cy="506573"/>
            </a:xfrm>
            <a:prstGeom prst="ellipse">
              <a:avLst/>
            </a:prstGeom>
            <a:solidFill>
              <a:srgbClr val="002060"/>
            </a:solidFill>
            <a:ln w="12700">
              <a:noFill/>
            </a:ln>
          </p:spPr>
          <p:txBody>
            <a:bodyPr anchor="ctr">
              <a:spAutoFit/>
            </a:bodyPr>
            <a:p>
              <a:pPr algn="ct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43021" name="TextBox 21"/>
            <p:cNvSpPr txBox="1"/>
            <p:nvPr/>
          </p:nvSpPr>
          <p:spPr>
            <a:xfrm>
              <a:off x="10526974" y="4969295"/>
              <a:ext cx="1047178" cy="967750"/>
            </a:xfrm>
            <a:prstGeom prst="rect">
              <a:avLst/>
            </a:prstGeom>
            <a:noFill/>
            <a:ln w="9525">
              <a:noFill/>
            </a:ln>
          </p:spPr>
          <p:txBody>
            <a:bodyPr>
              <a:spAutoFit/>
            </a:bodyPr>
            <a:p>
              <a:r>
                <a:rPr lang="en-US" altLang="zh-CN" sz="4125" b="1" noProof="1" dirty="0">
                  <a:solidFill>
                    <a:schemeClr val="bg1"/>
                  </a:solidFill>
                  <a:latin typeface="微软雅黑" panose="020B0503020204020204" pitchFamily="34" charset="-122"/>
                  <a:ea typeface="微软雅黑" panose="020B0503020204020204" pitchFamily="34" charset="-122"/>
                  <a:cs typeface="+mn-ea"/>
                </a:rPr>
                <a:t>5</a:t>
              </a:r>
              <a:endParaRPr lang="zh-CN" altLang="en-US" sz="4125" b="1" noProof="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344488" y="5383213"/>
            <a:ext cx="3224213"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72100" y="3487738"/>
            <a:ext cx="2008188" cy="413385"/>
          </a:xfrm>
          <a:prstGeom prst="rect">
            <a:avLst/>
          </a:prstGeom>
          <a:noFill/>
          <a:ln w="9525">
            <a:noFill/>
          </a:ln>
        </p:spPr>
        <p:txBody>
          <a:bodyPr lIns="68578" tIns="34289" rIns="68578" bIns="34289" anchor="t">
            <a:spAutoFit/>
          </a:bodyPr>
          <a:p>
            <a:pPr>
              <a:lnSpc>
                <a:spcPct val="150000"/>
              </a:lnSpc>
            </a:pPr>
            <a:r>
              <a:rPr lang="en-US" altLang="zh-CN" sz="1500" dirty="0">
                <a:solidFill>
                  <a:srgbClr val="262626"/>
                </a:solidFill>
                <a:latin typeface="微软雅黑" panose="020B0503020204020204" pitchFamily="34" charset="-122"/>
                <a:ea typeface="微软雅黑" panose="020B0503020204020204" pitchFamily="34" charset="-122"/>
              </a:rPr>
              <a:t>——</a:t>
            </a:r>
            <a:r>
              <a:rPr lang="zh-CN" sz="1500" dirty="0">
                <a:solidFill>
                  <a:srgbClr val="262626"/>
                </a:solidFill>
                <a:latin typeface="微软雅黑" panose="020B0503020204020204" pitchFamily="34" charset="-122"/>
                <a:ea typeface="微软雅黑" panose="020B0503020204020204" pitchFamily="34" charset="-122"/>
              </a:rPr>
              <a:t>开发技巧</a:t>
            </a:r>
            <a:endParaRPr lang="zh-CN" sz="1500" dirty="0">
              <a:solidFill>
                <a:srgbClr val="262626"/>
              </a:solidFill>
              <a:latin typeface="微软雅黑" panose="020B0503020204020204" pitchFamily="34" charset="-122"/>
              <a:ea typeface="微软雅黑" panose="020B0503020204020204" pitchFamily="34" charset="-122"/>
            </a:endParaRPr>
          </a:p>
        </p:txBody>
      </p:sp>
      <p:pic>
        <p:nvPicPr>
          <p:cNvPr id="43019" name="图片 25"/>
          <p:cNvPicPr>
            <a:picLocks noChangeAspect="1"/>
          </p:cNvPicPr>
          <p:nvPr/>
        </p:nvPicPr>
        <p:blipFill>
          <a:blip r:embed="rId1"/>
          <a:stretch>
            <a:fillRect/>
          </a:stretch>
        </p:blipFill>
        <p:spPr>
          <a:xfrm>
            <a:off x="360680" y="3651250"/>
            <a:ext cx="1751965" cy="1313815"/>
          </a:xfrm>
          <a:prstGeom prst="rect">
            <a:avLst/>
          </a:prstGeom>
          <a:noFill/>
          <a:ln w="9525">
            <a:noFill/>
          </a:ln>
        </p:spPr>
      </p:pic>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0" y="59900"/>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18"/>
                                        </p:tgtEl>
                                        <p:attrNameLst>
                                          <p:attrName>ppt_x</p:attrName>
                                          <p:attrName>ppt_y</p:attrName>
                                        </p:attrNameLst>
                                      </p:cBhvr>
                                      <p:rCtr x="4390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par>
                                <p:cTn id="21" presetID="52" presetClass="entr" presetSubtype="0" fill="hold" grpId="0" nodeType="withEffect">
                                  <p:stCondLst>
                                    <p:cond delay="200"/>
                                  </p:stCondLst>
                                  <p:iterate type="lt">
                                    <p:tmAbs val="0"/>
                                  </p:iterate>
                                  <p:childTnLst>
                                    <p:set>
                                      <p:cBhvr>
                                        <p:cTn id="22" dur="1" fill="hold">
                                          <p:stCondLst>
                                            <p:cond delay="0"/>
                                          </p:stCondLst>
                                        </p:cTn>
                                        <p:tgtEl>
                                          <p:spTgt spid="24"/>
                                        </p:tgtEl>
                                        <p:attrNameLst>
                                          <p:attrName>style.visibility</p:attrName>
                                        </p:attrNameLst>
                                      </p:cBhvr>
                                      <p:to>
                                        <p:strVal val="visible"/>
                                      </p:to>
                                    </p:set>
                                    <p:animScale>
                                      <p:cBhvr>
                                        <p:cTn id="23"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4"/>
                                        </p:tgtEl>
                                        <p:attrNameLst>
                                          <p:attrName>ppt_x</p:attrName>
                                          <p:attrName>ppt_y</p:attrName>
                                        </p:attrNameLst>
                                      </p:cBhvr>
                                    </p:animMotion>
                                    <p:animEffect transition="in" filter="fade">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bldLvl="0" animBg="1"/>
      <p:bldP spid="19"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64" name="组合 8"/>
          <p:cNvGrpSpPr/>
          <p:nvPr/>
        </p:nvGrpSpPr>
        <p:grpSpPr>
          <a:xfrm>
            <a:off x="8662988" y="5737225"/>
            <a:ext cx="225425" cy="22542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1" name="右箭头 10"/>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40967" name="组合 11"/>
          <p:cNvGrpSpPr/>
          <p:nvPr/>
        </p:nvGrpSpPr>
        <p:grpSpPr>
          <a:xfrm flipH="1">
            <a:off x="8291513" y="5737225"/>
            <a:ext cx="225425" cy="22542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4" name="右箭头 13"/>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15" name="组合 14"/>
          <p:cNvGrpSpPr/>
          <p:nvPr/>
        </p:nvGrpSpPr>
        <p:grpSpPr>
          <a:xfrm>
            <a:off x="0" y="1265238"/>
            <a:ext cx="2527300" cy="680632"/>
            <a:chOff x="0" y="543361"/>
            <a:chExt cx="3370217" cy="907758"/>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40972" name="文本框 3"/>
            <p:cNvSpPr txBox="1"/>
            <p:nvPr/>
          </p:nvSpPr>
          <p:spPr>
            <a:xfrm>
              <a:off x="101601" y="590669"/>
              <a:ext cx="3268616" cy="860450"/>
            </a:xfrm>
            <a:prstGeom prst="rect">
              <a:avLst/>
            </a:prstGeom>
            <a:noFill/>
            <a:ln w="9525">
              <a:noFill/>
            </a:ln>
          </p:spPr>
          <p:txBody>
            <a:bodyPr anchor="t">
              <a:spAutoFit/>
            </a:bodyPr>
            <a:p>
              <a:r>
                <a:rPr lang="en-US" altLang="zh-CN" sz="1800" dirty="0">
                  <a:solidFill>
                    <a:schemeClr val="bg1"/>
                  </a:solidFill>
                  <a:latin typeface="微软雅黑" panose="020B0503020204020204" pitchFamily="34" charset="-122"/>
                  <a:ea typeface="微软雅黑" panose="020B0503020204020204" pitchFamily="34" charset="-122"/>
                </a:rPr>
                <a:t>5.</a:t>
              </a:r>
              <a:r>
                <a:rPr lang="zh-CN" altLang="en-US" sz="180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开发难点与技巧</a:t>
              </a:r>
              <a:endParaRPr kumimoji="0" lang="zh-CN" altLang="en-US" sz="1800" b="0" i="0" u="none" strike="noStrike" kern="1200" cap="none" spc="-10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a:p>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pic>
        <p:nvPicPr>
          <p:cNvPr id="24" name="Picture 110" descr="3箭头"/>
          <p:cNvPicPr>
            <a:picLocks noChangeAspect="1"/>
          </p:cNvPicPr>
          <p:nvPr/>
        </p:nvPicPr>
        <p:blipFill>
          <a:blip r:embed="rId1"/>
          <a:stretch>
            <a:fillRect/>
          </a:stretch>
        </p:blipFill>
        <p:spPr>
          <a:xfrm>
            <a:off x="2770505" y="4408488"/>
            <a:ext cx="3603625" cy="1755775"/>
          </a:xfrm>
          <a:prstGeom prst="rect">
            <a:avLst/>
          </a:prstGeom>
          <a:noFill/>
          <a:ln w="9525">
            <a:noFill/>
          </a:ln>
        </p:spPr>
      </p:pic>
      <p:grpSp>
        <p:nvGrpSpPr>
          <p:cNvPr id="8" name="组合 7"/>
          <p:cNvGrpSpPr/>
          <p:nvPr/>
        </p:nvGrpSpPr>
        <p:grpSpPr>
          <a:xfrm>
            <a:off x="139065" y="1564640"/>
            <a:ext cx="8378190" cy="3468370"/>
            <a:chOff x="219" y="2464"/>
            <a:chExt cx="13194" cy="5462"/>
          </a:xfrm>
        </p:grpSpPr>
        <p:pic>
          <p:nvPicPr>
            <p:cNvPr id="31" name="平行四边形 6"/>
            <p:cNvPicPr/>
            <p:nvPr/>
          </p:nvPicPr>
          <p:blipFill>
            <a:blip r:embed="rId2"/>
            <a:stretch>
              <a:fillRect/>
            </a:stretch>
          </p:blipFill>
          <p:spPr>
            <a:xfrm>
              <a:off x="219" y="4880"/>
              <a:ext cx="5041" cy="3033"/>
            </a:xfrm>
            <a:prstGeom prst="rect">
              <a:avLst/>
            </a:prstGeom>
            <a:noFill/>
            <a:ln w="9525">
              <a:noFill/>
            </a:ln>
          </p:spPr>
        </p:pic>
        <p:pic>
          <p:nvPicPr>
            <p:cNvPr id="22" name="平行四边形 6"/>
            <p:cNvPicPr/>
            <p:nvPr/>
          </p:nvPicPr>
          <p:blipFill>
            <a:blip r:embed="rId2"/>
            <a:stretch>
              <a:fillRect/>
            </a:stretch>
          </p:blipFill>
          <p:spPr>
            <a:xfrm>
              <a:off x="8543" y="4880"/>
              <a:ext cx="4870" cy="3033"/>
            </a:xfrm>
            <a:prstGeom prst="rect">
              <a:avLst/>
            </a:prstGeom>
            <a:noFill/>
            <a:ln w="9525">
              <a:noFill/>
            </a:ln>
          </p:spPr>
        </p:pic>
        <p:sp>
          <p:nvSpPr>
            <p:cNvPr id="27" name="TextBox 22"/>
            <p:cNvSpPr txBox="1"/>
            <p:nvPr/>
          </p:nvSpPr>
          <p:spPr>
            <a:xfrm>
              <a:off x="1223" y="5497"/>
              <a:ext cx="3032" cy="436"/>
            </a:xfrm>
            <a:prstGeom prst="rect">
              <a:avLst/>
            </a:prstGeom>
            <a:noFill/>
            <a:ln w="9525">
              <a:noFill/>
            </a:ln>
          </p:spPr>
          <p:txBody>
            <a:bodyPr wrap="square" lIns="57843" tIns="28921" rIns="57843" bIns="28921">
              <a:spAutoFit/>
            </a:bodyPr>
            <a:p>
              <a:r>
                <a:rPr lang="zh-CN" altLang="en-US" sz="1425" b="1" noProof="1" dirty="0">
                  <a:solidFill>
                    <a:srgbClr val="FFFFFF"/>
                  </a:solidFill>
                  <a:latin typeface="微软雅黑" panose="020B0503020204020204" pitchFamily="34" charset="-122"/>
                  <a:ea typeface="微软雅黑" panose="020B0503020204020204" pitchFamily="34" charset="-122"/>
                  <a:cs typeface="+mn-ea"/>
                </a:rPr>
                <a:t>完整的</a:t>
              </a:r>
              <a:r>
                <a:rPr lang="en-US" altLang="zh-CN" sz="1425" b="1" noProof="1" dirty="0">
                  <a:solidFill>
                    <a:srgbClr val="FFFFFF"/>
                  </a:solidFill>
                  <a:latin typeface="微软雅黑" panose="020B0503020204020204" pitchFamily="34" charset="-122"/>
                  <a:ea typeface="微软雅黑" panose="020B0503020204020204" pitchFamily="34" charset="-122"/>
                  <a:cs typeface="+mn-ea"/>
                </a:rPr>
                <a:t>WEB</a:t>
              </a:r>
              <a:r>
                <a:rPr lang="zh-CN" altLang="en-US" sz="1425" b="1" noProof="1" dirty="0">
                  <a:solidFill>
                    <a:srgbClr val="FFFFFF"/>
                  </a:solidFill>
                  <a:latin typeface="微软雅黑" panose="020B0503020204020204" pitchFamily="34" charset="-122"/>
                  <a:ea typeface="微软雅黑" panose="020B0503020204020204" pitchFamily="34" charset="-122"/>
                  <a:cs typeface="+mn-ea"/>
                </a:rPr>
                <a:t>开发知识</a:t>
              </a:r>
              <a:endParaRPr lang="zh-CN" altLang="en-US" sz="1425" b="1" noProof="1" dirty="0">
                <a:solidFill>
                  <a:srgbClr val="FFFFFF"/>
                </a:solidFill>
                <a:latin typeface="微软雅黑" panose="020B0503020204020204" pitchFamily="34" charset="-122"/>
                <a:ea typeface="微软雅黑" panose="020B0503020204020204" pitchFamily="34" charset="-122"/>
                <a:cs typeface="+mn-ea"/>
              </a:endParaRPr>
            </a:p>
          </p:txBody>
        </p:sp>
        <p:grpSp>
          <p:nvGrpSpPr>
            <p:cNvPr id="2" name="组合 1"/>
            <p:cNvGrpSpPr/>
            <p:nvPr/>
          </p:nvGrpSpPr>
          <p:grpSpPr>
            <a:xfrm>
              <a:off x="4255" y="4894"/>
              <a:ext cx="5164" cy="3032"/>
              <a:chOff x="5129" y="3040"/>
              <a:chExt cx="5164" cy="3032"/>
            </a:xfrm>
          </p:grpSpPr>
          <p:pic>
            <p:nvPicPr>
              <p:cNvPr id="33" name="平行四边形 6"/>
              <p:cNvPicPr/>
              <p:nvPr/>
            </p:nvPicPr>
            <p:blipFill>
              <a:blip r:embed="rId2"/>
              <a:stretch>
                <a:fillRect/>
              </a:stretch>
            </p:blipFill>
            <p:spPr>
              <a:xfrm>
                <a:off x="5129" y="3040"/>
                <a:ext cx="5164" cy="3033"/>
              </a:xfrm>
              <a:prstGeom prst="rect">
                <a:avLst/>
              </a:prstGeom>
              <a:noFill/>
              <a:ln w="9525">
                <a:noFill/>
              </a:ln>
            </p:spPr>
          </p:pic>
          <p:sp>
            <p:nvSpPr>
              <p:cNvPr id="29" name="TextBox 22"/>
              <p:cNvSpPr txBox="1"/>
              <p:nvPr/>
            </p:nvSpPr>
            <p:spPr>
              <a:xfrm>
                <a:off x="6462" y="3643"/>
                <a:ext cx="2849" cy="436"/>
              </a:xfrm>
              <a:prstGeom prst="rect">
                <a:avLst/>
              </a:prstGeom>
              <a:noFill/>
              <a:ln w="9525">
                <a:noFill/>
              </a:ln>
            </p:spPr>
            <p:txBody>
              <a:bodyPr wrap="square" lIns="57843" tIns="28921" rIns="57843" bIns="28921">
                <a:spAutoFit/>
              </a:bodyPr>
              <a:p>
                <a:r>
                  <a:rPr lang="zh-CN" altLang="en-US" sz="1425" b="1" noProof="1" dirty="0">
                    <a:solidFill>
                      <a:srgbClr val="FFFFFF"/>
                    </a:solidFill>
                    <a:latin typeface="微软雅黑" panose="020B0503020204020204" pitchFamily="34" charset="-122"/>
                    <a:ea typeface="微软雅黑" panose="020B0503020204020204" pitchFamily="34" charset="-122"/>
                    <a:cs typeface="+mn-ea"/>
                  </a:rPr>
                  <a:t>逻辑关系要清晰</a:t>
                </a:r>
                <a:endParaRPr lang="zh-CN" altLang="en-US" sz="1425" b="1" noProof="1" dirty="0">
                  <a:solidFill>
                    <a:srgbClr val="FFFFFF"/>
                  </a:solidFill>
                  <a:latin typeface="微软雅黑" panose="020B0503020204020204" pitchFamily="34" charset="-122"/>
                  <a:ea typeface="微软雅黑" panose="020B0503020204020204" pitchFamily="34" charset="-122"/>
                </a:endParaRPr>
              </a:p>
            </p:txBody>
          </p:sp>
        </p:grpSp>
        <p:sp>
          <p:nvSpPr>
            <p:cNvPr id="30" name="TextBox 22"/>
            <p:cNvSpPr txBox="1"/>
            <p:nvPr/>
          </p:nvSpPr>
          <p:spPr>
            <a:xfrm>
              <a:off x="9628" y="5497"/>
              <a:ext cx="2938" cy="436"/>
            </a:xfrm>
            <a:prstGeom prst="rect">
              <a:avLst/>
            </a:prstGeom>
            <a:noFill/>
            <a:ln w="9525">
              <a:noFill/>
            </a:ln>
          </p:spPr>
          <p:txBody>
            <a:bodyPr wrap="square" lIns="57843" tIns="28921" rIns="57843" bIns="28921">
              <a:spAutoFit/>
            </a:bodyPr>
            <a:p>
              <a:r>
                <a:rPr lang="zh-CN" altLang="en-US" sz="1425" b="1" noProof="1" dirty="0">
                  <a:solidFill>
                    <a:srgbClr val="FFFFFF"/>
                  </a:solidFill>
                  <a:latin typeface="微软雅黑" panose="020B0503020204020204" pitchFamily="34" charset="-122"/>
                  <a:ea typeface="微软雅黑" panose="020B0503020204020204" pitchFamily="34" charset="-122"/>
                  <a:cs typeface="+mn-ea"/>
                </a:rPr>
                <a:t>保证系统的安全性</a:t>
              </a:r>
              <a:endParaRPr lang="zh-CN" altLang="en-US" sz="1425" b="1" noProof="1" dirty="0">
                <a:solidFill>
                  <a:srgbClr val="FFFFFF"/>
                </a:solidFill>
                <a:latin typeface="微软雅黑" panose="020B0503020204020204" pitchFamily="34" charset="-122"/>
                <a:ea typeface="微软雅黑" panose="020B0503020204020204" pitchFamily="34" charset="-122"/>
                <a:cs typeface="+mn-ea"/>
              </a:endParaRPr>
            </a:p>
          </p:txBody>
        </p:sp>
        <p:pic>
          <p:nvPicPr>
            <p:cNvPr id="3" name="平行四边形 6"/>
            <p:cNvPicPr/>
            <p:nvPr/>
          </p:nvPicPr>
          <p:blipFill>
            <a:blip r:embed="rId2"/>
            <a:stretch>
              <a:fillRect/>
            </a:stretch>
          </p:blipFill>
          <p:spPr>
            <a:xfrm>
              <a:off x="4809" y="2464"/>
              <a:ext cx="5041" cy="3033"/>
            </a:xfrm>
            <a:prstGeom prst="rect">
              <a:avLst/>
            </a:prstGeom>
            <a:noFill/>
            <a:ln w="9525">
              <a:noFill/>
            </a:ln>
          </p:spPr>
        </p:pic>
        <p:sp>
          <p:nvSpPr>
            <p:cNvPr id="4" name="TextBox 22"/>
            <p:cNvSpPr txBox="1"/>
            <p:nvPr/>
          </p:nvSpPr>
          <p:spPr>
            <a:xfrm>
              <a:off x="5814" y="3064"/>
              <a:ext cx="3032" cy="436"/>
            </a:xfrm>
            <a:prstGeom prst="rect">
              <a:avLst/>
            </a:prstGeom>
            <a:noFill/>
            <a:ln w="9525">
              <a:noFill/>
            </a:ln>
          </p:spPr>
          <p:txBody>
            <a:bodyPr wrap="square" lIns="57843" tIns="28921" rIns="57843" bIns="28921">
              <a:spAutoFit/>
            </a:bodyPr>
            <a:p>
              <a:pPr algn="ctr"/>
              <a:r>
                <a:rPr lang="zh-CN" sz="1425" b="1" noProof="1" dirty="0">
                  <a:solidFill>
                    <a:srgbClr val="FFFFFF"/>
                  </a:solidFill>
                  <a:latin typeface="微软雅黑" panose="020B0503020204020204" pitchFamily="34" charset="-122"/>
                  <a:ea typeface="微软雅黑" panose="020B0503020204020204" pitchFamily="34" charset="-122"/>
                  <a:cs typeface="+mn-ea"/>
                </a:rPr>
                <a:t>开发难点</a:t>
              </a:r>
              <a:endParaRPr lang="zh-CN" sz="1425" b="1" noProof="1" dirty="0">
                <a:solidFill>
                  <a:srgbClr val="FFFFFF"/>
                </a:solidFill>
                <a:latin typeface="微软雅黑" panose="020B0503020204020204" pitchFamily="34" charset="-122"/>
                <a:ea typeface="微软雅黑" panose="020B0503020204020204" pitchFamily="34" charset="-122"/>
                <a:cs typeface="+mn-ea"/>
              </a:endParaRPr>
            </a:p>
          </p:txBody>
        </p:sp>
      </p:grpSp>
      <p:cxnSp>
        <p:nvCxnSpPr>
          <p:cNvPr id="5" name="直接箭头连接符 4"/>
          <p:cNvCxnSpPr/>
          <p:nvPr/>
        </p:nvCxnSpPr>
        <p:spPr>
          <a:xfrm flipH="1">
            <a:off x="1927225" y="2493010"/>
            <a:ext cx="2545080" cy="73025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4472305" y="2483485"/>
            <a:ext cx="0" cy="79756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472305" y="2473960"/>
            <a:ext cx="2670175" cy="76835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ppt_x</p:attrName>
                                        </p:attrNameLst>
                                      </p:cBhvr>
                                      <p:tavLst>
                                        <p:tav tm="0">
                                          <p:val>
                                            <p:strVal val="0-#ppt_w/2"/>
                                          </p:val>
                                        </p:tav>
                                        <p:tav tm="100000">
                                          <p:val>
                                            <p:strVal val="#ppt_x"/>
                                          </p:val>
                                        </p:tav>
                                      </p:tavLst>
                                    </p:anim>
                                    <p:anim calcmode="lin" valueType="num">
                                      <p:cBhvr>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5" presetClass="entr" presetSubtype="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1000" fill="hold"/>
                                        <p:tgtEl>
                                          <p:spTgt spid="24"/>
                                        </p:tgtEl>
                                        <p:attrNameLst>
                                          <p:attrName>ppt_w</p:attrName>
                                        </p:attrNameLst>
                                      </p:cBhvr>
                                      <p:tavLst>
                                        <p:tav tm="0">
                                          <p:val>
                                            <p:fltVal val="0.000000"/>
                                          </p:val>
                                        </p:tav>
                                        <p:tav tm="100000">
                                          <p:val>
                                            <p:strVal val="#ppt_w"/>
                                          </p:val>
                                        </p:tav>
                                      </p:tavLst>
                                    </p:anim>
                                    <p:anim calcmode="lin" valueType="num">
                                      <p:cBhvr>
                                        <p:cTn id="13" dur="1000" fill="hold"/>
                                        <p:tgtEl>
                                          <p:spTgt spid="24"/>
                                        </p:tgtEl>
                                        <p:attrNameLst>
                                          <p:attrName>ppt_h</p:attrName>
                                        </p:attrNameLst>
                                      </p:cBhvr>
                                      <p:tavLst>
                                        <p:tav tm="0">
                                          <p:val>
                                            <p:fltVal val="0.000000"/>
                                          </p:val>
                                        </p:tav>
                                        <p:tav tm="100000">
                                          <p:val>
                                            <p:strVal val="#ppt_h"/>
                                          </p:val>
                                        </p:tav>
                                      </p:tavLst>
                                    </p:anim>
                                    <p:anim calcmode="lin" valueType="num">
                                      <p:cBhvr>
                                        <p:cTn id="14" dur="1000" fill="hold"/>
                                        <p:tgtEl>
                                          <p:spTgt spid="24"/>
                                        </p:tgtEl>
                                        <p:attrNameLst>
                                          <p:attrName>ppt_x</p:attrName>
                                        </p:attrNameLst>
                                      </p:cBhvr>
                                      <p:tavLst>
                                        <p:tav tm="0" fmla="#ppt_x+(cos(-2*pi*(1-$))*-#ppt_x-sin(-2*pi*(1-$))*(1-#ppt_y))*(1-$)">
                                          <p:val>
                                            <p:fltVal val="0.000000"/>
                                          </p:val>
                                        </p:tav>
                                        <p:tav tm="100000">
                                          <p:val>
                                            <p:fltVal val="1.000000"/>
                                          </p:val>
                                        </p:tav>
                                      </p:tavLst>
                                    </p:anim>
                                    <p:anim calcmode="lin" valueType="num">
                                      <p:cBhvr>
                                        <p:cTn id="15" dur="1000" fill="hold"/>
                                        <p:tgtEl>
                                          <p:spTgt spid="2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93" name="组合 92"/>
          <p:cNvGrpSpPr/>
          <p:nvPr/>
        </p:nvGrpSpPr>
        <p:grpSpPr>
          <a:xfrm>
            <a:off x="-1905" y="811530"/>
            <a:ext cx="9146540" cy="5727700"/>
            <a:chOff x="-3" y="1278"/>
            <a:chExt cx="14404" cy="9020"/>
          </a:xfrm>
        </p:grpSpPr>
        <p:grpSp>
          <p:nvGrpSpPr>
            <p:cNvPr id="88" name="组合 87"/>
            <p:cNvGrpSpPr/>
            <p:nvPr/>
          </p:nvGrpSpPr>
          <p:grpSpPr>
            <a:xfrm>
              <a:off x="-3" y="1278"/>
              <a:ext cx="14405" cy="9021"/>
              <a:chOff x="-3" y="1278"/>
              <a:chExt cx="14405" cy="9021"/>
            </a:xfrm>
          </p:grpSpPr>
          <p:graphicFrame>
            <p:nvGraphicFramePr>
              <p:cNvPr id="85" name="对象 84"/>
              <p:cNvGraphicFramePr/>
              <p:nvPr/>
            </p:nvGraphicFramePr>
            <p:xfrm>
              <a:off x="-3" y="1278"/>
              <a:ext cx="14392" cy="8545"/>
            </p:xfrm>
            <a:graphic>
              <a:graphicData uri="http://schemas.openxmlformats.org/presentationml/2006/ole">
                <mc:AlternateContent xmlns:mc="http://schemas.openxmlformats.org/markup-compatibility/2006">
                  <mc:Choice xmlns:v="urn:schemas-microsoft-com:vml" Requires="v">
                    <p:oleObj spid="_x0000_s86" name="" r:id="rId1" imgW="6101080" imgH="3429000" progId="PowerPoint.Slide.12">
                      <p:embed/>
                    </p:oleObj>
                  </mc:Choice>
                  <mc:Fallback>
                    <p:oleObj name="" r:id="rId1" imgW="6101080" imgH="3429000" progId="PowerPoint.Slide.12">
                      <p:embed/>
                      <p:pic>
                        <p:nvPicPr>
                          <p:cNvPr id="0" name="图片 85"/>
                          <p:cNvPicPr/>
                          <p:nvPr/>
                        </p:nvPicPr>
                        <p:blipFill>
                          <a:blip r:embed="rId2"/>
                        </p:blipFill>
                        <p:spPr>
                          <a:xfrm>
                            <a:off x="-3" y="1278"/>
                            <a:ext cx="14392" cy="8545"/>
                          </a:xfrm>
                          <a:prstGeom prst="rect">
                            <a:avLst/>
                          </a:prstGeom>
                        </p:spPr>
                      </p:pic>
                    </p:oleObj>
                  </mc:Fallback>
                </mc:AlternateContent>
              </a:graphicData>
            </a:graphic>
          </p:graphicFrame>
          <p:sp>
            <p:nvSpPr>
              <p:cNvPr id="87" name="矩形 86"/>
              <p:cNvSpPr/>
              <p:nvPr/>
            </p:nvSpPr>
            <p:spPr>
              <a:xfrm>
                <a:off x="-2" y="9089"/>
                <a:ext cx="14405" cy="1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9" name="组合 88"/>
            <p:cNvGrpSpPr/>
            <p:nvPr/>
          </p:nvGrpSpPr>
          <p:grpSpPr>
            <a:xfrm>
              <a:off x="0" y="1993"/>
              <a:ext cx="3980" cy="1072"/>
              <a:chOff x="0" y="543361"/>
              <a:chExt cx="3370217" cy="907758"/>
            </a:xfrm>
          </p:grpSpPr>
          <p:grpSp>
            <p:nvGrpSpPr>
              <p:cNvPr id="90" name="组合 89"/>
              <p:cNvGrpSpPr/>
              <p:nvPr/>
            </p:nvGrpSpPr>
            <p:grpSpPr>
              <a:xfrm>
                <a:off x="0" y="543361"/>
                <a:ext cx="3370216" cy="493479"/>
                <a:chOff x="0" y="288813"/>
                <a:chExt cx="3370216" cy="493479"/>
              </a:xfrm>
              <a:solidFill>
                <a:srgbClr val="131426"/>
              </a:solidFill>
            </p:grpSpPr>
            <p:sp>
              <p:nvSpPr>
                <p:cNvPr id="91" name="矩形 90"/>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92" name="直角三角形 91"/>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40972" name="文本框 3"/>
              <p:cNvSpPr txBox="1"/>
              <p:nvPr/>
            </p:nvSpPr>
            <p:spPr>
              <a:xfrm>
                <a:off x="101601" y="590669"/>
                <a:ext cx="3268616" cy="860450"/>
              </a:xfrm>
              <a:prstGeom prst="rect">
                <a:avLst/>
              </a:prstGeom>
              <a:noFill/>
              <a:ln w="9525">
                <a:noFill/>
              </a:ln>
            </p:spPr>
            <p:txBody>
              <a:bodyPr anchor="t">
                <a:spAutoFit/>
              </a:bodyPr>
              <a:p>
                <a:r>
                  <a:rPr lang="en-US" altLang="zh-CN" sz="1800" dirty="0">
                    <a:solidFill>
                      <a:schemeClr val="bg1"/>
                    </a:solidFill>
                    <a:latin typeface="微软雅黑" panose="020B0503020204020204" pitchFamily="34" charset="-122"/>
                    <a:ea typeface="微软雅黑" panose="020B0503020204020204" pitchFamily="34" charset="-122"/>
                  </a:rPr>
                  <a:t>5.</a:t>
                </a:r>
                <a:r>
                  <a:rPr lang="zh-CN" altLang="en-US" sz="1800">
                    <a:ln>
                      <a:noFill/>
                    </a:ln>
                    <a:solidFill>
                      <a:schemeClr val="lt1"/>
                    </a:solidFill>
                    <a:effectLst/>
                    <a:uLnTx/>
                    <a:uFillTx/>
                    <a:latin typeface="微软雅黑" panose="020B0503020204020204" pitchFamily="34" charset="-122"/>
                    <a:ea typeface="微软雅黑" panose="020B0503020204020204" pitchFamily="34" charset="-122"/>
                    <a:cs typeface="+mn-cs"/>
                    <a:sym typeface="+mn-ea"/>
                  </a:rPr>
                  <a:t>开发难点与技巧</a:t>
                </a:r>
                <a:endParaRPr kumimoji="0" lang="zh-CN" altLang="en-US" sz="1800" b="0" i="0" u="none" strike="noStrike" kern="1200" cap="none" spc="-10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a:p>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p:transition spd="slow" advTm="4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0" y="1265238"/>
            <a:ext cx="2527300" cy="403225"/>
            <a:chOff x="0" y="543361"/>
            <a:chExt cx="3370216" cy="537781"/>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16387" name="文本框 3"/>
            <p:cNvSpPr txBox="1"/>
            <p:nvPr/>
          </p:nvSpPr>
          <p:spPr>
            <a:xfrm>
              <a:off x="898051" y="590669"/>
              <a:ext cx="1492327" cy="490473"/>
            </a:xfrm>
            <a:prstGeom prst="rect">
              <a:avLst/>
            </a:prstGeom>
            <a:noFill/>
            <a:ln w="9525">
              <a:noFill/>
            </a:ln>
          </p:spPr>
          <p:txBody>
            <a:bodyPr anchor="t">
              <a:spAutoFit/>
            </a:bodyPr>
            <a:p>
              <a:r>
                <a:rPr lang="zh-CN" altLang="en-US" sz="1800" dirty="0">
                  <a:solidFill>
                    <a:schemeClr val="bg1"/>
                  </a:solidFill>
                  <a:latin typeface="微软雅黑" panose="020B0503020204020204" pitchFamily="34" charset="-122"/>
                  <a:ea typeface="微软雅黑" panose="020B0503020204020204" pitchFamily="34" charset="-122"/>
                </a:rPr>
                <a:t>目   录</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16388" name="组合 128"/>
          <p:cNvGrpSpPr/>
          <p:nvPr/>
        </p:nvGrpSpPr>
        <p:grpSpPr>
          <a:xfrm>
            <a:off x="8662988" y="5737225"/>
            <a:ext cx="225425" cy="22542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31" name="右箭头 130"/>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16391" name="组合 131"/>
          <p:cNvGrpSpPr/>
          <p:nvPr/>
        </p:nvGrpSpPr>
        <p:grpSpPr>
          <a:xfrm flipH="1">
            <a:off x="8291513" y="5737225"/>
            <a:ext cx="225425" cy="22542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34" name="右箭头 133"/>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43" name="组合 42"/>
          <p:cNvGrpSpPr/>
          <p:nvPr/>
        </p:nvGrpSpPr>
        <p:grpSpPr>
          <a:xfrm>
            <a:off x="1924050" y="1862138"/>
            <a:ext cx="5210175" cy="554037"/>
            <a:chOff x="1098018" y="1340446"/>
            <a:chExt cx="6947964" cy="737210"/>
          </a:xfrm>
        </p:grpSpPr>
        <p:sp>
          <p:nvSpPr>
            <p:cNvPr id="44" name="任意多边形 43"/>
            <p:cNvSpPr/>
            <p:nvPr/>
          </p:nvSpPr>
          <p:spPr>
            <a:xfrm>
              <a:off x="2700051" y="1414960"/>
              <a:ext cx="5345931"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lIns="185737" tIns="114461" rIns="207330" bIns="114461" spcCol="1270" anchor="ctr"/>
            <a:lstStyle/>
            <a:p>
              <a:pPr marL="171450" marR="0" lvl="1" indent="-171450" algn="l" defTabSz="710565" rtl="0" eaLnBrk="1" fontAlgn="auto" latinLnBrk="0" hangingPunct="1">
                <a:lnSpc>
                  <a:spcPct val="90000"/>
                </a:lnSpc>
                <a:spcBef>
                  <a:spcPct val="0"/>
                </a:spcBef>
                <a:spcAft>
                  <a:spcPct val="15000"/>
                </a:spcAft>
                <a:buClrTx/>
                <a:buSzTx/>
                <a:buFontTx/>
                <a:buChar char="•"/>
                <a:defRPr/>
              </a:pPr>
              <a:r>
                <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rPr>
                <a:t>开发背景及意义</a:t>
              </a:r>
              <a:endPar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endParaRPr>
            </a:p>
          </p:txBody>
        </p:sp>
        <p:sp>
          <p:nvSpPr>
            <p:cNvPr id="45" name="任意多边形 44"/>
            <p:cNvSpPr/>
            <p:nvPr/>
          </p:nvSpPr>
          <p:spPr>
            <a:xfrm>
              <a:off x="1098018" y="1340446"/>
              <a:ext cx="1602033"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lIns="132718" tIns="79854" rIns="132718" bIns="79854" spcCol="1270" anchor="ctr"/>
            <a:lstStyle/>
            <a:p>
              <a:pPr marL="0" marR="0" lvl="0" indent="0" algn="ctr" defTabSz="1644015" rtl="0" eaLnBrk="1" fontAlgn="auto" latinLnBrk="0" hangingPunct="1">
                <a:lnSpc>
                  <a:spcPct val="90000"/>
                </a:lnSpc>
                <a:spcBef>
                  <a:spcPct val="0"/>
                </a:spcBef>
                <a:spcAft>
                  <a:spcPct val="35000"/>
                </a:spcAft>
                <a:buClrTx/>
                <a:buSzTx/>
                <a:buFontTx/>
                <a:buNone/>
                <a:defRPr/>
              </a:pPr>
              <a:r>
                <a:rPr kumimoji="0" lang="en-US" altLang="zh-CN" sz="2775" b="0" i="0" u="none" strike="noStrike" kern="1200" cap="none" spc="0" normalizeH="0" baseline="0" noProof="1">
                  <a:ln>
                    <a:noFill/>
                  </a:ln>
                  <a:solidFill>
                    <a:schemeClr val="lt1"/>
                  </a:solidFill>
                  <a:effectLst/>
                  <a:uLnTx/>
                  <a:uFillTx/>
                  <a:latin typeface="+mn-lt"/>
                  <a:ea typeface="+mn-ea"/>
                  <a:cs typeface="+mn-cs"/>
                </a:rPr>
                <a:t>1</a:t>
              </a:r>
              <a:endParaRPr kumimoji="0" lang="zh-CN" altLang="en-US" sz="277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46" name="组合 45"/>
          <p:cNvGrpSpPr/>
          <p:nvPr/>
        </p:nvGrpSpPr>
        <p:grpSpPr>
          <a:xfrm>
            <a:off x="1924050" y="2443163"/>
            <a:ext cx="5210175" cy="552450"/>
            <a:chOff x="1098018" y="2114517"/>
            <a:chExt cx="6947964" cy="737210"/>
          </a:xfrm>
        </p:grpSpPr>
        <p:sp>
          <p:nvSpPr>
            <p:cNvPr id="47" name="任意多边形 46"/>
            <p:cNvSpPr/>
            <p:nvPr/>
          </p:nvSpPr>
          <p:spPr>
            <a:xfrm>
              <a:off x="2700051" y="2187602"/>
              <a:ext cx="5345931" cy="591039"/>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lIns="185737" tIns="114461" rIns="207330" bIns="114461" spcCol="1270" anchor="ctr"/>
            <a:lstStyle/>
            <a:p>
              <a:pPr marL="171450" marR="0" lvl="1" indent="-171450" algn="l" defTabSz="710565" rtl="0" eaLnBrk="1" fontAlgn="auto" latinLnBrk="0" hangingPunct="1">
                <a:lnSpc>
                  <a:spcPct val="90000"/>
                </a:lnSpc>
                <a:spcBef>
                  <a:spcPct val="0"/>
                </a:spcBef>
                <a:spcAft>
                  <a:spcPct val="15000"/>
                </a:spcAft>
                <a:buClrTx/>
                <a:buSzTx/>
                <a:buFontTx/>
                <a:buChar char="•"/>
                <a:defRPr/>
              </a:pPr>
              <a:r>
                <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rPr>
                <a:t>系统概述与开发环境</a:t>
              </a:r>
              <a:endPar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endParaRPr>
            </a:p>
          </p:txBody>
        </p:sp>
        <p:sp>
          <p:nvSpPr>
            <p:cNvPr id="48" name="任意多边形 47"/>
            <p:cNvSpPr/>
            <p:nvPr/>
          </p:nvSpPr>
          <p:spPr>
            <a:xfrm>
              <a:off x="1098018" y="2114517"/>
              <a:ext cx="1602033"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lIns="132718" tIns="79854" rIns="132718" bIns="79854" spcCol="1270" anchor="ctr"/>
            <a:lstStyle/>
            <a:p>
              <a:pPr marL="0" marR="0" lvl="0" indent="0" algn="ctr" defTabSz="1644015" rtl="0" eaLnBrk="1" fontAlgn="auto" latinLnBrk="0" hangingPunct="1">
                <a:lnSpc>
                  <a:spcPct val="90000"/>
                </a:lnSpc>
                <a:spcBef>
                  <a:spcPct val="0"/>
                </a:spcBef>
                <a:spcAft>
                  <a:spcPct val="35000"/>
                </a:spcAft>
                <a:buClrTx/>
                <a:buSzTx/>
                <a:buFontTx/>
                <a:buNone/>
                <a:defRPr/>
              </a:pPr>
              <a:r>
                <a:rPr kumimoji="0" lang="en-US" altLang="zh-CN" sz="2775" b="0" i="0" u="none" strike="noStrike" kern="1200" cap="none" spc="0" normalizeH="0" baseline="0" noProof="1">
                  <a:ln>
                    <a:noFill/>
                  </a:ln>
                  <a:solidFill>
                    <a:schemeClr val="lt1"/>
                  </a:solidFill>
                  <a:effectLst/>
                  <a:uLnTx/>
                  <a:uFillTx/>
                  <a:latin typeface="+mn-lt"/>
                  <a:ea typeface="+mn-ea"/>
                  <a:cs typeface="+mn-cs"/>
                </a:rPr>
                <a:t>2</a:t>
              </a:r>
              <a:endParaRPr kumimoji="0" lang="zh-CN" altLang="en-US" sz="277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49" name="组合 48"/>
          <p:cNvGrpSpPr/>
          <p:nvPr/>
        </p:nvGrpSpPr>
        <p:grpSpPr>
          <a:xfrm>
            <a:off x="1924050" y="3024188"/>
            <a:ext cx="5210175" cy="552450"/>
            <a:chOff x="1098018" y="2888588"/>
            <a:chExt cx="6947964" cy="737210"/>
          </a:xfrm>
        </p:grpSpPr>
        <p:sp>
          <p:nvSpPr>
            <p:cNvPr id="50" name="任意多边形 49"/>
            <p:cNvSpPr/>
            <p:nvPr/>
          </p:nvSpPr>
          <p:spPr>
            <a:xfrm>
              <a:off x="2700051" y="2961673"/>
              <a:ext cx="5345931" cy="591039"/>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lIns="185737" tIns="114461" rIns="207330" bIns="114461" spcCol="1270" anchor="ctr"/>
            <a:lstStyle/>
            <a:p>
              <a:pPr marL="171450" marR="0" lvl="1" indent="-171450" algn="l" defTabSz="710565" rtl="0" eaLnBrk="1" fontAlgn="auto" latinLnBrk="0" hangingPunct="1">
                <a:lnSpc>
                  <a:spcPct val="90000"/>
                </a:lnSpc>
                <a:spcBef>
                  <a:spcPct val="0"/>
                </a:spcBef>
                <a:spcAft>
                  <a:spcPct val="15000"/>
                </a:spcAft>
                <a:buClrTx/>
                <a:buSzTx/>
                <a:buFontTx/>
                <a:buChar char="•"/>
                <a:defRPr/>
              </a:pPr>
              <a:r>
                <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rPr>
                <a:t>总体结构及各个模块</a:t>
              </a:r>
              <a:endPar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endParaRPr>
            </a:p>
          </p:txBody>
        </p:sp>
        <p:sp>
          <p:nvSpPr>
            <p:cNvPr id="51" name="任意多边形 50"/>
            <p:cNvSpPr/>
            <p:nvPr/>
          </p:nvSpPr>
          <p:spPr>
            <a:xfrm>
              <a:off x="1098018" y="2888588"/>
              <a:ext cx="1602033"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lIns="132718" tIns="79854" rIns="132718" bIns="79854" spcCol="1270" anchor="ctr"/>
            <a:lstStyle/>
            <a:p>
              <a:pPr marL="0" marR="0" lvl="0" indent="0" algn="ctr" defTabSz="1644015" rtl="0" eaLnBrk="1" fontAlgn="auto" latinLnBrk="0" hangingPunct="1">
                <a:lnSpc>
                  <a:spcPct val="90000"/>
                </a:lnSpc>
                <a:spcBef>
                  <a:spcPct val="0"/>
                </a:spcBef>
                <a:spcAft>
                  <a:spcPct val="35000"/>
                </a:spcAft>
                <a:buClrTx/>
                <a:buSzTx/>
                <a:buFontTx/>
                <a:buNone/>
                <a:defRPr/>
              </a:pPr>
              <a:r>
                <a:rPr kumimoji="0" lang="en-US" altLang="zh-CN" sz="2775" b="0" i="0" u="none" strike="noStrike" kern="1200" cap="none" spc="0" normalizeH="0" baseline="0" noProof="1">
                  <a:ln>
                    <a:noFill/>
                  </a:ln>
                  <a:solidFill>
                    <a:schemeClr val="lt1"/>
                  </a:solidFill>
                  <a:effectLst/>
                  <a:uLnTx/>
                  <a:uFillTx/>
                  <a:latin typeface="+mn-lt"/>
                  <a:ea typeface="+mn-ea"/>
                  <a:cs typeface="+mn-cs"/>
                </a:rPr>
                <a:t>3</a:t>
              </a:r>
              <a:endParaRPr kumimoji="0" lang="zh-CN" altLang="en-US" sz="277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52" name="组合 51"/>
          <p:cNvGrpSpPr/>
          <p:nvPr/>
        </p:nvGrpSpPr>
        <p:grpSpPr>
          <a:xfrm>
            <a:off x="1924050" y="3603625"/>
            <a:ext cx="5210175" cy="554038"/>
            <a:chOff x="1098018" y="3662660"/>
            <a:chExt cx="6947964" cy="737210"/>
          </a:xfrm>
        </p:grpSpPr>
        <p:sp>
          <p:nvSpPr>
            <p:cNvPr id="53" name="任意多边形 52"/>
            <p:cNvSpPr/>
            <p:nvPr/>
          </p:nvSpPr>
          <p:spPr>
            <a:xfrm>
              <a:off x="2700051" y="3737173"/>
              <a:ext cx="5345931"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lIns="185737" tIns="114461" rIns="207330" bIns="114461" spcCol="1270" anchor="ctr"/>
            <a:lstStyle/>
            <a:p>
              <a:pPr marL="171450" marR="0" lvl="1" indent="-171450" algn="l" defTabSz="710565" rtl="0" eaLnBrk="1" fontAlgn="auto" latinLnBrk="0" hangingPunct="1">
                <a:lnSpc>
                  <a:spcPct val="90000"/>
                </a:lnSpc>
                <a:spcBef>
                  <a:spcPct val="0"/>
                </a:spcBef>
                <a:spcAft>
                  <a:spcPct val="15000"/>
                </a:spcAft>
                <a:buClrTx/>
                <a:buSzTx/>
                <a:buFontTx/>
                <a:buChar char="•"/>
                <a:defRPr/>
              </a:pPr>
              <a:r>
                <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rPr>
                <a:t>系统主要特色</a:t>
              </a:r>
              <a:endPar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endParaRPr>
            </a:p>
          </p:txBody>
        </p:sp>
        <p:sp>
          <p:nvSpPr>
            <p:cNvPr id="54" name="任意多边形 53"/>
            <p:cNvSpPr/>
            <p:nvPr/>
          </p:nvSpPr>
          <p:spPr>
            <a:xfrm>
              <a:off x="1098018" y="3662660"/>
              <a:ext cx="1602033"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lIns="132718" tIns="79854" rIns="132718" bIns="79854" spcCol="1270" anchor="ctr"/>
            <a:lstStyle/>
            <a:p>
              <a:pPr marL="0" marR="0" lvl="0" indent="0" algn="ctr" defTabSz="1644015" rtl="0" eaLnBrk="1" fontAlgn="auto" latinLnBrk="0" hangingPunct="1">
                <a:lnSpc>
                  <a:spcPct val="90000"/>
                </a:lnSpc>
                <a:spcBef>
                  <a:spcPct val="0"/>
                </a:spcBef>
                <a:spcAft>
                  <a:spcPct val="35000"/>
                </a:spcAft>
                <a:buClrTx/>
                <a:buSzTx/>
                <a:buFontTx/>
                <a:buNone/>
                <a:defRPr/>
              </a:pPr>
              <a:r>
                <a:rPr kumimoji="0" lang="en-US" altLang="zh-CN" sz="2775" b="0" i="0" u="none" strike="noStrike" kern="1200" cap="none" spc="0" normalizeH="0" baseline="0" noProof="1">
                  <a:ln>
                    <a:noFill/>
                  </a:ln>
                  <a:solidFill>
                    <a:schemeClr val="lt1"/>
                  </a:solidFill>
                  <a:effectLst/>
                  <a:uLnTx/>
                  <a:uFillTx/>
                  <a:latin typeface="+mn-lt"/>
                  <a:ea typeface="+mn-ea"/>
                  <a:cs typeface="+mn-cs"/>
                </a:rPr>
                <a:t>4</a:t>
              </a:r>
              <a:endParaRPr kumimoji="0" lang="zh-CN" altLang="en-US" sz="277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55" name="组合 54"/>
          <p:cNvGrpSpPr/>
          <p:nvPr/>
        </p:nvGrpSpPr>
        <p:grpSpPr>
          <a:xfrm>
            <a:off x="1924050" y="4184650"/>
            <a:ext cx="5210175" cy="552450"/>
            <a:chOff x="1098018" y="4436731"/>
            <a:chExt cx="6947964" cy="737210"/>
          </a:xfrm>
        </p:grpSpPr>
        <p:sp>
          <p:nvSpPr>
            <p:cNvPr id="56" name="任意多边形 55"/>
            <p:cNvSpPr/>
            <p:nvPr/>
          </p:nvSpPr>
          <p:spPr>
            <a:xfrm>
              <a:off x="2700051" y="4509816"/>
              <a:ext cx="5345931" cy="591039"/>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lIns="185737" tIns="114461" rIns="207330" bIns="114461" spcCol="1270" anchor="ctr"/>
            <a:lstStyle/>
            <a:p>
              <a:pPr marL="171450" marR="0" lvl="1" indent="-171450" algn="l" defTabSz="710565" rtl="0" eaLnBrk="1" fontAlgn="auto" latinLnBrk="0" hangingPunct="1">
                <a:lnSpc>
                  <a:spcPct val="90000"/>
                </a:lnSpc>
                <a:spcBef>
                  <a:spcPct val="0"/>
                </a:spcBef>
                <a:spcAft>
                  <a:spcPct val="15000"/>
                </a:spcAft>
                <a:buClrTx/>
                <a:buSzTx/>
                <a:buFontTx/>
                <a:buChar char="•"/>
                <a:defRPr/>
              </a:pPr>
              <a:r>
                <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rPr>
                <a:t>开发难点与技巧</a:t>
              </a:r>
              <a:endPar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endParaRPr>
            </a:p>
          </p:txBody>
        </p:sp>
        <p:sp>
          <p:nvSpPr>
            <p:cNvPr id="57" name="任意多边形 56"/>
            <p:cNvSpPr/>
            <p:nvPr/>
          </p:nvSpPr>
          <p:spPr>
            <a:xfrm>
              <a:off x="1098018" y="4436731"/>
              <a:ext cx="1602033"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lIns="132718" tIns="79854" rIns="132718" bIns="79854" spcCol="1270" anchor="ctr"/>
            <a:lstStyle/>
            <a:p>
              <a:pPr marL="0" marR="0" lvl="0" indent="0" algn="ctr" defTabSz="1644015" rtl="0" eaLnBrk="1" fontAlgn="auto" latinLnBrk="0" hangingPunct="1">
                <a:lnSpc>
                  <a:spcPct val="90000"/>
                </a:lnSpc>
                <a:spcBef>
                  <a:spcPct val="0"/>
                </a:spcBef>
                <a:spcAft>
                  <a:spcPct val="35000"/>
                </a:spcAft>
                <a:buClrTx/>
                <a:buSzTx/>
                <a:buFontTx/>
                <a:buNone/>
                <a:defRPr/>
              </a:pPr>
              <a:r>
                <a:rPr kumimoji="0" lang="en-US" altLang="zh-CN" sz="2775" b="0" i="0" u="none" strike="noStrike" kern="1200" cap="none" spc="0" normalizeH="0" baseline="0" noProof="1">
                  <a:ln>
                    <a:noFill/>
                  </a:ln>
                  <a:solidFill>
                    <a:schemeClr val="lt1"/>
                  </a:solidFill>
                  <a:effectLst/>
                  <a:uLnTx/>
                  <a:uFillTx/>
                  <a:latin typeface="+mn-lt"/>
                  <a:ea typeface="+mn-ea"/>
                  <a:cs typeface="+mn-cs"/>
                </a:rPr>
                <a:t>5</a:t>
              </a:r>
              <a:endParaRPr kumimoji="0" lang="zh-CN" altLang="en-US" sz="277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58" name="组合 57"/>
          <p:cNvGrpSpPr/>
          <p:nvPr/>
        </p:nvGrpSpPr>
        <p:grpSpPr>
          <a:xfrm>
            <a:off x="1924050" y="4764088"/>
            <a:ext cx="5210175" cy="554037"/>
            <a:chOff x="1098018" y="5210802"/>
            <a:chExt cx="6947964" cy="737210"/>
          </a:xfrm>
        </p:grpSpPr>
        <p:sp>
          <p:nvSpPr>
            <p:cNvPr id="59" name="任意多边形 58"/>
            <p:cNvSpPr/>
            <p:nvPr/>
          </p:nvSpPr>
          <p:spPr>
            <a:xfrm>
              <a:off x="2700051" y="5285316"/>
              <a:ext cx="5345931"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lIns="185737" tIns="114461" rIns="207330" bIns="114461" spcCol="1270" anchor="ctr"/>
            <a:lstStyle/>
            <a:p>
              <a:pPr marL="171450" marR="0" lvl="1" indent="-171450" algn="l" defTabSz="710565" rtl="0" eaLnBrk="1" fontAlgn="auto" latinLnBrk="0" hangingPunct="1">
                <a:lnSpc>
                  <a:spcPct val="90000"/>
                </a:lnSpc>
                <a:spcBef>
                  <a:spcPct val="0"/>
                </a:spcBef>
                <a:spcAft>
                  <a:spcPct val="15000"/>
                </a:spcAft>
                <a:buClrTx/>
                <a:buSzTx/>
                <a:buFontTx/>
                <a:buChar char="•"/>
                <a:defRPr/>
              </a:pPr>
              <a:r>
                <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rPr>
                <a:t>总结</a:t>
              </a:r>
              <a:endPar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endParaRPr>
            </a:p>
          </p:txBody>
        </p:sp>
        <p:sp>
          <p:nvSpPr>
            <p:cNvPr id="60" name="任意多边形 59"/>
            <p:cNvSpPr/>
            <p:nvPr/>
          </p:nvSpPr>
          <p:spPr>
            <a:xfrm>
              <a:off x="1098018" y="5210802"/>
              <a:ext cx="1602033"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lIns="132718" tIns="79854" rIns="132718" bIns="79854" spcCol="1270" anchor="ctr"/>
            <a:lstStyle/>
            <a:p>
              <a:pPr marL="0" marR="0" lvl="0" indent="0" algn="ctr" defTabSz="1644015" rtl="0" eaLnBrk="1" fontAlgn="auto" latinLnBrk="0" hangingPunct="1">
                <a:lnSpc>
                  <a:spcPct val="90000"/>
                </a:lnSpc>
                <a:spcBef>
                  <a:spcPct val="0"/>
                </a:spcBef>
                <a:spcAft>
                  <a:spcPct val="35000"/>
                </a:spcAft>
                <a:buClrTx/>
                <a:buSzTx/>
                <a:buFontTx/>
                <a:buNone/>
                <a:defRPr/>
              </a:pPr>
              <a:r>
                <a:rPr kumimoji="0" lang="en-US" altLang="zh-CN" sz="2775" b="0" i="0" u="none" strike="noStrike" kern="1200" cap="none" spc="0" normalizeH="0" baseline="0" noProof="1">
                  <a:ln>
                    <a:noFill/>
                  </a:ln>
                  <a:solidFill>
                    <a:schemeClr val="lt1"/>
                  </a:solidFill>
                  <a:effectLst/>
                  <a:uLnTx/>
                  <a:uFillTx/>
                  <a:latin typeface="+mn-lt"/>
                  <a:ea typeface="+mn-ea"/>
                  <a:cs typeface="+mn-cs"/>
                </a:rPr>
                <a:t>6</a:t>
              </a:r>
              <a:endParaRPr kumimoji="0" lang="zh-CN" altLang="en-US" sz="2775" b="0" i="0" u="none" strike="noStrike" kern="1200" cap="none" spc="0" normalizeH="0" baseline="0" noProof="1">
                <a:ln>
                  <a:noFill/>
                </a:ln>
                <a:solidFill>
                  <a:schemeClr val="lt1"/>
                </a:solidFill>
                <a:effectLst/>
                <a:uLnTx/>
                <a:uFillTx/>
                <a:latin typeface="+mn-lt"/>
                <a:ea typeface="+mn-ea"/>
                <a:cs typeface="+mn-cs"/>
              </a:endParaRPr>
            </a:p>
          </p:txBody>
        </p:sp>
      </p:grpSp>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 name="矩形 15"/>
          <p:cNvSpPr/>
          <p:nvPr/>
        </p:nvSpPr>
        <p:spPr>
          <a:xfrm>
            <a:off x="0" y="85725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7" name="单圆角矩形 16"/>
          <p:cNvSpPr/>
          <p:nvPr/>
        </p:nvSpPr>
        <p:spPr>
          <a:xfrm flipV="1">
            <a:off x="4249738" y="1382713"/>
            <a:ext cx="4238625" cy="3981450"/>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8" name="单圆角矩形 17"/>
          <p:cNvSpPr/>
          <p:nvPr/>
        </p:nvSpPr>
        <p:spPr>
          <a:xfrm flipH="1">
            <a:off x="3506788" y="2157413"/>
            <a:ext cx="4368800" cy="668338"/>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rPr>
              <a:t>总结</a:t>
            </a:r>
            <a:endParaRPr kumimoji="0" lang="zh-CN" altLang="en-US" sz="900" b="0" i="0" u="none" strike="noStrike" kern="1200" cap="none" spc="-10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9" name="TextBox 18"/>
          <p:cNvSpPr txBox="1"/>
          <p:nvPr/>
        </p:nvSpPr>
        <p:spPr>
          <a:xfrm>
            <a:off x="5372100" y="3086100"/>
            <a:ext cx="2008188" cy="413385"/>
          </a:xfrm>
          <a:prstGeom prst="rect">
            <a:avLst/>
          </a:prstGeom>
          <a:noFill/>
          <a:ln w="9525">
            <a:noFill/>
          </a:ln>
        </p:spPr>
        <p:txBody>
          <a:bodyPr lIns="68578" tIns="34289" rIns="68578" bIns="34289" anchor="t">
            <a:spAutoFit/>
          </a:bodyPr>
          <a:p>
            <a:pPr>
              <a:lnSpc>
                <a:spcPct val="150000"/>
              </a:lnSpc>
            </a:pPr>
            <a:r>
              <a:rPr lang="en-US" altLang="zh-CN" sz="1500" dirty="0">
                <a:solidFill>
                  <a:srgbClr val="262626"/>
                </a:solidFill>
                <a:latin typeface="微软雅黑" panose="020B0503020204020204" pitchFamily="34" charset="-122"/>
                <a:ea typeface="微软雅黑" panose="020B0503020204020204" pitchFamily="34" charset="-122"/>
              </a:rPr>
              <a:t>——</a:t>
            </a:r>
            <a:r>
              <a:rPr lang="zh-CN" altLang="en-US" sz="1500" dirty="0">
                <a:solidFill>
                  <a:srgbClr val="262626"/>
                </a:solidFill>
                <a:latin typeface="微软雅黑" panose="020B0503020204020204" pitchFamily="34" charset="-122"/>
                <a:ea typeface="微软雅黑" panose="020B0503020204020204" pitchFamily="34" charset="-122"/>
              </a:rPr>
              <a:t>总结</a:t>
            </a:r>
            <a:endParaRPr lang="en-US" altLang="zh-CN" sz="1500" dirty="0">
              <a:solidFill>
                <a:srgbClr val="262626"/>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7761288" y="4668838"/>
            <a:ext cx="941387" cy="727075"/>
            <a:chOff x="10318555" y="4969295"/>
            <a:chExt cx="1255597" cy="967750"/>
          </a:xfrm>
        </p:grpSpPr>
        <p:sp>
          <p:nvSpPr>
            <p:cNvPr id="49158" name="椭圆 20"/>
            <p:cNvSpPr/>
            <p:nvPr/>
          </p:nvSpPr>
          <p:spPr>
            <a:xfrm>
              <a:off x="10318555" y="5147286"/>
              <a:ext cx="971342" cy="506573"/>
            </a:xfrm>
            <a:prstGeom prst="ellipse">
              <a:avLst/>
            </a:prstGeom>
            <a:solidFill>
              <a:srgbClr val="002060"/>
            </a:solidFill>
            <a:ln w="12700">
              <a:noFill/>
            </a:ln>
          </p:spPr>
          <p:txBody>
            <a:bodyPr anchor="ctr">
              <a:spAutoFit/>
            </a:bodyPr>
            <a:p>
              <a:pPr algn="ct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49165" name="TextBox 21"/>
            <p:cNvSpPr txBox="1"/>
            <p:nvPr/>
          </p:nvSpPr>
          <p:spPr>
            <a:xfrm>
              <a:off x="10526974" y="4969295"/>
              <a:ext cx="1047178" cy="967750"/>
            </a:xfrm>
            <a:prstGeom prst="rect">
              <a:avLst/>
            </a:prstGeom>
            <a:noFill/>
            <a:ln w="9525">
              <a:noFill/>
            </a:ln>
          </p:spPr>
          <p:txBody>
            <a:bodyPr>
              <a:spAutoFit/>
            </a:bodyPr>
            <a:p>
              <a:r>
                <a:rPr lang="en-US" altLang="zh-CN" sz="4125" b="1" noProof="1" dirty="0">
                  <a:solidFill>
                    <a:schemeClr val="bg1"/>
                  </a:solidFill>
                  <a:latin typeface="微软雅黑" panose="020B0503020204020204" pitchFamily="34" charset="-122"/>
                  <a:ea typeface="微软雅黑" panose="020B0503020204020204" pitchFamily="34" charset="-122"/>
                  <a:cs typeface="+mn-ea"/>
                </a:rPr>
                <a:t>6</a:t>
              </a:r>
              <a:endParaRPr lang="zh-CN" altLang="en-US" sz="4125" b="1" noProof="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344488" y="5383213"/>
            <a:ext cx="3224213"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49163" name="图片 25"/>
          <p:cNvPicPr>
            <a:picLocks noChangeAspect="1"/>
          </p:cNvPicPr>
          <p:nvPr/>
        </p:nvPicPr>
        <p:blipFill>
          <a:blip r:embed="rId1"/>
          <a:stretch>
            <a:fillRect/>
          </a:stretch>
        </p:blipFill>
        <p:spPr>
          <a:xfrm>
            <a:off x="360680" y="3651250"/>
            <a:ext cx="1751965" cy="1313815"/>
          </a:xfrm>
          <a:prstGeom prst="rect">
            <a:avLst/>
          </a:prstGeom>
          <a:noFill/>
          <a:ln w="9525">
            <a:noFill/>
          </a:ln>
        </p:spPr>
      </p:pic>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0"/>
                                        </p:tgtEl>
                                        <p:attrNameLst>
                                          <p:attrName>ppt_x</p:attrName>
                                          <p:attrName>ppt_y</p:attrName>
                                        </p:attrNameLst>
                                      </p:cBhvr>
                                      <p:rCtr x="0" y="59900"/>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18"/>
                                        </p:tgtEl>
                                        <p:attrNameLst>
                                          <p:attrName>ppt_x</p:attrName>
                                          <p:attrName>ppt_y</p:attrName>
                                        </p:attrNameLst>
                                      </p:cBhvr>
                                      <p:rCtr x="4390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Scale>
                                      <p:cBhvr>
                                        <p:cTn id="1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9"/>
                                        </p:tgtEl>
                                        <p:attrNameLst>
                                          <p:attrName>ppt_x</p:attrName>
                                          <p:attrName>ppt_y</p:attrName>
                                        </p:attrNameLst>
                                      </p:cBhvr>
                                    </p:animMotion>
                                    <p:animEffect transition="in" filter="fade">
                                      <p:cBhvr>
                                        <p:cTn id="2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bldLvl="0" animBg="1"/>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0" y="1265238"/>
            <a:ext cx="2527300" cy="403772"/>
            <a:chOff x="0" y="543361"/>
            <a:chExt cx="3370216" cy="538510"/>
          </a:xfrm>
        </p:grpSpPr>
        <p:grpSp>
          <p:nvGrpSpPr>
            <p:cNvPr id="10" name="组合 9"/>
            <p:cNvGrpSpPr/>
            <p:nvPr/>
          </p:nvGrpSpPr>
          <p:grpSpPr>
            <a:xfrm>
              <a:off x="0" y="543361"/>
              <a:ext cx="3370216" cy="493479"/>
              <a:chOff x="0" y="288813"/>
              <a:chExt cx="3370216" cy="493479"/>
            </a:xfrm>
            <a:solidFill>
              <a:srgbClr val="131426"/>
            </a:solidFill>
          </p:grpSpPr>
          <p:sp>
            <p:nvSpPr>
              <p:cNvPr id="12" name="矩形 11"/>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3" name="直角三角形 12"/>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53251" name="文本框 3"/>
            <p:cNvSpPr txBox="1"/>
            <p:nvPr/>
          </p:nvSpPr>
          <p:spPr>
            <a:xfrm>
              <a:off x="898051" y="590669"/>
              <a:ext cx="1895949" cy="491202"/>
            </a:xfrm>
            <a:prstGeom prst="rect">
              <a:avLst/>
            </a:prstGeom>
            <a:noFill/>
            <a:ln w="9525">
              <a:noFill/>
            </a:ln>
          </p:spPr>
          <p:txBody>
            <a:bodyPr anchor="t">
              <a:spAutoFit/>
            </a:bodyPr>
            <a:p>
              <a:r>
                <a:rPr lang="en-US" altLang="zh-CN" sz="1800" dirty="0">
                  <a:solidFill>
                    <a:schemeClr val="bg1"/>
                  </a:solidFill>
                  <a:latin typeface="微软雅黑" panose="020B0503020204020204" pitchFamily="34" charset="-122"/>
                  <a:ea typeface="微软雅黑" panose="020B0503020204020204" pitchFamily="34" charset="-122"/>
                </a:rPr>
                <a:t>6.</a:t>
              </a:r>
              <a:r>
                <a:rPr lang="zh-CN" altLang="en-US" sz="1800" dirty="0">
                  <a:solidFill>
                    <a:schemeClr val="bg1"/>
                  </a:solidFill>
                  <a:latin typeface="微软雅黑" panose="020B0503020204020204" pitchFamily="34" charset="-122"/>
                  <a:ea typeface="微软雅黑" panose="020B0503020204020204" pitchFamily="34" charset="-122"/>
                </a:rPr>
                <a:t>总结</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sp>
        <p:nvSpPr>
          <p:cNvPr id="16" name="TextBox 15"/>
          <p:cNvSpPr txBox="1"/>
          <p:nvPr/>
        </p:nvSpPr>
        <p:spPr>
          <a:xfrm>
            <a:off x="1535113" y="2159000"/>
            <a:ext cx="6040437" cy="1452245"/>
          </a:xfrm>
          <a:prstGeom prst="rect">
            <a:avLst/>
          </a:prstGeom>
          <a:noFill/>
          <a:ln w="9525">
            <a:noFill/>
          </a:ln>
        </p:spPr>
        <p:txBody>
          <a:bodyPr lIns="68578" tIns="34289" rIns="68578" bIns="34289" anchor="t">
            <a:spAutoFit/>
          </a:bodyPr>
          <a:p>
            <a:pPr algn="just">
              <a:lnSpc>
                <a:spcPct val="200000"/>
              </a:lnSpc>
            </a:pPr>
            <a:r>
              <a:rPr lang="zh-CN" altLang="en-US" sz="1500" dirty="0">
                <a:solidFill>
                  <a:srgbClr val="7F7F7F"/>
                </a:solidFill>
                <a:latin typeface="微软雅黑" panose="020B0503020204020204" pitchFamily="34" charset="-122"/>
                <a:ea typeface="微软雅黑" panose="020B0503020204020204" pitchFamily="34" charset="-122"/>
              </a:rPr>
              <a:t>      大学本科的学习生活即将结束。在此，我要感谢所有曾经教导过我的老师和关心过我的同学，你们在我成长过程中给予了我很大的帮助。本文能够顺利完成，要特别感谢我的指导老师陈潇老师！</a:t>
            </a:r>
            <a:endParaRPr lang="zh-CN" altLang="en-US" sz="1500" dirty="0">
              <a:solidFill>
                <a:srgbClr val="7F7F7F"/>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1733550" y="4456113"/>
            <a:ext cx="5645150" cy="620712"/>
          </a:xfrm>
          <a:prstGeom prst="rect">
            <a:avLst/>
          </a:prstGeom>
          <a:noFill/>
          <a:ln w="9525">
            <a:noFill/>
          </a:ln>
        </p:spPr>
        <p:txBody>
          <a:bodyPr lIns="68578" tIns="34289" rIns="68578" bIns="34289" anchor="t">
            <a:spAutoFit/>
          </a:bodyPr>
          <a:p>
            <a:pPr algn="just">
              <a:lnSpc>
                <a:spcPct val="200000"/>
              </a:lnSpc>
            </a:pPr>
            <a:r>
              <a:rPr lang="zh-CN" altLang="en-US" sz="1800" b="1" dirty="0">
                <a:solidFill>
                  <a:schemeClr val="tx2"/>
                </a:solidFill>
                <a:latin typeface="微软雅黑" panose="020B0503020204020204" pitchFamily="34" charset="-122"/>
                <a:ea typeface="微软雅黑" panose="020B0503020204020204" pitchFamily="34" charset="-122"/>
              </a:rPr>
              <a:t>      最后向所有关心和帮助过我的人表示衷心的感谢！</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grpSp>
        <p:nvGrpSpPr>
          <p:cNvPr id="53254" name="组合 23"/>
          <p:cNvGrpSpPr/>
          <p:nvPr/>
        </p:nvGrpSpPr>
        <p:grpSpPr>
          <a:xfrm>
            <a:off x="8662988" y="5737225"/>
            <a:ext cx="225425" cy="225425"/>
            <a:chOff x="11550315" y="6496550"/>
            <a:chExt cx="299785" cy="299785"/>
          </a:xfrm>
        </p:grpSpPr>
        <p:sp>
          <p:nvSpPr>
            <p:cNvPr id="25" name="椭圆 2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26" name="右箭头 25"/>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53257" name="组合 26"/>
          <p:cNvGrpSpPr/>
          <p:nvPr/>
        </p:nvGrpSpPr>
        <p:grpSpPr>
          <a:xfrm flipH="1">
            <a:off x="8291513" y="5737225"/>
            <a:ext cx="225425" cy="225425"/>
            <a:chOff x="11550315" y="6496550"/>
            <a:chExt cx="299785" cy="299785"/>
          </a:xfrm>
        </p:grpSpPr>
        <p:sp>
          <p:nvSpPr>
            <p:cNvPr id="28" name="椭圆 27"/>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29" name="右箭头 28"/>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ppt_x</p:attrName>
                                        </p:attrNameLst>
                                      </p:cBhvr>
                                      <p:tavLst>
                                        <p:tav tm="0">
                                          <p:val>
                                            <p:strVal val="0-#ppt_w/2"/>
                                          </p:val>
                                        </p:tav>
                                        <p:tav tm="100000">
                                          <p:val>
                                            <p:strVal val="#ppt_x"/>
                                          </p:val>
                                        </p:tav>
                                      </p:tavLst>
                                    </p:anim>
                                    <p:anim calcmode="lin" valueType="num">
                                      <p:cBhvr>
                                        <p:cTn id="8" dur="2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 name="矩形 20"/>
          <p:cNvSpPr/>
          <p:nvPr/>
        </p:nvSpPr>
        <p:spPr>
          <a:xfrm>
            <a:off x="0" y="85725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4" name="单圆角矩形 3"/>
          <p:cNvSpPr/>
          <p:nvPr/>
        </p:nvSpPr>
        <p:spPr>
          <a:xfrm flipV="1">
            <a:off x="4249738" y="1382713"/>
            <a:ext cx="4238625" cy="3981450"/>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5" name="单圆角矩形 4"/>
          <p:cNvSpPr/>
          <p:nvPr/>
        </p:nvSpPr>
        <p:spPr>
          <a:xfrm flipH="1">
            <a:off x="3506788" y="2157413"/>
            <a:ext cx="4368800" cy="668338"/>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rPr>
              <a:t>选题背景及意义</a:t>
            </a:r>
            <a:endParaRPr kumimoji="0" lang="zh-CN" altLang="en-US" sz="900" b="0" i="0" u="none" strike="noStrike" kern="1200" cap="none" spc="-10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 name="TextBox 5"/>
          <p:cNvSpPr txBox="1"/>
          <p:nvPr/>
        </p:nvSpPr>
        <p:spPr>
          <a:xfrm>
            <a:off x="5735638" y="3086100"/>
            <a:ext cx="1644650" cy="412750"/>
          </a:xfrm>
          <a:prstGeom prst="rect">
            <a:avLst/>
          </a:prstGeom>
          <a:noFill/>
          <a:ln w="9525">
            <a:noFill/>
          </a:ln>
        </p:spPr>
        <p:txBody>
          <a:bodyPr lIns="68578" tIns="34289" rIns="68578" bIns="34289" anchor="t">
            <a:spAutoFit/>
          </a:bodyPr>
          <a:p>
            <a:pPr>
              <a:lnSpc>
                <a:spcPct val="150000"/>
              </a:lnSpc>
            </a:pPr>
            <a:r>
              <a:rPr lang="en-US" altLang="zh-CN" sz="1500" dirty="0">
                <a:solidFill>
                  <a:srgbClr val="262626"/>
                </a:solidFill>
                <a:latin typeface="微软雅黑" panose="020B0503020204020204" pitchFamily="34" charset="-122"/>
                <a:ea typeface="微软雅黑" panose="020B0503020204020204" pitchFamily="34" charset="-122"/>
              </a:rPr>
              <a:t>——</a:t>
            </a:r>
            <a:r>
              <a:rPr lang="zh-CN" altLang="en-US" sz="1500" dirty="0">
                <a:solidFill>
                  <a:srgbClr val="262626"/>
                </a:solidFill>
                <a:latin typeface="微软雅黑" panose="020B0503020204020204" pitchFamily="34" charset="-122"/>
                <a:ea typeface="微软雅黑" panose="020B0503020204020204" pitchFamily="34" charset="-122"/>
              </a:rPr>
              <a:t>开发背景</a:t>
            </a:r>
            <a:endParaRPr lang="en-US" altLang="zh-CN" sz="1500" dirty="0">
              <a:solidFill>
                <a:srgbClr val="262626"/>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761288" y="4668838"/>
            <a:ext cx="941387" cy="727075"/>
            <a:chOff x="10318555" y="4969295"/>
            <a:chExt cx="1255597" cy="967750"/>
          </a:xfrm>
        </p:grpSpPr>
        <p:sp>
          <p:nvSpPr>
            <p:cNvPr id="18438" name="椭圆 7"/>
            <p:cNvSpPr/>
            <p:nvPr/>
          </p:nvSpPr>
          <p:spPr>
            <a:xfrm>
              <a:off x="10318555" y="5147286"/>
              <a:ext cx="971342" cy="506573"/>
            </a:xfrm>
            <a:prstGeom prst="ellipse">
              <a:avLst/>
            </a:prstGeom>
            <a:solidFill>
              <a:srgbClr val="002060"/>
            </a:solidFill>
            <a:ln w="12700">
              <a:noFill/>
            </a:ln>
          </p:spPr>
          <p:txBody>
            <a:bodyPr anchor="ctr">
              <a:spAutoFit/>
            </a:bodyPr>
            <a:p>
              <a:pPr algn="ct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8445" name="TextBox 8"/>
            <p:cNvSpPr txBox="1"/>
            <p:nvPr/>
          </p:nvSpPr>
          <p:spPr>
            <a:xfrm>
              <a:off x="10526974" y="4969295"/>
              <a:ext cx="1047178" cy="967750"/>
            </a:xfrm>
            <a:prstGeom prst="rect">
              <a:avLst/>
            </a:prstGeom>
            <a:noFill/>
            <a:ln w="9525">
              <a:noFill/>
            </a:ln>
          </p:spPr>
          <p:txBody>
            <a:bodyPr>
              <a:spAutoFit/>
            </a:bodyPr>
            <a:p>
              <a:r>
                <a:rPr lang="en-US" altLang="zh-CN" sz="4125" b="1" noProof="1" dirty="0">
                  <a:solidFill>
                    <a:schemeClr val="bg1"/>
                  </a:solidFill>
                  <a:latin typeface="微软雅黑" panose="020B0503020204020204" pitchFamily="34" charset="-122"/>
                  <a:ea typeface="微软雅黑" panose="020B0503020204020204" pitchFamily="34" charset="-122"/>
                  <a:cs typeface="+mn-ea"/>
                </a:rPr>
                <a:t>1</a:t>
              </a:r>
              <a:endParaRPr lang="zh-CN" altLang="en-US" sz="4125" b="1" noProof="1" dirty="0">
                <a:solidFill>
                  <a:schemeClr val="bg1"/>
                </a:solidFill>
                <a:latin typeface="微软雅黑" panose="020B0503020204020204" pitchFamily="34" charset="-122"/>
                <a:ea typeface="微软雅黑" panose="020B0503020204020204" pitchFamily="34" charset="-122"/>
              </a:endParaRPr>
            </a:p>
          </p:txBody>
        </p:sp>
      </p:grpSp>
      <p:cxnSp>
        <p:nvCxnSpPr>
          <p:cNvPr id="11" name="直接连接符 10"/>
          <p:cNvCxnSpPr/>
          <p:nvPr/>
        </p:nvCxnSpPr>
        <p:spPr>
          <a:xfrm>
            <a:off x="344488" y="5383213"/>
            <a:ext cx="3224213"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35638" y="3487738"/>
            <a:ext cx="1644650" cy="412750"/>
          </a:xfrm>
          <a:prstGeom prst="rect">
            <a:avLst/>
          </a:prstGeom>
          <a:noFill/>
          <a:ln w="9525">
            <a:noFill/>
          </a:ln>
        </p:spPr>
        <p:txBody>
          <a:bodyPr lIns="68578" tIns="34289" rIns="68578" bIns="34289" anchor="t">
            <a:spAutoFit/>
          </a:bodyPr>
          <a:p>
            <a:pPr>
              <a:lnSpc>
                <a:spcPct val="150000"/>
              </a:lnSpc>
            </a:pPr>
            <a:r>
              <a:rPr lang="en-US" altLang="zh-CN" sz="1500" dirty="0">
                <a:solidFill>
                  <a:srgbClr val="262626"/>
                </a:solidFill>
                <a:latin typeface="微软雅黑" panose="020B0503020204020204" pitchFamily="34" charset="-122"/>
                <a:ea typeface="微软雅黑" panose="020B0503020204020204" pitchFamily="34" charset="-122"/>
              </a:rPr>
              <a:t>——</a:t>
            </a:r>
            <a:r>
              <a:rPr lang="zh-CN" altLang="en-US" sz="1500" dirty="0">
                <a:solidFill>
                  <a:srgbClr val="262626"/>
                </a:solidFill>
                <a:latin typeface="微软雅黑" panose="020B0503020204020204" pitchFamily="34" charset="-122"/>
                <a:ea typeface="微软雅黑" panose="020B0503020204020204" pitchFamily="34" charset="-122"/>
              </a:rPr>
              <a:t>开发意义</a:t>
            </a:r>
            <a:endParaRPr lang="en-US" altLang="zh-CN" sz="1500" dirty="0">
              <a:solidFill>
                <a:srgbClr val="262626"/>
              </a:solidFill>
              <a:latin typeface="微软雅黑" panose="020B0503020204020204" pitchFamily="34" charset="-122"/>
              <a:ea typeface="微软雅黑" panose="020B0503020204020204" pitchFamily="34" charset="-122"/>
            </a:endParaRPr>
          </a:p>
        </p:txBody>
      </p:sp>
      <p:pic>
        <p:nvPicPr>
          <p:cNvPr id="18443" name="图片 9"/>
          <p:cNvPicPr>
            <a:picLocks noChangeAspect="1"/>
          </p:cNvPicPr>
          <p:nvPr/>
        </p:nvPicPr>
        <p:blipFill>
          <a:blip r:embed="rId1"/>
          <a:stretch>
            <a:fillRect/>
          </a:stretch>
        </p:blipFill>
        <p:spPr>
          <a:xfrm>
            <a:off x="346075" y="3660775"/>
            <a:ext cx="1751965" cy="1313815"/>
          </a:xfrm>
          <a:prstGeom prst="rect">
            <a:avLst/>
          </a:prstGeom>
          <a:noFill/>
          <a:ln w="9525">
            <a:noFill/>
          </a:ln>
        </p:spPr>
      </p:pic>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16"/>
                                        </p:tgtEl>
                                        <p:attrNameLst>
                                          <p:attrName>ppt_x</p:attrName>
                                          <p:attrName>ppt_y</p:attrName>
                                        </p:attrNameLst>
                                      </p:cBhvr>
                                      <p:rCtr x="0" y="59900"/>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5"/>
                                        </p:tgtEl>
                                        <p:attrNameLst>
                                          <p:attrName>ppt_x</p:attrName>
                                          <p:attrName>ppt_y</p:attrName>
                                        </p:attrNameLst>
                                      </p:cBhvr>
                                      <p:rCtr x="4390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Scale>
                                      <p:cBhvr>
                                        <p:cTn id="18"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6"/>
                                        </p:tgtEl>
                                        <p:attrNameLst>
                                          <p:attrName>ppt_x</p:attrName>
                                          <p:attrName>ppt_y</p:attrName>
                                        </p:attrNameLst>
                                      </p:cBhvr>
                                    </p:animMotion>
                                    <p:animEffect transition="in" filter="fade">
                                      <p:cBhvr>
                                        <p:cTn id="20" dur="1000"/>
                                        <p:tgtEl>
                                          <p:spTgt spid="6"/>
                                        </p:tgtEl>
                                      </p:cBhvr>
                                    </p:animEffect>
                                  </p:childTnLst>
                                </p:cTn>
                              </p:par>
                              <p:par>
                                <p:cTn id="21" presetID="52" presetClass="entr" presetSubtype="0" fill="hold" grpId="0" nodeType="withEffect">
                                  <p:stCondLst>
                                    <p:cond delay="200"/>
                                  </p:stCondLst>
                                  <p:iterate type="lt">
                                    <p:tmAbs val="0"/>
                                  </p:iterate>
                                  <p:childTnLst>
                                    <p:set>
                                      <p:cBhvr>
                                        <p:cTn id="22" dur="1" fill="hold">
                                          <p:stCondLst>
                                            <p:cond delay="0"/>
                                          </p:stCondLst>
                                        </p:cTn>
                                        <p:tgtEl>
                                          <p:spTgt spid="17"/>
                                        </p:tgtEl>
                                        <p:attrNameLst>
                                          <p:attrName>style.visibility</p:attrName>
                                        </p:attrNameLst>
                                      </p:cBhvr>
                                      <p:to>
                                        <p:strVal val="visible"/>
                                      </p:to>
                                    </p:set>
                                    <p:animScale>
                                      <p:cBhvr>
                                        <p:cTn id="23"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17"/>
                                        </p:tgtEl>
                                        <p:attrNameLst>
                                          <p:attrName>ppt_x</p:attrName>
                                          <p:attrName>ppt_y</p:attrName>
                                        </p:attrNameLst>
                                      </p:cBhvr>
                                    </p:animMotion>
                                    <p:animEffect transition="in" filter="fade">
                                      <p:cBhvr>
                                        <p:cTn id="2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bldLvl="0" animBg="1"/>
      <p:bldP spid="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0" y="1265238"/>
            <a:ext cx="2527300" cy="403225"/>
            <a:chOff x="0" y="543361"/>
            <a:chExt cx="3370217" cy="538510"/>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20483" name="文本框 3"/>
            <p:cNvSpPr txBox="1"/>
            <p:nvPr/>
          </p:nvSpPr>
          <p:spPr>
            <a:xfrm>
              <a:off x="551543" y="590669"/>
              <a:ext cx="2818674" cy="491202"/>
            </a:xfrm>
            <a:prstGeom prst="rect">
              <a:avLst/>
            </a:prstGeom>
            <a:noFill/>
            <a:ln w="9525">
              <a:noFill/>
            </a:ln>
          </p:spPr>
          <p:txBody>
            <a:bodyPr anchor="t">
              <a:spAutoFit/>
            </a:bodyPr>
            <a:p>
              <a:r>
                <a:rPr lang="en-US" altLang="zh-CN" sz="1800" dirty="0">
                  <a:solidFill>
                    <a:schemeClr val="bg1"/>
                  </a:solidFill>
                  <a:latin typeface="微软雅黑" panose="020B0503020204020204" pitchFamily="34" charset="-122"/>
                  <a:ea typeface="微软雅黑" panose="020B0503020204020204" pitchFamily="34" charset="-122"/>
                </a:rPr>
                <a:t>1.</a:t>
              </a:r>
              <a:r>
                <a:rPr lang="zh-CN" altLang="en-US" sz="1800" dirty="0">
                  <a:solidFill>
                    <a:schemeClr val="bg1"/>
                  </a:solidFill>
                  <a:latin typeface="微软雅黑" panose="020B0503020204020204" pitchFamily="34" charset="-122"/>
                  <a:ea typeface="微软雅黑" panose="020B0503020204020204" pitchFamily="34" charset="-122"/>
                </a:rPr>
                <a:t>开发背景及意义</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20484" name="组合 8"/>
          <p:cNvGrpSpPr/>
          <p:nvPr/>
        </p:nvGrpSpPr>
        <p:grpSpPr>
          <a:xfrm>
            <a:off x="8662988" y="5737225"/>
            <a:ext cx="225425" cy="22542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1" name="右箭头 10"/>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20487" name="组合 11"/>
          <p:cNvGrpSpPr/>
          <p:nvPr/>
        </p:nvGrpSpPr>
        <p:grpSpPr>
          <a:xfrm flipH="1">
            <a:off x="8291513" y="5737225"/>
            <a:ext cx="225425" cy="22542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4" name="右箭头 13"/>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18" name="圆角矩形 17"/>
          <p:cNvSpPr/>
          <p:nvPr/>
        </p:nvSpPr>
        <p:spPr bwMode="auto">
          <a:xfrm>
            <a:off x="1903690" y="2459641"/>
            <a:ext cx="5360195" cy="2700300"/>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68562" tIns="34281" rIns="68562" bIns="34281" anchor="ctr"/>
          <a:lstStyle/>
          <a:p>
            <a:pPr marL="0" marR="0" lvl="2" indent="-369570" algn="ctr" defTabSz="1283335" rtl="0" eaLnBrk="0" fontAlgn="ctr" latinLnBrk="0" hangingPunct="0">
              <a:lnSpc>
                <a:spcPct val="100000"/>
              </a:lnSpc>
              <a:spcBef>
                <a:spcPct val="0"/>
              </a:spcBef>
              <a:spcAft>
                <a:spcPct val="0"/>
              </a:spcAft>
              <a:buClr>
                <a:srgbClr val="FF0000"/>
              </a:buClr>
              <a:buSzPct val="70000"/>
              <a:buFont typeface="Wingdings" panose="05000000000000000000" pitchFamily="2" charset="2"/>
              <a:buChar char="n"/>
              <a:tabLst>
                <a:tab pos="135890" algn="l"/>
              </a:tabLst>
              <a:defRPr/>
            </a:pPr>
            <a:endParaRPr kumimoji="0" lang="zh-CN" altLang="en-US" sz="1125" b="0" i="0" u="none" strike="noStrike" kern="0" cap="none" spc="0" normalizeH="0" baseline="0" noProof="1">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 name="TextBox 61"/>
          <p:cNvSpPr txBox="1"/>
          <p:nvPr/>
        </p:nvSpPr>
        <p:spPr>
          <a:xfrm>
            <a:off x="1976438" y="2674938"/>
            <a:ext cx="5191125" cy="2706688"/>
          </a:xfrm>
          <a:prstGeom prst="rect">
            <a:avLst/>
          </a:prstGeom>
          <a:noFill/>
          <a:ln w="9525">
            <a:noFill/>
          </a:ln>
        </p:spPr>
        <p:txBody>
          <a:bodyPr lIns="68562" tIns="34281" rIns="68562" bIns="34281">
            <a:spAutoFit/>
          </a:bodyPr>
          <a:p>
            <a:pPr defTabSz="1282700">
              <a:lnSpc>
                <a:spcPct val="200000"/>
              </a:lnSpc>
            </a:pPr>
            <a:r>
              <a:rPr lang="en-US" altLang="zh-CN" sz="1425" noProof="1" dirty="0">
                <a:solidFill>
                  <a:srgbClr val="595959"/>
                </a:solidFill>
                <a:latin typeface="微软雅黑" panose="020B0503020204020204" pitchFamily="34" charset="-122"/>
                <a:ea typeface="微软雅黑" panose="020B0503020204020204" pitchFamily="34" charset="-122"/>
                <a:cs typeface="+mn-ea"/>
              </a:rPr>
              <a:t>       </a:t>
            </a:r>
            <a:r>
              <a:rPr lang="zh-CN" altLang="en-US" sz="1425" noProof="1" dirty="0">
                <a:solidFill>
                  <a:srgbClr val="595959"/>
                </a:solidFill>
                <a:latin typeface="微软雅黑" panose="020B0503020204020204" pitchFamily="34" charset="-122"/>
                <a:ea typeface="微软雅黑" panose="020B0503020204020204" pitchFamily="34" charset="-122"/>
                <a:cs typeface="+mn-ea"/>
              </a:rPr>
              <a:t>我国已成为亚洲地区重要的留学目的国，来华留学人数持续增长。在华留学生的毕业设计是整个海外教学过程中极其重要的综合性教学过程，目前针对在华留学生有关的毕业设计选题系统尚不完善，专门面向在华留学生的毕业设计选题系统的设计和开发刻不容缓。</a:t>
            </a:r>
            <a:endParaRPr lang="zh-CN" altLang="en-US" sz="1425" noProof="1" dirty="0">
              <a:solidFill>
                <a:srgbClr val="595959"/>
              </a:solidFill>
              <a:latin typeface="微软雅黑" panose="020B0503020204020204" pitchFamily="34" charset="-122"/>
              <a:ea typeface="微软雅黑" panose="020B0503020204020204" pitchFamily="34" charset="-122"/>
              <a:cs typeface="+mn-ea"/>
            </a:endParaRPr>
          </a:p>
          <a:p>
            <a:pPr defTabSz="1282700">
              <a:lnSpc>
                <a:spcPct val="200000"/>
              </a:lnSpc>
            </a:pPr>
            <a:endParaRPr lang="en-US" altLang="zh-CN" sz="1425" noProof="1" dirty="0">
              <a:solidFill>
                <a:srgbClr val="595959"/>
              </a:solidFill>
              <a:latin typeface="微软雅黑" panose="020B0503020204020204" pitchFamily="34" charset="-122"/>
              <a:ea typeface="微软雅黑" panose="020B0503020204020204" pitchFamily="34" charset="-122"/>
            </a:endParaRPr>
          </a:p>
        </p:txBody>
      </p:sp>
      <p:sp>
        <p:nvSpPr>
          <p:cNvPr id="20" name="AutoShape 3"/>
          <p:cNvSpPr>
            <a:spLocks noChangeArrowheads="1"/>
          </p:cNvSpPr>
          <p:nvPr/>
        </p:nvSpPr>
        <p:spPr bwMode="auto">
          <a:xfrm>
            <a:off x="3634247" y="2000664"/>
            <a:ext cx="1914824" cy="675000"/>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68562" tIns="34281" rIns="68562" bIns="34281" anchor="ctr"/>
          <a:lstStyle/>
          <a:p>
            <a:pPr marL="0" marR="0" lvl="0" indent="0" algn="ctr" defTabSz="1283335" rtl="0" eaLnBrk="0" fontAlgn="ctr" latinLnBrk="0" hangingPunct="0">
              <a:lnSpc>
                <a:spcPct val="100000"/>
              </a:lnSpc>
              <a:spcBef>
                <a:spcPct val="0"/>
              </a:spcBef>
              <a:spcAft>
                <a:spcPct val="0"/>
              </a:spcAft>
              <a:buClr>
                <a:srgbClr val="FF0000"/>
              </a:buClr>
              <a:buSzPct val="70000"/>
              <a:buFontTx/>
              <a:buNone/>
              <a:defRPr/>
            </a:pPr>
            <a:r>
              <a:rPr kumimoji="0" lang="zh-CN" altLang="en-US" sz="1500" b="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开发背景</a:t>
            </a:r>
            <a:endParaRPr kumimoji="0" lang="zh-CN" altLang="en-US" sz="1500" b="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0" y="1265238"/>
            <a:ext cx="2878138" cy="371475"/>
            <a:chOff x="0" y="543361"/>
            <a:chExt cx="3837886" cy="494701"/>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22531" name="文本框 3"/>
            <p:cNvSpPr txBox="1"/>
            <p:nvPr/>
          </p:nvSpPr>
          <p:spPr>
            <a:xfrm>
              <a:off x="468199" y="547589"/>
              <a:ext cx="3369687" cy="490473"/>
            </a:xfrm>
            <a:prstGeom prst="rect">
              <a:avLst/>
            </a:prstGeom>
            <a:noFill/>
            <a:ln w="9525">
              <a:noFill/>
            </a:ln>
          </p:spPr>
          <p:txBody>
            <a:bodyPr wrap="square" anchor="t">
              <a:spAutoFit/>
            </a:bodyPr>
            <a:p>
              <a:r>
                <a:rPr lang="en-US" altLang="zh-CN" sz="1800" dirty="0">
                  <a:solidFill>
                    <a:schemeClr val="bg1"/>
                  </a:solidFill>
                  <a:latin typeface="微软雅黑" panose="020B0503020204020204" pitchFamily="34" charset="-122"/>
                  <a:ea typeface="微软雅黑" panose="020B0503020204020204" pitchFamily="34" charset="-122"/>
                </a:rPr>
                <a:t>1.</a:t>
              </a:r>
              <a:r>
                <a:rPr lang="zh-CN" altLang="en-US" sz="1800" dirty="0">
                  <a:solidFill>
                    <a:schemeClr val="bg1"/>
                  </a:solidFill>
                  <a:latin typeface="微软雅黑" panose="020B0503020204020204" pitchFamily="34" charset="-122"/>
                  <a:ea typeface="微软雅黑" panose="020B0503020204020204" pitchFamily="34" charset="-122"/>
                </a:rPr>
                <a:t>选题背景及意义</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22532" name="组合 128"/>
          <p:cNvGrpSpPr/>
          <p:nvPr/>
        </p:nvGrpSpPr>
        <p:grpSpPr>
          <a:xfrm>
            <a:off x="8662988" y="5737225"/>
            <a:ext cx="225425" cy="22542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31" name="右箭头 130"/>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22535" name="组合 131"/>
          <p:cNvGrpSpPr/>
          <p:nvPr/>
        </p:nvGrpSpPr>
        <p:grpSpPr>
          <a:xfrm flipH="1">
            <a:off x="8291513" y="6542088"/>
            <a:ext cx="225425" cy="22542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34" name="右箭头 133"/>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43" name="组合 42"/>
          <p:cNvGrpSpPr/>
          <p:nvPr/>
        </p:nvGrpSpPr>
        <p:grpSpPr>
          <a:xfrm>
            <a:off x="1966913" y="3470275"/>
            <a:ext cx="5210175" cy="554038"/>
            <a:chOff x="1098018" y="1340446"/>
            <a:chExt cx="6947964" cy="737210"/>
          </a:xfrm>
        </p:grpSpPr>
        <p:sp>
          <p:nvSpPr>
            <p:cNvPr id="44" name="任意多边形 43"/>
            <p:cNvSpPr/>
            <p:nvPr/>
          </p:nvSpPr>
          <p:spPr>
            <a:xfrm>
              <a:off x="2700051" y="1414960"/>
              <a:ext cx="5345931"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lIns="185737" tIns="114461" rIns="207330" bIns="114461" spcCol="1270" anchor="ctr"/>
            <a:lstStyle/>
            <a:p>
              <a:pPr marL="171450" marR="0" lvl="1" indent="-171450" algn="l" defTabSz="710565" rtl="0" eaLnBrk="1" fontAlgn="auto" latinLnBrk="0" hangingPunct="1">
                <a:lnSpc>
                  <a:spcPct val="90000"/>
                </a:lnSpc>
                <a:spcBef>
                  <a:spcPct val="0"/>
                </a:spcBef>
                <a:spcAft>
                  <a:spcPct val="15000"/>
                </a:spcAft>
                <a:buClrTx/>
                <a:buSzTx/>
                <a:buFontTx/>
                <a:buChar char="•"/>
                <a:defRPr/>
              </a:pPr>
              <a:r>
                <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rPr>
                <a:t>把留学生毕业设计选题工作化繁为简</a:t>
              </a:r>
              <a:endPar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endParaRPr>
            </a:p>
          </p:txBody>
        </p:sp>
        <p:sp>
          <p:nvSpPr>
            <p:cNvPr id="45" name="任意多边形 44"/>
            <p:cNvSpPr/>
            <p:nvPr/>
          </p:nvSpPr>
          <p:spPr>
            <a:xfrm>
              <a:off x="1098018" y="1340446"/>
              <a:ext cx="1602033"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lIns="132718" tIns="79854" rIns="132718" bIns="79854" spcCol="1270" anchor="ctr"/>
            <a:lstStyle/>
            <a:p>
              <a:pPr marL="0" marR="0" lvl="0" indent="0" algn="ctr" defTabSz="1644015" rtl="0" eaLnBrk="1" fontAlgn="auto" latinLnBrk="0" hangingPunct="1">
                <a:lnSpc>
                  <a:spcPct val="90000"/>
                </a:lnSpc>
                <a:spcBef>
                  <a:spcPct val="0"/>
                </a:spcBef>
                <a:spcAft>
                  <a:spcPct val="35000"/>
                </a:spcAft>
                <a:buClrTx/>
                <a:buSzTx/>
                <a:buFontTx/>
                <a:buNone/>
                <a:defRPr/>
              </a:pPr>
              <a:r>
                <a:rPr kumimoji="0" lang="en-US" altLang="zh-CN" sz="2775" b="0" i="0" u="none" strike="noStrike" kern="1200" cap="none" spc="0" normalizeH="0" baseline="0" noProof="1">
                  <a:ln>
                    <a:noFill/>
                  </a:ln>
                  <a:solidFill>
                    <a:schemeClr val="lt1"/>
                  </a:solidFill>
                  <a:effectLst/>
                  <a:uLnTx/>
                  <a:uFillTx/>
                  <a:latin typeface="+mn-lt"/>
                  <a:ea typeface="+mn-ea"/>
                  <a:cs typeface="+mn-cs"/>
                </a:rPr>
                <a:t>1</a:t>
              </a:r>
              <a:endParaRPr kumimoji="0" lang="zh-CN" altLang="en-US" sz="277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46" name="组合 45"/>
          <p:cNvGrpSpPr/>
          <p:nvPr/>
        </p:nvGrpSpPr>
        <p:grpSpPr>
          <a:xfrm>
            <a:off x="1966913" y="4051300"/>
            <a:ext cx="5210175" cy="552450"/>
            <a:chOff x="1098018" y="2114517"/>
            <a:chExt cx="6947964" cy="737210"/>
          </a:xfrm>
        </p:grpSpPr>
        <p:sp>
          <p:nvSpPr>
            <p:cNvPr id="47" name="任意多边形 46"/>
            <p:cNvSpPr/>
            <p:nvPr/>
          </p:nvSpPr>
          <p:spPr>
            <a:xfrm>
              <a:off x="2700051" y="2187602"/>
              <a:ext cx="5345931" cy="591039"/>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lIns="185737" tIns="114461" rIns="207330" bIns="114461" spcCol="1270" anchor="ctr"/>
            <a:lstStyle/>
            <a:p>
              <a:pPr marL="171450" marR="0" lvl="1" indent="-171450" algn="l" defTabSz="710565" rtl="0" eaLnBrk="1" fontAlgn="auto" latinLnBrk="0" hangingPunct="1">
                <a:lnSpc>
                  <a:spcPct val="90000"/>
                </a:lnSpc>
                <a:spcBef>
                  <a:spcPct val="0"/>
                </a:spcBef>
                <a:spcAft>
                  <a:spcPct val="15000"/>
                </a:spcAft>
                <a:buClrTx/>
                <a:buSzTx/>
                <a:buFontTx/>
                <a:buChar char="•"/>
                <a:defRPr/>
              </a:pPr>
              <a:r>
                <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rPr>
                <a:t>减少留学生毕业设计选题的工作量</a:t>
              </a:r>
              <a:endPar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endParaRPr>
            </a:p>
          </p:txBody>
        </p:sp>
        <p:sp>
          <p:nvSpPr>
            <p:cNvPr id="48" name="任意多边形 47"/>
            <p:cNvSpPr/>
            <p:nvPr/>
          </p:nvSpPr>
          <p:spPr>
            <a:xfrm>
              <a:off x="1098018" y="2114517"/>
              <a:ext cx="1602033"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lIns="132718" tIns="79854" rIns="132718" bIns="79854" spcCol="1270" anchor="ctr"/>
            <a:lstStyle/>
            <a:p>
              <a:pPr marL="0" marR="0" lvl="0" indent="0" algn="ctr" defTabSz="1644015" rtl="0" eaLnBrk="1" fontAlgn="auto" latinLnBrk="0" hangingPunct="1">
                <a:lnSpc>
                  <a:spcPct val="90000"/>
                </a:lnSpc>
                <a:spcBef>
                  <a:spcPct val="0"/>
                </a:spcBef>
                <a:spcAft>
                  <a:spcPct val="35000"/>
                </a:spcAft>
                <a:buClrTx/>
                <a:buSzTx/>
                <a:buFontTx/>
                <a:buNone/>
                <a:defRPr/>
              </a:pPr>
              <a:r>
                <a:rPr kumimoji="0" lang="en-US" altLang="zh-CN" sz="2775" b="0" i="0" u="none" strike="noStrike" kern="1200" cap="none" spc="0" normalizeH="0" baseline="0" noProof="1">
                  <a:ln>
                    <a:noFill/>
                  </a:ln>
                  <a:solidFill>
                    <a:schemeClr val="lt1"/>
                  </a:solidFill>
                  <a:effectLst/>
                  <a:uLnTx/>
                  <a:uFillTx/>
                  <a:latin typeface="+mn-lt"/>
                  <a:ea typeface="+mn-ea"/>
                  <a:cs typeface="+mn-cs"/>
                </a:rPr>
                <a:t>2</a:t>
              </a:r>
              <a:endParaRPr kumimoji="0" lang="zh-CN" altLang="en-US" sz="277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49" name="组合 48"/>
          <p:cNvGrpSpPr/>
          <p:nvPr/>
        </p:nvGrpSpPr>
        <p:grpSpPr>
          <a:xfrm>
            <a:off x="1966913" y="4632325"/>
            <a:ext cx="5210175" cy="552450"/>
            <a:chOff x="1098018" y="2888588"/>
            <a:chExt cx="6947964" cy="737210"/>
          </a:xfrm>
        </p:grpSpPr>
        <p:sp>
          <p:nvSpPr>
            <p:cNvPr id="50" name="任意多边形 49"/>
            <p:cNvSpPr/>
            <p:nvPr/>
          </p:nvSpPr>
          <p:spPr>
            <a:xfrm>
              <a:off x="2700051" y="2961673"/>
              <a:ext cx="5345931" cy="591039"/>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lIns="185737" tIns="114461" rIns="207330" bIns="114461" spcCol="1270" anchor="ctr"/>
            <a:lstStyle/>
            <a:p>
              <a:pPr marL="171450" marR="0" lvl="1" indent="-171450" algn="l" defTabSz="710565" rtl="0" eaLnBrk="1" fontAlgn="auto" latinLnBrk="0" hangingPunct="1">
                <a:lnSpc>
                  <a:spcPct val="90000"/>
                </a:lnSpc>
                <a:spcBef>
                  <a:spcPct val="0"/>
                </a:spcBef>
                <a:spcAft>
                  <a:spcPct val="15000"/>
                </a:spcAft>
                <a:buClrTx/>
                <a:buSzTx/>
                <a:buFontTx/>
                <a:buChar char="•"/>
                <a:defRPr/>
              </a:pPr>
              <a:r>
                <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rPr>
                <a:t>减少留学生毕业设计选题所花时间</a:t>
              </a:r>
              <a:endPar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endParaRPr>
            </a:p>
          </p:txBody>
        </p:sp>
        <p:sp>
          <p:nvSpPr>
            <p:cNvPr id="51" name="任意多边形 50"/>
            <p:cNvSpPr/>
            <p:nvPr/>
          </p:nvSpPr>
          <p:spPr>
            <a:xfrm>
              <a:off x="1098018" y="2888588"/>
              <a:ext cx="1602033"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lIns="132718" tIns="79854" rIns="132718" bIns="79854" spcCol="1270" anchor="ctr"/>
            <a:lstStyle/>
            <a:p>
              <a:pPr marL="0" marR="0" lvl="0" indent="0" algn="ctr" defTabSz="1644015" rtl="0" eaLnBrk="1" fontAlgn="auto" latinLnBrk="0" hangingPunct="1">
                <a:lnSpc>
                  <a:spcPct val="90000"/>
                </a:lnSpc>
                <a:spcBef>
                  <a:spcPct val="0"/>
                </a:spcBef>
                <a:spcAft>
                  <a:spcPct val="35000"/>
                </a:spcAft>
                <a:buClrTx/>
                <a:buSzTx/>
                <a:buFontTx/>
                <a:buNone/>
                <a:defRPr/>
              </a:pPr>
              <a:r>
                <a:rPr kumimoji="0" lang="en-US" altLang="zh-CN" sz="2775" b="0" i="0" u="none" strike="noStrike" kern="1200" cap="none" spc="0" normalizeH="0" baseline="0" noProof="1">
                  <a:ln>
                    <a:noFill/>
                  </a:ln>
                  <a:solidFill>
                    <a:schemeClr val="lt1"/>
                  </a:solidFill>
                  <a:effectLst/>
                  <a:uLnTx/>
                  <a:uFillTx/>
                  <a:latin typeface="+mn-lt"/>
                  <a:ea typeface="+mn-ea"/>
                  <a:cs typeface="+mn-cs"/>
                </a:rPr>
                <a:t>3</a:t>
              </a:r>
              <a:endParaRPr kumimoji="0" lang="zh-CN" altLang="en-US" sz="277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52" name="组合 51"/>
          <p:cNvGrpSpPr/>
          <p:nvPr/>
        </p:nvGrpSpPr>
        <p:grpSpPr>
          <a:xfrm>
            <a:off x="1966913" y="5211763"/>
            <a:ext cx="5210175" cy="554037"/>
            <a:chOff x="1098018" y="3662660"/>
            <a:chExt cx="6947964" cy="737210"/>
          </a:xfrm>
        </p:grpSpPr>
        <p:sp>
          <p:nvSpPr>
            <p:cNvPr id="53" name="任意多边形 52"/>
            <p:cNvSpPr/>
            <p:nvPr/>
          </p:nvSpPr>
          <p:spPr>
            <a:xfrm>
              <a:off x="2700051" y="3737173"/>
              <a:ext cx="5345931"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lIns="185737" tIns="114461" rIns="207330" bIns="114461" spcCol="1270" anchor="ctr"/>
            <a:lstStyle/>
            <a:p>
              <a:pPr marL="171450" marR="0" lvl="1" indent="-171450" algn="l" defTabSz="710565" rtl="0" eaLnBrk="1" fontAlgn="auto" latinLnBrk="0" hangingPunct="1">
                <a:lnSpc>
                  <a:spcPct val="90000"/>
                </a:lnSpc>
                <a:spcBef>
                  <a:spcPct val="0"/>
                </a:spcBef>
                <a:spcAft>
                  <a:spcPct val="15000"/>
                </a:spcAft>
                <a:buClrTx/>
                <a:buSzTx/>
                <a:buFontTx/>
                <a:buChar char="•"/>
                <a:defRPr/>
              </a:pPr>
              <a:r>
                <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rPr>
                <a:t>对选题信息的统计将会更加真实有效</a:t>
              </a:r>
              <a:endParaRPr kumimoji="0" lang="zh-CN" altLang="en-US" sz="1600" b="0" i="0" u="none" strike="noStrike" kern="1200" cap="none" spc="0" normalizeH="0" baseline="0" noProof="1">
                <a:ln>
                  <a:noFill/>
                </a:ln>
                <a:solidFill>
                  <a:schemeClr val="dk1">
                    <a:hueOff val="0"/>
                    <a:satOff val="0"/>
                    <a:lumOff val="0"/>
                    <a:alphaOff val="0"/>
                  </a:schemeClr>
                </a:solidFill>
                <a:effectLst/>
                <a:uLnTx/>
                <a:uFillTx/>
                <a:latin typeface="+mn-lt"/>
                <a:ea typeface="+mn-ea"/>
                <a:cs typeface="+mn-cs"/>
              </a:endParaRPr>
            </a:p>
          </p:txBody>
        </p:sp>
        <p:sp>
          <p:nvSpPr>
            <p:cNvPr id="54" name="任意多边形 53"/>
            <p:cNvSpPr/>
            <p:nvPr/>
          </p:nvSpPr>
          <p:spPr>
            <a:xfrm>
              <a:off x="1098018" y="3662660"/>
              <a:ext cx="1602033"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lIns="132718" tIns="79854" rIns="132718" bIns="79854" spcCol="1270" anchor="ctr"/>
            <a:lstStyle/>
            <a:p>
              <a:pPr marL="0" marR="0" lvl="0" indent="0" algn="ctr" defTabSz="1644015" rtl="0" eaLnBrk="1" fontAlgn="auto" latinLnBrk="0" hangingPunct="1">
                <a:lnSpc>
                  <a:spcPct val="90000"/>
                </a:lnSpc>
                <a:spcBef>
                  <a:spcPct val="0"/>
                </a:spcBef>
                <a:spcAft>
                  <a:spcPct val="35000"/>
                </a:spcAft>
                <a:buClrTx/>
                <a:buSzTx/>
                <a:buFontTx/>
                <a:buNone/>
                <a:defRPr/>
              </a:pPr>
              <a:r>
                <a:rPr kumimoji="0" lang="en-US" altLang="zh-CN" sz="2775" b="0" i="0" u="none" strike="noStrike" kern="1200" cap="none" spc="0" normalizeH="0" baseline="0" noProof="1">
                  <a:ln>
                    <a:noFill/>
                  </a:ln>
                  <a:solidFill>
                    <a:schemeClr val="lt1"/>
                  </a:solidFill>
                  <a:effectLst/>
                  <a:uLnTx/>
                  <a:uFillTx/>
                  <a:latin typeface="+mn-lt"/>
                  <a:ea typeface="+mn-ea"/>
                  <a:cs typeface="+mn-cs"/>
                </a:rPr>
                <a:t>4</a:t>
              </a:r>
              <a:endParaRPr kumimoji="0" lang="zh-CN" altLang="en-US" sz="2775" b="0" i="0" u="none" strike="noStrike" kern="1200" cap="none" spc="0" normalizeH="0" baseline="0" noProof="1">
                <a:ln>
                  <a:noFill/>
                </a:ln>
                <a:solidFill>
                  <a:schemeClr val="lt1"/>
                </a:solidFill>
                <a:effectLst/>
                <a:uLnTx/>
                <a:uFillTx/>
                <a:latin typeface="+mn-lt"/>
                <a:ea typeface="+mn-ea"/>
                <a:cs typeface="+mn-cs"/>
              </a:endParaRPr>
            </a:p>
          </p:txBody>
        </p:sp>
      </p:grpSp>
      <p:sp>
        <p:nvSpPr>
          <p:cNvPr id="20" name="AutoShape 3"/>
          <p:cNvSpPr>
            <a:spLocks noChangeArrowheads="1"/>
          </p:cNvSpPr>
          <p:nvPr/>
        </p:nvSpPr>
        <p:spPr bwMode="auto">
          <a:xfrm>
            <a:off x="3615197" y="2186084"/>
            <a:ext cx="1914824" cy="675000"/>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68562" tIns="34281" rIns="68562" bIns="34281" anchor="ctr"/>
          <a:p>
            <a:pPr marL="0" marR="0" lvl="0" indent="0" algn="ctr" defTabSz="1283335" rtl="0" eaLnBrk="0" fontAlgn="ctr" latinLnBrk="0" hangingPunct="0">
              <a:lnSpc>
                <a:spcPct val="100000"/>
              </a:lnSpc>
              <a:spcBef>
                <a:spcPct val="0"/>
              </a:spcBef>
              <a:spcAft>
                <a:spcPct val="0"/>
              </a:spcAft>
              <a:buClr>
                <a:srgbClr val="FF0000"/>
              </a:buClr>
              <a:buSzPct val="70000"/>
              <a:buFontTx/>
              <a:buNone/>
              <a:defRPr/>
            </a:pPr>
            <a:r>
              <a:rPr kumimoji="0" lang="zh-CN" altLang="en-US" sz="1500" b="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开发意义</a:t>
            </a:r>
            <a:endParaRPr kumimoji="0" lang="zh-CN" altLang="en-US" sz="1500" b="0" i="0" u="none" strike="noStrike" kern="0" cap="none" spc="0" normalizeH="0" baseline="0" noProof="1">
              <a:ln>
                <a:noFill/>
              </a:ln>
              <a:solidFill>
                <a:prstClr val="white"/>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 name="矩形 21"/>
          <p:cNvSpPr/>
          <p:nvPr/>
        </p:nvSpPr>
        <p:spPr>
          <a:xfrm>
            <a:off x="0" y="85725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23" name="单圆角矩形 22"/>
          <p:cNvSpPr/>
          <p:nvPr/>
        </p:nvSpPr>
        <p:spPr>
          <a:xfrm flipV="1">
            <a:off x="4249738" y="1382713"/>
            <a:ext cx="4238625" cy="3981450"/>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24" name="单圆角矩形 23"/>
          <p:cNvSpPr/>
          <p:nvPr/>
        </p:nvSpPr>
        <p:spPr>
          <a:xfrm flipH="1">
            <a:off x="3506788" y="2157413"/>
            <a:ext cx="4368800" cy="668338"/>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rPr>
              <a:t>系统概述与开发环境</a:t>
            </a:r>
            <a:endParaRPr kumimoji="0" lang="zh-CN" altLang="en-US" sz="900" b="0" i="0" u="none" strike="noStrike" kern="1200" cap="none" spc="-10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5" name="TextBox 24"/>
          <p:cNvSpPr txBox="1"/>
          <p:nvPr/>
        </p:nvSpPr>
        <p:spPr>
          <a:xfrm>
            <a:off x="5735638" y="3086100"/>
            <a:ext cx="1644650" cy="412750"/>
          </a:xfrm>
          <a:prstGeom prst="rect">
            <a:avLst/>
          </a:prstGeom>
          <a:noFill/>
          <a:ln w="9525">
            <a:noFill/>
          </a:ln>
        </p:spPr>
        <p:txBody>
          <a:bodyPr lIns="68578" tIns="34289" rIns="68578" bIns="34289" anchor="t">
            <a:spAutoFit/>
          </a:bodyPr>
          <a:p>
            <a:pPr>
              <a:lnSpc>
                <a:spcPct val="150000"/>
              </a:lnSpc>
            </a:pPr>
            <a:r>
              <a:rPr lang="en-US" altLang="zh-CN" sz="1500" dirty="0">
                <a:solidFill>
                  <a:srgbClr val="262626"/>
                </a:solidFill>
                <a:latin typeface="微软雅黑" panose="020B0503020204020204" pitchFamily="34" charset="-122"/>
                <a:ea typeface="微软雅黑" panose="020B0503020204020204" pitchFamily="34" charset="-122"/>
              </a:rPr>
              <a:t>——</a:t>
            </a:r>
            <a:r>
              <a:rPr lang="zh-CN" altLang="en-US" sz="1500" dirty="0">
                <a:solidFill>
                  <a:srgbClr val="262626"/>
                </a:solidFill>
                <a:latin typeface="微软雅黑" panose="020B0503020204020204" pitchFamily="34" charset="-122"/>
                <a:ea typeface="微软雅黑" panose="020B0503020204020204" pitchFamily="34" charset="-122"/>
              </a:rPr>
              <a:t>系统概述</a:t>
            </a:r>
            <a:endParaRPr lang="en-US" altLang="zh-CN" sz="1500" dirty="0">
              <a:solidFill>
                <a:srgbClr val="262626"/>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7761288" y="4668838"/>
            <a:ext cx="941387" cy="727075"/>
            <a:chOff x="10318555" y="4969295"/>
            <a:chExt cx="1255597" cy="967750"/>
          </a:xfrm>
        </p:grpSpPr>
        <p:sp>
          <p:nvSpPr>
            <p:cNvPr id="24582" name="椭圆 26"/>
            <p:cNvSpPr/>
            <p:nvPr/>
          </p:nvSpPr>
          <p:spPr>
            <a:xfrm>
              <a:off x="10318555" y="5147286"/>
              <a:ext cx="971342" cy="506573"/>
            </a:xfrm>
            <a:prstGeom prst="ellipse">
              <a:avLst/>
            </a:prstGeom>
            <a:solidFill>
              <a:srgbClr val="002060"/>
            </a:solidFill>
            <a:ln w="12700">
              <a:noFill/>
            </a:ln>
          </p:spPr>
          <p:txBody>
            <a:bodyPr anchor="ctr">
              <a:spAutoFit/>
            </a:bodyPr>
            <a:p>
              <a:pPr algn="ct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4589" name="TextBox 27"/>
            <p:cNvSpPr txBox="1"/>
            <p:nvPr/>
          </p:nvSpPr>
          <p:spPr>
            <a:xfrm>
              <a:off x="10526974" y="4969295"/>
              <a:ext cx="1047178" cy="967750"/>
            </a:xfrm>
            <a:prstGeom prst="rect">
              <a:avLst/>
            </a:prstGeom>
            <a:noFill/>
            <a:ln w="9525">
              <a:noFill/>
            </a:ln>
          </p:spPr>
          <p:txBody>
            <a:bodyPr>
              <a:spAutoFit/>
            </a:bodyPr>
            <a:p>
              <a:r>
                <a:rPr lang="en-US" altLang="zh-CN" sz="4125" b="1" noProof="1" dirty="0">
                  <a:solidFill>
                    <a:schemeClr val="bg1"/>
                  </a:solidFill>
                  <a:latin typeface="微软雅黑" panose="020B0503020204020204" pitchFamily="34" charset="-122"/>
                  <a:ea typeface="微软雅黑" panose="020B0503020204020204" pitchFamily="34" charset="-122"/>
                  <a:cs typeface="+mn-ea"/>
                </a:rPr>
                <a:t>2</a:t>
              </a:r>
              <a:endParaRPr lang="zh-CN" altLang="en-US" sz="4125" b="1" noProof="1" dirty="0">
                <a:solidFill>
                  <a:schemeClr val="bg1"/>
                </a:solidFill>
                <a:latin typeface="微软雅黑" panose="020B0503020204020204" pitchFamily="34" charset="-122"/>
                <a:ea typeface="微软雅黑" panose="020B0503020204020204" pitchFamily="34" charset="-122"/>
              </a:endParaRPr>
            </a:p>
          </p:txBody>
        </p:sp>
      </p:grpSp>
      <p:cxnSp>
        <p:nvCxnSpPr>
          <p:cNvPr id="29" name="直接连接符 28"/>
          <p:cNvCxnSpPr/>
          <p:nvPr/>
        </p:nvCxnSpPr>
        <p:spPr>
          <a:xfrm>
            <a:off x="344488" y="5383213"/>
            <a:ext cx="3224213"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753100" y="3498850"/>
            <a:ext cx="1627188" cy="414338"/>
          </a:xfrm>
          <a:prstGeom prst="rect">
            <a:avLst/>
          </a:prstGeom>
          <a:noFill/>
          <a:ln w="9525">
            <a:noFill/>
          </a:ln>
        </p:spPr>
        <p:txBody>
          <a:bodyPr wrap="square" lIns="68578" tIns="34289" rIns="68578" bIns="34289" anchor="t">
            <a:spAutoFit/>
          </a:bodyPr>
          <a:p>
            <a:pPr>
              <a:lnSpc>
                <a:spcPct val="150000"/>
              </a:lnSpc>
            </a:pPr>
            <a:r>
              <a:rPr lang="en-US" altLang="zh-CN" sz="1500" dirty="0">
                <a:solidFill>
                  <a:srgbClr val="262626"/>
                </a:solidFill>
                <a:latin typeface="微软雅黑" panose="020B0503020204020204" pitchFamily="34" charset="-122"/>
                <a:ea typeface="微软雅黑" panose="020B0503020204020204" pitchFamily="34" charset="-122"/>
              </a:rPr>
              <a:t>——</a:t>
            </a:r>
            <a:r>
              <a:rPr lang="zh-CN" altLang="en-US" sz="1500" dirty="0">
                <a:solidFill>
                  <a:srgbClr val="262626"/>
                </a:solidFill>
                <a:latin typeface="微软雅黑" panose="020B0503020204020204" pitchFamily="34" charset="-122"/>
                <a:ea typeface="微软雅黑" panose="020B0503020204020204" pitchFamily="34" charset="-122"/>
              </a:rPr>
              <a:t>开发环境</a:t>
            </a:r>
            <a:endParaRPr lang="zh-CN" altLang="en-US" sz="1500" dirty="0">
              <a:solidFill>
                <a:srgbClr val="262626"/>
              </a:solidFill>
              <a:latin typeface="微软雅黑" panose="020B0503020204020204" pitchFamily="34" charset="-122"/>
              <a:ea typeface="微软雅黑" panose="020B0503020204020204" pitchFamily="34" charset="-122"/>
            </a:endParaRPr>
          </a:p>
        </p:txBody>
      </p:sp>
      <p:pic>
        <p:nvPicPr>
          <p:cNvPr id="24587" name="图片 31"/>
          <p:cNvPicPr>
            <a:picLocks noChangeAspect="1"/>
          </p:cNvPicPr>
          <p:nvPr/>
        </p:nvPicPr>
        <p:blipFill>
          <a:blip r:embed="rId1"/>
          <a:stretch>
            <a:fillRect/>
          </a:stretch>
        </p:blipFill>
        <p:spPr>
          <a:xfrm>
            <a:off x="360680" y="3651250"/>
            <a:ext cx="1751965" cy="1313815"/>
          </a:xfrm>
          <a:prstGeom prst="rect">
            <a:avLst/>
          </a:prstGeom>
          <a:noFill/>
          <a:ln w="9525">
            <a:noFill/>
          </a:ln>
        </p:spPr>
      </p:pic>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18927E-6 -1.19861 L -3.18927E-6 7.40741E-7 L 0.00039 -0.12153 L -3.18927E-6 7.40741E-7 " pathEditMode="relative" rAng="0" ptsTypes="AAAA">
                                      <p:cBhvr>
                                        <p:cTn id="8" dur="600" fill="hold"/>
                                        <p:tgtEl>
                                          <p:spTgt spid="26"/>
                                        </p:tgtEl>
                                        <p:attrNameLst>
                                          <p:attrName>ppt_x</p:attrName>
                                          <p:attrName>ppt_y</p:attrName>
                                        </p:attrNameLst>
                                      </p:cBhvr>
                                      <p:rCtr x="0" y="59900"/>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24"/>
                                        </p:tgtEl>
                                        <p:attrNameLst>
                                          <p:attrName>ppt_x</p:attrName>
                                          <p:attrName>ppt_y</p:attrName>
                                        </p:attrNameLst>
                                      </p:cBhvr>
                                      <p:rCtr x="43900" y="0"/>
                                    </p:animMotion>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Scale>
                                      <p:cBhvr>
                                        <p:cTn id="18"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5"/>
                                        </p:tgtEl>
                                        <p:attrNameLst>
                                          <p:attrName>ppt_x</p:attrName>
                                          <p:attrName>ppt_y</p:attrName>
                                        </p:attrNameLst>
                                      </p:cBhvr>
                                    </p:animMotion>
                                    <p:animEffect transition="in" filter="fade">
                                      <p:cBhvr>
                                        <p:cTn id="20" dur="1000"/>
                                        <p:tgtEl>
                                          <p:spTgt spid="25"/>
                                        </p:tgtEl>
                                      </p:cBhvr>
                                    </p:animEffect>
                                  </p:childTnLst>
                                </p:cTn>
                              </p:par>
                              <p:par>
                                <p:cTn id="21" presetID="52" presetClass="entr" presetSubtype="0" fill="hold" grpId="0" nodeType="withEffect">
                                  <p:stCondLst>
                                    <p:cond delay="200"/>
                                  </p:stCondLst>
                                  <p:iterate type="lt">
                                    <p:tmAbs val="0"/>
                                  </p:iterate>
                                  <p:childTnLst>
                                    <p:set>
                                      <p:cBhvr>
                                        <p:cTn id="22" dur="1" fill="hold">
                                          <p:stCondLst>
                                            <p:cond delay="0"/>
                                          </p:stCondLst>
                                        </p:cTn>
                                        <p:tgtEl>
                                          <p:spTgt spid="30"/>
                                        </p:tgtEl>
                                        <p:attrNameLst>
                                          <p:attrName>style.visibility</p:attrName>
                                        </p:attrNameLst>
                                      </p:cBhvr>
                                      <p:to>
                                        <p:strVal val="visible"/>
                                      </p:to>
                                    </p:set>
                                    <p:animScale>
                                      <p:cBhvr>
                                        <p:cTn id="23"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30"/>
                                        </p:tgtEl>
                                        <p:attrNameLst>
                                          <p:attrName>ppt_x</p:attrName>
                                          <p:attrName>ppt_y</p:attrName>
                                        </p:attrNameLst>
                                      </p:cBhvr>
                                    </p:animMotion>
                                    <p:animEffect transition="in" filter="fade">
                                      <p:cBhvr>
                                        <p:cTn id="2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4" grpId="1" bldLvl="0" animBg="1"/>
      <p:bldP spid="25"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0" y="1265238"/>
            <a:ext cx="3108325" cy="404812"/>
            <a:chOff x="0" y="543361"/>
            <a:chExt cx="3370216" cy="538344"/>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26627" name="文本框 3"/>
            <p:cNvSpPr txBox="1"/>
            <p:nvPr/>
          </p:nvSpPr>
          <p:spPr>
            <a:xfrm>
              <a:off x="537029" y="590669"/>
              <a:ext cx="2833187" cy="491036"/>
            </a:xfrm>
            <a:prstGeom prst="rect">
              <a:avLst/>
            </a:prstGeom>
            <a:noFill/>
            <a:ln w="9525">
              <a:noFill/>
            </a:ln>
          </p:spPr>
          <p:txBody>
            <a:bodyPr anchor="t">
              <a:spAutoFit/>
            </a:bodyPr>
            <a:p>
              <a:r>
                <a:rPr lang="en-US" altLang="zh-CN" sz="1800" noProof="1" dirty="0">
                  <a:solidFill>
                    <a:schemeClr val="bg1"/>
                  </a:solidFill>
                  <a:latin typeface="微软雅黑" panose="020B0503020204020204" pitchFamily="34" charset="-122"/>
                  <a:ea typeface="微软雅黑" panose="020B0503020204020204" pitchFamily="34" charset="-122"/>
                  <a:cs typeface="+mn-ea"/>
                </a:rPr>
                <a:t>2.</a:t>
              </a:r>
              <a:r>
                <a:rPr lang="zh-CN" altLang="en-US" sz="1800" noProof="1">
                  <a:solidFill>
                    <a:schemeClr val="lt1"/>
                  </a:solidFill>
                  <a:latin typeface="微软雅黑" panose="020B0503020204020204" pitchFamily="34" charset="-122"/>
                  <a:ea typeface="微软雅黑" panose="020B0503020204020204" pitchFamily="34" charset="-122"/>
                  <a:cs typeface="+mn-cs"/>
                  <a:sym typeface="+mn-ea"/>
                </a:rPr>
                <a:t>系统概述与开发环境</a:t>
              </a:r>
              <a:endParaRPr lang="zh-CN" altLang="en-US" sz="1800" noProof="1" dirty="0">
                <a:solidFill>
                  <a:schemeClr val="bg1"/>
                </a:solidFill>
                <a:latin typeface="微软雅黑" panose="020B0503020204020204" pitchFamily="34" charset="-122"/>
                <a:ea typeface="微软雅黑" panose="020B0503020204020204" pitchFamily="34" charset="-122"/>
              </a:endParaRPr>
            </a:p>
          </p:txBody>
        </p:sp>
      </p:grpSp>
      <p:grpSp>
        <p:nvGrpSpPr>
          <p:cNvPr id="105" name="组合 18"/>
          <p:cNvGrpSpPr/>
          <p:nvPr/>
        </p:nvGrpSpPr>
        <p:grpSpPr>
          <a:xfrm>
            <a:off x="1835150" y="2705100"/>
            <a:ext cx="2682875" cy="1338263"/>
            <a:chOff x="3246334" y="1633665"/>
            <a:chExt cx="3576253" cy="1787750"/>
          </a:xfrm>
        </p:grpSpPr>
        <p:cxnSp>
          <p:nvCxnSpPr>
            <p:cNvPr id="106" name="直接连接符 105"/>
            <p:cNvCxnSpPr/>
            <p:nvPr/>
          </p:nvCxnSpPr>
          <p:spPr>
            <a:xfrm flipH="1" flipV="1">
              <a:off x="6103527" y="1934816"/>
              <a:ext cx="719060" cy="487734"/>
            </a:xfrm>
            <a:prstGeom prst="line">
              <a:avLst/>
            </a:prstGeom>
            <a:noFill/>
            <a:ln w="38100" cap="flat" cmpd="sng" algn="ctr">
              <a:solidFill>
                <a:schemeClr val="accent1">
                  <a:lumMod val="50000"/>
                </a:schemeClr>
              </a:solidFill>
              <a:prstDash val="solid"/>
            </a:ln>
            <a:effectLst>
              <a:outerShdw blurRad="40000" dist="23000" dir="5400000" rotWithShape="0">
                <a:srgbClr val="000000">
                  <a:alpha val="35000"/>
                </a:srgbClr>
              </a:outerShdw>
            </a:effectLst>
          </p:spPr>
        </p:cxnSp>
        <p:cxnSp>
          <p:nvCxnSpPr>
            <p:cNvPr id="107" name="直接连接符 106"/>
            <p:cNvCxnSpPr/>
            <p:nvPr/>
          </p:nvCxnSpPr>
          <p:spPr>
            <a:xfrm>
              <a:off x="6103527" y="1720339"/>
              <a:ext cx="0" cy="1166114"/>
            </a:xfrm>
            <a:prstGeom prst="line">
              <a:avLst/>
            </a:prstGeom>
            <a:noFill/>
            <a:ln w="38100" cap="flat" cmpd="sng" algn="ctr">
              <a:solidFill>
                <a:schemeClr val="accent1">
                  <a:lumMod val="50000"/>
                </a:schemeClr>
              </a:solidFill>
              <a:prstDash val="solid"/>
            </a:ln>
            <a:effectLst>
              <a:outerShdw blurRad="40000" dist="23000" dir="5400000" rotWithShape="0">
                <a:srgbClr val="000000">
                  <a:alpha val="35000"/>
                </a:srgbClr>
              </a:outerShdw>
            </a:effectLst>
          </p:spPr>
        </p:cxnSp>
        <p:sp>
          <p:nvSpPr>
            <p:cNvPr id="26632" name="TextBox 107"/>
            <p:cNvSpPr txBox="1"/>
            <p:nvPr/>
          </p:nvSpPr>
          <p:spPr>
            <a:xfrm>
              <a:off x="3246334" y="1633665"/>
              <a:ext cx="2529939" cy="1787750"/>
            </a:xfrm>
            <a:prstGeom prst="rect">
              <a:avLst/>
            </a:prstGeom>
            <a:noFill/>
            <a:ln w="9525">
              <a:noFill/>
            </a:ln>
          </p:spPr>
          <p:txBody>
            <a:bodyPr anchor="t">
              <a:spAutoFit/>
            </a:bodyPr>
            <a:p>
              <a:pPr marL="171450" indent="-171450">
                <a:lnSpc>
                  <a:spcPct val="150000"/>
                </a:lnSpc>
                <a:buFont typeface="Wingdings" panose="05000000000000000000" charset="0"/>
                <a:buChar char="l"/>
              </a:pPr>
              <a:r>
                <a:rPr lang="zh-CN" altLang="en-US" sz="1400" noProof="1" dirty="0">
                  <a:latin typeface="微软雅黑" panose="020B0503020204020204" pitchFamily="34" charset="-122"/>
                  <a:ea typeface="微软雅黑" panose="020B0503020204020204" pitchFamily="34" charset="-122"/>
                  <a:cs typeface="+mn-ea"/>
                  <a:sym typeface="+mn-ea"/>
                </a:rPr>
                <a:t>修改个人信息</a:t>
              </a:r>
              <a:endParaRPr lang="zh-CN" altLang="en-US" sz="1400" noProof="1" dirty="0">
                <a:latin typeface="微软雅黑" panose="020B0503020204020204" pitchFamily="34" charset="-122"/>
                <a:ea typeface="微软雅黑" panose="020B0503020204020204" pitchFamily="34" charset="-122"/>
                <a:sym typeface="+mn-ea"/>
              </a:endParaRPr>
            </a:p>
            <a:p>
              <a:pPr marL="171450" indent="-171450">
                <a:lnSpc>
                  <a:spcPct val="150000"/>
                </a:lnSpc>
                <a:buFont typeface="Wingdings" panose="05000000000000000000" charset="0"/>
                <a:buChar char="l"/>
              </a:pPr>
              <a:r>
                <a:rPr lang="zh-CN" altLang="en-US" sz="1400" noProof="1" dirty="0">
                  <a:latin typeface="微软雅黑" panose="020B0503020204020204" pitchFamily="34" charset="-122"/>
                  <a:ea typeface="微软雅黑" panose="020B0503020204020204" pitchFamily="34" charset="-122"/>
                  <a:cs typeface="+mn-ea"/>
                  <a:sym typeface="+mn-ea"/>
                </a:rPr>
                <a:t>选择课题</a:t>
              </a:r>
              <a:endParaRPr lang="zh-CN" altLang="en-US" sz="1400" noProof="1" dirty="0">
                <a:latin typeface="微软雅黑" panose="020B0503020204020204" pitchFamily="34" charset="-122"/>
                <a:ea typeface="微软雅黑" panose="020B0503020204020204" pitchFamily="34" charset="-122"/>
                <a:sym typeface="+mn-ea"/>
              </a:endParaRPr>
            </a:p>
            <a:p>
              <a:pPr marL="171450" indent="-171450">
                <a:lnSpc>
                  <a:spcPct val="150000"/>
                </a:lnSpc>
                <a:buFont typeface="Wingdings" panose="05000000000000000000" charset="0"/>
                <a:buChar char="l"/>
              </a:pPr>
              <a:r>
                <a:rPr lang="zh-CN" altLang="en-US" sz="1400" noProof="1" dirty="0">
                  <a:latin typeface="微软雅黑" panose="020B0503020204020204" pitchFamily="34" charset="-122"/>
                  <a:ea typeface="微软雅黑" panose="020B0503020204020204" pitchFamily="34" charset="-122"/>
                  <a:cs typeface="+mn-ea"/>
                  <a:sym typeface="+mn-ea"/>
                </a:rPr>
                <a:t>查看自己已选课题</a:t>
              </a:r>
              <a:endParaRPr lang="zh-CN" altLang="en-US" sz="1400" noProof="1" dirty="0">
                <a:latin typeface="微软雅黑" panose="020B0503020204020204" pitchFamily="34" charset="-122"/>
                <a:ea typeface="微软雅黑" panose="020B0503020204020204" pitchFamily="34" charset="-122"/>
                <a:sym typeface="+mn-ea"/>
              </a:endParaRPr>
            </a:p>
            <a:p>
              <a:pPr>
                <a:lnSpc>
                  <a:spcPct val="150000"/>
                </a:lnSpc>
              </a:pPr>
              <a:endParaRPr lang="zh-CN" altLang="en-US" sz="1200" noProof="1" dirty="0">
                <a:latin typeface="微软雅黑" panose="020B0503020204020204" pitchFamily="34" charset="-122"/>
                <a:ea typeface="微软雅黑" panose="020B0503020204020204" pitchFamily="34" charset="-122"/>
                <a:sym typeface="+mn-ea"/>
              </a:endParaRPr>
            </a:p>
          </p:txBody>
        </p:sp>
      </p:grpSp>
      <p:grpSp>
        <p:nvGrpSpPr>
          <p:cNvPr id="109" name="组合 42"/>
          <p:cNvGrpSpPr/>
          <p:nvPr/>
        </p:nvGrpSpPr>
        <p:grpSpPr>
          <a:xfrm>
            <a:off x="1212850" y="4240213"/>
            <a:ext cx="2978150" cy="1706562"/>
            <a:chOff x="2952523" y="1930598"/>
            <a:chExt cx="3969442" cy="2276266"/>
          </a:xfrm>
        </p:grpSpPr>
        <p:cxnSp>
          <p:nvCxnSpPr>
            <p:cNvPr id="110" name="直接连接符 109"/>
            <p:cNvCxnSpPr/>
            <p:nvPr/>
          </p:nvCxnSpPr>
          <p:spPr>
            <a:xfrm flipH="1" flipV="1">
              <a:off x="6317226" y="2265738"/>
              <a:ext cx="604739" cy="387556"/>
            </a:xfrm>
            <a:prstGeom prst="line">
              <a:avLst/>
            </a:prstGeom>
            <a:noFill/>
            <a:ln w="38100" cap="flat" cmpd="sng" algn="ctr">
              <a:solidFill>
                <a:srgbClr val="002060"/>
              </a:solidFill>
              <a:prstDash val="solid"/>
            </a:ln>
            <a:effectLst>
              <a:outerShdw blurRad="40000" dist="23000" dir="5400000" rotWithShape="0">
                <a:srgbClr val="000000">
                  <a:alpha val="35000"/>
                </a:srgbClr>
              </a:outerShdw>
            </a:effectLst>
          </p:spPr>
        </p:cxnSp>
        <p:cxnSp>
          <p:nvCxnSpPr>
            <p:cNvPr id="111" name="直接连接符 110"/>
            <p:cNvCxnSpPr/>
            <p:nvPr/>
          </p:nvCxnSpPr>
          <p:spPr>
            <a:xfrm flipH="1">
              <a:off x="6310877" y="1979836"/>
              <a:ext cx="3174" cy="959360"/>
            </a:xfrm>
            <a:prstGeom prst="line">
              <a:avLst/>
            </a:prstGeom>
            <a:noFill/>
            <a:ln w="38100" cap="flat" cmpd="sng" algn="ctr">
              <a:solidFill>
                <a:srgbClr val="002060"/>
              </a:solidFill>
              <a:prstDash val="solid"/>
            </a:ln>
            <a:effectLst>
              <a:outerShdw blurRad="40000" dist="23000" dir="5400000" rotWithShape="0">
                <a:srgbClr val="000000">
                  <a:alpha val="35000"/>
                </a:srgbClr>
              </a:outerShdw>
            </a:effectLst>
          </p:spPr>
        </p:cxnSp>
        <p:sp>
          <p:nvSpPr>
            <p:cNvPr id="28683" name="TextBox 111"/>
            <p:cNvSpPr txBox="1"/>
            <p:nvPr/>
          </p:nvSpPr>
          <p:spPr>
            <a:xfrm>
              <a:off x="2952523" y="1930598"/>
              <a:ext cx="3559423" cy="2276266"/>
            </a:xfrm>
            <a:prstGeom prst="rect">
              <a:avLst/>
            </a:prstGeom>
            <a:noFill/>
            <a:ln w="9525">
              <a:noFill/>
            </a:ln>
          </p:spPr>
          <p:txBody>
            <a:bodyPr wrap="square" anchor="t">
              <a:spAutoFit/>
            </a:bodyPr>
            <a:p>
              <a:pPr marL="171450" indent="-171450">
                <a:lnSpc>
                  <a:spcPct val="15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rPr>
                <a:t>查看通过审核的各个课题</a:t>
              </a:r>
              <a:endParaRPr lang="zh-CN" altLang="en-US"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rPr>
                <a:t>修改个人信息</a:t>
              </a:r>
              <a:endParaRPr lang="zh-CN" altLang="en-US"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rPr>
                <a:t>申报课题</a:t>
              </a:r>
              <a:endParaRPr lang="zh-CN" altLang="en-US"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rPr>
                <a:t>查看个人课题</a:t>
              </a:r>
              <a:endParaRPr lang="zh-CN" altLang="en-US"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rPr>
                <a:t>选择留学生</a:t>
              </a:r>
              <a:endParaRPr lang="zh-CN" altLang="en-US" sz="1400" dirty="0">
                <a:latin typeface="微软雅黑" panose="020B0503020204020204" pitchFamily="34" charset="-122"/>
                <a:ea typeface="微软雅黑" panose="020B0503020204020204" pitchFamily="34" charset="-122"/>
              </a:endParaRPr>
            </a:p>
          </p:txBody>
        </p:sp>
      </p:grpSp>
      <p:grpSp>
        <p:nvGrpSpPr>
          <p:cNvPr id="113" name="组合 55"/>
          <p:cNvGrpSpPr/>
          <p:nvPr/>
        </p:nvGrpSpPr>
        <p:grpSpPr>
          <a:xfrm>
            <a:off x="5695950" y="1839913"/>
            <a:ext cx="2595563" cy="1997075"/>
            <a:chOff x="3492196" y="791648"/>
            <a:chExt cx="3462499" cy="2662980"/>
          </a:xfrm>
        </p:grpSpPr>
        <p:cxnSp>
          <p:nvCxnSpPr>
            <p:cNvPr id="114" name="直接连接符 113"/>
            <p:cNvCxnSpPr/>
            <p:nvPr/>
          </p:nvCxnSpPr>
          <p:spPr>
            <a:xfrm flipV="1">
              <a:off x="4326742" y="2780570"/>
              <a:ext cx="277932" cy="674058"/>
            </a:xfrm>
            <a:prstGeom prst="line">
              <a:avLst/>
            </a:prstGeom>
            <a:noFill/>
            <a:ln w="38100" cap="flat" cmpd="sng" algn="ctr">
              <a:solidFill>
                <a:schemeClr val="bg2">
                  <a:lumMod val="50000"/>
                </a:schemeClr>
              </a:solidFill>
              <a:prstDash val="solid"/>
            </a:ln>
            <a:effectLst>
              <a:outerShdw blurRad="40000" dist="23000" dir="5400000" rotWithShape="0">
                <a:srgbClr val="000000">
                  <a:alpha val="35000"/>
                </a:srgbClr>
              </a:outerShdw>
            </a:effectLst>
          </p:spPr>
        </p:cxnSp>
        <p:cxnSp>
          <p:nvCxnSpPr>
            <p:cNvPr id="115" name="直接连接符 114"/>
            <p:cNvCxnSpPr/>
            <p:nvPr/>
          </p:nvCxnSpPr>
          <p:spPr>
            <a:xfrm flipH="1">
              <a:off x="3648590" y="2767881"/>
              <a:ext cx="2340977" cy="12688"/>
            </a:xfrm>
            <a:prstGeom prst="line">
              <a:avLst/>
            </a:prstGeom>
            <a:noFill/>
            <a:ln w="38100" cap="flat" cmpd="sng" algn="ctr">
              <a:solidFill>
                <a:schemeClr val="bg2">
                  <a:lumMod val="50000"/>
                </a:schemeClr>
              </a:solidFill>
              <a:prstDash val="solid"/>
            </a:ln>
            <a:effectLst>
              <a:outerShdw blurRad="40000" dist="23000" dir="5400000" rotWithShape="0">
                <a:srgbClr val="000000">
                  <a:alpha val="35000"/>
                </a:srgbClr>
              </a:outerShdw>
            </a:effectLst>
          </p:spPr>
        </p:cxnSp>
        <p:sp>
          <p:nvSpPr>
            <p:cNvPr id="28687" name="TextBox 115"/>
            <p:cNvSpPr txBox="1"/>
            <p:nvPr/>
          </p:nvSpPr>
          <p:spPr>
            <a:xfrm>
              <a:off x="3492196" y="791648"/>
              <a:ext cx="3462499" cy="2213156"/>
            </a:xfrm>
            <a:prstGeom prst="rect">
              <a:avLst/>
            </a:prstGeom>
            <a:noFill/>
            <a:ln w="9525">
              <a:noFill/>
            </a:ln>
          </p:spPr>
          <p:txBody>
            <a:bodyPr wrap="square" anchor="t">
              <a:spAutoFit/>
            </a:bodyPr>
            <a:p>
              <a:pPr marL="171450" indent="-171450">
                <a:lnSpc>
                  <a:spcPct val="15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rPr>
                <a:t>管理用户信息</a:t>
              </a:r>
              <a:endParaRPr lang="zh-CN" altLang="en-US"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rPr>
                <a:t>查看未选课学生</a:t>
              </a:r>
              <a:endParaRPr lang="zh-CN" altLang="en-US"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rPr>
                <a:t>查看选题成功学生</a:t>
              </a:r>
              <a:endParaRPr lang="zh-CN" altLang="en-US"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rPr>
                <a:t>审核指导教师申报的课题</a:t>
              </a:r>
              <a:endParaRPr lang="zh-CN" altLang="en-US"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charset="0"/>
                <a:buChar char="l"/>
              </a:pPr>
              <a:endParaRPr lang="zh-CN" altLang="en-US" sz="1200" dirty="0">
                <a:latin typeface="微软雅黑" panose="020B0503020204020204" pitchFamily="34" charset="-122"/>
                <a:ea typeface="微软雅黑" panose="020B0503020204020204" pitchFamily="34" charset="-122"/>
              </a:endParaRPr>
            </a:p>
          </p:txBody>
        </p:sp>
      </p:grpSp>
      <p:grpSp>
        <p:nvGrpSpPr>
          <p:cNvPr id="117" name="组合 3"/>
          <p:cNvGrpSpPr/>
          <p:nvPr/>
        </p:nvGrpSpPr>
        <p:grpSpPr>
          <a:xfrm>
            <a:off x="3759994" y="3620135"/>
            <a:ext cx="1725216" cy="1724025"/>
            <a:chOff x="851328" y="3470854"/>
            <a:chExt cx="2299859" cy="2299859"/>
          </a:xfrm>
        </p:grpSpPr>
        <p:sp>
          <p:nvSpPr>
            <p:cNvPr id="118" name="等腰三角形 117"/>
            <p:cNvSpPr/>
            <p:nvPr/>
          </p:nvSpPr>
          <p:spPr>
            <a:xfrm>
              <a:off x="851328" y="3470854"/>
              <a:ext cx="2299859" cy="2299859"/>
            </a:xfrm>
            <a:prstGeom prst="triangle">
              <a:avLst/>
            </a:prstGeom>
            <a:solidFill>
              <a:srgbClr val="002060"/>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19" name="等腰三角形 6"/>
            <p:cNvSpPr/>
            <p:nvPr/>
          </p:nvSpPr>
          <p:spPr>
            <a:xfrm>
              <a:off x="1426293" y="4338786"/>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68580" bIns="68580" spcCol="1270" anchor="ctr">
              <a:sp3d extrusionH="28000" prstMaterial="matte"/>
            </a:bodyPr>
            <a:lstStyle/>
            <a:p>
              <a:pPr marL="0" marR="0" lvl="0" indent="0" algn="ctr" defTabSz="1066165" rtl="0" eaLnBrk="1" fontAlgn="base" latinLnBrk="0" hangingPunct="1">
                <a:lnSpc>
                  <a:spcPct val="90000"/>
                </a:lnSpc>
                <a:spcBef>
                  <a:spcPct val="0"/>
                </a:spcBef>
                <a:spcAft>
                  <a:spcPct val="35000"/>
                </a:spcAft>
                <a:buClrTx/>
                <a:buSzTx/>
                <a:buFontTx/>
                <a:buNone/>
                <a:defRPr/>
              </a:pPr>
              <a:r>
                <a:rPr kumimoji="0" lang="zh-CN" altLang="en-US" sz="1800" b="0" i="0" u="none" strike="noStrike" kern="0" cap="none" spc="0" normalizeH="0" baseline="0" noProof="1">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指导教师</a:t>
              </a:r>
              <a:endParaRPr kumimoji="0" lang="zh-CN" altLang="en-US" sz="1800" b="0" i="0" u="none" strike="noStrike" kern="0" cap="none" spc="0" normalizeH="0" baseline="0" noProof="1">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grpSp>
        <p:nvGrpSpPr>
          <p:cNvPr id="120" name="组合 4"/>
          <p:cNvGrpSpPr/>
          <p:nvPr/>
        </p:nvGrpSpPr>
        <p:grpSpPr>
          <a:xfrm>
            <a:off x="5430441" y="3322160"/>
            <a:ext cx="1725215" cy="1725216"/>
            <a:chOff x="3151187" y="3470854"/>
            <a:chExt cx="2299859" cy="2299859"/>
          </a:xfrm>
        </p:grpSpPr>
        <p:sp>
          <p:nvSpPr>
            <p:cNvPr id="121" name="等腰三角形 120"/>
            <p:cNvSpPr/>
            <p:nvPr/>
          </p:nvSpPr>
          <p:spPr>
            <a:xfrm>
              <a:off x="3151187" y="3470854"/>
              <a:ext cx="2299859" cy="2299859"/>
            </a:xfrm>
            <a:prstGeom prst="triangle">
              <a:avLst/>
            </a:prstGeom>
            <a:solidFill>
              <a:schemeClr val="bg2">
                <a:lumMod val="50000"/>
              </a:schemeClr>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22" name="等腰三角形 10"/>
            <p:cNvSpPr/>
            <p:nvPr/>
          </p:nvSpPr>
          <p:spPr>
            <a:xfrm>
              <a:off x="3762698" y="4266778"/>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68580" bIns="68580" spcCol="1270" anchor="ctr">
              <a:sp3d extrusionH="28000" prstMaterial="matte"/>
            </a:bodyPr>
            <a:lstStyle/>
            <a:p>
              <a:pPr marL="0" marR="0" lvl="0" indent="0" algn="ctr" defTabSz="1066165" rtl="0" eaLnBrk="1" fontAlgn="base" latinLnBrk="0" hangingPunct="1">
                <a:lnSpc>
                  <a:spcPct val="90000"/>
                </a:lnSpc>
                <a:spcBef>
                  <a:spcPct val="0"/>
                </a:spcBef>
                <a:spcAft>
                  <a:spcPct val="35000"/>
                </a:spcAft>
                <a:buClrTx/>
                <a:buSzTx/>
                <a:buFontTx/>
                <a:buNone/>
                <a:defRPr/>
              </a:pPr>
              <a:r>
                <a:rPr kumimoji="0" lang="zh-CN" altLang="en-US" sz="1800" b="0" i="0" u="none" strike="noStrike" kern="0" cap="none" spc="0" normalizeH="0" baseline="0" noProof="1">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教务管理员</a:t>
              </a:r>
              <a:endParaRPr kumimoji="0" lang="zh-CN" altLang="en-US" sz="1800" b="0" i="0" u="none" strike="noStrike" kern="0" cap="none" spc="0" normalizeH="0" baseline="0" noProof="1">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grpSp>
        <p:nvGrpSpPr>
          <p:cNvPr id="123" name="组合 2"/>
          <p:cNvGrpSpPr/>
          <p:nvPr/>
        </p:nvGrpSpPr>
        <p:grpSpPr>
          <a:xfrm>
            <a:off x="4601766" y="3646011"/>
            <a:ext cx="1725215" cy="1725216"/>
            <a:chOff x="2001258" y="3470854"/>
            <a:chExt cx="2299859" cy="2299859"/>
          </a:xfrm>
        </p:grpSpPr>
        <p:sp>
          <p:nvSpPr>
            <p:cNvPr id="124" name="等腰三角形 123"/>
            <p:cNvSpPr/>
            <p:nvPr/>
          </p:nvSpPr>
          <p:spPr>
            <a:xfrm rot="10800000">
              <a:off x="2001258" y="3470854"/>
              <a:ext cx="2299859" cy="2299859"/>
            </a:xfrm>
            <a:prstGeom prst="triangle">
              <a:avLst/>
            </a:prstGeom>
            <a:solidFill>
              <a:schemeClr val="bg1">
                <a:lumMod val="65000"/>
              </a:schemeClr>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25" name="等腰三角形 8"/>
            <p:cNvSpPr/>
            <p:nvPr/>
          </p:nvSpPr>
          <p:spPr>
            <a:xfrm>
              <a:off x="2466554" y="3692913"/>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68580" bIns="68580" spcCol="1270" anchor="ctr">
              <a:sp3d extrusionH="28000" prstMaterial="matte"/>
            </a:bodyPr>
            <a:lstStyle/>
            <a:p>
              <a:pPr marL="0" marR="0" lvl="0" indent="0" algn="ctr" defTabSz="1066165" rtl="0" eaLnBrk="1" fontAlgn="base" latinLnBrk="0" hangingPunct="1">
                <a:lnSpc>
                  <a:spcPct val="90000"/>
                </a:lnSpc>
                <a:spcBef>
                  <a:spcPct val="0"/>
                </a:spcBef>
                <a:spcAft>
                  <a:spcPct val="35000"/>
                </a:spcAft>
                <a:buClrTx/>
                <a:buSzTx/>
                <a:buFontTx/>
                <a:buNone/>
                <a:defRPr/>
              </a:pPr>
              <a:r>
                <a:rPr kumimoji="0" lang="zh-CN" altLang="en-US" sz="1800" b="0" i="0" u="none" strike="noStrike" kern="0" cap="none" spc="0" normalizeH="0" baseline="0" noProof="1">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系统概述</a:t>
              </a:r>
              <a:endParaRPr kumimoji="0" lang="zh-CN" altLang="en-US" sz="1800" b="0" i="0" u="none" strike="noStrike" kern="0" cap="none" spc="0" normalizeH="0" baseline="0" noProof="1">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grpSp>
        <p:nvGrpSpPr>
          <p:cNvPr id="126" name="组合 1"/>
          <p:cNvGrpSpPr/>
          <p:nvPr/>
        </p:nvGrpSpPr>
        <p:grpSpPr>
          <a:xfrm>
            <a:off x="4058841" y="2266076"/>
            <a:ext cx="1725215" cy="1725216"/>
            <a:chOff x="2001258" y="1170994"/>
            <a:chExt cx="2299859" cy="2299859"/>
          </a:xfrm>
        </p:grpSpPr>
        <p:sp>
          <p:nvSpPr>
            <p:cNvPr id="127" name="等腰三角形 126"/>
            <p:cNvSpPr/>
            <p:nvPr/>
          </p:nvSpPr>
          <p:spPr>
            <a:xfrm>
              <a:off x="2001258" y="1170994"/>
              <a:ext cx="2299859" cy="2299859"/>
            </a:xfrm>
            <a:prstGeom prst="triangle">
              <a:avLst/>
            </a:prstGeom>
            <a:solidFill>
              <a:schemeClr val="accent2">
                <a:lumMod val="75000"/>
              </a:schemeClr>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28" name="等腰三角形 4"/>
            <p:cNvSpPr/>
            <p:nvPr/>
          </p:nvSpPr>
          <p:spPr>
            <a:xfrm>
              <a:off x="2612769" y="2106538"/>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68580" bIns="68580" spcCol="1270" anchor="ctr">
              <a:sp3d extrusionH="28000" prstMaterial="matte"/>
            </a:bodyPr>
            <a:lstStyle/>
            <a:p>
              <a:pPr marL="0" marR="0" lvl="0" indent="0" algn="ctr" defTabSz="1066165" rtl="0" eaLnBrk="1" fontAlgn="base" latinLnBrk="0" hangingPunct="1">
                <a:lnSpc>
                  <a:spcPct val="90000"/>
                </a:lnSpc>
                <a:spcBef>
                  <a:spcPct val="0"/>
                </a:spcBef>
                <a:spcAft>
                  <a:spcPct val="35000"/>
                </a:spcAft>
                <a:buClrTx/>
                <a:buSzTx/>
                <a:buFontTx/>
                <a:buNone/>
                <a:defRPr/>
              </a:pPr>
              <a:r>
                <a:rPr kumimoji="0" lang="zh-CN" altLang="en-US" sz="1800" b="0" i="0" u="none" strike="noStrike" kern="0" cap="none" spc="0" normalizeH="0" baseline="0" noProof="1">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留学生</a:t>
              </a:r>
              <a:endParaRPr kumimoji="0" lang="zh-CN" altLang="en-US" sz="1800" b="0" i="0" u="none" strike="noStrike" kern="0" cap="none" spc="0" normalizeH="0" baseline="0" noProof="1">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grpSp>
        <p:nvGrpSpPr>
          <p:cNvPr id="28692" name="组合 128"/>
          <p:cNvGrpSpPr/>
          <p:nvPr/>
        </p:nvGrpSpPr>
        <p:grpSpPr>
          <a:xfrm>
            <a:off x="8662988" y="5737225"/>
            <a:ext cx="225425" cy="22542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31" name="右箭头 130"/>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28695" name="组合 131"/>
          <p:cNvGrpSpPr/>
          <p:nvPr/>
        </p:nvGrpSpPr>
        <p:grpSpPr>
          <a:xfrm flipH="1">
            <a:off x="8291513" y="6478588"/>
            <a:ext cx="225425" cy="22542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34" name="右箭头 133"/>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1000"/>
                                        <p:tgtEl>
                                          <p:spTgt spid="123"/>
                                        </p:tgtEl>
                                      </p:cBhvr>
                                    </p:animEffect>
                                    <p:anim calcmode="lin" valueType="num">
                                      <p:cBhvr>
                                        <p:cTn id="13" dur="1000" fill="hold"/>
                                        <p:tgtEl>
                                          <p:spTgt spid="123"/>
                                        </p:tgtEl>
                                        <p:attrNameLst>
                                          <p:attrName>ppt_x</p:attrName>
                                        </p:attrNameLst>
                                      </p:cBhvr>
                                      <p:tavLst>
                                        <p:tav tm="0">
                                          <p:val>
                                            <p:strVal val="#ppt_x"/>
                                          </p:val>
                                        </p:tav>
                                        <p:tav tm="100000">
                                          <p:val>
                                            <p:strVal val="#ppt_x"/>
                                          </p:val>
                                        </p:tav>
                                      </p:tavLst>
                                    </p:anim>
                                    <p:anim calcmode="lin" valueType="num">
                                      <p:cBhvr>
                                        <p:cTn id="14" dur="1000" fill="hold"/>
                                        <p:tgtEl>
                                          <p:spTgt spid="12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117"/>
                                        </p:tgtEl>
                                        <p:attrNameLst>
                                          <p:attrName>style.visibility</p:attrName>
                                        </p:attrNameLst>
                                      </p:cBhvr>
                                      <p:to>
                                        <p:strVal val="visible"/>
                                      </p:to>
                                    </p:set>
                                    <p:animEffect transition="in" filter="fade">
                                      <p:cBhvr>
                                        <p:cTn id="18" dur="1000"/>
                                        <p:tgtEl>
                                          <p:spTgt spid="117"/>
                                        </p:tgtEl>
                                      </p:cBhvr>
                                    </p:animEffect>
                                    <p:anim calcmode="lin" valueType="num">
                                      <p:cBhvr>
                                        <p:cTn id="19" dur="1000" fill="hold"/>
                                        <p:tgtEl>
                                          <p:spTgt spid="117"/>
                                        </p:tgtEl>
                                        <p:attrNameLst>
                                          <p:attrName>ppt_x</p:attrName>
                                        </p:attrNameLst>
                                      </p:cBhvr>
                                      <p:tavLst>
                                        <p:tav tm="0">
                                          <p:val>
                                            <p:strVal val="#ppt_x"/>
                                          </p:val>
                                        </p:tav>
                                        <p:tav tm="100000">
                                          <p:val>
                                            <p:strVal val="#ppt_x"/>
                                          </p:val>
                                        </p:tav>
                                      </p:tavLst>
                                    </p:anim>
                                    <p:anim calcmode="lin" valueType="num">
                                      <p:cBhvr>
                                        <p:cTn id="20" dur="1000" fill="hold"/>
                                        <p:tgtEl>
                                          <p:spTgt spid="117"/>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22" presetClass="entr" presetSubtype="2" fill="hold" nodeType="afterEffect">
                                  <p:stCondLst>
                                    <p:cond delay="0"/>
                                  </p:stCondLst>
                                  <p:childTnLst>
                                    <p:set>
                                      <p:cBhvr>
                                        <p:cTn id="23" dur="1" fill="hold">
                                          <p:stCondLst>
                                            <p:cond delay="0"/>
                                          </p:stCondLst>
                                        </p:cTn>
                                        <p:tgtEl>
                                          <p:spTgt spid="109"/>
                                        </p:tgtEl>
                                        <p:attrNameLst>
                                          <p:attrName>style.visibility</p:attrName>
                                        </p:attrNameLst>
                                      </p:cBhvr>
                                      <p:to>
                                        <p:strVal val="visible"/>
                                      </p:to>
                                    </p:set>
                                    <p:animEffect transition="in" filter="wipe(right)">
                                      <p:cBhvr>
                                        <p:cTn id="24" dur="500"/>
                                        <p:tgtEl>
                                          <p:spTgt spid="109"/>
                                        </p:tgtEl>
                                      </p:cBhvr>
                                    </p:animEffect>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120"/>
                                        </p:tgtEl>
                                        <p:attrNameLst>
                                          <p:attrName>style.visibility</p:attrName>
                                        </p:attrNameLst>
                                      </p:cBhvr>
                                      <p:to>
                                        <p:strVal val="visible"/>
                                      </p:to>
                                    </p:set>
                                    <p:animEffect transition="in" filter="fade">
                                      <p:cBhvr>
                                        <p:cTn id="28" dur="1000"/>
                                        <p:tgtEl>
                                          <p:spTgt spid="120"/>
                                        </p:tgtEl>
                                      </p:cBhvr>
                                    </p:animEffect>
                                    <p:anim calcmode="lin" valueType="num">
                                      <p:cBhvr>
                                        <p:cTn id="29" dur="1000" fill="hold"/>
                                        <p:tgtEl>
                                          <p:spTgt spid="120"/>
                                        </p:tgtEl>
                                        <p:attrNameLst>
                                          <p:attrName>ppt_x</p:attrName>
                                        </p:attrNameLst>
                                      </p:cBhvr>
                                      <p:tavLst>
                                        <p:tav tm="0">
                                          <p:val>
                                            <p:strVal val="#ppt_x"/>
                                          </p:val>
                                        </p:tav>
                                        <p:tav tm="100000">
                                          <p:val>
                                            <p:strVal val="#ppt_x"/>
                                          </p:val>
                                        </p:tav>
                                      </p:tavLst>
                                    </p:anim>
                                    <p:anim calcmode="lin" valueType="num">
                                      <p:cBhvr>
                                        <p:cTn id="30" dur="1000" fill="hold"/>
                                        <p:tgtEl>
                                          <p:spTgt spid="120"/>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42" presetClass="entr" presetSubtype="0" fill="hold" nodeType="after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fade">
                                      <p:cBhvr>
                                        <p:cTn id="34" dur="1000"/>
                                        <p:tgtEl>
                                          <p:spTgt spid="113"/>
                                        </p:tgtEl>
                                      </p:cBhvr>
                                    </p:animEffect>
                                    <p:anim calcmode="lin" valueType="num">
                                      <p:cBhvr>
                                        <p:cTn id="35" dur="1000" fill="hold"/>
                                        <p:tgtEl>
                                          <p:spTgt spid="113"/>
                                        </p:tgtEl>
                                        <p:attrNameLst>
                                          <p:attrName>ppt_x</p:attrName>
                                        </p:attrNameLst>
                                      </p:cBhvr>
                                      <p:tavLst>
                                        <p:tav tm="0">
                                          <p:val>
                                            <p:strVal val="#ppt_x"/>
                                          </p:val>
                                        </p:tav>
                                        <p:tav tm="100000">
                                          <p:val>
                                            <p:strVal val="#ppt_x"/>
                                          </p:val>
                                        </p:tav>
                                      </p:tavLst>
                                    </p:anim>
                                    <p:anim calcmode="lin" valueType="num">
                                      <p:cBhvr>
                                        <p:cTn id="36" dur="1000" fill="hold"/>
                                        <p:tgtEl>
                                          <p:spTgt spid="113"/>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47" presetClass="entr" presetSubtype="0" fill="hold" nodeType="after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fade">
                                      <p:cBhvr>
                                        <p:cTn id="40" dur="1000"/>
                                        <p:tgtEl>
                                          <p:spTgt spid="126"/>
                                        </p:tgtEl>
                                      </p:cBhvr>
                                    </p:animEffect>
                                    <p:anim calcmode="lin" valueType="num">
                                      <p:cBhvr>
                                        <p:cTn id="41" dur="1000" fill="hold"/>
                                        <p:tgtEl>
                                          <p:spTgt spid="126"/>
                                        </p:tgtEl>
                                        <p:attrNameLst>
                                          <p:attrName>ppt_x</p:attrName>
                                        </p:attrNameLst>
                                      </p:cBhvr>
                                      <p:tavLst>
                                        <p:tav tm="0">
                                          <p:val>
                                            <p:strVal val="#ppt_x"/>
                                          </p:val>
                                        </p:tav>
                                        <p:tav tm="100000">
                                          <p:val>
                                            <p:strVal val="#ppt_x"/>
                                          </p:val>
                                        </p:tav>
                                      </p:tavLst>
                                    </p:anim>
                                    <p:anim calcmode="lin" valueType="num">
                                      <p:cBhvr>
                                        <p:cTn id="42" dur="1000" fill="hold"/>
                                        <p:tgtEl>
                                          <p:spTgt spid="126"/>
                                        </p:tgtEl>
                                        <p:attrNameLst>
                                          <p:attrName>ppt_y</p:attrName>
                                        </p:attrNameLst>
                                      </p:cBhvr>
                                      <p:tavLst>
                                        <p:tav tm="0">
                                          <p:val>
                                            <p:strVal val="#ppt_y-.1"/>
                                          </p:val>
                                        </p:tav>
                                        <p:tav tm="100000">
                                          <p:val>
                                            <p:strVal val="#ppt_y"/>
                                          </p:val>
                                        </p:tav>
                                      </p:tavLst>
                                    </p:anim>
                                  </p:childTnLst>
                                </p:cTn>
                              </p:par>
                            </p:childTnLst>
                          </p:cTn>
                        </p:par>
                        <p:par>
                          <p:cTn id="43" fill="hold">
                            <p:stCondLst>
                              <p:cond delay="6000"/>
                            </p:stCondLst>
                            <p:childTnLst>
                              <p:par>
                                <p:cTn id="44" presetID="22" presetClass="entr" presetSubtype="2" fill="hold" nodeType="afterEffect">
                                  <p:stCondLst>
                                    <p:cond delay="0"/>
                                  </p:stCondLst>
                                  <p:childTnLst>
                                    <p:set>
                                      <p:cBhvr>
                                        <p:cTn id="45" dur="1" fill="hold">
                                          <p:stCondLst>
                                            <p:cond delay="0"/>
                                          </p:stCondLst>
                                        </p:cTn>
                                        <p:tgtEl>
                                          <p:spTgt spid="105"/>
                                        </p:tgtEl>
                                        <p:attrNameLst>
                                          <p:attrName>style.visibility</p:attrName>
                                        </p:attrNameLst>
                                      </p:cBhvr>
                                      <p:to>
                                        <p:strVal val="visible"/>
                                      </p:to>
                                    </p:set>
                                    <p:animEffect transition="in" filter="wipe(right)">
                                      <p:cBhvr>
                                        <p:cTn id="4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0" y="1265238"/>
            <a:ext cx="3155950" cy="404812"/>
            <a:chOff x="0" y="543361"/>
            <a:chExt cx="3370217" cy="538446"/>
          </a:xfrm>
        </p:grpSpPr>
        <p:grpSp>
          <p:nvGrpSpPr>
            <p:cNvPr id="10" name="组合 9"/>
            <p:cNvGrpSpPr/>
            <p:nvPr/>
          </p:nvGrpSpPr>
          <p:grpSpPr>
            <a:xfrm>
              <a:off x="0" y="543361"/>
              <a:ext cx="3370216" cy="493479"/>
              <a:chOff x="0" y="288813"/>
              <a:chExt cx="3370216" cy="493479"/>
            </a:xfrm>
            <a:solidFill>
              <a:srgbClr val="131426"/>
            </a:solidFill>
          </p:grpSpPr>
          <p:sp>
            <p:nvSpPr>
              <p:cNvPr id="12" name="矩形 11"/>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3" name="直角三角形 12"/>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28675" name="文本框 3"/>
            <p:cNvSpPr txBox="1"/>
            <p:nvPr/>
          </p:nvSpPr>
          <p:spPr>
            <a:xfrm>
              <a:off x="508001" y="590669"/>
              <a:ext cx="2862216" cy="491138"/>
            </a:xfrm>
            <a:prstGeom prst="rect">
              <a:avLst/>
            </a:prstGeom>
            <a:noFill/>
            <a:ln w="9525">
              <a:noFill/>
            </a:ln>
          </p:spPr>
          <p:txBody>
            <a:bodyPr anchor="t">
              <a:spAutoFit/>
            </a:bodyPr>
            <a:p>
              <a:r>
                <a:rPr lang="en-US" altLang="zh-CN" sz="1800" noProof="1" dirty="0">
                  <a:solidFill>
                    <a:schemeClr val="bg1"/>
                  </a:solidFill>
                  <a:latin typeface="微软雅黑" panose="020B0503020204020204" pitchFamily="34" charset="-122"/>
                  <a:ea typeface="微软雅黑" panose="020B0503020204020204" pitchFamily="34" charset="-122"/>
                  <a:cs typeface="+mn-ea"/>
                </a:rPr>
                <a:t>2.</a:t>
              </a:r>
              <a:r>
                <a:rPr lang="zh-CN" altLang="en-US" sz="1800" noProof="1">
                  <a:solidFill>
                    <a:schemeClr val="lt1"/>
                  </a:solidFill>
                  <a:latin typeface="微软雅黑" panose="020B0503020204020204" pitchFamily="34" charset="-122"/>
                  <a:ea typeface="微软雅黑" panose="020B0503020204020204" pitchFamily="34" charset="-122"/>
                  <a:cs typeface="+mn-cs"/>
                  <a:sym typeface="+mn-ea"/>
                </a:rPr>
                <a:t>系统概述与开发环境</a:t>
              </a:r>
              <a:endParaRPr lang="zh-CN" altLang="en-US" sz="1800" noProof="1" dirty="0">
                <a:solidFill>
                  <a:schemeClr val="bg1"/>
                </a:solidFill>
                <a:latin typeface="微软雅黑" panose="020B0503020204020204" pitchFamily="34" charset="-122"/>
                <a:ea typeface="微软雅黑" panose="020B0503020204020204" pitchFamily="34" charset="-122"/>
              </a:endParaRPr>
            </a:p>
          </p:txBody>
        </p:sp>
      </p:grpSp>
      <p:grpSp>
        <p:nvGrpSpPr>
          <p:cNvPr id="26628" name="组合 73"/>
          <p:cNvGrpSpPr/>
          <p:nvPr/>
        </p:nvGrpSpPr>
        <p:grpSpPr>
          <a:xfrm>
            <a:off x="8662988" y="5737225"/>
            <a:ext cx="225425" cy="225425"/>
            <a:chOff x="11550315" y="6496550"/>
            <a:chExt cx="299785" cy="299785"/>
          </a:xfrm>
        </p:grpSpPr>
        <p:sp>
          <p:nvSpPr>
            <p:cNvPr id="75" name="椭圆 7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76" name="右箭头 75"/>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grpSp>
        <p:nvGrpSpPr>
          <p:cNvPr id="26631" name="组合 76"/>
          <p:cNvGrpSpPr/>
          <p:nvPr/>
        </p:nvGrpSpPr>
        <p:grpSpPr>
          <a:xfrm flipH="1">
            <a:off x="8291513" y="5737225"/>
            <a:ext cx="225425" cy="225425"/>
            <a:chOff x="11550315" y="6496550"/>
            <a:chExt cx="299785" cy="299785"/>
          </a:xfrm>
        </p:grpSpPr>
        <p:sp>
          <p:nvSpPr>
            <p:cNvPr id="78" name="椭圆 77"/>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79" name="右箭头 78"/>
            <p:cNvSpPr/>
            <p:nvPr/>
          </p:nvSpPr>
          <p:spPr>
            <a:xfrm>
              <a:off x="11640727" y="6556824"/>
              <a:ext cx="144340" cy="168134"/>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42" name="矩形 41"/>
          <p:cNvSpPr/>
          <p:nvPr/>
        </p:nvSpPr>
        <p:spPr>
          <a:xfrm>
            <a:off x="1506220" y="1818005"/>
            <a:ext cx="6655435" cy="409067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nvGrpSpPr>
          <p:cNvPr id="43" name="组合 42"/>
          <p:cNvGrpSpPr/>
          <p:nvPr/>
        </p:nvGrpSpPr>
        <p:grpSpPr>
          <a:xfrm rot="0">
            <a:off x="1407795" y="1862455"/>
            <a:ext cx="1120140" cy="1125855"/>
            <a:chOff x="1497028" y="1447180"/>
            <a:chExt cx="1493580" cy="290817"/>
          </a:xfrm>
          <a:solidFill>
            <a:srgbClr val="E74C2E"/>
          </a:solidFill>
        </p:grpSpPr>
        <p:grpSp>
          <p:nvGrpSpPr>
            <p:cNvPr id="48" name="组合 47"/>
            <p:cNvGrpSpPr/>
            <p:nvPr/>
          </p:nvGrpSpPr>
          <p:grpSpPr>
            <a:xfrm>
              <a:off x="1497875" y="1506623"/>
              <a:ext cx="1492733" cy="231374"/>
              <a:chOff x="0" y="-447587"/>
              <a:chExt cx="1979494" cy="306822"/>
            </a:xfrm>
            <a:grpFill/>
          </p:grpSpPr>
          <p:sp>
            <p:nvSpPr>
              <p:cNvPr id="50" name="矩形 49"/>
              <p:cNvSpPr/>
              <p:nvPr/>
            </p:nvSpPr>
            <p:spPr>
              <a:xfrm>
                <a:off x="0" y="-437801"/>
                <a:ext cx="1787495" cy="29703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51" name="直角三角形 50"/>
              <p:cNvSpPr/>
              <p:nvPr/>
            </p:nvSpPr>
            <p:spPr>
              <a:xfrm>
                <a:off x="1787495" y="-447587"/>
                <a:ext cx="191999" cy="3068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sp>
          <p:nvSpPr>
            <p:cNvPr id="49" name="直角三角形 48"/>
            <p:cNvSpPr/>
            <p:nvPr/>
          </p:nvSpPr>
          <p:spPr>
            <a:xfrm flipH="1">
              <a:off x="1497028" y="1447180"/>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grpSp>
      <p:cxnSp>
        <p:nvCxnSpPr>
          <p:cNvPr id="44" name="直接连接符 43"/>
          <p:cNvCxnSpPr/>
          <p:nvPr/>
        </p:nvCxnSpPr>
        <p:spPr>
          <a:xfrm>
            <a:off x="6525895" y="1818005"/>
            <a:ext cx="0" cy="4090670"/>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26639" name="文本框 66"/>
          <p:cNvSpPr txBox="1"/>
          <p:nvPr/>
        </p:nvSpPr>
        <p:spPr>
          <a:xfrm>
            <a:off x="1616710" y="2186940"/>
            <a:ext cx="911225" cy="706755"/>
          </a:xfrm>
          <a:prstGeom prst="rect">
            <a:avLst/>
          </a:prstGeom>
          <a:noFill/>
          <a:ln w="9525">
            <a:noFill/>
          </a:ln>
        </p:spPr>
        <p:txBody>
          <a:bodyPr wrap="square" anchor="t">
            <a:spAutoFit/>
          </a:bodyPr>
          <a:p>
            <a:r>
              <a:rPr lang="zh-CN" altLang="en-US" sz="2000" dirty="0">
                <a:solidFill>
                  <a:schemeClr val="bg1"/>
                </a:solidFill>
                <a:latin typeface="微软雅黑" panose="020B0503020204020204" pitchFamily="34" charset="-122"/>
                <a:ea typeface="微软雅黑" panose="020B0503020204020204" pitchFamily="34" charset="-122"/>
              </a:rPr>
              <a:t>开发环境</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6" name="圆角矩形 45"/>
          <p:cNvSpPr/>
          <p:nvPr/>
        </p:nvSpPr>
        <p:spPr>
          <a:xfrm>
            <a:off x="6800850" y="1920240"/>
            <a:ext cx="1084580" cy="554355"/>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425" b="0" i="0" u="none" strike="noStrike" kern="1200" cap="none" spc="0" normalizeH="0" baseline="0" noProof="1" smtClean="0">
                <a:ln>
                  <a:noFill/>
                </a:ln>
                <a:solidFill>
                  <a:schemeClr val="lt1"/>
                </a:solidFill>
                <a:effectLst/>
                <a:uLnTx/>
                <a:uFillTx/>
                <a:latin typeface="微软雅黑" panose="020B0503020204020204" pitchFamily="34" charset="-122"/>
                <a:ea typeface="微软雅黑" panose="020B0503020204020204" pitchFamily="34" charset="-122"/>
                <a:cs typeface="+mn-cs"/>
              </a:rPr>
              <a:t>申报课题</a:t>
            </a:r>
            <a:endParaRPr kumimoji="0" lang="zh-CN" altLang="en-US" sz="1425"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 name="圆角矩形 1"/>
          <p:cNvSpPr/>
          <p:nvPr/>
        </p:nvSpPr>
        <p:spPr>
          <a:xfrm>
            <a:off x="6800850" y="2987040"/>
            <a:ext cx="1084580" cy="57277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425" b="0" i="0" u="none" strike="noStrike" kern="1200" cap="none" spc="0" normalizeH="0" baseline="0" noProof="1" smtClean="0">
                <a:ln>
                  <a:noFill/>
                </a:ln>
                <a:solidFill>
                  <a:schemeClr val="lt1"/>
                </a:solidFill>
                <a:effectLst/>
                <a:uLnTx/>
                <a:uFillTx/>
                <a:latin typeface="微软雅黑" panose="020B0503020204020204" pitchFamily="34" charset="-122"/>
                <a:ea typeface="微软雅黑" panose="020B0503020204020204" pitchFamily="34" charset="-122"/>
                <a:cs typeface="+mn-cs"/>
              </a:rPr>
              <a:t>审核课题</a:t>
            </a:r>
            <a:endParaRPr kumimoji="0" lang="zh-CN" altLang="en-US" sz="1425"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 name="圆角矩形 2"/>
          <p:cNvSpPr/>
          <p:nvPr/>
        </p:nvSpPr>
        <p:spPr>
          <a:xfrm>
            <a:off x="6800850" y="4064635"/>
            <a:ext cx="1084580" cy="57277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425" b="0" i="0" u="none" strike="noStrike" kern="1200" cap="none" spc="0" normalizeH="0" baseline="0" noProof="1" smtClean="0">
                <a:ln>
                  <a:noFill/>
                </a:ln>
                <a:solidFill>
                  <a:schemeClr val="lt1"/>
                </a:solidFill>
                <a:effectLst/>
                <a:uLnTx/>
                <a:uFillTx/>
                <a:latin typeface="微软雅黑" panose="020B0503020204020204" pitchFamily="34" charset="-122"/>
                <a:ea typeface="微软雅黑" panose="020B0503020204020204" pitchFamily="34" charset="-122"/>
                <a:cs typeface="+mn-cs"/>
              </a:rPr>
              <a:t>选择课题</a:t>
            </a:r>
            <a:endParaRPr kumimoji="0" lang="zh-CN" altLang="en-US" sz="1425"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 name="圆角矩形 3"/>
          <p:cNvSpPr/>
          <p:nvPr/>
        </p:nvSpPr>
        <p:spPr>
          <a:xfrm>
            <a:off x="6800850" y="5163820"/>
            <a:ext cx="1084580" cy="57277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425" b="0" i="0" u="none" strike="noStrike" kern="1200" cap="none" spc="0" normalizeH="0" baseline="0" noProof="1" smtClean="0">
                <a:ln>
                  <a:noFill/>
                </a:ln>
                <a:solidFill>
                  <a:schemeClr val="lt1"/>
                </a:solidFill>
                <a:effectLst/>
                <a:uLnTx/>
                <a:uFillTx/>
                <a:latin typeface="微软雅黑" panose="020B0503020204020204" pitchFamily="34" charset="-122"/>
                <a:ea typeface="微软雅黑" panose="020B0503020204020204" pitchFamily="34" charset="-122"/>
                <a:cs typeface="+mn-cs"/>
              </a:rPr>
              <a:t>师生互选</a:t>
            </a:r>
            <a:endParaRPr kumimoji="0" lang="zh-CN" altLang="en-US" sz="1425"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cxnSp>
        <p:nvCxnSpPr>
          <p:cNvPr id="8" name="直接箭头连接符 7"/>
          <p:cNvCxnSpPr/>
          <p:nvPr/>
        </p:nvCxnSpPr>
        <p:spPr>
          <a:xfrm>
            <a:off x="7342823" y="2474913"/>
            <a:ext cx="0" cy="51308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6648" name="图片 23" descr="C:\Users\lenovo\AppData\Local\Temp\ksohtml\wpsA8A9.tmp.png"/>
          <p:cNvSpPr/>
          <p:nvPr/>
        </p:nvSpPr>
        <p:spPr>
          <a:xfrm>
            <a:off x="4572000" y="3429000"/>
            <a:ext cx="4862513" cy="1708150"/>
          </a:xfrm>
          <a:prstGeom prst="rect">
            <a:avLst/>
          </a:prstGeom>
          <a:noFill/>
          <a:ln w="9525">
            <a:noFill/>
          </a:ln>
        </p:spPr>
        <p:txBody>
          <a:bodyPr/>
          <a:p>
            <a:endParaRPr lang="zh-CN" altLang="en-US"/>
          </a:p>
        </p:txBody>
      </p:sp>
      <p:grpSp>
        <p:nvGrpSpPr>
          <p:cNvPr id="25" name="组合 24"/>
          <p:cNvGrpSpPr/>
          <p:nvPr/>
        </p:nvGrpSpPr>
        <p:grpSpPr>
          <a:xfrm>
            <a:off x="2917825" y="2105025"/>
            <a:ext cx="3001010" cy="1959610"/>
            <a:chOff x="4595" y="3315"/>
            <a:chExt cx="4726" cy="3086"/>
          </a:xfrm>
        </p:grpSpPr>
        <p:pic>
          <p:nvPicPr>
            <p:cNvPr id="5" name="图片 4" descr="QQ截图20170605092958"/>
            <p:cNvPicPr>
              <a:picLocks noChangeAspect="1"/>
            </p:cNvPicPr>
            <p:nvPr/>
          </p:nvPicPr>
          <p:blipFill>
            <a:blip r:embed="rId1"/>
            <a:stretch>
              <a:fillRect/>
            </a:stretch>
          </p:blipFill>
          <p:spPr>
            <a:xfrm>
              <a:off x="4595" y="3334"/>
              <a:ext cx="2043" cy="1261"/>
            </a:xfrm>
            <a:prstGeom prst="rect">
              <a:avLst/>
            </a:prstGeom>
          </p:spPr>
        </p:pic>
        <p:pic>
          <p:nvPicPr>
            <p:cNvPr id="11" name="图片 10" descr="QQ截图20170605092818"/>
            <p:cNvPicPr>
              <a:picLocks noChangeAspect="1"/>
            </p:cNvPicPr>
            <p:nvPr/>
          </p:nvPicPr>
          <p:blipFill>
            <a:blip r:embed="rId2"/>
            <a:stretch>
              <a:fillRect/>
            </a:stretch>
          </p:blipFill>
          <p:spPr>
            <a:xfrm>
              <a:off x="7623" y="3315"/>
              <a:ext cx="1539" cy="1371"/>
            </a:xfrm>
            <a:prstGeom prst="rect">
              <a:avLst/>
            </a:prstGeom>
          </p:spPr>
        </p:pic>
        <p:pic>
          <p:nvPicPr>
            <p:cNvPr id="14" name="图片 13" descr="QQ截图20170605092928"/>
            <p:cNvPicPr>
              <a:picLocks noChangeAspect="1"/>
            </p:cNvPicPr>
            <p:nvPr/>
          </p:nvPicPr>
          <p:blipFill>
            <a:blip r:embed="rId3"/>
            <a:stretch>
              <a:fillRect/>
            </a:stretch>
          </p:blipFill>
          <p:spPr>
            <a:xfrm>
              <a:off x="4646" y="5093"/>
              <a:ext cx="1940" cy="1240"/>
            </a:xfrm>
            <a:prstGeom prst="rect">
              <a:avLst/>
            </a:prstGeom>
          </p:spPr>
        </p:pic>
        <p:pic>
          <p:nvPicPr>
            <p:cNvPr id="16" name="图片 15" descr="QQ截图20170605092908"/>
            <p:cNvPicPr>
              <a:picLocks noChangeAspect="1"/>
            </p:cNvPicPr>
            <p:nvPr/>
          </p:nvPicPr>
          <p:blipFill>
            <a:blip r:embed="rId4"/>
            <a:stretch>
              <a:fillRect/>
            </a:stretch>
          </p:blipFill>
          <p:spPr>
            <a:xfrm>
              <a:off x="7623" y="5093"/>
              <a:ext cx="1698" cy="1308"/>
            </a:xfrm>
            <a:prstGeom prst="rect">
              <a:avLst/>
            </a:prstGeom>
          </p:spPr>
        </p:pic>
      </p:grpSp>
      <p:sp>
        <p:nvSpPr>
          <p:cNvPr id="17" name="文本框 16"/>
          <p:cNvSpPr txBox="1"/>
          <p:nvPr/>
        </p:nvSpPr>
        <p:spPr>
          <a:xfrm>
            <a:off x="2633980" y="1931670"/>
            <a:ext cx="3785235" cy="2430145"/>
          </a:xfrm>
          <a:prstGeom prst="rect">
            <a:avLst/>
          </a:prstGeom>
          <a:noFill/>
          <a:ln w="25400" cmpd="sng">
            <a:solidFill>
              <a:schemeClr val="bg1"/>
            </a:solidFill>
            <a:prstDash val="sysDash"/>
          </a:ln>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18" name="图片 17" descr="QQ截图20170605094249"/>
          <p:cNvPicPr>
            <a:picLocks noChangeAspect="1"/>
          </p:cNvPicPr>
          <p:nvPr/>
        </p:nvPicPr>
        <p:blipFill>
          <a:blip r:embed="rId5"/>
          <a:stretch>
            <a:fillRect/>
          </a:stretch>
        </p:blipFill>
        <p:spPr>
          <a:xfrm>
            <a:off x="4840605" y="4743450"/>
            <a:ext cx="1077595" cy="993775"/>
          </a:xfrm>
          <a:prstGeom prst="rect">
            <a:avLst/>
          </a:prstGeom>
        </p:spPr>
      </p:pic>
      <p:pic>
        <p:nvPicPr>
          <p:cNvPr id="19" name="图片 18" descr="QQ截图20170605094654"/>
          <p:cNvPicPr>
            <a:picLocks noChangeAspect="1"/>
          </p:cNvPicPr>
          <p:nvPr/>
        </p:nvPicPr>
        <p:blipFill>
          <a:blip r:embed="rId6"/>
          <a:stretch>
            <a:fillRect/>
          </a:stretch>
        </p:blipFill>
        <p:spPr>
          <a:xfrm>
            <a:off x="2950210" y="4743450"/>
            <a:ext cx="1231265" cy="993140"/>
          </a:xfrm>
          <a:prstGeom prst="rect">
            <a:avLst/>
          </a:prstGeom>
        </p:spPr>
      </p:pic>
      <p:cxnSp>
        <p:nvCxnSpPr>
          <p:cNvPr id="21" name="直接箭头连接符 20"/>
          <p:cNvCxnSpPr>
            <a:stCxn id="16" idx="2"/>
            <a:endCxn id="18" idx="0"/>
          </p:cNvCxnSpPr>
          <p:nvPr/>
        </p:nvCxnSpPr>
        <p:spPr>
          <a:xfrm>
            <a:off x="5379720" y="4064635"/>
            <a:ext cx="0" cy="678815"/>
          </a:xfrm>
          <a:prstGeom prst="straightConnector1">
            <a:avLst/>
          </a:prstGeom>
          <a:ln w="317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9" idx="0"/>
          </p:cNvCxnSpPr>
          <p:nvPr/>
        </p:nvCxnSpPr>
        <p:spPr>
          <a:xfrm>
            <a:off x="3566160" y="4361815"/>
            <a:ext cx="0" cy="381635"/>
          </a:xfrm>
          <a:prstGeom prst="straightConnector1">
            <a:avLst/>
          </a:prstGeom>
          <a:ln w="444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7342823" y="3551238"/>
            <a:ext cx="0" cy="51308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342823" y="4623753"/>
            <a:ext cx="0" cy="51308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ppt_x</p:attrName>
                                        </p:attrNameLst>
                                      </p:cBhvr>
                                      <p:tavLst>
                                        <p:tav tm="0">
                                          <p:val>
                                            <p:strVal val="0-#ppt_w/2"/>
                                          </p:val>
                                        </p:tav>
                                        <p:tav tm="100000">
                                          <p:val>
                                            <p:strVal val="#ppt_x"/>
                                          </p:val>
                                        </p:tav>
                                      </p:tavLst>
                                    </p:anim>
                                    <p:anim calcmode="lin" valueType="num">
                                      <p:cBhvr>
                                        <p:cTn id="8"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down)">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down)">
                                      <p:cBhvr>
                                        <p:cTn id="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 grpId="0" animBg="1"/>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 name="矩形 15"/>
          <p:cNvSpPr/>
          <p:nvPr/>
        </p:nvSpPr>
        <p:spPr>
          <a:xfrm>
            <a:off x="0" y="85725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7" name="单圆角矩形 16"/>
          <p:cNvSpPr/>
          <p:nvPr/>
        </p:nvSpPr>
        <p:spPr>
          <a:xfrm flipV="1">
            <a:off x="4249738" y="1382713"/>
            <a:ext cx="4238625" cy="3981450"/>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425" b="0" i="0" u="none" strike="noStrike" kern="1200" cap="none" spc="0" normalizeH="0" baseline="0" noProof="1">
              <a:ln>
                <a:noFill/>
              </a:ln>
              <a:solidFill>
                <a:schemeClr val="lt1"/>
              </a:solidFill>
              <a:effectLst/>
              <a:uLnTx/>
              <a:uFillTx/>
              <a:latin typeface="+mn-lt"/>
              <a:ea typeface="+mn-ea"/>
              <a:cs typeface="+mn-cs"/>
            </a:endParaRPr>
          </a:p>
        </p:txBody>
      </p:sp>
      <p:sp>
        <p:nvSpPr>
          <p:cNvPr id="18" name="单圆角矩形 17"/>
          <p:cNvSpPr/>
          <p:nvPr/>
        </p:nvSpPr>
        <p:spPr>
          <a:xfrm flipH="1">
            <a:off x="3506788" y="2157413"/>
            <a:ext cx="4368800" cy="668338"/>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3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rPr>
              <a:t>总体结构及各个模块</a:t>
            </a:r>
            <a:endParaRPr kumimoji="0" lang="zh-CN" altLang="en-US" sz="900" b="0" i="0" u="none" strike="noStrike" kern="1200" cap="none" spc="-10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9" name="TextBox 18"/>
          <p:cNvSpPr txBox="1"/>
          <p:nvPr/>
        </p:nvSpPr>
        <p:spPr>
          <a:xfrm>
            <a:off x="5372100" y="3086100"/>
            <a:ext cx="2008188" cy="413385"/>
          </a:xfrm>
          <a:prstGeom prst="rect">
            <a:avLst/>
          </a:prstGeom>
          <a:noFill/>
          <a:ln w="9525">
            <a:noFill/>
          </a:ln>
        </p:spPr>
        <p:txBody>
          <a:bodyPr lIns="68578" tIns="34289" rIns="68578" bIns="34289" anchor="t">
            <a:spAutoFit/>
          </a:bodyPr>
          <a:p>
            <a:pPr>
              <a:lnSpc>
                <a:spcPct val="150000"/>
              </a:lnSpc>
            </a:pPr>
            <a:r>
              <a:rPr lang="en-US" altLang="zh-CN" sz="1500" dirty="0">
                <a:solidFill>
                  <a:srgbClr val="262626"/>
                </a:solidFill>
                <a:latin typeface="微软雅黑" panose="020B0503020204020204" pitchFamily="34" charset="-122"/>
                <a:ea typeface="微软雅黑" panose="020B0503020204020204" pitchFamily="34" charset="-122"/>
              </a:rPr>
              <a:t>——</a:t>
            </a:r>
            <a:r>
              <a:rPr lang="zh-CN" altLang="en-US" sz="1500" dirty="0">
                <a:solidFill>
                  <a:srgbClr val="262626"/>
                </a:solidFill>
                <a:latin typeface="微软雅黑" panose="020B0503020204020204" pitchFamily="34" charset="-122"/>
                <a:ea typeface="微软雅黑" panose="020B0503020204020204" pitchFamily="34" charset="-122"/>
              </a:rPr>
              <a:t>系统总体结构</a:t>
            </a:r>
            <a:endParaRPr lang="en-US" altLang="zh-CN" sz="1500" dirty="0">
              <a:solidFill>
                <a:srgbClr val="262626"/>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7761288" y="4668838"/>
            <a:ext cx="941387" cy="727075"/>
            <a:chOff x="10318555" y="4969295"/>
            <a:chExt cx="1255597" cy="967750"/>
          </a:xfrm>
        </p:grpSpPr>
        <p:sp>
          <p:nvSpPr>
            <p:cNvPr id="30726" name="椭圆 20"/>
            <p:cNvSpPr/>
            <p:nvPr/>
          </p:nvSpPr>
          <p:spPr>
            <a:xfrm>
              <a:off x="10318555" y="5147286"/>
              <a:ext cx="971342" cy="506573"/>
            </a:xfrm>
            <a:prstGeom prst="ellipse">
              <a:avLst/>
            </a:prstGeom>
            <a:solidFill>
              <a:srgbClr val="002060"/>
            </a:solidFill>
            <a:ln w="12700">
              <a:noFill/>
            </a:ln>
          </p:spPr>
          <p:txBody>
            <a:bodyPr anchor="ctr">
              <a:spAutoFit/>
            </a:bodyPr>
            <a:p>
              <a:pPr algn="ct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0733" name="TextBox 21"/>
            <p:cNvSpPr txBox="1"/>
            <p:nvPr/>
          </p:nvSpPr>
          <p:spPr>
            <a:xfrm>
              <a:off x="10526974" y="4969295"/>
              <a:ext cx="1047178" cy="967750"/>
            </a:xfrm>
            <a:prstGeom prst="rect">
              <a:avLst/>
            </a:prstGeom>
            <a:noFill/>
            <a:ln w="9525">
              <a:noFill/>
            </a:ln>
          </p:spPr>
          <p:txBody>
            <a:bodyPr>
              <a:spAutoFit/>
            </a:bodyPr>
            <a:p>
              <a:r>
                <a:rPr lang="en-US" altLang="zh-CN" sz="4125" b="1" noProof="1" dirty="0">
                  <a:solidFill>
                    <a:schemeClr val="bg1"/>
                  </a:solidFill>
                  <a:latin typeface="微软雅黑" panose="020B0503020204020204" pitchFamily="34" charset="-122"/>
                  <a:ea typeface="微软雅黑" panose="020B0503020204020204" pitchFamily="34" charset="-122"/>
                  <a:cs typeface="+mn-ea"/>
                </a:rPr>
                <a:t>3</a:t>
              </a:r>
              <a:endParaRPr lang="zh-CN" altLang="en-US" sz="4125" b="1" noProof="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344488" y="5383213"/>
            <a:ext cx="3224213"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65115" y="4314508"/>
            <a:ext cx="2008188" cy="413385"/>
          </a:xfrm>
          <a:prstGeom prst="rect">
            <a:avLst/>
          </a:prstGeom>
          <a:noFill/>
          <a:ln w="9525">
            <a:noFill/>
          </a:ln>
        </p:spPr>
        <p:txBody>
          <a:bodyPr lIns="68578" tIns="34289" rIns="68578" bIns="34289" anchor="t">
            <a:spAutoFit/>
          </a:bodyPr>
          <a:p>
            <a:pPr>
              <a:lnSpc>
                <a:spcPct val="150000"/>
              </a:lnSpc>
            </a:pPr>
            <a:r>
              <a:rPr lang="en-US" altLang="zh-CN" sz="1500" dirty="0">
                <a:solidFill>
                  <a:srgbClr val="262626"/>
                </a:solidFill>
                <a:latin typeface="微软雅黑" panose="020B0503020204020204" pitchFamily="34" charset="-122"/>
                <a:ea typeface="微软雅黑" panose="020B0503020204020204" pitchFamily="34" charset="-122"/>
              </a:rPr>
              <a:t>——</a:t>
            </a:r>
            <a:r>
              <a:rPr lang="zh-CN" sz="1500" dirty="0">
                <a:solidFill>
                  <a:srgbClr val="262626"/>
                </a:solidFill>
                <a:latin typeface="微软雅黑" panose="020B0503020204020204" pitchFamily="34" charset="-122"/>
                <a:ea typeface="微软雅黑" panose="020B0503020204020204" pitchFamily="34" charset="-122"/>
              </a:rPr>
              <a:t>教务管理员模块</a:t>
            </a:r>
            <a:endParaRPr lang="zh-CN" sz="1500" dirty="0">
              <a:solidFill>
                <a:srgbClr val="262626"/>
              </a:solidFill>
              <a:latin typeface="微软雅黑" panose="020B0503020204020204" pitchFamily="34" charset="-122"/>
              <a:ea typeface="微软雅黑" panose="020B0503020204020204" pitchFamily="34" charset="-122"/>
            </a:endParaRPr>
          </a:p>
        </p:txBody>
      </p:sp>
      <p:pic>
        <p:nvPicPr>
          <p:cNvPr id="30731" name="图片 25"/>
          <p:cNvPicPr>
            <a:picLocks noChangeAspect="1"/>
          </p:cNvPicPr>
          <p:nvPr/>
        </p:nvPicPr>
        <p:blipFill>
          <a:blip r:embed="rId1"/>
          <a:stretch>
            <a:fillRect/>
          </a:stretch>
        </p:blipFill>
        <p:spPr>
          <a:xfrm>
            <a:off x="360680" y="3651250"/>
            <a:ext cx="1751965" cy="1313815"/>
          </a:xfrm>
          <a:prstGeom prst="rect">
            <a:avLst/>
          </a:prstGeom>
          <a:noFill/>
          <a:ln w="9525">
            <a:noFill/>
          </a:ln>
        </p:spPr>
      </p:pic>
      <p:sp>
        <p:nvSpPr>
          <p:cNvPr id="2" name="TextBox 18"/>
          <p:cNvSpPr txBox="1"/>
          <p:nvPr/>
        </p:nvSpPr>
        <p:spPr>
          <a:xfrm>
            <a:off x="5372100" y="3901440"/>
            <a:ext cx="2008188" cy="413385"/>
          </a:xfrm>
          <a:prstGeom prst="rect">
            <a:avLst/>
          </a:prstGeom>
          <a:noFill/>
          <a:ln w="9525">
            <a:noFill/>
          </a:ln>
        </p:spPr>
        <p:txBody>
          <a:bodyPr lIns="68578" tIns="34289" rIns="68578" bIns="34289" anchor="t">
            <a:spAutoFit/>
          </a:bodyPr>
          <a:p>
            <a:pPr>
              <a:lnSpc>
                <a:spcPct val="150000"/>
              </a:lnSpc>
            </a:pPr>
            <a:r>
              <a:rPr lang="en-US" altLang="zh-CN" sz="1500" dirty="0">
                <a:solidFill>
                  <a:srgbClr val="262626"/>
                </a:solidFill>
                <a:latin typeface="微软雅黑" panose="020B0503020204020204" pitchFamily="34" charset="-122"/>
                <a:ea typeface="微软雅黑" panose="020B0503020204020204" pitchFamily="34" charset="-122"/>
              </a:rPr>
              <a:t>——</a:t>
            </a:r>
            <a:r>
              <a:rPr lang="zh-CN" sz="1500" dirty="0">
                <a:solidFill>
                  <a:srgbClr val="262626"/>
                </a:solidFill>
                <a:latin typeface="微软雅黑" panose="020B0503020204020204" pitchFamily="34" charset="-122"/>
                <a:ea typeface="微软雅黑" panose="020B0503020204020204" pitchFamily="34" charset="-122"/>
              </a:rPr>
              <a:t>指导教师模块</a:t>
            </a:r>
            <a:endParaRPr lang="zh-CN" sz="1500" dirty="0">
              <a:solidFill>
                <a:srgbClr val="262626"/>
              </a:solidFill>
              <a:latin typeface="微软雅黑" panose="020B0503020204020204" pitchFamily="34" charset="-122"/>
              <a:ea typeface="微软雅黑" panose="020B0503020204020204" pitchFamily="34" charset="-122"/>
            </a:endParaRPr>
          </a:p>
        </p:txBody>
      </p:sp>
      <p:sp>
        <p:nvSpPr>
          <p:cNvPr id="3" name="TextBox 18"/>
          <p:cNvSpPr txBox="1"/>
          <p:nvPr/>
        </p:nvSpPr>
        <p:spPr>
          <a:xfrm>
            <a:off x="5372100" y="3488055"/>
            <a:ext cx="2008188" cy="413385"/>
          </a:xfrm>
          <a:prstGeom prst="rect">
            <a:avLst/>
          </a:prstGeom>
          <a:noFill/>
          <a:ln w="9525">
            <a:noFill/>
          </a:ln>
        </p:spPr>
        <p:txBody>
          <a:bodyPr lIns="68578" tIns="34289" rIns="68578" bIns="34289" anchor="t">
            <a:spAutoFit/>
          </a:bodyPr>
          <a:p>
            <a:pPr>
              <a:lnSpc>
                <a:spcPct val="150000"/>
              </a:lnSpc>
            </a:pPr>
            <a:r>
              <a:rPr lang="en-US" altLang="zh-CN" sz="1500" dirty="0">
                <a:solidFill>
                  <a:srgbClr val="262626"/>
                </a:solidFill>
                <a:latin typeface="微软雅黑" panose="020B0503020204020204" pitchFamily="34" charset="-122"/>
                <a:ea typeface="微软雅黑" panose="020B0503020204020204" pitchFamily="34" charset="-122"/>
              </a:rPr>
              <a:t>——</a:t>
            </a:r>
            <a:r>
              <a:rPr lang="zh-CN" sz="1500" dirty="0">
                <a:solidFill>
                  <a:srgbClr val="262626"/>
                </a:solidFill>
                <a:latin typeface="微软雅黑" panose="020B0503020204020204" pitchFamily="34" charset="-122"/>
                <a:ea typeface="微软雅黑" panose="020B0503020204020204" pitchFamily="34" charset="-122"/>
              </a:rPr>
              <a:t>留学生模块</a:t>
            </a:r>
            <a:endParaRPr lang="zh-CN" sz="15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transition spd="slow"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Lst>
  </p:timing>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1180</Words>
  <Application>WPS 演示</Application>
  <PresentationFormat>宽屏</PresentationFormat>
  <Paragraphs>281</Paragraphs>
  <Slides>21</Slides>
  <Notes>20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7" baseType="lpstr">
      <vt:lpstr>Arial</vt:lpstr>
      <vt:lpstr>宋体</vt:lpstr>
      <vt:lpstr>Wingdings</vt:lpstr>
      <vt:lpstr>Calibri</vt:lpstr>
      <vt:lpstr>Calibri Light</vt:lpstr>
      <vt:lpstr>微软雅黑</vt:lpstr>
      <vt:lpstr>方正姚体</vt:lpstr>
      <vt:lpstr>Adobe 黑体 Std R</vt:lpstr>
      <vt:lpstr>Impact</vt:lpstr>
      <vt:lpstr>Segoe UI</vt:lpstr>
      <vt:lpstr>黑体</vt:lpstr>
      <vt:lpstr>Calibri</vt:lpstr>
      <vt:lpstr>Wingdings</vt:lpstr>
      <vt:lpstr>Times New Roman</vt:lpstr>
      <vt:lpstr>Office 主题</vt:lpstr>
      <vt:lpstr>PowerPoint.Slide.12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lenovo</cp:lastModifiedBy>
  <cp:revision>165</cp:revision>
  <dcterms:created xsi:type="dcterms:W3CDTF">2013-10-25T14:41:00Z</dcterms:created>
  <dcterms:modified xsi:type="dcterms:W3CDTF">2017-06-05T08:09:28Z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