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sldIdLst>
    <p:sldId id="256" r:id="rId4"/>
    <p:sldId id="259" r:id="rId5"/>
    <p:sldId id="261" r:id="rId6"/>
    <p:sldId id="262" r:id="rId7"/>
    <p:sldId id="268" r:id="rId8"/>
    <p:sldId id="269" r:id="rId9"/>
    <p:sldId id="263" r:id="rId10"/>
    <p:sldId id="264" r:id="rId11"/>
    <p:sldId id="265" r:id="rId12"/>
    <p:sldId id="266" r:id="rId13"/>
    <p:sldId id="267" r:id="rId14"/>
    <p:sldId id="258"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8F00"/>
    <a:srgbClr val="A27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0" autoAdjust="0"/>
    <p:restoredTop sz="94660"/>
  </p:normalViewPr>
  <p:slideViewPr>
    <p:cSldViewPr>
      <p:cViewPr varScale="1">
        <p:scale>
          <a:sx n="70" d="100"/>
          <a:sy n="70" d="100"/>
        </p:scale>
        <p:origin x="145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www.51ppt.com.cn/" TargetMode="External"/><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76051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0467857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33754901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981075"/>
            <a:ext cx="4027487" cy="5373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81075"/>
            <a:ext cx="4027488" cy="5373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7859976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6568863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36118907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344155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4303859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95914003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8583996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115888"/>
            <a:ext cx="2051050" cy="62388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115888"/>
            <a:ext cx="6003925" cy="62388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3842518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4" name="Group 33"/>
          <p:cNvGrpSpPr>
            <a:grpSpLocks/>
          </p:cNvGrpSpPr>
          <p:nvPr/>
        </p:nvGrpSpPr>
        <p:grpSpPr bwMode="auto">
          <a:xfrm>
            <a:off x="0" y="5661025"/>
            <a:ext cx="9144000" cy="1196975"/>
            <a:chOff x="0" y="3566"/>
            <a:chExt cx="5760" cy="754"/>
          </a:xfrm>
        </p:grpSpPr>
        <p:sp>
          <p:nvSpPr>
            <p:cNvPr id="5" name="Rectangle 34"/>
            <p:cNvSpPr>
              <a:spLocks noChangeArrowheads="1"/>
            </p:cNvSpPr>
            <p:nvPr userDrawn="1"/>
          </p:nvSpPr>
          <p:spPr bwMode="gray">
            <a:xfrm>
              <a:off x="0" y="3657"/>
              <a:ext cx="5760" cy="663"/>
            </a:xfrm>
            <a:prstGeom prst="rect">
              <a:avLst/>
            </a:prstGeom>
            <a:solidFill>
              <a:schemeClr val="accent1"/>
            </a:solidFill>
            <a:ln w="9525">
              <a:noFill/>
              <a:miter lim="800000"/>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Rectangle 35"/>
            <p:cNvSpPr>
              <a:spLocks noChangeArrowheads="1"/>
            </p:cNvSpPr>
            <p:nvPr userDrawn="1"/>
          </p:nvSpPr>
          <p:spPr bwMode="gray">
            <a:xfrm>
              <a:off x="0" y="3566"/>
              <a:ext cx="5760" cy="126"/>
            </a:xfrm>
            <a:prstGeom prst="rect">
              <a:avLst/>
            </a:prstGeom>
            <a:gradFill rotWithShape="1">
              <a:gsLst>
                <a:gs pos="0">
                  <a:schemeClr val="accent1">
                    <a:gamma/>
                    <a:shade val="46275"/>
                    <a:invGamma/>
                  </a:schemeClr>
                </a:gs>
                <a:gs pos="100000">
                  <a:schemeClr val="accent1"/>
                </a:gs>
              </a:gsLst>
              <a:lin ang="5400000" scaled="1"/>
            </a:gradFill>
            <a:ln w="9525">
              <a:noFill/>
              <a:miter lim="800000"/>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7" name="Rectangle 36"/>
          <p:cNvSpPr>
            <a:spLocks noChangeArrowheads="1"/>
          </p:cNvSpPr>
          <p:nvPr/>
        </p:nvSpPr>
        <p:spPr bwMode="gray">
          <a:xfrm>
            <a:off x="0" y="5516563"/>
            <a:ext cx="9144000" cy="288925"/>
          </a:xfrm>
          <a:prstGeom prst="rect">
            <a:avLst/>
          </a:prstGeom>
          <a:solidFill>
            <a:schemeClr val="tx1"/>
          </a:solidFill>
          <a:ln w="9525">
            <a:solidFill>
              <a:schemeClr val="tx1"/>
            </a:solidFill>
            <a:miter lim="800000"/>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 name="Text Box 28"/>
          <p:cNvSpPr txBox="1">
            <a:spLocks noChangeArrowheads="1"/>
          </p:cNvSpPr>
          <p:nvPr/>
        </p:nvSpPr>
        <p:spPr bwMode="auto">
          <a:xfrm>
            <a:off x="3962400" y="5957888"/>
            <a:ext cx="1303338" cy="519112"/>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Verdana" pitchFamily="34" charset="0"/>
                <a:ea typeface="宋体" charset="-122"/>
                <a:cs typeface="+mn-cs"/>
              </a:rPr>
              <a:t>LOGO</a:t>
            </a:r>
          </a:p>
        </p:txBody>
      </p:sp>
      <p:sp>
        <p:nvSpPr>
          <p:cNvPr id="9" name="矩形 8"/>
          <p:cNvSpPr/>
          <p:nvPr userDrawn="1"/>
        </p:nvSpPr>
        <p:spPr>
          <a:xfrm>
            <a:off x="357158" y="6000768"/>
            <a:ext cx="262123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w="11430">
                  <a:solidFill>
                    <a:srgbClr val="B0BA4C"/>
                  </a:solidFill>
                </a:ln>
                <a:gradFill>
                  <a:gsLst>
                    <a:gs pos="0">
                      <a:srgbClr val="B0BA4C">
                        <a:tint val="70000"/>
                        <a:satMod val="245000"/>
                      </a:srgbClr>
                    </a:gs>
                    <a:gs pos="75000">
                      <a:srgbClr val="B0BA4C">
                        <a:tint val="90000"/>
                        <a:shade val="60000"/>
                        <a:satMod val="240000"/>
                      </a:srgbClr>
                    </a:gs>
                    <a:gs pos="100000">
                      <a:srgbClr val="B0BA4C">
                        <a:tint val="100000"/>
                        <a:shade val="50000"/>
                        <a:satMod val="240000"/>
                      </a:srgbClr>
                    </a:gs>
                  </a:gsLst>
                  <a:lin ang="5400000"/>
                </a:gradFill>
                <a:effectLst>
                  <a:outerShdw blurRad="50800" dist="39000" dir="5460000" algn="tl">
                    <a:srgbClr val="000000">
                      <a:alpha val="38000"/>
                    </a:srgbClr>
                  </a:outerShdw>
                </a:effectLst>
                <a:uLnTx/>
                <a:uFillTx/>
                <a:latin typeface="Arial" charset="0"/>
                <a:ea typeface="+mn-ea"/>
                <a:cs typeface="+mn-cs"/>
                <a:hlinkClick r:id="rId3"/>
              </a:rPr>
              <a:t>无忧</a:t>
            </a:r>
            <a:r>
              <a:rPr kumimoji="0" lang="en-US" altLang="zh-CN" sz="1800" b="1" i="0" u="none" strike="noStrike" kern="1200" cap="none" spc="0" normalizeH="0" baseline="0" noProof="0" dirty="0">
                <a:ln w="11430">
                  <a:solidFill>
                    <a:srgbClr val="B0BA4C"/>
                  </a:solidFill>
                </a:ln>
                <a:gradFill>
                  <a:gsLst>
                    <a:gs pos="0">
                      <a:srgbClr val="B0BA4C">
                        <a:tint val="70000"/>
                        <a:satMod val="245000"/>
                      </a:srgbClr>
                    </a:gs>
                    <a:gs pos="75000">
                      <a:srgbClr val="B0BA4C">
                        <a:tint val="90000"/>
                        <a:shade val="60000"/>
                        <a:satMod val="240000"/>
                      </a:srgbClr>
                    </a:gs>
                    <a:gs pos="100000">
                      <a:srgbClr val="B0BA4C">
                        <a:tint val="100000"/>
                        <a:shade val="50000"/>
                        <a:satMod val="240000"/>
                      </a:srgbClr>
                    </a:gs>
                  </a:gsLst>
                  <a:lin ang="5400000"/>
                </a:gradFill>
                <a:effectLst>
                  <a:outerShdw blurRad="50800" dist="39000" dir="5460000" algn="tl">
                    <a:srgbClr val="000000">
                      <a:alpha val="38000"/>
                    </a:srgbClr>
                  </a:outerShdw>
                </a:effectLst>
                <a:uLnTx/>
                <a:uFillTx/>
                <a:latin typeface="Arial" charset="0"/>
                <a:ea typeface="+mn-ea"/>
                <a:cs typeface="+mn-cs"/>
                <a:hlinkClick r:id="rId3"/>
              </a:rPr>
              <a:t>PPT</a:t>
            </a:r>
            <a:r>
              <a:rPr kumimoji="0" lang="zh-CN" altLang="en-US" sz="1800" b="1" i="0" u="none" strike="noStrike" kern="1200" cap="none" spc="0" normalizeH="0" baseline="0" noProof="0" dirty="0">
                <a:ln w="11430">
                  <a:solidFill>
                    <a:srgbClr val="B0BA4C"/>
                  </a:solidFill>
                </a:ln>
                <a:gradFill>
                  <a:gsLst>
                    <a:gs pos="0">
                      <a:srgbClr val="B0BA4C">
                        <a:tint val="70000"/>
                        <a:satMod val="245000"/>
                      </a:srgbClr>
                    </a:gs>
                    <a:gs pos="75000">
                      <a:srgbClr val="B0BA4C">
                        <a:tint val="90000"/>
                        <a:shade val="60000"/>
                        <a:satMod val="240000"/>
                      </a:srgbClr>
                    </a:gs>
                    <a:gs pos="100000">
                      <a:srgbClr val="B0BA4C">
                        <a:tint val="100000"/>
                        <a:shade val="50000"/>
                        <a:satMod val="240000"/>
                      </a:srgbClr>
                    </a:gs>
                  </a:gsLst>
                  <a:lin ang="5400000"/>
                </a:gradFill>
                <a:effectLst>
                  <a:outerShdw blurRad="50800" dist="39000" dir="5460000" algn="tl">
                    <a:srgbClr val="000000">
                      <a:alpha val="38000"/>
                    </a:srgbClr>
                  </a:outerShdw>
                </a:effectLst>
                <a:uLnTx/>
                <a:uFillTx/>
                <a:latin typeface="Arial" charset="0"/>
                <a:ea typeface="+mn-ea"/>
                <a:cs typeface="+mn-cs"/>
                <a:hlinkClick r:id="rId3"/>
              </a:rPr>
              <a:t>整理发布</a:t>
            </a:r>
            <a:endParaRPr kumimoji="0" lang="zh-CN" altLang="en-US" sz="18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3074" name="Rectangle 2"/>
          <p:cNvSpPr>
            <a:spLocks noGrp="1" noChangeArrowheads="1"/>
          </p:cNvSpPr>
          <p:nvPr>
            <p:ph type="ctrTitle"/>
          </p:nvPr>
        </p:nvSpPr>
        <p:spPr bwMode="black">
          <a:xfrm>
            <a:off x="609600" y="1371600"/>
            <a:ext cx="5562600" cy="2590800"/>
          </a:xfrm>
        </p:spPr>
        <p:txBody>
          <a:bodyPr/>
          <a:lstStyle>
            <a:lvl1pPr algn="l">
              <a:defRPr sz="6000"/>
            </a:lvl1pPr>
          </a:lstStyle>
          <a:p>
            <a:r>
              <a:rPr lang="zh-CN" altLang="en-US"/>
              <a:t>单击此处编辑母版标题样式</a:t>
            </a:r>
          </a:p>
        </p:txBody>
      </p:sp>
      <p:sp>
        <p:nvSpPr>
          <p:cNvPr id="3075" name="Rectangle 3"/>
          <p:cNvSpPr>
            <a:spLocks noGrp="1" noChangeArrowheads="1"/>
          </p:cNvSpPr>
          <p:nvPr>
            <p:ph type="subTitle" idx="1"/>
          </p:nvPr>
        </p:nvSpPr>
        <p:spPr bwMode="white">
          <a:xfrm>
            <a:off x="381000" y="5486400"/>
            <a:ext cx="8305800" cy="304800"/>
          </a:xfrm>
        </p:spPr>
        <p:txBody>
          <a:bodyPr/>
          <a:lstStyle>
            <a:lvl1pPr marL="0" indent="0" algn="ctr">
              <a:buFont typeface="Wingdings" pitchFamily="2" charset="2"/>
              <a:buNone/>
              <a:defRPr sz="1200">
                <a:solidFill>
                  <a:schemeClr val="bg1"/>
                </a:solidFill>
                <a:latin typeface="Arial" charset="0"/>
              </a:defRPr>
            </a:lvl1pPr>
          </a:lstStyle>
          <a:p>
            <a:r>
              <a:rPr lang="zh-CN" altLang="en-US"/>
              <a:t>单击此处编辑母版副标题样式</a:t>
            </a:r>
          </a:p>
        </p:txBody>
      </p:sp>
    </p:spTree>
    <p:extLst>
      <p:ext uri="{BB962C8B-B14F-4D97-AF65-F5344CB8AC3E}">
        <p14:creationId xmlns:p14="http://schemas.microsoft.com/office/powerpoint/2010/main" val="29031592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3ED74B8C-67D6-471D-8AF2-04946A9547F1}" type="slidenum">
              <a:rPr kumimoji="0" lang="zh-CN" altLang="en-US"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837569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D5226E8-10DF-4A2C-BEC0-51977B850FA8}" type="slidenum">
              <a:rPr kumimoji="0" lang="zh-CN" altLang="en-US"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71835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4400" y="12954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EC6FB871-F4C2-4F8A-8818-4BD135160F5E}" type="slidenum">
              <a:rPr kumimoji="0" lang="zh-CN" altLang="en-US"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19968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79B704B-2A0B-46C6-8C71-48477C18E9A5}" type="slidenum">
              <a:rPr kumimoji="0" lang="zh-CN" altLang="en-US"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66810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4933DD9-FEED-425B-8874-F0ACEF3092DF}" type="slidenum">
              <a:rPr kumimoji="0" lang="zh-CN" altLang="en-US"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816356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A3AAF2A-DBD2-4940-A4D1-83C2B5E95C60}" type="slidenum">
              <a:rPr kumimoji="0" lang="zh-CN" altLang="en-US"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82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B48D6770-683B-4D95-BA09-C05C230BC794}" type="slidenum">
              <a:rPr kumimoji="0" lang="zh-CN" altLang="en-US"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4666142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4621211A-300E-40C8-906F-6E211326C046}" type="slidenum">
              <a:rPr kumimoji="0" lang="zh-CN" altLang="en-US"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254839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84544F12-9967-45FB-A895-B0293409E67F}" type="slidenum">
              <a:rPr kumimoji="0" lang="zh-CN" altLang="en-US"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592579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395288"/>
            <a:ext cx="2095500" cy="60055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95288"/>
            <a:ext cx="6134100" cy="60055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34B820C4-B328-411D-B6CD-5A03E5AEEF05}" type="slidenum">
              <a:rPr kumimoji="0" lang="zh-CN" altLang="en-US"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787138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95288"/>
            <a:ext cx="8305800"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95400"/>
            <a:ext cx="8382000" cy="5105400"/>
          </a:xfrm>
        </p:spPr>
        <p:txBody>
          <a:bodyPr/>
          <a:lstStyle/>
          <a:p>
            <a:pPr lvl="0"/>
            <a:endParaRPr lang="zh-CN" altLang="en-US" noProof="0" smtClean="0"/>
          </a:p>
        </p:txBody>
      </p:sp>
      <p:sp>
        <p:nvSpPr>
          <p:cNvPr id="4" name="Rectangle 6"/>
          <p:cNvSpPr>
            <a:spLocks noGrp="1" noChangeArrowheads="1"/>
          </p:cNvSpPr>
          <p:nvPr>
            <p:ph type="sldNum"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88976FB8-40D8-4D29-9B8D-A30C3A5C45DE}" type="slidenum">
              <a:rPr kumimoji="0" lang="zh-CN" altLang="en-US"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97299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2017/6/6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jpe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2017/6/6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2-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68313" y="115888"/>
            <a:ext cx="8207375"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标题文本样式：微软雅黑</a:t>
            </a:r>
            <a:r>
              <a:rPr lang="en-US" altLang="zh-CN" smtClean="0"/>
              <a:t>/28</a:t>
            </a:r>
            <a:r>
              <a:rPr lang="zh-CN" altLang="en-US" smtClean="0"/>
              <a:t>号  </a:t>
            </a:r>
            <a:r>
              <a:rPr lang="en-US" altLang="zh-CN" smtClean="0"/>
              <a:t>Arial/28pt</a:t>
            </a:r>
          </a:p>
        </p:txBody>
      </p:sp>
      <p:sp>
        <p:nvSpPr>
          <p:cNvPr id="2052" name="Rectangle 4"/>
          <p:cNvSpPr>
            <a:spLocks noGrp="1" noChangeArrowheads="1"/>
          </p:cNvSpPr>
          <p:nvPr>
            <p:ph type="body" idx="1"/>
          </p:nvPr>
        </p:nvSpPr>
        <p:spPr bwMode="auto">
          <a:xfrm>
            <a:off x="468313" y="981075"/>
            <a:ext cx="8207375" cy="537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第一级内容文本样式：微软雅黑</a:t>
            </a:r>
            <a:r>
              <a:rPr lang="en-US" altLang="zh-CN" smtClean="0"/>
              <a:t>/20</a:t>
            </a:r>
            <a:r>
              <a:rPr lang="zh-CN" altLang="en-US" smtClean="0"/>
              <a:t>号  </a:t>
            </a:r>
            <a:r>
              <a:rPr lang="en-US" altLang="zh-CN" smtClean="0"/>
              <a:t>Arial/20pt</a:t>
            </a:r>
          </a:p>
          <a:p>
            <a:pPr lvl="1"/>
            <a:r>
              <a:rPr lang="zh-CN" altLang="en-US" smtClean="0"/>
              <a:t>第二级内容文本样式：微软雅黑</a:t>
            </a:r>
            <a:r>
              <a:rPr lang="en-US" altLang="zh-CN" smtClean="0"/>
              <a:t>/18</a:t>
            </a:r>
            <a:r>
              <a:rPr lang="zh-CN" altLang="en-US" smtClean="0"/>
              <a:t>号  </a:t>
            </a:r>
            <a:r>
              <a:rPr lang="en-US" altLang="zh-CN" smtClean="0"/>
              <a:t>Arial/18pt</a:t>
            </a:r>
          </a:p>
          <a:p>
            <a:pPr lvl="2"/>
            <a:r>
              <a:rPr lang="zh-CN" altLang="en-US" smtClean="0"/>
              <a:t>第三级内容文本样式：微软雅黑</a:t>
            </a:r>
            <a:r>
              <a:rPr lang="en-US" altLang="zh-CN" smtClean="0"/>
              <a:t>/16</a:t>
            </a:r>
            <a:r>
              <a:rPr lang="zh-CN" altLang="en-US" smtClean="0"/>
              <a:t>号  </a:t>
            </a:r>
            <a:r>
              <a:rPr lang="en-US" altLang="zh-CN" smtClean="0"/>
              <a:t>Arial/16pt</a:t>
            </a:r>
          </a:p>
          <a:p>
            <a:pPr lvl="3"/>
            <a:r>
              <a:rPr lang="zh-CN" altLang="en-US" smtClean="0"/>
              <a:t>第四级内容文本样式：微软雅黑</a:t>
            </a:r>
            <a:r>
              <a:rPr lang="en-US" altLang="zh-CN" smtClean="0"/>
              <a:t>/14</a:t>
            </a:r>
            <a:r>
              <a:rPr lang="zh-CN" altLang="en-US" smtClean="0"/>
              <a:t>号  </a:t>
            </a:r>
            <a:r>
              <a:rPr lang="en-US" altLang="zh-CN" smtClean="0"/>
              <a:t>Arial/14pt</a:t>
            </a:r>
          </a:p>
          <a:p>
            <a:pPr lvl="4"/>
            <a:r>
              <a:rPr lang="zh-CN" altLang="en-US" smtClean="0"/>
              <a:t>第五级内容文本样式：微软雅黑</a:t>
            </a:r>
            <a:r>
              <a:rPr lang="en-US" altLang="zh-CN" smtClean="0"/>
              <a:t>/12</a:t>
            </a:r>
            <a:r>
              <a:rPr lang="zh-CN" altLang="en-US" smtClean="0"/>
              <a:t>号  </a:t>
            </a:r>
            <a:r>
              <a:rPr lang="en-US" altLang="zh-CN" smtClean="0"/>
              <a:t>Arial/12pt</a:t>
            </a:r>
          </a:p>
        </p:txBody>
      </p:sp>
    </p:spTree>
    <p:extLst>
      <p:ext uri="{BB962C8B-B14F-4D97-AF65-F5344CB8AC3E}">
        <p14:creationId xmlns:p14="http://schemas.microsoft.com/office/powerpoint/2010/main" val="4277131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iming>
    <p:tnLst>
      <p:par>
        <p:cTn id="1" dur="indefinite" restart="never" nodeType="tmRoot"/>
      </p:par>
    </p:tnLst>
  </p:timing>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ea typeface="微软雅黑" pitchFamily="34" charset="-122"/>
          <a:cs typeface="宋体" pitchFamily="2" charset="-122"/>
        </a:defRPr>
      </a:lvl2pPr>
      <a:lvl3pPr algn="l" rtl="0" eaLnBrk="0" fontAlgn="base" hangingPunct="0">
        <a:spcBef>
          <a:spcPct val="0"/>
        </a:spcBef>
        <a:spcAft>
          <a:spcPct val="0"/>
        </a:spcAft>
        <a:defRPr sz="2800" b="1">
          <a:solidFill>
            <a:schemeClr val="tx1"/>
          </a:solidFill>
          <a:latin typeface="Arial" charset="0"/>
          <a:ea typeface="微软雅黑" pitchFamily="34" charset="-122"/>
          <a:cs typeface="宋体" pitchFamily="2" charset="-122"/>
        </a:defRPr>
      </a:lvl3pPr>
      <a:lvl4pPr algn="l" rtl="0" eaLnBrk="0" fontAlgn="base" hangingPunct="0">
        <a:spcBef>
          <a:spcPct val="0"/>
        </a:spcBef>
        <a:spcAft>
          <a:spcPct val="0"/>
        </a:spcAft>
        <a:defRPr sz="2800" b="1">
          <a:solidFill>
            <a:schemeClr val="tx1"/>
          </a:solidFill>
          <a:latin typeface="Arial" charset="0"/>
          <a:ea typeface="微软雅黑" pitchFamily="34" charset="-122"/>
          <a:cs typeface="宋体" pitchFamily="2" charset="-122"/>
        </a:defRPr>
      </a:lvl4pPr>
      <a:lvl5pPr algn="l" rtl="0" eaLnBrk="0" fontAlgn="base" hangingPunct="0">
        <a:spcBef>
          <a:spcPct val="0"/>
        </a:spcBef>
        <a:spcAft>
          <a:spcPct val="0"/>
        </a:spcAft>
        <a:defRPr sz="2800" b="1">
          <a:solidFill>
            <a:schemeClr val="tx1"/>
          </a:solidFill>
          <a:latin typeface="Arial" charset="0"/>
          <a:ea typeface="微软雅黑" pitchFamily="34" charset="-122"/>
          <a:cs typeface="宋体" pitchFamily="2" charset="-122"/>
        </a:defRPr>
      </a:lvl5pPr>
      <a:lvl6pPr marL="457200" algn="l" rtl="0" fontAlgn="base">
        <a:spcBef>
          <a:spcPct val="0"/>
        </a:spcBef>
        <a:spcAft>
          <a:spcPct val="0"/>
        </a:spcAft>
        <a:defRPr sz="2800" b="1">
          <a:solidFill>
            <a:schemeClr val="tx1"/>
          </a:solidFill>
          <a:latin typeface="Arial" charset="0"/>
          <a:ea typeface="微软雅黑" pitchFamily="34" charset="-122"/>
          <a:cs typeface="宋体" pitchFamily="2" charset="-122"/>
        </a:defRPr>
      </a:lvl6pPr>
      <a:lvl7pPr marL="914400" algn="l" rtl="0" fontAlgn="base">
        <a:spcBef>
          <a:spcPct val="0"/>
        </a:spcBef>
        <a:spcAft>
          <a:spcPct val="0"/>
        </a:spcAft>
        <a:defRPr sz="2800" b="1">
          <a:solidFill>
            <a:schemeClr val="tx1"/>
          </a:solidFill>
          <a:latin typeface="Arial" charset="0"/>
          <a:ea typeface="微软雅黑" pitchFamily="34" charset="-122"/>
          <a:cs typeface="宋体" pitchFamily="2" charset="-122"/>
        </a:defRPr>
      </a:lvl7pPr>
      <a:lvl8pPr marL="1371600" algn="l" rtl="0" fontAlgn="base">
        <a:spcBef>
          <a:spcPct val="0"/>
        </a:spcBef>
        <a:spcAft>
          <a:spcPct val="0"/>
        </a:spcAft>
        <a:defRPr sz="2800" b="1">
          <a:solidFill>
            <a:schemeClr val="tx1"/>
          </a:solidFill>
          <a:latin typeface="Arial" charset="0"/>
          <a:ea typeface="微软雅黑" pitchFamily="34" charset="-122"/>
          <a:cs typeface="宋体" pitchFamily="2" charset="-122"/>
        </a:defRPr>
      </a:lvl8pPr>
      <a:lvl9pPr marL="1828800" algn="l" rtl="0" fontAlgn="base">
        <a:spcBef>
          <a:spcPct val="0"/>
        </a:spcBef>
        <a:spcAft>
          <a:spcPct val="0"/>
        </a:spcAft>
        <a:defRPr sz="2800" b="1">
          <a:solidFill>
            <a:schemeClr val="tx1"/>
          </a:solidFill>
          <a:latin typeface="Arial" charset="0"/>
          <a:ea typeface="微软雅黑" pitchFamily="34" charset="-122"/>
          <a:cs typeface="宋体" pitchFamily="2" charset="-122"/>
        </a:defRPr>
      </a:lvl9pPr>
    </p:titleStyle>
    <p:bodyStyle>
      <a:lvl1pPr marL="180975" indent="-180975" algn="l" rtl="0" eaLnBrk="0" fontAlgn="ctr" hangingPunct="0">
        <a:lnSpc>
          <a:spcPct val="120000"/>
        </a:lnSpc>
        <a:spcBef>
          <a:spcPct val="20000"/>
        </a:spcBef>
        <a:spcAft>
          <a:spcPct val="0"/>
        </a:spcAft>
        <a:buClr>
          <a:schemeClr val="accent1"/>
        </a:buClr>
        <a:buSzPct val="60000"/>
        <a:buFont typeface="Wingdings" pitchFamily="2" charset="2"/>
        <a:buChar char="l"/>
        <a:defRPr sz="2000" b="1">
          <a:solidFill>
            <a:schemeClr val="tx1"/>
          </a:solidFill>
          <a:latin typeface="+mn-lt"/>
          <a:ea typeface="+mn-ea"/>
          <a:cs typeface="+mn-cs"/>
        </a:defRPr>
      </a:lvl1pPr>
      <a:lvl2pPr marL="541338" indent="-180975" algn="l" rtl="0" eaLnBrk="0" fontAlgn="ctr" hangingPunct="0">
        <a:lnSpc>
          <a:spcPct val="120000"/>
        </a:lnSpc>
        <a:spcBef>
          <a:spcPct val="20000"/>
        </a:spcBef>
        <a:spcAft>
          <a:spcPct val="0"/>
        </a:spcAft>
        <a:buClr>
          <a:schemeClr val="accent1"/>
        </a:buClr>
        <a:buSzPct val="60000"/>
        <a:buFont typeface="Wingdings" pitchFamily="2" charset="2"/>
        <a:buChar char="l"/>
        <a:defRPr>
          <a:solidFill>
            <a:schemeClr val="tx1"/>
          </a:solidFill>
          <a:latin typeface="+mn-lt"/>
          <a:ea typeface="+mn-ea"/>
          <a:cs typeface="+mn-cs"/>
        </a:defRPr>
      </a:lvl2pPr>
      <a:lvl3pPr marL="895350" indent="-174625" algn="l" rtl="0" eaLnBrk="0" fontAlgn="ctr" hangingPunct="0">
        <a:lnSpc>
          <a:spcPct val="120000"/>
        </a:lnSpc>
        <a:spcBef>
          <a:spcPct val="20000"/>
        </a:spcBef>
        <a:spcAft>
          <a:spcPct val="0"/>
        </a:spcAft>
        <a:buClr>
          <a:schemeClr val="accent1"/>
        </a:buClr>
        <a:buSzPct val="60000"/>
        <a:buFont typeface="Wingdings" pitchFamily="2" charset="2"/>
        <a:buChar char="l"/>
        <a:defRPr sz="1600">
          <a:solidFill>
            <a:schemeClr val="tx1"/>
          </a:solidFill>
          <a:latin typeface="+mn-lt"/>
          <a:ea typeface="+mn-ea"/>
          <a:cs typeface="+mn-cs"/>
        </a:defRPr>
      </a:lvl3pPr>
      <a:lvl4pPr marL="1255713" indent="-180975" algn="l" rtl="0" eaLnBrk="0" fontAlgn="ctr" hangingPunct="0">
        <a:lnSpc>
          <a:spcPct val="120000"/>
        </a:lnSpc>
        <a:spcBef>
          <a:spcPct val="20000"/>
        </a:spcBef>
        <a:spcAft>
          <a:spcPct val="0"/>
        </a:spcAft>
        <a:buClr>
          <a:schemeClr val="accent1"/>
        </a:buClr>
        <a:buSzPct val="60000"/>
        <a:buFont typeface="Wingdings" pitchFamily="2" charset="2"/>
        <a:buChar char="l"/>
        <a:defRPr sz="1400">
          <a:solidFill>
            <a:schemeClr val="tx1"/>
          </a:solidFill>
          <a:latin typeface="+mn-lt"/>
          <a:ea typeface="+mn-ea"/>
          <a:cs typeface="+mn-cs"/>
        </a:defRPr>
      </a:lvl4pPr>
      <a:lvl5pPr marL="16192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cs typeface="+mn-cs"/>
        </a:defRPr>
      </a:lvl5pPr>
      <a:lvl6pPr marL="2076450" indent="-184150" algn="l" rtl="0" fontAlgn="ctr">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cs typeface="+mn-cs"/>
        </a:defRPr>
      </a:lvl6pPr>
      <a:lvl7pPr marL="2533650" indent="-184150" algn="l" rtl="0" fontAlgn="ctr">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cs typeface="+mn-cs"/>
        </a:defRPr>
      </a:lvl7pPr>
      <a:lvl8pPr marL="2990850" indent="-184150" algn="l" rtl="0" fontAlgn="ctr">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cs typeface="+mn-cs"/>
        </a:defRPr>
      </a:lvl8pPr>
      <a:lvl9pPr marL="3448050" indent="-184150" algn="l" rtl="0" fontAlgn="ctr">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pic>
        <p:nvPicPr>
          <p:cNvPr id="1026" name="Object 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gray">
          <a:xfrm>
            <a:off x="0" y="0"/>
            <a:ext cx="9144000"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9" name="Rectangle 35"/>
          <p:cNvSpPr>
            <a:spLocks noChangeArrowheads="1"/>
          </p:cNvSpPr>
          <p:nvPr/>
        </p:nvSpPr>
        <p:spPr bwMode="gray">
          <a:xfrm>
            <a:off x="0" y="4763"/>
            <a:ext cx="9144000" cy="288925"/>
          </a:xfrm>
          <a:prstGeom prst="rect">
            <a:avLst/>
          </a:prstGeom>
          <a:solidFill>
            <a:schemeClr val="tx1"/>
          </a:solidFill>
          <a:ln w="9525">
            <a:solidFill>
              <a:schemeClr val="tx1"/>
            </a:solidFill>
            <a:miter lim="800000"/>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29" name="Rectangle 3"/>
          <p:cNvSpPr>
            <a:spLocks noGrp="1" noChangeArrowheads="1"/>
          </p:cNvSpPr>
          <p:nvPr>
            <p:ph type="body" idx="1"/>
          </p:nvPr>
        </p:nvSpPr>
        <p:spPr bwMode="auto">
          <a:xfrm>
            <a:off x="457200" y="1295400"/>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0" name="Rectangle 6"/>
          <p:cNvSpPr>
            <a:spLocks noGrp="1" noChangeArrowheads="1"/>
          </p:cNvSpPr>
          <p:nvPr>
            <p:ph type="sldNum" sz="quarter" idx="4"/>
          </p:nvPr>
        </p:nvSpPr>
        <p:spPr bwMode="auto">
          <a:xfrm>
            <a:off x="457200" y="6473825"/>
            <a:ext cx="609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47518153-74A9-4FDD-8186-3F619C202ACA}" type="slidenum">
              <a:rPr kumimoji="0" lang="zh-CN" altLang="en-US"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31" name="Rectangle 2"/>
          <p:cNvSpPr>
            <a:spLocks noGrp="1" noChangeArrowheads="1"/>
          </p:cNvSpPr>
          <p:nvPr>
            <p:ph type="title"/>
          </p:nvPr>
        </p:nvSpPr>
        <p:spPr bwMode="white">
          <a:xfrm>
            <a:off x="457200" y="395288"/>
            <a:ext cx="8305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extLst>
      <p:ext uri="{BB962C8B-B14F-4D97-AF65-F5344CB8AC3E}">
        <p14:creationId xmlns:p14="http://schemas.microsoft.com/office/powerpoint/2010/main" val="26331030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rtl="0" eaLnBrk="0" fontAlgn="base" hangingPunct="0">
        <a:spcBef>
          <a:spcPct val="0"/>
        </a:spcBef>
        <a:spcAft>
          <a:spcPct val="0"/>
        </a:spcAft>
        <a:defRPr sz="2800" b="1">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charset="0"/>
        </a:defRPr>
      </a:lvl2pPr>
      <a:lvl3pPr algn="ctr" rtl="0" eaLnBrk="0" fontAlgn="base" hangingPunct="0">
        <a:spcBef>
          <a:spcPct val="0"/>
        </a:spcBef>
        <a:spcAft>
          <a:spcPct val="0"/>
        </a:spcAft>
        <a:defRPr sz="2800" b="1">
          <a:solidFill>
            <a:schemeClr val="bg1"/>
          </a:solidFill>
          <a:latin typeface="Arial" charset="0"/>
        </a:defRPr>
      </a:lvl3pPr>
      <a:lvl4pPr algn="ctr" rtl="0" eaLnBrk="0" fontAlgn="base" hangingPunct="0">
        <a:spcBef>
          <a:spcPct val="0"/>
        </a:spcBef>
        <a:spcAft>
          <a:spcPct val="0"/>
        </a:spcAft>
        <a:defRPr sz="2800" b="1">
          <a:solidFill>
            <a:schemeClr val="bg1"/>
          </a:solidFill>
          <a:latin typeface="Arial" charset="0"/>
        </a:defRPr>
      </a:lvl4pPr>
      <a:lvl5pPr algn="ctr" rtl="0" eaLnBrk="0" fontAlgn="base" hangingPunct="0">
        <a:spcBef>
          <a:spcPct val="0"/>
        </a:spcBef>
        <a:spcAft>
          <a:spcPct val="0"/>
        </a:spcAft>
        <a:defRPr sz="2800" b="1">
          <a:solidFill>
            <a:schemeClr val="bg1"/>
          </a:solidFill>
          <a:latin typeface="Arial" charset="0"/>
        </a:defRPr>
      </a:lvl5pPr>
      <a:lvl6pPr marL="457200" algn="ctr" rtl="0" fontAlgn="base">
        <a:spcBef>
          <a:spcPct val="0"/>
        </a:spcBef>
        <a:spcAft>
          <a:spcPct val="0"/>
        </a:spcAft>
        <a:defRPr sz="2800" b="1">
          <a:solidFill>
            <a:schemeClr val="bg1"/>
          </a:solidFill>
          <a:latin typeface="Arial" charset="0"/>
        </a:defRPr>
      </a:lvl6pPr>
      <a:lvl7pPr marL="914400" algn="ctr" rtl="0" fontAlgn="base">
        <a:spcBef>
          <a:spcPct val="0"/>
        </a:spcBef>
        <a:spcAft>
          <a:spcPct val="0"/>
        </a:spcAft>
        <a:defRPr sz="2800" b="1">
          <a:solidFill>
            <a:schemeClr val="bg1"/>
          </a:solidFill>
          <a:latin typeface="Arial" charset="0"/>
        </a:defRPr>
      </a:lvl7pPr>
      <a:lvl8pPr marL="1371600" algn="ctr" rtl="0" fontAlgn="base">
        <a:spcBef>
          <a:spcPct val="0"/>
        </a:spcBef>
        <a:spcAft>
          <a:spcPct val="0"/>
        </a:spcAft>
        <a:defRPr sz="2800" b="1">
          <a:solidFill>
            <a:schemeClr val="bg1"/>
          </a:solidFill>
          <a:latin typeface="Arial" charset="0"/>
        </a:defRPr>
      </a:lvl8pPr>
      <a:lvl9pPr marL="1828800" algn="ctr" rtl="0" fontAlgn="base">
        <a:spcBef>
          <a:spcPct val="0"/>
        </a:spcBef>
        <a:spcAft>
          <a:spcPct val="0"/>
        </a:spcAft>
        <a:defRPr sz="2800" b="1">
          <a:solidFill>
            <a:schemeClr val="bg1"/>
          </a:solidFill>
          <a:latin typeface="Arial"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j-lt"/>
        </a:defRPr>
      </a:lvl2pPr>
      <a:lvl3pPr marL="1143000" indent="-228600" algn="l" rtl="0" eaLnBrk="0" fontAlgn="base" hangingPunct="0">
        <a:spcBef>
          <a:spcPct val="20000"/>
        </a:spcBef>
        <a:spcAft>
          <a:spcPct val="0"/>
        </a:spcAft>
        <a:buClr>
          <a:schemeClr val="tx1"/>
        </a:buClr>
        <a:buChar char="•"/>
        <a:defRPr sz="2200">
          <a:solidFill>
            <a:schemeClr val="tx1"/>
          </a:solidFill>
          <a:latin typeface="+mj-lt"/>
        </a:defRPr>
      </a:lvl3pPr>
      <a:lvl4pPr marL="1600200" indent="-228600" algn="l" rtl="0" eaLnBrk="0" fontAlgn="base" hangingPunct="0">
        <a:spcBef>
          <a:spcPct val="20000"/>
        </a:spcBef>
        <a:spcAft>
          <a:spcPct val="0"/>
        </a:spcAft>
        <a:buChar char="–"/>
        <a:defRPr sz="2000">
          <a:solidFill>
            <a:schemeClr val="tx1"/>
          </a:solidFill>
          <a:latin typeface="+mj-lt"/>
        </a:defRPr>
      </a:lvl4pPr>
      <a:lvl5pPr marL="2057400" indent="-228600" algn="l" rtl="0" eaLnBrk="0" fontAlgn="base" hangingPunct="0">
        <a:spcBef>
          <a:spcPct val="20000"/>
        </a:spcBef>
        <a:spcAft>
          <a:spcPct val="0"/>
        </a:spcAft>
        <a:buChar char="»"/>
        <a:defRPr sz="2000">
          <a:solidFill>
            <a:schemeClr val="tx1"/>
          </a:solidFill>
          <a:latin typeface="+mj-lt"/>
        </a:defRPr>
      </a:lvl5pPr>
      <a:lvl6pPr marL="2514600" indent="-228600" algn="l" rtl="0" fontAlgn="base">
        <a:spcBef>
          <a:spcPct val="20000"/>
        </a:spcBef>
        <a:spcAft>
          <a:spcPct val="0"/>
        </a:spcAft>
        <a:buChar char="»"/>
        <a:defRPr sz="2000">
          <a:solidFill>
            <a:schemeClr val="tx1"/>
          </a:solidFill>
          <a:latin typeface="+mj-lt"/>
        </a:defRPr>
      </a:lvl6pPr>
      <a:lvl7pPr marL="2971800" indent="-228600" algn="l" rtl="0" fontAlgn="base">
        <a:spcBef>
          <a:spcPct val="20000"/>
        </a:spcBef>
        <a:spcAft>
          <a:spcPct val="0"/>
        </a:spcAft>
        <a:buChar char="»"/>
        <a:defRPr sz="2000">
          <a:solidFill>
            <a:schemeClr val="tx1"/>
          </a:solidFill>
          <a:latin typeface="+mj-lt"/>
        </a:defRPr>
      </a:lvl7pPr>
      <a:lvl8pPr marL="3429000" indent="-228600" algn="l" rtl="0" fontAlgn="base">
        <a:spcBef>
          <a:spcPct val="20000"/>
        </a:spcBef>
        <a:spcAft>
          <a:spcPct val="0"/>
        </a:spcAft>
        <a:buChar char="»"/>
        <a:defRPr sz="2000">
          <a:solidFill>
            <a:schemeClr val="tx1"/>
          </a:solidFill>
          <a:latin typeface="+mj-lt"/>
        </a:defRPr>
      </a:lvl8pPr>
      <a:lvl9pPr marL="3886200" indent="-228600" algn="l" rtl="0" fontAlgn="base">
        <a:spcBef>
          <a:spcPct val="20000"/>
        </a:spcBef>
        <a:spcAft>
          <a:spcPct val="0"/>
        </a:spcAft>
        <a:buChar char="»"/>
        <a:defRPr sz="2000">
          <a:solidFill>
            <a:schemeClr val="tx1"/>
          </a:solidFill>
          <a:latin typeface="+mj-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4.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200831215550363_2.jpg"/>
          <p:cNvPicPr>
            <a:picLocks/>
          </p:cNvPicPr>
          <p:nvPr/>
        </p:nvPicPr>
        <p:blipFill>
          <a:blip r:embed="rId2" cstate="print"/>
          <a:srcRect t="4851" b="16800"/>
          <a:stretch>
            <a:fillRect/>
          </a:stretch>
        </p:blipFill>
        <p:spPr>
          <a:xfrm>
            <a:off x="0" y="0"/>
            <a:ext cx="9144000" cy="6858000"/>
          </a:xfrm>
          <a:prstGeom prst="rect">
            <a:avLst/>
          </a:prstGeom>
        </p:spPr>
      </p:pic>
      <p:sp>
        <p:nvSpPr>
          <p:cNvPr id="24" name="矩形 23"/>
          <p:cNvSpPr/>
          <p:nvPr/>
        </p:nvSpPr>
        <p:spPr>
          <a:xfrm>
            <a:off x="5436096" y="4581128"/>
            <a:ext cx="3458475" cy="396000"/>
          </a:xfrm>
          <a:prstGeom prst="rect">
            <a:avLst/>
          </a:prstGeom>
          <a:solidFill>
            <a:schemeClr val="bg1">
              <a:lumMod val="9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628800"/>
            <a:ext cx="9144000" cy="1296144"/>
          </a:xfrm>
          <a:prstGeom prst="rect">
            <a:avLst/>
          </a:prstGeom>
          <a:solidFill>
            <a:schemeClr val="bg1">
              <a:lumMod val="9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38429" y="4621515"/>
            <a:ext cx="3384000" cy="396000"/>
          </a:xfrm>
          <a:prstGeom prst="rect">
            <a:avLst/>
          </a:prstGeom>
          <a:solidFill>
            <a:schemeClr val="bg1">
              <a:lumMod val="9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043608" y="1893980"/>
            <a:ext cx="7560840" cy="707886"/>
          </a:xfrm>
          <a:prstGeom prst="rect">
            <a:avLst/>
          </a:prstGeom>
          <a:noFill/>
        </p:spPr>
        <p:txBody>
          <a:bodyPr wrap="square" rtlCol="0">
            <a:spAutoFit/>
          </a:bodyPr>
          <a:lstStyle/>
          <a:p>
            <a:r>
              <a:rPr lang="zh-CN" altLang="en-US" sz="4000" b="1" dirty="0" smtClean="0">
                <a:solidFill>
                  <a:srgbClr val="A27B00"/>
                </a:solidFill>
                <a:effectLst>
                  <a:reflection blurRad="6350" stA="60000" endA="900" endPos="58000" dir="5400000" sy="-100000" algn="bl" rotWithShape="0"/>
                </a:effectLst>
                <a:latin typeface="微软雅黑" pitchFamily="34" charset="-122"/>
                <a:ea typeface="微软雅黑" pitchFamily="34" charset="-122"/>
              </a:rPr>
              <a:t>基于</a:t>
            </a:r>
            <a:r>
              <a:rPr lang="en-US" altLang="zh-CN" sz="4000" b="1" dirty="0" smtClean="0">
                <a:solidFill>
                  <a:srgbClr val="A27B00"/>
                </a:solidFill>
                <a:effectLst>
                  <a:reflection blurRad="6350" stA="60000" endA="900" endPos="58000" dir="5400000" sy="-100000" algn="bl" rotWithShape="0"/>
                </a:effectLst>
                <a:latin typeface="微软雅黑" pitchFamily="34" charset="-122"/>
                <a:ea typeface="微软雅黑" pitchFamily="34" charset="-122"/>
              </a:rPr>
              <a:t>Java</a:t>
            </a:r>
            <a:r>
              <a:rPr lang="zh-CN" altLang="en-US" sz="4000" b="1" dirty="0" smtClean="0">
                <a:solidFill>
                  <a:srgbClr val="A27B00"/>
                </a:solidFill>
                <a:effectLst>
                  <a:reflection blurRad="6350" stA="60000" endA="900" endPos="58000" dir="5400000" sy="-100000" algn="bl" rotWithShape="0"/>
                </a:effectLst>
                <a:latin typeface="微软雅黑" pitchFamily="34" charset="-122"/>
                <a:ea typeface="微软雅黑" pitchFamily="34" charset="-122"/>
              </a:rPr>
              <a:t>的视频动作识别系统</a:t>
            </a:r>
            <a:endParaRPr lang="zh-CN" altLang="en-US" sz="4000" b="1" dirty="0">
              <a:solidFill>
                <a:srgbClr val="A27B00"/>
              </a:solidFill>
              <a:effectLst>
                <a:reflection blurRad="6350" stA="60000" endA="900" endPos="58000" dir="5400000" sy="-100000" algn="bl" rotWithShape="0"/>
              </a:effectLst>
              <a:latin typeface="微软雅黑" pitchFamily="34" charset="-122"/>
              <a:ea typeface="微软雅黑" pitchFamily="34" charset="-122"/>
            </a:endParaRPr>
          </a:p>
        </p:txBody>
      </p:sp>
      <p:sp>
        <p:nvSpPr>
          <p:cNvPr id="8" name="TextBox 7"/>
          <p:cNvSpPr txBox="1"/>
          <p:nvPr/>
        </p:nvSpPr>
        <p:spPr>
          <a:xfrm>
            <a:off x="0" y="231031"/>
            <a:ext cx="4716016" cy="461665"/>
          </a:xfrm>
          <a:prstGeom prst="rect">
            <a:avLst/>
          </a:prstGeom>
          <a:noFill/>
        </p:spPr>
        <p:txBody>
          <a:bodyPr wrap="square" rtlCol="0">
            <a:spAutoFit/>
          </a:bodyPr>
          <a:lstStyle/>
          <a:p>
            <a:r>
              <a:rPr lang="en-US" altLang="zh-CN" sz="2400" b="1" dirty="0" smtClean="0">
                <a:latin typeface="微软雅黑" pitchFamily="34" charset="-122"/>
                <a:ea typeface="微软雅黑" pitchFamily="34" charset="-122"/>
              </a:rPr>
              <a:t>2013</a:t>
            </a:r>
            <a:r>
              <a:rPr lang="zh-CN" altLang="en-US" sz="2400" b="1" dirty="0" smtClean="0">
                <a:latin typeface="微软雅黑" pitchFamily="34" charset="-122"/>
                <a:ea typeface="微软雅黑" pitchFamily="34" charset="-122"/>
              </a:rPr>
              <a:t>级本科生毕业答辩</a:t>
            </a:r>
            <a:endParaRPr lang="zh-CN" altLang="en-US" sz="2400" b="1" dirty="0">
              <a:latin typeface="微软雅黑" pitchFamily="34" charset="-122"/>
              <a:ea typeface="微软雅黑" pitchFamily="34" charset="-122"/>
            </a:endParaRPr>
          </a:p>
        </p:txBody>
      </p:sp>
      <p:sp>
        <p:nvSpPr>
          <p:cNvPr id="15" name="矩形 14"/>
          <p:cNvSpPr/>
          <p:nvPr/>
        </p:nvSpPr>
        <p:spPr>
          <a:xfrm>
            <a:off x="5559195" y="5339195"/>
            <a:ext cx="3384000" cy="396000"/>
          </a:xfrm>
          <a:prstGeom prst="rect">
            <a:avLst/>
          </a:prstGeom>
          <a:solidFill>
            <a:schemeClr val="bg1">
              <a:lumMod val="9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descr="xiangrikui.png"/>
          <p:cNvPicPr>
            <a:picLocks noChangeAspect="1"/>
          </p:cNvPicPr>
          <p:nvPr/>
        </p:nvPicPr>
        <p:blipFill>
          <a:blip r:embed="rId3" cstate="print"/>
          <a:stretch>
            <a:fillRect/>
          </a:stretch>
        </p:blipFill>
        <p:spPr>
          <a:xfrm>
            <a:off x="5249979" y="5200075"/>
            <a:ext cx="576000" cy="576000"/>
          </a:xfrm>
          <a:prstGeom prst="rect">
            <a:avLst/>
          </a:prstGeom>
        </p:spPr>
      </p:pic>
      <p:sp>
        <p:nvSpPr>
          <p:cNvPr id="9" name="TextBox 8"/>
          <p:cNvSpPr txBox="1"/>
          <p:nvPr/>
        </p:nvSpPr>
        <p:spPr>
          <a:xfrm>
            <a:off x="5796136" y="4438853"/>
            <a:ext cx="2811876" cy="646331"/>
          </a:xfrm>
          <a:prstGeom prst="rect">
            <a:avLst/>
          </a:prstGeom>
          <a:noFill/>
        </p:spPr>
        <p:txBody>
          <a:bodyPr wrap="square" rtlCol="0">
            <a:spAutoFit/>
          </a:bodyPr>
          <a:lstStyle/>
          <a:p>
            <a:pPr>
              <a:lnSpc>
                <a:spcPct val="150000"/>
              </a:lnSpc>
            </a:pPr>
            <a:r>
              <a:rPr lang="zh-CN" altLang="en-US" sz="2400" dirty="0" smtClean="0"/>
              <a:t>答辩人</a:t>
            </a:r>
            <a:r>
              <a:rPr lang="zh-CN" altLang="en-US" sz="2400" dirty="0" smtClean="0"/>
              <a:t>：曾彪</a:t>
            </a:r>
            <a:endParaRPr lang="en-US" altLang="zh-CN" sz="2400" dirty="0" smtClean="0"/>
          </a:p>
        </p:txBody>
      </p:sp>
      <p:sp>
        <p:nvSpPr>
          <p:cNvPr id="17" name="矩形 16"/>
          <p:cNvSpPr/>
          <p:nvPr/>
        </p:nvSpPr>
        <p:spPr>
          <a:xfrm>
            <a:off x="5744155" y="5316795"/>
            <a:ext cx="2444900" cy="461665"/>
          </a:xfrm>
          <a:prstGeom prst="rect">
            <a:avLst/>
          </a:prstGeom>
        </p:spPr>
        <p:txBody>
          <a:bodyPr wrap="none">
            <a:spAutoFit/>
          </a:bodyPr>
          <a:lstStyle/>
          <a:p>
            <a:r>
              <a:rPr lang="zh-CN" altLang="en-US" sz="2400" dirty="0" smtClean="0"/>
              <a:t>导     师：</a:t>
            </a:r>
            <a:r>
              <a:rPr lang="zh-CN" altLang="en-US" sz="2400" dirty="0" smtClean="0"/>
              <a:t>詹永照</a:t>
            </a:r>
            <a:endParaRPr lang="zh-CN" altLang="en-US" sz="2400" dirty="0"/>
          </a:p>
        </p:txBody>
      </p:sp>
      <p:pic>
        <p:nvPicPr>
          <p:cNvPr id="18" name="图片 17" descr="xiangrikui.png"/>
          <p:cNvPicPr>
            <a:picLocks noChangeAspect="1"/>
          </p:cNvPicPr>
          <p:nvPr/>
        </p:nvPicPr>
        <p:blipFill>
          <a:blip r:embed="rId3" cstate="print"/>
          <a:stretch>
            <a:fillRect/>
          </a:stretch>
        </p:blipFill>
        <p:spPr>
          <a:xfrm>
            <a:off x="658879" y="4487631"/>
            <a:ext cx="576000" cy="576000"/>
          </a:xfrm>
          <a:prstGeom prst="rect">
            <a:avLst/>
          </a:prstGeom>
        </p:spPr>
      </p:pic>
      <p:sp>
        <p:nvSpPr>
          <p:cNvPr id="19" name="矩形 18"/>
          <p:cNvSpPr/>
          <p:nvPr/>
        </p:nvSpPr>
        <p:spPr>
          <a:xfrm>
            <a:off x="946911" y="5346831"/>
            <a:ext cx="3384000" cy="396000"/>
          </a:xfrm>
          <a:prstGeom prst="rect">
            <a:avLst/>
          </a:prstGeom>
          <a:solidFill>
            <a:schemeClr val="bg1">
              <a:lumMod val="9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descr="xiangrikui.png"/>
          <p:cNvPicPr>
            <a:picLocks noChangeAspect="1"/>
          </p:cNvPicPr>
          <p:nvPr/>
        </p:nvPicPr>
        <p:blipFill>
          <a:blip r:embed="rId3" cstate="print"/>
          <a:stretch>
            <a:fillRect/>
          </a:stretch>
        </p:blipFill>
        <p:spPr>
          <a:xfrm>
            <a:off x="637695" y="5207711"/>
            <a:ext cx="576000" cy="576000"/>
          </a:xfrm>
          <a:prstGeom prst="rect">
            <a:avLst/>
          </a:prstGeom>
        </p:spPr>
      </p:pic>
      <p:sp>
        <p:nvSpPr>
          <p:cNvPr id="21" name="TextBox 8"/>
          <p:cNvSpPr txBox="1"/>
          <p:nvPr/>
        </p:nvSpPr>
        <p:spPr>
          <a:xfrm>
            <a:off x="1187624" y="4510861"/>
            <a:ext cx="3384376" cy="583108"/>
          </a:xfrm>
          <a:prstGeom prst="rect">
            <a:avLst/>
          </a:prstGeom>
          <a:noFill/>
        </p:spPr>
        <p:txBody>
          <a:bodyPr wrap="square" rtlCol="0">
            <a:spAutoFit/>
          </a:bodyPr>
          <a:lstStyle/>
          <a:p>
            <a:pPr>
              <a:lnSpc>
                <a:spcPct val="150000"/>
              </a:lnSpc>
            </a:pPr>
            <a:r>
              <a:rPr lang="zh-CN" altLang="en-US" sz="2400" dirty="0" smtClean="0"/>
              <a:t>班    级：计算机</a:t>
            </a:r>
            <a:r>
              <a:rPr lang="en-US" altLang="zh-CN" sz="2400" dirty="0" smtClean="0"/>
              <a:t>1302</a:t>
            </a:r>
            <a:endParaRPr lang="en-US" altLang="zh-CN" sz="2400" dirty="0" smtClean="0"/>
          </a:p>
        </p:txBody>
      </p:sp>
      <p:sp>
        <p:nvSpPr>
          <p:cNvPr id="22" name="矩形 21"/>
          <p:cNvSpPr/>
          <p:nvPr/>
        </p:nvSpPr>
        <p:spPr>
          <a:xfrm>
            <a:off x="1131871" y="5324431"/>
            <a:ext cx="3076483" cy="461665"/>
          </a:xfrm>
          <a:prstGeom prst="rect">
            <a:avLst/>
          </a:prstGeom>
        </p:spPr>
        <p:txBody>
          <a:bodyPr wrap="none">
            <a:spAutoFit/>
          </a:bodyPr>
          <a:lstStyle/>
          <a:p>
            <a:r>
              <a:rPr lang="zh-CN" altLang="en-US" sz="2400" dirty="0" smtClean="0"/>
              <a:t>学     号：</a:t>
            </a:r>
            <a:r>
              <a:rPr lang="en-US" altLang="zh-CN" sz="2400" dirty="0" smtClean="0"/>
              <a:t>3130602050</a:t>
            </a:r>
            <a:endParaRPr lang="zh-CN" altLang="en-US" sz="2400" dirty="0"/>
          </a:p>
        </p:txBody>
      </p:sp>
      <p:pic>
        <p:nvPicPr>
          <p:cNvPr id="10" name="图片 9" descr="xiangrikui.png"/>
          <p:cNvPicPr>
            <a:picLocks noChangeAspect="1"/>
          </p:cNvPicPr>
          <p:nvPr/>
        </p:nvPicPr>
        <p:blipFill>
          <a:blip r:embed="rId3" cstate="print"/>
          <a:stretch>
            <a:fillRect/>
          </a:stretch>
        </p:blipFill>
        <p:spPr>
          <a:xfrm>
            <a:off x="5271163" y="4479995"/>
            <a:ext cx="576000" cy="576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41" name="Group 13"/>
          <p:cNvGrpSpPr>
            <a:grpSpLocks/>
          </p:cNvGrpSpPr>
          <p:nvPr/>
        </p:nvGrpSpPr>
        <p:grpSpPr bwMode="auto">
          <a:xfrm>
            <a:off x="468313" y="0"/>
            <a:ext cx="7777162" cy="1260475"/>
            <a:chOff x="295" y="0"/>
            <a:chExt cx="4899" cy="794"/>
          </a:xfrm>
        </p:grpSpPr>
        <p:sp>
          <p:nvSpPr>
            <p:cNvPr id="64527" name="AutoShape 15"/>
            <p:cNvSpPr>
              <a:spLocks noChangeArrowheads="1"/>
            </p:cNvSpPr>
            <p:nvPr/>
          </p:nvSpPr>
          <p:spPr bwMode="gray">
            <a:xfrm>
              <a:off x="690" y="138"/>
              <a:ext cx="4504" cy="529"/>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8138" name="AutoShape 16"/>
            <p:cNvSpPr>
              <a:spLocks noChangeArrowheads="1"/>
            </p:cNvSpPr>
            <p:nvPr/>
          </p:nvSpPr>
          <p:spPr bwMode="gray">
            <a:xfrm>
              <a:off x="295" y="0"/>
              <a:ext cx="711" cy="794"/>
            </a:xfrm>
            <a:prstGeom prst="diamond">
              <a:avLst/>
            </a:prstGeom>
            <a:solidFill>
              <a:schemeClr val="hlink"/>
            </a:solidFill>
            <a:ln w="25400" algn="ctr">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8139" name="Text Box 17"/>
            <p:cNvSpPr txBox="1">
              <a:spLocks noChangeArrowheads="1"/>
            </p:cNvSpPr>
            <p:nvPr/>
          </p:nvSpPr>
          <p:spPr bwMode="gray">
            <a:xfrm>
              <a:off x="927" y="202"/>
              <a:ext cx="35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800" b="1" dirty="0">
                  <a:solidFill>
                    <a:srgbClr val="000000"/>
                  </a:solidFill>
                  <a:ea typeface="宋体" panose="02010600030101010101" pitchFamily="2" charset="-122"/>
                </a:rPr>
                <a:t>系统功能演示</a:t>
              </a:r>
            </a:p>
          </p:txBody>
        </p:sp>
        <p:sp>
          <p:nvSpPr>
            <p:cNvPr id="48140" name="Text Box 18"/>
            <p:cNvSpPr txBox="1">
              <a:spLocks noChangeArrowheads="1"/>
            </p:cNvSpPr>
            <p:nvPr/>
          </p:nvSpPr>
          <p:spPr bwMode="gray">
            <a:xfrm>
              <a:off x="521" y="210"/>
              <a:ext cx="22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dirty="0" smtClean="0">
                  <a:solidFill>
                    <a:schemeClr val="bg1"/>
                  </a:solidFill>
                  <a:ea typeface="宋体" panose="02010600030101010101" pitchFamily="2" charset="-122"/>
                </a:rPr>
                <a:t>4</a:t>
              </a:r>
              <a:endParaRPr lang="en-US" altLang="zh-CN" sz="2400" dirty="0">
                <a:solidFill>
                  <a:schemeClr val="bg1"/>
                </a:solidFill>
                <a:ea typeface="宋体" panose="02010600030101010101" pitchFamily="2" charset="-122"/>
              </a:endParaRPr>
            </a:p>
          </p:txBody>
        </p:sp>
      </p:grpSp>
      <p:sp>
        <p:nvSpPr>
          <p:cNvPr id="11" name="矩形 10"/>
          <p:cNvSpPr/>
          <p:nvPr/>
        </p:nvSpPr>
        <p:spPr>
          <a:xfrm>
            <a:off x="179512" y="1340768"/>
            <a:ext cx="2609054" cy="63383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2" name="文本框 3"/>
          <p:cNvSpPr txBox="1"/>
          <p:nvPr/>
        </p:nvSpPr>
        <p:spPr>
          <a:xfrm>
            <a:off x="611560" y="1488320"/>
            <a:ext cx="2104996" cy="338554"/>
          </a:xfrm>
          <a:prstGeom prst="rect">
            <a:avLst/>
          </a:prstGeom>
          <a:noFill/>
          <a:ln w="9525">
            <a:noFill/>
          </a:ln>
        </p:spPr>
        <p:txBody>
          <a:bodyPr wrap="square" anchor="t">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视频动作识别</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471613" y="2348880"/>
            <a:ext cx="4942857" cy="3457143"/>
          </a:xfrm>
          <a:prstGeom prst="rect">
            <a:avLst/>
          </a:prstGeom>
        </p:spPr>
      </p:pic>
      <p:pic>
        <p:nvPicPr>
          <p:cNvPr id="3" name="图片 2"/>
          <p:cNvPicPr>
            <a:picLocks noChangeAspect="1"/>
          </p:cNvPicPr>
          <p:nvPr/>
        </p:nvPicPr>
        <p:blipFill>
          <a:blip r:embed="rId3"/>
          <a:stretch>
            <a:fillRect/>
          </a:stretch>
        </p:blipFill>
        <p:spPr>
          <a:xfrm>
            <a:off x="3275856" y="3284984"/>
            <a:ext cx="5238095" cy="3361905"/>
          </a:xfrm>
          <a:prstGeom prst="rect">
            <a:avLst/>
          </a:prstGeom>
        </p:spPr>
      </p:pic>
    </p:spTree>
    <p:extLst>
      <p:ext uri="{BB962C8B-B14F-4D97-AF65-F5344CB8AC3E}">
        <p14:creationId xmlns:p14="http://schemas.microsoft.com/office/powerpoint/2010/main" val="88829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41" name="Group 13"/>
          <p:cNvGrpSpPr>
            <a:grpSpLocks/>
          </p:cNvGrpSpPr>
          <p:nvPr/>
        </p:nvGrpSpPr>
        <p:grpSpPr bwMode="auto">
          <a:xfrm>
            <a:off x="468313" y="0"/>
            <a:ext cx="7777162" cy="1260475"/>
            <a:chOff x="295" y="0"/>
            <a:chExt cx="4899" cy="794"/>
          </a:xfrm>
        </p:grpSpPr>
        <p:sp>
          <p:nvSpPr>
            <p:cNvPr id="64527" name="AutoShape 15"/>
            <p:cNvSpPr>
              <a:spLocks noChangeArrowheads="1"/>
            </p:cNvSpPr>
            <p:nvPr/>
          </p:nvSpPr>
          <p:spPr bwMode="gray">
            <a:xfrm>
              <a:off x="690" y="138"/>
              <a:ext cx="4504" cy="529"/>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8138" name="AutoShape 16"/>
            <p:cNvSpPr>
              <a:spLocks noChangeArrowheads="1"/>
            </p:cNvSpPr>
            <p:nvPr/>
          </p:nvSpPr>
          <p:spPr bwMode="gray">
            <a:xfrm>
              <a:off x="295" y="0"/>
              <a:ext cx="711" cy="794"/>
            </a:xfrm>
            <a:prstGeom prst="diamond">
              <a:avLst/>
            </a:prstGeom>
            <a:solidFill>
              <a:schemeClr val="hlink"/>
            </a:solidFill>
            <a:ln w="25400" algn="ctr">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8139" name="Text Box 17"/>
            <p:cNvSpPr txBox="1">
              <a:spLocks noChangeArrowheads="1"/>
            </p:cNvSpPr>
            <p:nvPr/>
          </p:nvSpPr>
          <p:spPr bwMode="gray">
            <a:xfrm>
              <a:off x="927" y="202"/>
              <a:ext cx="35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800" b="1" dirty="0">
                  <a:solidFill>
                    <a:srgbClr val="000000"/>
                  </a:solidFill>
                  <a:ea typeface="宋体" panose="02010600030101010101" pitchFamily="2" charset="-122"/>
                </a:rPr>
                <a:t>系统功能演示</a:t>
              </a:r>
            </a:p>
          </p:txBody>
        </p:sp>
        <p:sp>
          <p:nvSpPr>
            <p:cNvPr id="48140" name="Text Box 18"/>
            <p:cNvSpPr txBox="1">
              <a:spLocks noChangeArrowheads="1"/>
            </p:cNvSpPr>
            <p:nvPr/>
          </p:nvSpPr>
          <p:spPr bwMode="gray">
            <a:xfrm>
              <a:off x="521" y="210"/>
              <a:ext cx="22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dirty="0" smtClean="0">
                  <a:solidFill>
                    <a:schemeClr val="bg1"/>
                  </a:solidFill>
                  <a:ea typeface="宋体" panose="02010600030101010101" pitchFamily="2" charset="-122"/>
                </a:rPr>
                <a:t>4</a:t>
              </a:r>
              <a:endParaRPr lang="en-US" altLang="zh-CN" sz="2400" dirty="0">
                <a:solidFill>
                  <a:schemeClr val="bg1"/>
                </a:solidFill>
                <a:ea typeface="宋体" panose="02010600030101010101" pitchFamily="2" charset="-122"/>
              </a:endParaRPr>
            </a:p>
          </p:txBody>
        </p:sp>
      </p:grpSp>
      <p:sp>
        <p:nvSpPr>
          <p:cNvPr id="11" name="矩形 10"/>
          <p:cNvSpPr/>
          <p:nvPr/>
        </p:nvSpPr>
        <p:spPr>
          <a:xfrm>
            <a:off x="179512" y="1340768"/>
            <a:ext cx="2609054" cy="63383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2" name="文本框 3"/>
          <p:cNvSpPr txBox="1"/>
          <p:nvPr/>
        </p:nvSpPr>
        <p:spPr>
          <a:xfrm>
            <a:off x="611560" y="1488320"/>
            <a:ext cx="2104996" cy="338554"/>
          </a:xfrm>
          <a:prstGeom prst="rect">
            <a:avLst/>
          </a:prstGeom>
          <a:noFill/>
          <a:ln w="9525">
            <a:noFill/>
          </a:ln>
        </p:spPr>
        <p:txBody>
          <a:bodyPr wrap="square" anchor="t">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识别率</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13" name="图片 12" descr="C:\Users\hizengbiao\Desktop\3.png"/>
          <p:cNvPicPr/>
          <p:nvPr/>
        </p:nvPicPr>
        <p:blipFill>
          <a:blip r:embed="rId2">
            <a:extLst>
              <a:ext uri="{28A0092B-C50C-407E-A947-70E740481C1C}">
                <a14:useLocalDpi xmlns:a14="http://schemas.microsoft.com/office/drawing/2010/main" val="0"/>
              </a:ext>
            </a:extLst>
          </a:blip>
          <a:srcRect/>
          <a:stretch>
            <a:fillRect/>
          </a:stretch>
        </p:blipFill>
        <p:spPr bwMode="auto">
          <a:xfrm>
            <a:off x="1032669" y="2636912"/>
            <a:ext cx="7427763" cy="3528392"/>
          </a:xfrm>
          <a:prstGeom prst="rect">
            <a:avLst/>
          </a:prstGeom>
          <a:noFill/>
          <a:ln>
            <a:noFill/>
          </a:ln>
        </p:spPr>
      </p:pic>
    </p:spTree>
    <p:extLst>
      <p:ext uri="{BB962C8B-B14F-4D97-AF65-F5344CB8AC3E}">
        <p14:creationId xmlns:p14="http://schemas.microsoft.com/office/powerpoint/2010/main" val="15856852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200831215550363_2.jpg"/>
          <p:cNvPicPr>
            <a:picLocks/>
          </p:cNvPicPr>
          <p:nvPr/>
        </p:nvPicPr>
        <p:blipFill>
          <a:blip r:embed="rId2" cstate="print"/>
          <a:srcRect t="4851" b="16800"/>
          <a:stretch>
            <a:fillRect/>
          </a:stretch>
        </p:blipFill>
        <p:spPr>
          <a:xfrm>
            <a:off x="0" y="0"/>
            <a:ext cx="9144000" cy="6858000"/>
          </a:xfrm>
          <a:prstGeom prst="rect">
            <a:avLst/>
          </a:prstGeom>
        </p:spPr>
      </p:pic>
      <p:sp>
        <p:nvSpPr>
          <p:cNvPr id="5" name="矩形 4"/>
          <p:cNvSpPr/>
          <p:nvPr/>
        </p:nvSpPr>
        <p:spPr>
          <a:xfrm>
            <a:off x="0" y="908720"/>
            <a:ext cx="9144000" cy="5472608"/>
          </a:xfrm>
          <a:prstGeom prst="rect">
            <a:avLst/>
          </a:prstGeom>
          <a:solidFill>
            <a:schemeClr val="bg1">
              <a:lumMod val="9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rot="21225002">
            <a:off x="3467613" y="2921169"/>
            <a:ext cx="2538678" cy="1015663"/>
          </a:xfrm>
          <a:prstGeom prst="rect">
            <a:avLst/>
          </a:prstGeom>
          <a:noFill/>
        </p:spPr>
        <p:txBody>
          <a:bodyPr wrap="square" rtlCol="0">
            <a:spAutoFit/>
          </a:bodyPr>
          <a:lstStyle/>
          <a:p>
            <a:r>
              <a:rPr lang="zh-CN" altLang="en-US" sz="6000" dirty="0" smtClean="0">
                <a:gradFill flip="none" rotWithShape="1">
                  <a:gsLst>
                    <a:gs pos="0">
                      <a:srgbClr val="BC8F00">
                        <a:shade val="30000"/>
                        <a:satMod val="115000"/>
                      </a:srgbClr>
                    </a:gs>
                    <a:gs pos="50000">
                      <a:srgbClr val="BC8F00">
                        <a:shade val="67500"/>
                        <a:satMod val="115000"/>
                      </a:srgbClr>
                    </a:gs>
                    <a:gs pos="100000">
                      <a:srgbClr val="BC8F00">
                        <a:shade val="100000"/>
                        <a:satMod val="115000"/>
                      </a:srgbClr>
                    </a:gs>
                  </a:gsLst>
                  <a:lin ang="5400000" scaled="1"/>
                  <a:tileRect/>
                </a:gradFill>
                <a:latin typeface="书体坊米芾体" pitchFamily="2" charset="-122"/>
                <a:ea typeface="书体坊米芾体" pitchFamily="2" charset="-122"/>
              </a:rPr>
              <a:t>谢谢！</a:t>
            </a:r>
            <a:endParaRPr lang="zh-CN" altLang="en-US" sz="6000" dirty="0">
              <a:gradFill flip="none" rotWithShape="1">
                <a:gsLst>
                  <a:gs pos="0">
                    <a:srgbClr val="BC8F00">
                      <a:shade val="30000"/>
                      <a:satMod val="115000"/>
                    </a:srgbClr>
                  </a:gs>
                  <a:gs pos="50000">
                    <a:srgbClr val="BC8F00">
                      <a:shade val="67500"/>
                      <a:satMod val="115000"/>
                    </a:srgbClr>
                  </a:gs>
                  <a:gs pos="100000">
                    <a:srgbClr val="BC8F00">
                      <a:shade val="100000"/>
                      <a:satMod val="115000"/>
                    </a:srgbClr>
                  </a:gs>
                </a:gsLst>
                <a:lin ang="5400000" scaled="1"/>
                <a:tileRect/>
              </a:gradFill>
              <a:latin typeface="书体坊米芾体" pitchFamily="2" charset="-122"/>
              <a:ea typeface="书体坊米芾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121" name="Group 25"/>
          <p:cNvGrpSpPr>
            <a:grpSpLocks/>
          </p:cNvGrpSpPr>
          <p:nvPr/>
        </p:nvGrpSpPr>
        <p:grpSpPr bwMode="auto">
          <a:xfrm>
            <a:off x="971550" y="1377950"/>
            <a:ext cx="7848600" cy="1042988"/>
            <a:chOff x="612" y="935"/>
            <a:chExt cx="4944" cy="657"/>
          </a:xfrm>
        </p:grpSpPr>
        <p:sp>
          <p:nvSpPr>
            <p:cNvPr id="64517" name="AutoShape 5"/>
            <p:cNvSpPr>
              <a:spLocks noChangeArrowheads="1"/>
            </p:cNvSpPr>
            <p:nvPr/>
          </p:nvSpPr>
          <p:spPr bwMode="gray">
            <a:xfrm>
              <a:off x="1011" y="1049"/>
              <a:ext cx="4545" cy="43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17" name="AutoShape 6"/>
            <p:cNvSpPr>
              <a:spLocks noChangeArrowheads="1"/>
            </p:cNvSpPr>
            <p:nvPr/>
          </p:nvSpPr>
          <p:spPr bwMode="gray">
            <a:xfrm>
              <a:off x="612" y="935"/>
              <a:ext cx="718" cy="657"/>
            </a:xfrm>
            <a:prstGeom prst="diamond">
              <a:avLst/>
            </a:prstGeom>
            <a:solidFill>
              <a:schemeClr val="accent2"/>
            </a:solidFill>
            <a:ln w="25400" algn="ctr">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18" name="Text Box 7"/>
            <p:cNvSpPr txBox="1">
              <a:spLocks noChangeArrowheads="1"/>
            </p:cNvSpPr>
            <p:nvPr/>
          </p:nvSpPr>
          <p:spPr bwMode="gray">
            <a:xfrm>
              <a:off x="1250" y="1102"/>
              <a:ext cx="35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课题背景和意义</a:t>
              </a:r>
            </a:p>
          </p:txBody>
        </p:sp>
        <p:sp>
          <p:nvSpPr>
            <p:cNvPr id="4119" name="Text Box 8"/>
            <p:cNvSpPr txBox="1">
              <a:spLocks noChangeArrowheads="1"/>
            </p:cNvSpPr>
            <p:nvPr/>
          </p:nvSpPr>
          <p:spPr bwMode="gray">
            <a:xfrm>
              <a:off x="839" y="111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rPr>
                <a:t>1</a:t>
              </a:r>
            </a:p>
          </p:txBody>
        </p:sp>
      </p:grpSp>
      <p:grpSp>
        <p:nvGrpSpPr>
          <p:cNvPr id="4122" name="Group 26"/>
          <p:cNvGrpSpPr>
            <a:grpSpLocks/>
          </p:cNvGrpSpPr>
          <p:nvPr/>
        </p:nvGrpSpPr>
        <p:grpSpPr bwMode="auto">
          <a:xfrm>
            <a:off x="971550" y="3933056"/>
            <a:ext cx="7777163" cy="1220787"/>
            <a:chOff x="612" y="1616"/>
            <a:chExt cx="4899" cy="769"/>
          </a:xfrm>
        </p:grpSpPr>
        <p:sp>
          <p:nvSpPr>
            <p:cNvPr id="64522" name="AutoShape 10"/>
            <p:cNvSpPr>
              <a:spLocks noChangeArrowheads="1"/>
            </p:cNvSpPr>
            <p:nvPr/>
          </p:nvSpPr>
          <p:spPr bwMode="gray">
            <a:xfrm>
              <a:off x="1007" y="1734"/>
              <a:ext cx="4504" cy="453"/>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13" name="AutoShape 11"/>
            <p:cNvSpPr>
              <a:spLocks noChangeArrowheads="1"/>
            </p:cNvSpPr>
            <p:nvPr/>
          </p:nvSpPr>
          <p:spPr bwMode="gray">
            <a:xfrm>
              <a:off x="612" y="1616"/>
              <a:ext cx="711" cy="680"/>
            </a:xfrm>
            <a:prstGeom prst="diamond">
              <a:avLst/>
            </a:prstGeom>
            <a:solidFill>
              <a:schemeClr val="accent1"/>
            </a:solidFill>
            <a:ln w="25400" algn="ctr">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14" name="Text Box 12"/>
            <p:cNvSpPr txBox="1">
              <a:spLocks noChangeArrowheads="1"/>
            </p:cNvSpPr>
            <p:nvPr/>
          </p:nvSpPr>
          <p:spPr bwMode="gray">
            <a:xfrm>
              <a:off x="1244" y="1789"/>
              <a:ext cx="355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系统框架设计</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15" name="Text Box 13"/>
            <p:cNvSpPr txBox="1">
              <a:spLocks noChangeArrowheads="1"/>
            </p:cNvSpPr>
            <p:nvPr/>
          </p:nvSpPr>
          <p:spPr bwMode="gray">
            <a:xfrm>
              <a:off x="839" y="179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cs typeface="+mn-cs"/>
                </a:rPr>
                <a:t>3</a:t>
              </a:r>
            </a:p>
          </p:txBody>
        </p:sp>
      </p:grpSp>
      <p:grpSp>
        <p:nvGrpSpPr>
          <p:cNvPr id="4123" name="Group 27"/>
          <p:cNvGrpSpPr>
            <a:grpSpLocks/>
          </p:cNvGrpSpPr>
          <p:nvPr/>
        </p:nvGrpSpPr>
        <p:grpSpPr bwMode="auto">
          <a:xfrm>
            <a:off x="971550" y="5229200"/>
            <a:ext cx="7777163" cy="1071563"/>
            <a:chOff x="612" y="2296"/>
            <a:chExt cx="4899" cy="675"/>
          </a:xfrm>
        </p:grpSpPr>
        <p:sp>
          <p:nvSpPr>
            <p:cNvPr id="64527" name="AutoShape 15"/>
            <p:cNvSpPr>
              <a:spLocks noChangeArrowheads="1"/>
            </p:cNvSpPr>
            <p:nvPr/>
          </p:nvSpPr>
          <p:spPr bwMode="gray">
            <a:xfrm>
              <a:off x="1007" y="2413"/>
              <a:ext cx="4504" cy="450"/>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9" name="AutoShape 16"/>
            <p:cNvSpPr>
              <a:spLocks noChangeArrowheads="1"/>
            </p:cNvSpPr>
            <p:nvPr/>
          </p:nvSpPr>
          <p:spPr bwMode="gray">
            <a:xfrm>
              <a:off x="612" y="2296"/>
              <a:ext cx="711" cy="675"/>
            </a:xfrm>
            <a:prstGeom prst="diamond">
              <a:avLst/>
            </a:prstGeom>
            <a:solidFill>
              <a:schemeClr val="hlink"/>
            </a:solidFill>
            <a:ln w="25400" algn="ctr">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10" name="Text Box 17"/>
            <p:cNvSpPr txBox="1">
              <a:spLocks noChangeArrowheads="1"/>
            </p:cNvSpPr>
            <p:nvPr/>
          </p:nvSpPr>
          <p:spPr bwMode="gray">
            <a:xfrm>
              <a:off x="1244" y="2468"/>
              <a:ext cx="355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系统功能演示</a:t>
              </a:r>
            </a:p>
          </p:txBody>
        </p:sp>
        <p:sp>
          <p:nvSpPr>
            <p:cNvPr id="4111" name="Text Box 18"/>
            <p:cNvSpPr txBox="1">
              <a:spLocks noChangeArrowheads="1"/>
            </p:cNvSpPr>
            <p:nvPr/>
          </p:nvSpPr>
          <p:spPr bwMode="gray">
            <a:xfrm>
              <a:off x="839" y="2478"/>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cs typeface="+mn-cs"/>
                </a:rPr>
                <a:t>4</a:t>
              </a:r>
            </a:p>
          </p:txBody>
        </p:sp>
      </p:grpSp>
      <p:sp>
        <p:nvSpPr>
          <p:cNvPr id="23" name="TextBox 7"/>
          <p:cNvSpPr txBox="1"/>
          <p:nvPr/>
        </p:nvSpPr>
        <p:spPr>
          <a:xfrm>
            <a:off x="364381" y="395288"/>
            <a:ext cx="1296144" cy="523220"/>
          </a:xfrm>
          <a:prstGeom prst="rect">
            <a:avLst/>
          </a:prstGeom>
          <a:noFill/>
        </p:spPr>
        <p:txBody>
          <a:bodyPr wrap="square" rtlCol="0">
            <a:spAutoFit/>
          </a:bodyPr>
          <a:lstStyle/>
          <a:p>
            <a:r>
              <a:rPr lang="zh-CN" altLang="en-US" sz="2800" b="1" dirty="0" smtClean="0">
                <a:solidFill>
                  <a:srgbClr val="FFC000"/>
                </a:solidFill>
                <a:latin typeface="微软雅黑" pitchFamily="34" charset="-122"/>
                <a:ea typeface="微软雅黑" pitchFamily="34" charset="-122"/>
              </a:rPr>
              <a:t>目   录</a:t>
            </a:r>
            <a:endParaRPr lang="zh-CN" altLang="en-US" sz="2800" b="1" dirty="0">
              <a:solidFill>
                <a:srgbClr val="FFC000"/>
              </a:solidFill>
              <a:latin typeface="微软雅黑" pitchFamily="34" charset="-122"/>
              <a:ea typeface="微软雅黑" pitchFamily="34" charset="-122"/>
            </a:endParaRPr>
          </a:p>
        </p:txBody>
      </p:sp>
      <p:grpSp>
        <p:nvGrpSpPr>
          <p:cNvPr id="27" name="Group 28"/>
          <p:cNvGrpSpPr>
            <a:grpSpLocks/>
          </p:cNvGrpSpPr>
          <p:nvPr/>
        </p:nvGrpSpPr>
        <p:grpSpPr bwMode="auto">
          <a:xfrm>
            <a:off x="971550" y="2636912"/>
            <a:ext cx="7777163" cy="1081087"/>
            <a:chOff x="612" y="2976"/>
            <a:chExt cx="4899" cy="681"/>
          </a:xfrm>
        </p:grpSpPr>
        <p:sp>
          <p:nvSpPr>
            <p:cNvPr id="28" name="AutoShape 20"/>
            <p:cNvSpPr>
              <a:spLocks noChangeArrowheads="1"/>
            </p:cNvSpPr>
            <p:nvPr/>
          </p:nvSpPr>
          <p:spPr bwMode="gray">
            <a:xfrm>
              <a:off x="1007" y="3094"/>
              <a:ext cx="4504" cy="454"/>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9" name="AutoShape 21"/>
            <p:cNvSpPr>
              <a:spLocks noChangeArrowheads="1"/>
            </p:cNvSpPr>
            <p:nvPr/>
          </p:nvSpPr>
          <p:spPr bwMode="gray">
            <a:xfrm>
              <a:off x="612" y="2976"/>
              <a:ext cx="711" cy="681"/>
            </a:xfrm>
            <a:prstGeom prst="diamond">
              <a:avLst/>
            </a:prstGeom>
            <a:solidFill>
              <a:schemeClr val="folHlink"/>
            </a:solidFill>
            <a:ln w="25400" algn="ctr">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dirty="0">
                <a:ea typeface="宋体" panose="02010600030101010101" pitchFamily="2" charset="-122"/>
              </a:endParaRPr>
            </a:p>
          </p:txBody>
        </p:sp>
        <p:sp>
          <p:nvSpPr>
            <p:cNvPr id="30" name="Text Box 22"/>
            <p:cNvSpPr txBox="1">
              <a:spLocks noChangeArrowheads="1"/>
            </p:cNvSpPr>
            <p:nvPr/>
          </p:nvSpPr>
          <p:spPr bwMode="gray">
            <a:xfrm>
              <a:off x="1244" y="3149"/>
              <a:ext cx="35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800" b="1" dirty="0" smtClean="0">
                  <a:solidFill>
                    <a:srgbClr val="000000"/>
                  </a:solidFill>
                  <a:ea typeface="宋体" panose="02010600030101010101" pitchFamily="2" charset="-122"/>
                </a:rPr>
                <a:t> 研究内容</a:t>
              </a:r>
              <a:endParaRPr lang="en-US" altLang="zh-CN" sz="2800" b="1" dirty="0">
                <a:solidFill>
                  <a:srgbClr val="000000"/>
                </a:solidFill>
                <a:ea typeface="宋体" panose="02010600030101010101" pitchFamily="2" charset="-122"/>
              </a:endParaRPr>
            </a:p>
          </p:txBody>
        </p:sp>
        <p:sp>
          <p:nvSpPr>
            <p:cNvPr id="31" name="Text Box 23"/>
            <p:cNvSpPr txBox="1">
              <a:spLocks noChangeArrowheads="1"/>
            </p:cNvSpPr>
            <p:nvPr/>
          </p:nvSpPr>
          <p:spPr bwMode="gray">
            <a:xfrm>
              <a:off x="839" y="3158"/>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dirty="0" smtClean="0">
                  <a:solidFill>
                    <a:schemeClr val="bg1"/>
                  </a:solidFill>
                  <a:ea typeface="宋体" panose="02010600030101010101" pitchFamily="2" charset="-122"/>
                </a:rPr>
                <a:t>2</a:t>
              </a:r>
              <a:endParaRPr lang="en-US" altLang="zh-CN" sz="2400" dirty="0">
                <a:solidFill>
                  <a:schemeClr val="bg1"/>
                </a:solidFill>
                <a:ea typeface="宋体" panose="02010600030101010101" pitchFamily="2" charset="-122"/>
              </a:endParaRPr>
            </a:p>
          </p:txBody>
        </p:sp>
      </p:grpSp>
    </p:spTree>
    <p:extLst>
      <p:ext uri="{BB962C8B-B14F-4D97-AF65-F5344CB8AC3E}">
        <p14:creationId xmlns:p14="http://schemas.microsoft.com/office/powerpoint/2010/main" val="1831589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754063" y="1772816"/>
            <a:ext cx="8216900" cy="4824412"/>
          </a:xfrm>
        </p:spPr>
        <p:txBody>
          <a:bodyPr/>
          <a:lstStyle/>
          <a:p>
            <a:pPr eaLnBrk="1" hangingPunct="1"/>
            <a:r>
              <a:rPr lang="zh-CN" altLang="en-US" sz="4000" dirty="0" smtClean="0">
                <a:ea typeface="宋体" panose="02010600030101010101" pitchFamily="2" charset="-122"/>
              </a:rPr>
              <a:t>背景</a:t>
            </a:r>
            <a:endParaRPr lang="zh-CN" altLang="en-US" sz="4000" dirty="0" smtClean="0">
              <a:ea typeface="宋体" panose="02010600030101010101" pitchFamily="2" charset="-122"/>
            </a:endParaRPr>
          </a:p>
          <a:p>
            <a:pPr marL="0" indent="450850" eaLnBrk="1" hangingPunct="1">
              <a:lnSpc>
                <a:spcPct val="150000"/>
              </a:lnSpc>
              <a:buNone/>
            </a:pPr>
            <a:r>
              <a:rPr lang="zh-CN" altLang="en-US" sz="2400" kern="1200" dirty="0">
                <a:solidFill>
                  <a:schemeClr val="tx1">
                    <a:lumMod val="95000"/>
                    <a:lumOff val="5000"/>
                  </a:schemeClr>
                </a:solidFill>
              </a:rPr>
              <a:t>随着社交网络的发展，更多的人们愿意通过互联网把自己身边有趣的视频分享出来，使得网络上的视频数量剧增，对视频的分类管理越来越困难。</a:t>
            </a:r>
          </a:p>
          <a:p>
            <a:pPr marL="0" indent="450850" eaLnBrk="1" hangingPunct="1">
              <a:lnSpc>
                <a:spcPct val="150000"/>
              </a:lnSpc>
              <a:buNone/>
            </a:pPr>
            <a:r>
              <a:rPr lang="zh-CN" altLang="en-US" sz="2400" kern="1200" dirty="0">
                <a:solidFill>
                  <a:schemeClr val="tx1">
                    <a:lumMod val="95000"/>
                    <a:lumOff val="5000"/>
                  </a:schemeClr>
                </a:solidFill>
              </a:rPr>
              <a:t>另一方面在人流量大的场所，视频监控是保障公民生命和财产安全的重要手段，但人工地识别和判断视频中的各种动作和行为工作量极其庞大。</a:t>
            </a:r>
          </a:p>
        </p:txBody>
      </p:sp>
      <p:grpSp>
        <p:nvGrpSpPr>
          <p:cNvPr id="5130" name="Group 10"/>
          <p:cNvGrpSpPr>
            <a:grpSpLocks/>
          </p:cNvGrpSpPr>
          <p:nvPr/>
        </p:nvGrpSpPr>
        <p:grpSpPr bwMode="auto">
          <a:xfrm>
            <a:off x="395288" y="0"/>
            <a:ext cx="7848600" cy="1268413"/>
            <a:chOff x="295" y="0"/>
            <a:chExt cx="4944" cy="799"/>
          </a:xfrm>
        </p:grpSpPr>
        <p:sp>
          <p:nvSpPr>
            <p:cNvPr id="64517" name="AutoShape 5"/>
            <p:cNvSpPr>
              <a:spLocks noChangeArrowheads="1"/>
            </p:cNvSpPr>
            <p:nvPr/>
          </p:nvSpPr>
          <p:spPr bwMode="gray">
            <a:xfrm>
              <a:off x="694" y="139"/>
              <a:ext cx="4545" cy="532"/>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127" name="AutoShape 6"/>
            <p:cNvSpPr>
              <a:spLocks noChangeArrowheads="1"/>
            </p:cNvSpPr>
            <p:nvPr/>
          </p:nvSpPr>
          <p:spPr bwMode="gray">
            <a:xfrm>
              <a:off x="295" y="0"/>
              <a:ext cx="718" cy="799"/>
            </a:xfrm>
            <a:prstGeom prst="diamond">
              <a:avLst/>
            </a:prstGeom>
            <a:solidFill>
              <a:schemeClr val="accent2"/>
            </a:solidFill>
            <a:ln w="25400" algn="ctr">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128" name="Text Box 7"/>
            <p:cNvSpPr txBox="1">
              <a:spLocks noChangeArrowheads="1"/>
            </p:cNvSpPr>
            <p:nvPr/>
          </p:nvSpPr>
          <p:spPr bwMode="gray">
            <a:xfrm>
              <a:off x="933" y="203"/>
              <a:ext cx="358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800" b="1" dirty="0" smtClean="0">
                  <a:solidFill>
                    <a:srgbClr val="000000"/>
                  </a:solidFill>
                  <a:ea typeface="宋体" panose="02010600030101010101" pitchFamily="2" charset="-122"/>
                </a:rPr>
                <a:t>课题背景和意义</a:t>
              </a:r>
              <a:endParaRPr lang="zh-CN" altLang="en-US" sz="2800" b="1" dirty="0">
                <a:solidFill>
                  <a:srgbClr val="000000"/>
                </a:solidFill>
                <a:ea typeface="宋体" panose="02010600030101010101" pitchFamily="2" charset="-122"/>
              </a:endParaRPr>
            </a:p>
          </p:txBody>
        </p:sp>
        <p:sp>
          <p:nvSpPr>
            <p:cNvPr id="5129" name="Text Box 8"/>
            <p:cNvSpPr txBox="1">
              <a:spLocks noChangeArrowheads="1"/>
            </p:cNvSpPr>
            <p:nvPr/>
          </p:nvSpPr>
          <p:spPr bwMode="gray">
            <a:xfrm>
              <a:off x="521" y="21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a:solidFill>
                    <a:schemeClr val="bg1"/>
                  </a:solidFill>
                  <a:ea typeface="宋体" panose="02010600030101010101" pitchFamily="2" charset="-122"/>
                </a:rPr>
                <a:t>1</a:t>
              </a:r>
            </a:p>
          </p:txBody>
        </p:sp>
      </p:grpSp>
    </p:spTree>
    <p:extLst>
      <p:ext uri="{BB962C8B-B14F-4D97-AF65-F5344CB8AC3E}">
        <p14:creationId xmlns:p14="http://schemas.microsoft.com/office/powerpoint/2010/main" val="1571905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754063" y="1772816"/>
            <a:ext cx="8216900" cy="4824412"/>
          </a:xfrm>
        </p:spPr>
        <p:txBody>
          <a:bodyPr/>
          <a:lstStyle/>
          <a:p>
            <a:pPr eaLnBrk="1" hangingPunct="1"/>
            <a:r>
              <a:rPr lang="zh-CN" altLang="en-US" sz="4000" dirty="0" smtClean="0">
                <a:ea typeface="宋体" panose="02010600030101010101" pitchFamily="2" charset="-122"/>
              </a:rPr>
              <a:t>意义</a:t>
            </a:r>
          </a:p>
          <a:p>
            <a:pPr marL="0" indent="450850" eaLnBrk="1" hangingPunct="1">
              <a:lnSpc>
                <a:spcPct val="150000"/>
              </a:lnSpc>
              <a:buNone/>
            </a:pPr>
            <a:r>
              <a:rPr lang="zh-CN" altLang="en-US" sz="2200" kern="1200" dirty="0" smtClean="0">
                <a:solidFill>
                  <a:schemeClr val="tx1">
                    <a:lumMod val="95000"/>
                    <a:lumOff val="5000"/>
                  </a:schemeClr>
                </a:solidFill>
              </a:rPr>
              <a:t>通过对视频动作识别技术的应用，可以在摄像头监控的同时利用系统对发生的人类行为进行自动的识别，并把各种情况汇报给管理员，减轻工作人员的工作强度，提高效率。</a:t>
            </a:r>
            <a:endParaRPr lang="en-US" altLang="zh-CN" sz="2200" kern="1200" dirty="0" smtClean="0">
              <a:solidFill>
                <a:schemeClr val="tx1">
                  <a:lumMod val="95000"/>
                  <a:lumOff val="5000"/>
                </a:schemeClr>
              </a:solidFill>
            </a:endParaRPr>
          </a:p>
          <a:p>
            <a:pPr marL="0" indent="450850" eaLnBrk="1" hangingPunct="1">
              <a:lnSpc>
                <a:spcPct val="150000"/>
              </a:lnSpc>
              <a:buNone/>
            </a:pPr>
            <a:r>
              <a:rPr lang="zh-CN" altLang="zh-CN" sz="2200" kern="1200" dirty="0">
                <a:solidFill>
                  <a:schemeClr val="tx1">
                    <a:lumMod val="95000"/>
                    <a:lumOff val="5000"/>
                  </a:schemeClr>
                </a:solidFill>
              </a:rPr>
              <a:t>当技术发展到一定阶段时</a:t>
            </a:r>
            <a:r>
              <a:rPr lang="zh-CN" altLang="zh-CN" sz="2200" kern="1200" dirty="0" smtClean="0">
                <a:solidFill>
                  <a:schemeClr val="tx1">
                    <a:lumMod val="95000"/>
                    <a:lumOff val="5000"/>
                  </a:schemeClr>
                </a:solidFill>
              </a:rPr>
              <a:t>，可以</a:t>
            </a:r>
            <a:r>
              <a:rPr lang="zh-CN" altLang="zh-CN" sz="2200" kern="1200" dirty="0">
                <a:solidFill>
                  <a:schemeClr val="tx1">
                    <a:lumMod val="95000"/>
                    <a:lumOff val="5000"/>
                  </a:schemeClr>
                </a:solidFill>
              </a:rPr>
              <a:t>建立一个庞大的服务器，对互联网上的视频进行批量的识别，并贴上视频的类别标签，方便用户进行查找和鉴别，当好友向你发送一个视频时，系统会先进行扫描，把视频的内容信息通过简要的文字描述给你，你再选择查看或者</a:t>
            </a:r>
            <a:r>
              <a:rPr lang="zh-CN" altLang="zh-CN" sz="2200" kern="1200" dirty="0" smtClean="0">
                <a:solidFill>
                  <a:schemeClr val="tx1">
                    <a:lumMod val="95000"/>
                    <a:lumOff val="5000"/>
                  </a:schemeClr>
                </a:solidFill>
              </a:rPr>
              <a:t>忽略</a:t>
            </a:r>
            <a:r>
              <a:rPr lang="zh-CN" altLang="en-US" sz="2200" kern="1200" dirty="0" smtClean="0">
                <a:solidFill>
                  <a:schemeClr val="tx1">
                    <a:lumMod val="95000"/>
                    <a:lumOff val="5000"/>
                  </a:schemeClr>
                </a:solidFill>
              </a:rPr>
              <a:t>。</a:t>
            </a:r>
            <a:endParaRPr lang="zh-CN" altLang="en-US" sz="2200" kern="1200" dirty="0">
              <a:solidFill>
                <a:schemeClr val="tx1">
                  <a:lumMod val="95000"/>
                  <a:lumOff val="5000"/>
                </a:schemeClr>
              </a:solidFill>
            </a:endParaRPr>
          </a:p>
        </p:txBody>
      </p:sp>
      <p:grpSp>
        <p:nvGrpSpPr>
          <p:cNvPr id="5130" name="Group 10"/>
          <p:cNvGrpSpPr>
            <a:grpSpLocks/>
          </p:cNvGrpSpPr>
          <p:nvPr/>
        </p:nvGrpSpPr>
        <p:grpSpPr bwMode="auto">
          <a:xfrm>
            <a:off x="395288" y="0"/>
            <a:ext cx="7848600" cy="1268413"/>
            <a:chOff x="295" y="0"/>
            <a:chExt cx="4944" cy="799"/>
          </a:xfrm>
        </p:grpSpPr>
        <p:sp>
          <p:nvSpPr>
            <p:cNvPr id="64517" name="AutoShape 5"/>
            <p:cNvSpPr>
              <a:spLocks noChangeArrowheads="1"/>
            </p:cNvSpPr>
            <p:nvPr/>
          </p:nvSpPr>
          <p:spPr bwMode="gray">
            <a:xfrm>
              <a:off x="694" y="139"/>
              <a:ext cx="4545" cy="532"/>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127" name="AutoShape 6"/>
            <p:cNvSpPr>
              <a:spLocks noChangeArrowheads="1"/>
            </p:cNvSpPr>
            <p:nvPr/>
          </p:nvSpPr>
          <p:spPr bwMode="gray">
            <a:xfrm>
              <a:off x="295" y="0"/>
              <a:ext cx="718" cy="799"/>
            </a:xfrm>
            <a:prstGeom prst="diamond">
              <a:avLst/>
            </a:prstGeom>
            <a:solidFill>
              <a:schemeClr val="accent2"/>
            </a:solidFill>
            <a:ln w="25400" algn="ctr">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128" name="Text Box 7"/>
            <p:cNvSpPr txBox="1">
              <a:spLocks noChangeArrowheads="1"/>
            </p:cNvSpPr>
            <p:nvPr/>
          </p:nvSpPr>
          <p:spPr bwMode="gray">
            <a:xfrm>
              <a:off x="933" y="203"/>
              <a:ext cx="358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800" b="1" dirty="0" smtClean="0">
                  <a:solidFill>
                    <a:srgbClr val="000000"/>
                  </a:solidFill>
                  <a:ea typeface="宋体" panose="02010600030101010101" pitchFamily="2" charset="-122"/>
                </a:rPr>
                <a:t>课题背景和意义</a:t>
              </a:r>
              <a:endParaRPr lang="zh-CN" altLang="en-US" sz="2800" b="1" dirty="0">
                <a:solidFill>
                  <a:srgbClr val="000000"/>
                </a:solidFill>
                <a:ea typeface="宋体" panose="02010600030101010101" pitchFamily="2" charset="-122"/>
              </a:endParaRPr>
            </a:p>
          </p:txBody>
        </p:sp>
        <p:sp>
          <p:nvSpPr>
            <p:cNvPr id="5129" name="Text Box 8"/>
            <p:cNvSpPr txBox="1">
              <a:spLocks noChangeArrowheads="1"/>
            </p:cNvSpPr>
            <p:nvPr/>
          </p:nvSpPr>
          <p:spPr bwMode="gray">
            <a:xfrm>
              <a:off x="521" y="21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a:solidFill>
                    <a:schemeClr val="bg1"/>
                  </a:solidFill>
                  <a:ea typeface="宋体" panose="02010600030101010101" pitchFamily="2" charset="-122"/>
                </a:rPr>
                <a:t>1</a:t>
              </a:r>
            </a:p>
          </p:txBody>
        </p:sp>
      </p:grpSp>
    </p:spTree>
    <p:extLst>
      <p:ext uri="{BB962C8B-B14F-4D97-AF65-F5344CB8AC3E}">
        <p14:creationId xmlns:p14="http://schemas.microsoft.com/office/powerpoint/2010/main" val="45934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65" name="Group 13"/>
          <p:cNvGrpSpPr>
            <a:grpSpLocks/>
          </p:cNvGrpSpPr>
          <p:nvPr/>
        </p:nvGrpSpPr>
        <p:grpSpPr bwMode="auto">
          <a:xfrm>
            <a:off x="468313" y="44450"/>
            <a:ext cx="7777162" cy="1270000"/>
            <a:chOff x="295" y="28"/>
            <a:chExt cx="4899" cy="800"/>
          </a:xfrm>
        </p:grpSpPr>
        <p:sp>
          <p:nvSpPr>
            <p:cNvPr id="64532" name="AutoShape 20"/>
            <p:cNvSpPr>
              <a:spLocks noChangeArrowheads="1"/>
            </p:cNvSpPr>
            <p:nvPr/>
          </p:nvSpPr>
          <p:spPr bwMode="gray">
            <a:xfrm>
              <a:off x="690" y="167"/>
              <a:ext cx="4504" cy="533"/>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9162" name="AutoShape 21"/>
            <p:cNvSpPr>
              <a:spLocks noChangeArrowheads="1"/>
            </p:cNvSpPr>
            <p:nvPr/>
          </p:nvSpPr>
          <p:spPr bwMode="gray">
            <a:xfrm>
              <a:off x="295" y="28"/>
              <a:ext cx="711" cy="800"/>
            </a:xfrm>
            <a:prstGeom prst="diamond">
              <a:avLst/>
            </a:prstGeom>
            <a:solidFill>
              <a:schemeClr val="folHlink"/>
            </a:solidFill>
            <a:ln w="25400" algn="ctr">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9163" name="Text Box 22"/>
            <p:cNvSpPr txBox="1">
              <a:spLocks noChangeArrowheads="1"/>
            </p:cNvSpPr>
            <p:nvPr/>
          </p:nvSpPr>
          <p:spPr bwMode="gray">
            <a:xfrm>
              <a:off x="927" y="232"/>
              <a:ext cx="35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800" b="1" dirty="0" smtClean="0">
                  <a:solidFill>
                    <a:srgbClr val="000000"/>
                  </a:solidFill>
                  <a:ea typeface="宋体" panose="02010600030101010101" pitchFamily="2" charset="-122"/>
                </a:rPr>
                <a:t>研究内容</a:t>
              </a:r>
              <a:endParaRPr lang="zh-CN" altLang="en-US" sz="2800" b="1" dirty="0">
                <a:solidFill>
                  <a:srgbClr val="000000"/>
                </a:solidFill>
                <a:ea typeface="宋体" panose="02010600030101010101" pitchFamily="2" charset="-122"/>
              </a:endParaRPr>
            </a:p>
          </p:txBody>
        </p:sp>
        <p:sp>
          <p:nvSpPr>
            <p:cNvPr id="49164" name="Text Box 23"/>
            <p:cNvSpPr txBox="1">
              <a:spLocks noChangeArrowheads="1"/>
            </p:cNvSpPr>
            <p:nvPr/>
          </p:nvSpPr>
          <p:spPr bwMode="gray">
            <a:xfrm>
              <a:off x="520" y="255"/>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dirty="0" smtClean="0">
                  <a:solidFill>
                    <a:schemeClr val="bg1"/>
                  </a:solidFill>
                  <a:ea typeface="宋体" panose="02010600030101010101" pitchFamily="2" charset="-122"/>
                </a:rPr>
                <a:t>2</a:t>
              </a:r>
              <a:endParaRPr lang="en-US" altLang="zh-CN" sz="2400" dirty="0">
                <a:solidFill>
                  <a:schemeClr val="bg1"/>
                </a:solidFill>
                <a:ea typeface="宋体" panose="02010600030101010101" pitchFamily="2" charset="-122"/>
              </a:endParaRPr>
            </a:p>
          </p:txBody>
        </p:sp>
      </p:grpSp>
      <p:sp>
        <p:nvSpPr>
          <p:cNvPr id="9" name="Rectangle 3"/>
          <p:cNvSpPr txBox="1">
            <a:spLocks noChangeArrowheads="1"/>
          </p:cNvSpPr>
          <p:nvPr/>
        </p:nvSpPr>
        <p:spPr>
          <a:xfrm>
            <a:off x="683568" y="1674813"/>
            <a:ext cx="8216900" cy="4824412"/>
          </a:xfrm>
          <a:prstGeom prst="rect">
            <a:avLst/>
          </a:prstGeom>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j-lt"/>
              </a:defRPr>
            </a:lvl2pPr>
            <a:lvl3pPr marL="1143000" indent="-228600" algn="l" rtl="0" eaLnBrk="0" fontAlgn="base" hangingPunct="0">
              <a:spcBef>
                <a:spcPct val="20000"/>
              </a:spcBef>
              <a:spcAft>
                <a:spcPct val="0"/>
              </a:spcAft>
              <a:buClr>
                <a:schemeClr val="tx1"/>
              </a:buClr>
              <a:buChar char="•"/>
              <a:defRPr sz="2200">
                <a:solidFill>
                  <a:schemeClr val="tx1"/>
                </a:solidFill>
                <a:latin typeface="+mj-lt"/>
              </a:defRPr>
            </a:lvl3pPr>
            <a:lvl4pPr marL="1600200" indent="-228600" algn="l" rtl="0" eaLnBrk="0" fontAlgn="base" hangingPunct="0">
              <a:spcBef>
                <a:spcPct val="20000"/>
              </a:spcBef>
              <a:spcAft>
                <a:spcPct val="0"/>
              </a:spcAft>
              <a:buChar char="–"/>
              <a:defRPr sz="2000">
                <a:solidFill>
                  <a:schemeClr val="tx1"/>
                </a:solidFill>
                <a:latin typeface="+mj-lt"/>
              </a:defRPr>
            </a:lvl4pPr>
            <a:lvl5pPr marL="2057400" indent="-228600" algn="l" rtl="0" eaLnBrk="0" fontAlgn="base" hangingPunct="0">
              <a:spcBef>
                <a:spcPct val="20000"/>
              </a:spcBef>
              <a:spcAft>
                <a:spcPct val="0"/>
              </a:spcAft>
              <a:buChar char="»"/>
              <a:defRPr sz="2000">
                <a:solidFill>
                  <a:schemeClr val="tx1"/>
                </a:solidFill>
                <a:latin typeface="+mj-lt"/>
              </a:defRPr>
            </a:lvl5pPr>
            <a:lvl6pPr marL="2514600" indent="-228600" algn="l" rtl="0" fontAlgn="base">
              <a:spcBef>
                <a:spcPct val="20000"/>
              </a:spcBef>
              <a:spcAft>
                <a:spcPct val="0"/>
              </a:spcAft>
              <a:buChar char="»"/>
              <a:defRPr sz="2000">
                <a:solidFill>
                  <a:schemeClr val="tx1"/>
                </a:solidFill>
                <a:latin typeface="+mj-lt"/>
              </a:defRPr>
            </a:lvl6pPr>
            <a:lvl7pPr marL="2971800" indent="-228600" algn="l" rtl="0" fontAlgn="base">
              <a:spcBef>
                <a:spcPct val="20000"/>
              </a:spcBef>
              <a:spcAft>
                <a:spcPct val="0"/>
              </a:spcAft>
              <a:buChar char="»"/>
              <a:defRPr sz="2000">
                <a:solidFill>
                  <a:schemeClr val="tx1"/>
                </a:solidFill>
                <a:latin typeface="+mj-lt"/>
              </a:defRPr>
            </a:lvl7pPr>
            <a:lvl8pPr marL="3429000" indent="-228600" algn="l" rtl="0" fontAlgn="base">
              <a:spcBef>
                <a:spcPct val="20000"/>
              </a:spcBef>
              <a:spcAft>
                <a:spcPct val="0"/>
              </a:spcAft>
              <a:buChar char="»"/>
              <a:defRPr sz="2000">
                <a:solidFill>
                  <a:schemeClr val="tx1"/>
                </a:solidFill>
                <a:latin typeface="+mj-lt"/>
              </a:defRPr>
            </a:lvl8pPr>
            <a:lvl9pPr marL="3886200" indent="-228600" algn="l" rtl="0" fontAlgn="base">
              <a:spcBef>
                <a:spcPct val="20000"/>
              </a:spcBef>
              <a:spcAft>
                <a:spcPct val="0"/>
              </a:spcAft>
              <a:buChar char="»"/>
              <a:defRPr sz="2000">
                <a:solidFill>
                  <a:schemeClr val="tx1"/>
                </a:solidFill>
                <a:latin typeface="+mj-lt"/>
              </a:defRPr>
            </a:lvl9pPr>
          </a:lstStyle>
          <a:p>
            <a:r>
              <a:rPr lang="en-US" altLang="zh-CN" dirty="0"/>
              <a:t>1.</a:t>
            </a:r>
            <a:r>
              <a:rPr lang="zh-CN" altLang="zh-CN" dirty="0"/>
              <a:t>采用了目前世界上比较流行，但在</a:t>
            </a:r>
            <a:r>
              <a:rPr lang="zh-CN" altLang="zh-CN" dirty="0" smtClean="0"/>
              <a:t>机器</a:t>
            </a:r>
            <a:r>
              <a:rPr lang="zh-CN" altLang="en-US" dirty="0" smtClean="0"/>
              <a:t>视觉</a:t>
            </a:r>
            <a:r>
              <a:rPr lang="zh-CN" altLang="zh-CN" dirty="0" smtClean="0"/>
              <a:t>领域</a:t>
            </a:r>
            <a:r>
              <a:rPr lang="zh-CN" altLang="zh-CN" dirty="0"/>
              <a:t>选用的较少的</a:t>
            </a:r>
            <a:r>
              <a:rPr lang="en-US" altLang="zh-CN" dirty="0"/>
              <a:t>Java</a:t>
            </a:r>
            <a:r>
              <a:rPr lang="zh-CN" altLang="zh-CN" dirty="0" smtClean="0"/>
              <a:t>语言</a:t>
            </a:r>
            <a:r>
              <a:rPr lang="zh-CN" altLang="zh-CN" dirty="0"/>
              <a:t>进行系统的编码与开发，实现了所有的功能并开发了一个便于用户进行操作控制的人机交互界面。</a:t>
            </a:r>
            <a:endParaRPr lang="en-US" altLang="zh-CN" dirty="0" smtClean="0"/>
          </a:p>
          <a:p>
            <a:endParaRPr lang="zh-CN" altLang="zh-CN" dirty="0"/>
          </a:p>
          <a:p>
            <a:r>
              <a:rPr lang="en-US" altLang="zh-CN" dirty="0"/>
              <a:t>2.</a:t>
            </a:r>
            <a:r>
              <a:rPr lang="zh-CN" altLang="zh-CN" dirty="0"/>
              <a:t>针对有标记数据标注代价大、成本高等问题，设计了半监督协同训练算法，将基分类器预测的置信度较高的无标记数据用于训练</a:t>
            </a:r>
            <a:r>
              <a:rPr lang="zh-CN" altLang="zh-CN" dirty="0" smtClean="0"/>
              <a:t>。</a:t>
            </a:r>
            <a:endParaRPr lang="zh-CN" altLang="en-US" sz="2200" kern="1200" dirty="0">
              <a:solidFill>
                <a:schemeClr val="tx1">
                  <a:lumMod val="95000"/>
                  <a:lumOff val="5000"/>
                </a:schemeClr>
              </a:solidFill>
            </a:endParaRPr>
          </a:p>
        </p:txBody>
      </p:sp>
    </p:spTree>
    <p:extLst>
      <p:ext uri="{BB962C8B-B14F-4D97-AF65-F5344CB8AC3E}">
        <p14:creationId xmlns:p14="http://schemas.microsoft.com/office/powerpoint/2010/main" val="774461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65" name="Group 13"/>
          <p:cNvGrpSpPr>
            <a:grpSpLocks/>
          </p:cNvGrpSpPr>
          <p:nvPr/>
        </p:nvGrpSpPr>
        <p:grpSpPr bwMode="auto">
          <a:xfrm>
            <a:off x="468313" y="44450"/>
            <a:ext cx="7777162" cy="1270000"/>
            <a:chOff x="295" y="28"/>
            <a:chExt cx="4899" cy="800"/>
          </a:xfrm>
        </p:grpSpPr>
        <p:sp>
          <p:nvSpPr>
            <p:cNvPr id="64532" name="AutoShape 20"/>
            <p:cNvSpPr>
              <a:spLocks noChangeArrowheads="1"/>
            </p:cNvSpPr>
            <p:nvPr/>
          </p:nvSpPr>
          <p:spPr bwMode="gray">
            <a:xfrm>
              <a:off x="690" y="167"/>
              <a:ext cx="4504" cy="533"/>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9162" name="AutoShape 21"/>
            <p:cNvSpPr>
              <a:spLocks noChangeArrowheads="1"/>
            </p:cNvSpPr>
            <p:nvPr/>
          </p:nvSpPr>
          <p:spPr bwMode="gray">
            <a:xfrm>
              <a:off x="295" y="28"/>
              <a:ext cx="711" cy="800"/>
            </a:xfrm>
            <a:prstGeom prst="diamond">
              <a:avLst/>
            </a:prstGeom>
            <a:solidFill>
              <a:schemeClr val="folHlink"/>
            </a:solidFill>
            <a:ln w="25400" algn="ctr">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9163" name="Text Box 22"/>
            <p:cNvSpPr txBox="1">
              <a:spLocks noChangeArrowheads="1"/>
            </p:cNvSpPr>
            <p:nvPr/>
          </p:nvSpPr>
          <p:spPr bwMode="gray">
            <a:xfrm>
              <a:off x="927" y="232"/>
              <a:ext cx="35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800" b="1" dirty="0" smtClean="0">
                  <a:solidFill>
                    <a:srgbClr val="000000"/>
                  </a:solidFill>
                  <a:ea typeface="宋体" panose="02010600030101010101" pitchFamily="2" charset="-122"/>
                </a:rPr>
                <a:t>研究内容</a:t>
              </a:r>
              <a:endParaRPr lang="zh-CN" altLang="en-US" sz="2800" b="1" dirty="0">
                <a:solidFill>
                  <a:srgbClr val="000000"/>
                </a:solidFill>
                <a:ea typeface="宋体" panose="02010600030101010101" pitchFamily="2" charset="-122"/>
              </a:endParaRPr>
            </a:p>
          </p:txBody>
        </p:sp>
        <p:sp>
          <p:nvSpPr>
            <p:cNvPr id="49164" name="Text Box 23"/>
            <p:cNvSpPr txBox="1">
              <a:spLocks noChangeArrowheads="1"/>
            </p:cNvSpPr>
            <p:nvPr/>
          </p:nvSpPr>
          <p:spPr bwMode="gray">
            <a:xfrm>
              <a:off x="520" y="255"/>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dirty="0" smtClean="0">
                  <a:solidFill>
                    <a:schemeClr val="bg1"/>
                  </a:solidFill>
                  <a:ea typeface="宋体" panose="02010600030101010101" pitchFamily="2" charset="-122"/>
                </a:rPr>
                <a:t>2</a:t>
              </a:r>
              <a:endParaRPr lang="en-US" altLang="zh-CN" sz="2400" dirty="0">
                <a:solidFill>
                  <a:schemeClr val="bg1"/>
                </a:solidFill>
                <a:ea typeface="宋体" panose="02010600030101010101" pitchFamily="2" charset="-122"/>
              </a:endParaRPr>
            </a:p>
          </p:txBody>
        </p:sp>
      </p:grpSp>
      <p:sp>
        <p:nvSpPr>
          <p:cNvPr id="9" name="Rectangle 3"/>
          <p:cNvSpPr txBox="1">
            <a:spLocks noChangeArrowheads="1"/>
          </p:cNvSpPr>
          <p:nvPr/>
        </p:nvSpPr>
        <p:spPr>
          <a:xfrm>
            <a:off x="683568" y="1674813"/>
            <a:ext cx="8216900" cy="4824412"/>
          </a:xfrm>
          <a:prstGeom prst="rect">
            <a:avLst/>
          </a:prstGeom>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j-lt"/>
              </a:defRPr>
            </a:lvl2pPr>
            <a:lvl3pPr marL="1143000" indent="-228600" algn="l" rtl="0" eaLnBrk="0" fontAlgn="base" hangingPunct="0">
              <a:spcBef>
                <a:spcPct val="20000"/>
              </a:spcBef>
              <a:spcAft>
                <a:spcPct val="0"/>
              </a:spcAft>
              <a:buClr>
                <a:schemeClr val="tx1"/>
              </a:buClr>
              <a:buChar char="•"/>
              <a:defRPr sz="2200">
                <a:solidFill>
                  <a:schemeClr val="tx1"/>
                </a:solidFill>
                <a:latin typeface="+mj-lt"/>
              </a:defRPr>
            </a:lvl3pPr>
            <a:lvl4pPr marL="1600200" indent="-228600" algn="l" rtl="0" eaLnBrk="0" fontAlgn="base" hangingPunct="0">
              <a:spcBef>
                <a:spcPct val="20000"/>
              </a:spcBef>
              <a:spcAft>
                <a:spcPct val="0"/>
              </a:spcAft>
              <a:buChar char="–"/>
              <a:defRPr sz="2000">
                <a:solidFill>
                  <a:schemeClr val="tx1"/>
                </a:solidFill>
                <a:latin typeface="+mj-lt"/>
              </a:defRPr>
            </a:lvl4pPr>
            <a:lvl5pPr marL="2057400" indent="-228600" algn="l" rtl="0" eaLnBrk="0" fontAlgn="base" hangingPunct="0">
              <a:spcBef>
                <a:spcPct val="20000"/>
              </a:spcBef>
              <a:spcAft>
                <a:spcPct val="0"/>
              </a:spcAft>
              <a:buChar char="»"/>
              <a:defRPr sz="2000">
                <a:solidFill>
                  <a:schemeClr val="tx1"/>
                </a:solidFill>
                <a:latin typeface="+mj-lt"/>
              </a:defRPr>
            </a:lvl5pPr>
            <a:lvl6pPr marL="2514600" indent="-228600" algn="l" rtl="0" fontAlgn="base">
              <a:spcBef>
                <a:spcPct val="20000"/>
              </a:spcBef>
              <a:spcAft>
                <a:spcPct val="0"/>
              </a:spcAft>
              <a:buChar char="»"/>
              <a:defRPr sz="2000">
                <a:solidFill>
                  <a:schemeClr val="tx1"/>
                </a:solidFill>
                <a:latin typeface="+mj-lt"/>
              </a:defRPr>
            </a:lvl6pPr>
            <a:lvl7pPr marL="2971800" indent="-228600" algn="l" rtl="0" fontAlgn="base">
              <a:spcBef>
                <a:spcPct val="20000"/>
              </a:spcBef>
              <a:spcAft>
                <a:spcPct val="0"/>
              </a:spcAft>
              <a:buChar char="»"/>
              <a:defRPr sz="2000">
                <a:solidFill>
                  <a:schemeClr val="tx1"/>
                </a:solidFill>
                <a:latin typeface="+mj-lt"/>
              </a:defRPr>
            </a:lvl7pPr>
            <a:lvl8pPr marL="3429000" indent="-228600" algn="l" rtl="0" fontAlgn="base">
              <a:spcBef>
                <a:spcPct val="20000"/>
              </a:spcBef>
              <a:spcAft>
                <a:spcPct val="0"/>
              </a:spcAft>
              <a:buChar char="»"/>
              <a:defRPr sz="2000">
                <a:solidFill>
                  <a:schemeClr val="tx1"/>
                </a:solidFill>
                <a:latin typeface="+mj-lt"/>
              </a:defRPr>
            </a:lvl8pPr>
            <a:lvl9pPr marL="3886200" indent="-228600" algn="l" rtl="0" fontAlgn="base">
              <a:spcBef>
                <a:spcPct val="20000"/>
              </a:spcBef>
              <a:spcAft>
                <a:spcPct val="0"/>
              </a:spcAft>
              <a:buChar char="»"/>
              <a:defRPr sz="2000">
                <a:solidFill>
                  <a:schemeClr val="tx1"/>
                </a:solidFill>
                <a:latin typeface="+mj-lt"/>
              </a:defRPr>
            </a:lvl9pPr>
          </a:lstStyle>
          <a:p>
            <a:r>
              <a:rPr lang="en-US" altLang="zh-CN" dirty="0" smtClean="0"/>
              <a:t>3</a:t>
            </a:r>
            <a:r>
              <a:rPr lang="en-US" altLang="zh-CN" dirty="0"/>
              <a:t>.</a:t>
            </a:r>
            <a:r>
              <a:rPr lang="zh-CN" altLang="zh-CN" dirty="0"/>
              <a:t>按时间间隔把一个视频划分为若干个动作，由于每一个分量已足够表示一个人体动作，我们将每个分解的动作分量作为一个样本来训练，提高样本数量</a:t>
            </a:r>
            <a:r>
              <a:rPr lang="zh-CN" altLang="zh-CN" dirty="0" smtClean="0"/>
              <a:t>。</a:t>
            </a:r>
            <a:endParaRPr lang="en-US" altLang="zh-CN" dirty="0" smtClean="0"/>
          </a:p>
          <a:p>
            <a:endParaRPr lang="zh-CN" altLang="zh-CN" dirty="0"/>
          </a:p>
          <a:p>
            <a:r>
              <a:rPr lang="en-US" altLang="zh-CN" dirty="0"/>
              <a:t>4.</a:t>
            </a:r>
            <a:r>
              <a:rPr lang="zh-CN" altLang="zh-CN" dirty="0"/>
              <a:t>一个视频动作的识别也采取类似的方法来划分成若干动作， 分别对每一个进行识别，然后用概率统计的方法计算出一个最近似的结果。</a:t>
            </a:r>
            <a:endParaRPr lang="zh-CN" altLang="en-US" sz="2200" kern="1200" dirty="0">
              <a:solidFill>
                <a:schemeClr val="tx1">
                  <a:lumMod val="95000"/>
                  <a:lumOff val="5000"/>
                </a:schemeClr>
              </a:solidFill>
            </a:endParaRPr>
          </a:p>
        </p:txBody>
      </p:sp>
    </p:spTree>
    <p:extLst>
      <p:ext uri="{BB962C8B-B14F-4D97-AF65-F5344CB8AC3E}">
        <p14:creationId xmlns:p14="http://schemas.microsoft.com/office/powerpoint/2010/main" val="4087508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251520" y="1971585"/>
            <a:ext cx="1013077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619130957"/>
              </p:ext>
            </p:extLst>
          </p:nvPr>
        </p:nvGraphicFramePr>
        <p:xfrm>
          <a:off x="151409" y="1971585"/>
          <a:ext cx="8892480" cy="4481751"/>
        </p:xfrm>
        <a:graphic>
          <a:graphicData uri="http://schemas.openxmlformats.org/presentationml/2006/ole">
            <mc:AlternateContent xmlns:mc="http://schemas.openxmlformats.org/markup-compatibility/2006">
              <mc:Choice xmlns:v="urn:schemas-microsoft-com:vml" Requires="v">
                <p:oleObj spid="_x0000_s1036" name="Visio" r:id="rId3" imgW="7629418" imgH="3133764" progId="Visio.Drawing.15">
                  <p:embed/>
                </p:oleObj>
              </mc:Choice>
              <mc:Fallback>
                <p:oleObj name="Visio" r:id="rId3" imgW="7629418" imgH="3133764" progId="Visio.Drawing.1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409" y="1971585"/>
                        <a:ext cx="8892480" cy="4481751"/>
                      </a:xfrm>
                      <a:prstGeom prst="rect">
                        <a:avLst/>
                      </a:prstGeom>
                      <a:noFill/>
                    </p:spPr>
                  </p:pic>
                </p:oleObj>
              </mc:Fallback>
            </mc:AlternateContent>
          </a:graphicData>
        </a:graphic>
      </p:graphicFrame>
      <p:grpSp>
        <p:nvGrpSpPr>
          <p:cNvPr id="17" name="Group 74"/>
          <p:cNvGrpSpPr>
            <a:grpSpLocks/>
          </p:cNvGrpSpPr>
          <p:nvPr/>
        </p:nvGrpSpPr>
        <p:grpSpPr bwMode="auto">
          <a:xfrm>
            <a:off x="468313" y="0"/>
            <a:ext cx="7777162" cy="1268413"/>
            <a:chOff x="295" y="0"/>
            <a:chExt cx="4899" cy="799"/>
          </a:xfrm>
        </p:grpSpPr>
        <p:sp>
          <p:nvSpPr>
            <p:cNvPr id="18" name="AutoShape 10"/>
            <p:cNvSpPr>
              <a:spLocks noChangeArrowheads="1"/>
            </p:cNvSpPr>
            <p:nvPr/>
          </p:nvSpPr>
          <p:spPr bwMode="gray">
            <a:xfrm>
              <a:off x="690" y="139"/>
              <a:ext cx="4504" cy="532"/>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9" name="AutoShape 11"/>
            <p:cNvSpPr>
              <a:spLocks noChangeArrowheads="1"/>
            </p:cNvSpPr>
            <p:nvPr/>
          </p:nvSpPr>
          <p:spPr bwMode="gray">
            <a:xfrm>
              <a:off x="295" y="0"/>
              <a:ext cx="711" cy="799"/>
            </a:xfrm>
            <a:prstGeom prst="diamond">
              <a:avLst/>
            </a:prstGeom>
            <a:solidFill>
              <a:schemeClr val="accent1"/>
            </a:solidFill>
            <a:ln w="25400" algn="ctr">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0" name="Text Box 12"/>
            <p:cNvSpPr txBox="1">
              <a:spLocks noChangeArrowheads="1"/>
            </p:cNvSpPr>
            <p:nvPr/>
          </p:nvSpPr>
          <p:spPr bwMode="gray">
            <a:xfrm>
              <a:off x="927" y="203"/>
              <a:ext cx="3556"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800" b="1" dirty="0">
                  <a:solidFill>
                    <a:srgbClr val="000000"/>
                  </a:solidFill>
                  <a:ea typeface="宋体" panose="02010600030101010101" pitchFamily="2" charset="-122"/>
                </a:rPr>
                <a:t>系统框架设计</a:t>
              </a:r>
            </a:p>
          </p:txBody>
        </p:sp>
        <p:sp>
          <p:nvSpPr>
            <p:cNvPr id="21" name="Text Box 13"/>
            <p:cNvSpPr txBox="1">
              <a:spLocks noChangeArrowheads="1"/>
            </p:cNvSpPr>
            <p:nvPr/>
          </p:nvSpPr>
          <p:spPr bwMode="gray">
            <a:xfrm>
              <a:off x="521" y="210"/>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dirty="0" smtClean="0">
                  <a:solidFill>
                    <a:schemeClr val="bg1"/>
                  </a:solidFill>
                  <a:ea typeface="宋体" panose="02010600030101010101" pitchFamily="2" charset="-122"/>
                </a:rPr>
                <a:t>3</a:t>
              </a:r>
              <a:endParaRPr lang="en-US" altLang="zh-CN" sz="2400" dirty="0">
                <a:solidFill>
                  <a:schemeClr val="bg1"/>
                </a:solidFill>
                <a:ea typeface="宋体" panose="02010600030101010101" pitchFamily="2" charset="-122"/>
              </a:endParaRPr>
            </a:p>
          </p:txBody>
        </p:sp>
      </p:grpSp>
      <p:grpSp>
        <p:nvGrpSpPr>
          <p:cNvPr id="22" name="组合 21"/>
          <p:cNvGrpSpPr/>
          <p:nvPr/>
        </p:nvGrpSpPr>
        <p:grpSpPr>
          <a:xfrm>
            <a:off x="179512" y="1340768"/>
            <a:ext cx="2609054" cy="633837"/>
            <a:chOff x="0" y="543360"/>
            <a:chExt cx="3052812" cy="493479"/>
          </a:xfrm>
        </p:grpSpPr>
        <p:sp>
          <p:nvSpPr>
            <p:cNvPr id="25" name="矩形 24"/>
            <p:cNvSpPr/>
            <p:nvPr/>
          </p:nvSpPr>
          <p:spPr>
            <a:xfrm>
              <a:off x="0" y="543360"/>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24" name="文本框 3"/>
            <p:cNvSpPr txBox="1"/>
            <p:nvPr/>
          </p:nvSpPr>
          <p:spPr>
            <a:xfrm>
              <a:off x="505532" y="658238"/>
              <a:ext cx="2463022" cy="311509"/>
            </a:xfrm>
            <a:prstGeom prst="rect">
              <a:avLst/>
            </a:prstGeom>
            <a:noFill/>
            <a:ln w="9525">
              <a:noFill/>
            </a:ln>
          </p:spPr>
          <p:txBody>
            <a:bodyPr wrap="square" anchor="t">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系统功能模块图</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22012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250" fill="hold"/>
                                        <p:tgtEl>
                                          <p:spTgt spid="22"/>
                                        </p:tgtEl>
                                        <p:attrNameLst>
                                          <p:attrName>ppt_x</p:attrName>
                                        </p:attrNameLst>
                                      </p:cBhvr>
                                      <p:tavLst>
                                        <p:tav tm="0">
                                          <p:val>
                                            <p:strVal val="0-#ppt_w/2"/>
                                          </p:val>
                                        </p:tav>
                                        <p:tav tm="100000">
                                          <p:val>
                                            <p:strVal val="#ppt_x"/>
                                          </p:val>
                                        </p:tav>
                                      </p:tavLst>
                                    </p:anim>
                                    <p:anim calcmode="lin" valueType="num">
                                      <p:cBhvr>
                                        <p:cTn id="8" dur="25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74"/>
          <p:cNvGrpSpPr>
            <a:grpSpLocks/>
          </p:cNvGrpSpPr>
          <p:nvPr/>
        </p:nvGrpSpPr>
        <p:grpSpPr bwMode="auto">
          <a:xfrm>
            <a:off x="468313" y="0"/>
            <a:ext cx="7777162" cy="1268413"/>
            <a:chOff x="295" y="0"/>
            <a:chExt cx="4899" cy="799"/>
          </a:xfrm>
        </p:grpSpPr>
        <p:sp>
          <p:nvSpPr>
            <p:cNvPr id="18" name="AutoShape 10"/>
            <p:cNvSpPr>
              <a:spLocks noChangeArrowheads="1"/>
            </p:cNvSpPr>
            <p:nvPr/>
          </p:nvSpPr>
          <p:spPr bwMode="gray">
            <a:xfrm>
              <a:off x="690" y="139"/>
              <a:ext cx="4504" cy="532"/>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9" name="AutoShape 11"/>
            <p:cNvSpPr>
              <a:spLocks noChangeArrowheads="1"/>
            </p:cNvSpPr>
            <p:nvPr/>
          </p:nvSpPr>
          <p:spPr bwMode="gray">
            <a:xfrm>
              <a:off x="295" y="0"/>
              <a:ext cx="711" cy="799"/>
            </a:xfrm>
            <a:prstGeom prst="diamond">
              <a:avLst/>
            </a:prstGeom>
            <a:solidFill>
              <a:schemeClr val="accent1"/>
            </a:solidFill>
            <a:ln w="25400" algn="ctr">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0" name="Text Box 12"/>
            <p:cNvSpPr txBox="1">
              <a:spLocks noChangeArrowheads="1"/>
            </p:cNvSpPr>
            <p:nvPr/>
          </p:nvSpPr>
          <p:spPr bwMode="gray">
            <a:xfrm>
              <a:off x="927" y="203"/>
              <a:ext cx="3556"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800" b="1" dirty="0">
                  <a:solidFill>
                    <a:srgbClr val="000000"/>
                  </a:solidFill>
                  <a:ea typeface="宋体" panose="02010600030101010101" pitchFamily="2" charset="-122"/>
                </a:rPr>
                <a:t>系统框架设计</a:t>
              </a:r>
            </a:p>
          </p:txBody>
        </p:sp>
        <p:sp>
          <p:nvSpPr>
            <p:cNvPr id="21" name="Text Box 13"/>
            <p:cNvSpPr txBox="1">
              <a:spLocks noChangeArrowheads="1"/>
            </p:cNvSpPr>
            <p:nvPr/>
          </p:nvSpPr>
          <p:spPr bwMode="gray">
            <a:xfrm>
              <a:off x="521" y="210"/>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dirty="0" smtClean="0">
                  <a:solidFill>
                    <a:schemeClr val="bg1"/>
                  </a:solidFill>
                  <a:ea typeface="宋体" panose="02010600030101010101" pitchFamily="2" charset="-122"/>
                </a:rPr>
                <a:t>3</a:t>
              </a:r>
              <a:endParaRPr lang="en-US" altLang="zh-CN" sz="2400" dirty="0">
                <a:solidFill>
                  <a:schemeClr val="bg1"/>
                </a:solidFill>
                <a:ea typeface="宋体" panose="02010600030101010101" pitchFamily="2" charset="-122"/>
              </a:endParaRPr>
            </a:p>
          </p:txBody>
        </p:sp>
      </p:grpSp>
      <p:grpSp>
        <p:nvGrpSpPr>
          <p:cNvPr id="22" name="组合 21"/>
          <p:cNvGrpSpPr/>
          <p:nvPr/>
        </p:nvGrpSpPr>
        <p:grpSpPr>
          <a:xfrm>
            <a:off x="179512" y="1340768"/>
            <a:ext cx="2609054" cy="633837"/>
            <a:chOff x="0" y="543360"/>
            <a:chExt cx="3052812" cy="493479"/>
          </a:xfrm>
        </p:grpSpPr>
        <p:sp>
          <p:nvSpPr>
            <p:cNvPr id="25" name="矩形 24"/>
            <p:cNvSpPr/>
            <p:nvPr/>
          </p:nvSpPr>
          <p:spPr>
            <a:xfrm>
              <a:off x="0" y="543360"/>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24" name="文本框 3"/>
            <p:cNvSpPr txBox="1"/>
            <p:nvPr/>
          </p:nvSpPr>
          <p:spPr>
            <a:xfrm>
              <a:off x="505532" y="658238"/>
              <a:ext cx="2463022" cy="311509"/>
            </a:xfrm>
            <a:prstGeom prst="rect">
              <a:avLst/>
            </a:prstGeom>
            <a:noFill/>
            <a:ln w="9525">
              <a:noFill/>
            </a:ln>
          </p:spPr>
          <p:txBody>
            <a:bodyPr wrap="square" anchor="t">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系统执行流程图</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 name="Rectangle 2"/>
          <p:cNvSpPr>
            <a:spLocks noChangeArrowheads="1"/>
          </p:cNvSpPr>
          <p:nvPr/>
        </p:nvSpPr>
        <p:spPr bwMode="auto">
          <a:xfrm>
            <a:off x="281156" y="3501008"/>
            <a:ext cx="1354450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255128390"/>
              </p:ext>
            </p:extLst>
          </p:nvPr>
        </p:nvGraphicFramePr>
        <p:xfrm>
          <a:off x="281156" y="3068960"/>
          <a:ext cx="8467308" cy="3168352"/>
        </p:xfrm>
        <a:graphic>
          <a:graphicData uri="http://schemas.openxmlformats.org/presentationml/2006/ole">
            <mc:AlternateContent xmlns:mc="http://schemas.openxmlformats.org/markup-compatibility/2006">
              <mc:Choice xmlns:v="urn:schemas-microsoft-com:vml" Requires="v">
                <p:oleObj spid="_x0000_s18440" name="Visio" r:id="rId3" imgW="5172037" imgH="1533670" progId="Visio.Drawing.15">
                  <p:embed/>
                </p:oleObj>
              </mc:Choice>
              <mc:Fallback>
                <p:oleObj name="Visio" r:id="rId3" imgW="5172037" imgH="153367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156" y="3068960"/>
                        <a:ext cx="8467308" cy="3168352"/>
                      </a:xfrm>
                      <a:prstGeom prst="rect">
                        <a:avLst/>
                      </a:prstGeom>
                      <a:noFill/>
                    </p:spPr>
                  </p:pic>
                </p:oleObj>
              </mc:Fallback>
            </mc:AlternateContent>
          </a:graphicData>
        </a:graphic>
      </p:graphicFrame>
    </p:spTree>
    <p:extLst>
      <p:ext uri="{BB962C8B-B14F-4D97-AF65-F5344CB8AC3E}">
        <p14:creationId xmlns:p14="http://schemas.microsoft.com/office/powerpoint/2010/main" val="37523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250" fill="hold"/>
                                        <p:tgtEl>
                                          <p:spTgt spid="22"/>
                                        </p:tgtEl>
                                        <p:attrNameLst>
                                          <p:attrName>ppt_x</p:attrName>
                                        </p:attrNameLst>
                                      </p:cBhvr>
                                      <p:tavLst>
                                        <p:tav tm="0">
                                          <p:val>
                                            <p:strVal val="0-#ppt_w/2"/>
                                          </p:val>
                                        </p:tav>
                                        <p:tav tm="100000">
                                          <p:val>
                                            <p:strVal val="#ppt_x"/>
                                          </p:val>
                                        </p:tav>
                                      </p:tavLst>
                                    </p:anim>
                                    <p:anim calcmode="lin" valueType="num">
                                      <p:cBhvr>
                                        <p:cTn id="8" dur="25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41" name="Group 13"/>
          <p:cNvGrpSpPr>
            <a:grpSpLocks/>
          </p:cNvGrpSpPr>
          <p:nvPr/>
        </p:nvGrpSpPr>
        <p:grpSpPr bwMode="auto">
          <a:xfrm>
            <a:off x="468313" y="0"/>
            <a:ext cx="7777162" cy="1260475"/>
            <a:chOff x="295" y="0"/>
            <a:chExt cx="4899" cy="794"/>
          </a:xfrm>
        </p:grpSpPr>
        <p:sp>
          <p:nvSpPr>
            <p:cNvPr id="64527" name="AutoShape 15"/>
            <p:cNvSpPr>
              <a:spLocks noChangeArrowheads="1"/>
            </p:cNvSpPr>
            <p:nvPr/>
          </p:nvSpPr>
          <p:spPr bwMode="gray">
            <a:xfrm>
              <a:off x="690" y="138"/>
              <a:ext cx="4504" cy="529"/>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8138" name="AutoShape 16"/>
            <p:cNvSpPr>
              <a:spLocks noChangeArrowheads="1"/>
            </p:cNvSpPr>
            <p:nvPr/>
          </p:nvSpPr>
          <p:spPr bwMode="gray">
            <a:xfrm>
              <a:off x="295" y="0"/>
              <a:ext cx="711" cy="794"/>
            </a:xfrm>
            <a:prstGeom prst="diamond">
              <a:avLst/>
            </a:prstGeom>
            <a:solidFill>
              <a:schemeClr val="hlink"/>
            </a:solidFill>
            <a:ln w="25400" algn="ctr">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8139" name="Text Box 17"/>
            <p:cNvSpPr txBox="1">
              <a:spLocks noChangeArrowheads="1"/>
            </p:cNvSpPr>
            <p:nvPr/>
          </p:nvSpPr>
          <p:spPr bwMode="gray">
            <a:xfrm>
              <a:off x="927" y="202"/>
              <a:ext cx="35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800" b="1" dirty="0">
                  <a:solidFill>
                    <a:srgbClr val="000000"/>
                  </a:solidFill>
                  <a:ea typeface="宋体" panose="02010600030101010101" pitchFamily="2" charset="-122"/>
                </a:rPr>
                <a:t>系统功能演示</a:t>
              </a:r>
            </a:p>
          </p:txBody>
        </p:sp>
        <p:sp>
          <p:nvSpPr>
            <p:cNvPr id="48140" name="Text Box 18"/>
            <p:cNvSpPr txBox="1">
              <a:spLocks noChangeArrowheads="1"/>
            </p:cNvSpPr>
            <p:nvPr/>
          </p:nvSpPr>
          <p:spPr bwMode="gray">
            <a:xfrm>
              <a:off x="520" y="210"/>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dirty="0" smtClean="0">
                  <a:solidFill>
                    <a:schemeClr val="bg1"/>
                  </a:solidFill>
                  <a:ea typeface="宋体" panose="02010600030101010101" pitchFamily="2" charset="-122"/>
                </a:rPr>
                <a:t>4</a:t>
              </a:r>
              <a:endParaRPr lang="en-US" altLang="zh-CN" sz="2400" dirty="0">
                <a:solidFill>
                  <a:schemeClr val="bg1"/>
                </a:solidFill>
                <a:ea typeface="宋体" panose="02010600030101010101" pitchFamily="2" charset="-122"/>
              </a:endParaRPr>
            </a:p>
          </p:txBody>
        </p:sp>
      </p:grpSp>
      <p:pic>
        <p:nvPicPr>
          <p:cNvPr id="9" name="图片 8" descr="C:\Users\hizengbiao\Desktop\2.png"/>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122157"/>
            <a:ext cx="5274310" cy="4581525"/>
          </a:xfrm>
          <a:prstGeom prst="rect">
            <a:avLst/>
          </a:prstGeom>
          <a:noFill/>
          <a:ln>
            <a:noFill/>
          </a:ln>
        </p:spPr>
      </p:pic>
      <p:pic>
        <p:nvPicPr>
          <p:cNvPr id="10" name="图片 9"/>
          <p:cNvPicPr/>
          <p:nvPr/>
        </p:nvPicPr>
        <p:blipFill>
          <a:blip r:embed="rId3"/>
          <a:stretch>
            <a:fillRect/>
          </a:stretch>
        </p:blipFill>
        <p:spPr>
          <a:xfrm>
            <a:off x="3275856" y="3140968"/>
            <a:ext cx="5544616" cy="3260338"/>
          </a:xfrm>
          <a:prstGeom prst="rect">
            <a:avLst/>
          </a:prstGeom>
        </p:spPr>
      </p:pic>
      <p:sp>
        <p:nvSpPr>
          <p:cNvPr id="11" name="矩形 10"/>
          <p:cNvSpPr/>
          <p:nvPr/>
        </p:nvSpPr>
        <p:spPr>
          <a:xfrm>
            <a:off x="179512" y="1340768"/>
            <a:ext cx="2609054" cy="63383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2" name="文本框 3"/>
          <p:cNvSpPr txBox="1"/>
          <p:nvPr/>
        </p:nvSpPr>
        <p:spPr>
          <a:xfrm>
            <a:off x="611560" y="1488320"/>
            <a:ext cx="2104996" cy="338554"/>
          </a:xfrm>
          <a:prstGeom prst="rect">
            <a:avLst/>
          </a:prstGeom>
          <a:noFill/>
          <a:ln w="9525">
            <a:noFill/>
          </a:ln>
        </p:spPr>
        <p:txBody>
          <a:bodyPr wrap="square" anchor="t">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提取特征</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2338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CEEA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微笑PPT - 小A">
  <a:themeElements>
    <a:clrScheme name="微笑PPT - 小A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fontScheme name="微笑PPT - 小A">
      <a:majorFont>
        <a:latin typeface="Arial"/>
        <a:ea typeface="微软雅黑"/>
        <a:cs typeface="宋体"/>
      </a:majorFont>
      <a:minorFont>
        <a:latin typeface="Arial"/>
        <a:ea typeface="微软雅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微笑PPT - 小A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0081">
  <a:themeElements>
    <a:clrScheme name="0081 1">
      <a:dk1>
        <a:srgbClr val="000000"/>
      </a:dk1>
      <a:lt1>
        <a:srgbClr val="FFFFFF"/>
      </a:lt1>
      <a:dk2>
        <a:srgbClr val="336699"/>
      </a:dk2>
      <a:lt2>
        <a:srgbClr val="B2B2B2"/>
      </a:lt2>
      <a:accent1>
        <a:srgbClr val="57A19A"/>
      </a:accent1>
      <a:accent2>
        <a:srgbClr val="B0BA4C"/>
      </a:accent2>
      <a:accent3>
        <a:srgbClr val="FFFFFF"/>
      </a:accent3>
      <a:accent4>
        <a:srgbClr val="000000"/>
      </a:accent4>
      <a:accent5>
        <a:srgbClr val="B4CDCA"/>
      </a:accent5>
      <a:accent6>
        <a:srgbClr val="9FA844"/>
      </a:accent6>
      <a:hlink>
        <a:srgbClr val="B2572A"/>
      </a:hlink>
      <a:folHlink>
        <a:srgbClr val="4B3CA8"/>
      </a:folHlink>
    </a:clrScheme>
    <a:fontScheme name="008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081 1">
        <a:dk1>
          <a:srgbClr val="000000"/>
        </a:dk1>
        <a:lt1>
          <a:srgbClr val="FFFFFF"/>
        </a:lt1>
        <a:dk2>
          <a:srgbClr val="336699"/>
        </a:dk2>
        <a:lt2>
          <a:srgbClr val="B2B2B2"/>
        </a:lt2>
        <a:accent1>
          <a:srgbClr val="57A19A"/>
        </a:accent1>
        <a:accent2>
          <a:srgbClr val="B0BA4C"/>
        </a:accent2>
        <a:accent3>
          <a:srgbClr val="FFFFFF"/>
        </a:accent3>
        <a:accent4>
          <a:srgbClr val="000000"/>
        </a:accent4>
        <a:accent5>
          <a:srgbClr val="B4CDCA"/>
        </a:accent5>
        <a:accent6>
          <a:srgbClr val="9FA844"/>
        </a:accent6>
        <a:hlink>
          <a:srgbClr val="B2572A"/>
        </a:hlink>
        <a:folHlink>
          <a:srgbClr val="4B3CA8"/>
        </a:folHlink>
      </a:clrScheme>
      <a:clrMap bg1="lt1" tx1="dk1" bg2="lt2" tx2="dk2" accent1="accent1" accent2="accent2" accent3="accent3" accent4="accent4" accent5="accent5" accent6="accent6" hlink="hlink" folHlink="folHlink"/>
    </a:extraClrScheme>
    <a:extraClrScheme>
      <a:clrScheme name="0081 2">
        <a:dk1>
          <a:srgbClr val="003366"/>
        </a:dk1>
        <a:lt1>
          <a:srgbClr val="FFFFFF"/>
        </a:lt1>
        <a:dk2>
          <a:srgbClr val="6E4C4C"/>
        </a:dk2>
        <a:lt2>
          <a:srgbClr val="B2B2B2"/>
        </a:lt2>
        <a:accent1>
          <a:srgbClr val="5E9DC8"/>
        </a:accent1>
        <a:accent2>
          <a:srgbClr val="75BF8C"/>
        </a:accent2>
        <a:accent3>
          <a:srgbClr val="FFFFFF"/>
        </a:accent3>
        <a:accent4>
          <a:srgbClr val="002A56"/>
        </a:accent4>
        <a:accent5>
          <a:srgbClr val="B6CCE0"/>
        </a:accent5>
        <a:accent6>
          <a:srgbClr val="69AD7E"/>
        </a:accent6>
        <a:hlink>
          <a:srgbClr val="6366D5"/>
        </a:hlink>
        <a:folHlink>
          <a:srgbClr val="CC9E4A"/>
        </a:folHlink>
      </a:clrScheme>
      <a:clrMap bg1="lt1" tx1="dk1" bg2="lt2" tx2="dk2" accent1="accent1" accent2="accent2" accent3="accent3" accent4="accent4" accent5="accent5" accent6="accent6" hlink="hlink" folHlink="folHlink"/>
    </a:extraClrScheme>
    <a:extraClrScheme>
      <a:clrScheme name="0081 3">
        <a:dk1>
          <a:srgbClr val="450807"/>
        </a:dk1>
        <a:lt1>
          <a:srgbClr val="FFFFFF"/>
        </a:lt1>
        <a:dk2>
          <a:srgbClr val="2096B2"/>
        </a:dk2>
        <a:lt2>
          <a:srgbClr val="B2B2B2"/>
        </a:lt2>
        <a:accent1>
          <a:srgbClr val="D0600C"/>
        </a:accent1>
        <a:accent2>
          <a:srgbClr val="C6BF36"/>
        </a:accent2>
        <a:accent3>
          <a:srgbClr val="FFFFFF"/>
        </a:accent3>
        <a:accent4>
          <a:srgbClr val="3A0605"/>
        </a:accent4>
        <a:accent5>
          <a:srgbClr val="E4B6AA"/>
        </a:accent5>
        <a:accent6>
          <a:srgbClr val="B3AD30"/>
        </a:accent6>
        <a:hlink>
          <a:srgbClr val="7AAB39"/>
        </a:hlink>
        <a:folHlink>
          <a:srgbClr val="9C5EB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439</TotalTime>
  <Words>457</Words>
  <Application>Microsoft Office PowerPoint</Application>
  <PresentationFormat>全屏显示(4:3)</PresentationFormat>
  <Paragraphs>51</Paragraphs>
  <Slides>12</Slides>
  <Notes>0</Notes>
  <HiddenSlides>0</HiddenSlides>
  <MMClips>0</MMClips>
  <ScaleCrop>false</ScaleCrop>
  <HeadingPairs>
    <vt:vector size="8" baseType="variant">
      <vt:variant>
        <vt:lpstr>已用的字体</vt:lpstr>
      </vt:variant>
      <vt:variant>
        <vt:i4>7</vt:i4>
      </vt:variant>
      <vt:variant>
        <vt:lpstr>主题</vt:lpstr>
      </vt:variant>
      <vt:variant>
        <vt:i4>3</vt:i4>
      </vt:variant>
      <vt:variant>
        <vt:lpstr>嵌入 OLE 服务器</vt:lpstr>
      </vt:variant>
      <vt:variant>
        <vt:i4>1</vt:i4>
      </vt:variant>
      <vt:variant>
        <vt:lpstr>幻灯片标题</vt:lpstr>
      </vt:variant>
      <vt:variant>
        <vt:i4>12</vt:i4>
      </vt:variant>
    </vt:vector>
  </HeadingPairs>
  <TitlesOfParts>
    <vt:vector size="23" baseType="lpstr">
      <vt:lpstr>书体坊米芾体</vt:lpstr>
      <vt:lpstr>宋体</vt:lpstr>
      <vt:lpstr>微软雅黑</vt:lpstr>
      <vt:lpstr>Arial</vt:lpstr>
      <vt:lpstr>Calibri</vt:lpstr>
      <vt:lpstr>Verdana</vt:lpstr>
      <vt:lpstr>Wingdings</vt:lpstr>
      <vt:lpstr>Office 主题</vt:lpstr>
      <vt:lpstr>微笑PPT - 小A</vt:lpstr>
      <vt:lpstr>0081</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XINYANGMIAN</dc:creator>
  <cp:lastModifiedBy>曾彪</cp:lastModifiedBy>
  <cp:revision>20</cp:revision>
  <dcterms:created xsi:type="dcterms:W3CDTF">2011-05-19T14:24:09Z</dcterms:created>
  <dcterms:modified xsi:type="dcterms:W3CDTF">2017-06-06T12:48:57Z</dcterms:modified>
</cp:coreProperties>
</file>